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theme/themeOverride8.xml" ContentType="application/vnd.openxmlformats-officedocument.themeOverride+xml"/>
  <Override PartName="/ppt/charts/chart1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9" r:id="rId2"/>
    <p:sldMasterId id="2147483761" r:id="rId3"/>
    <p:sldMasterId id="2147483785" r:id="rId4"/>
    <p:sldMasterId id="2147483799" r:id="rId5"/>
    <p:sldMasterId id="2147483823" r:id="rId6"/>
    <p:sldMasterId id="2147483835" r:id="rId7"/>
    <p:sldMasterId id="2147483847" r:id="rId8"/>
    <p:sldMasterId id="2147483859" r:id="rId9"/>
  </p:sldMasterIdLst>
  <p:notesMasterIdLst>
    <p:notesMasterId r:id="rId96"/>
  </p:notesMasterIdLst>
  <p:handoutMasterIdLst>
    <p:handoutMasterId r:id="rId97"/>
  </p:handoutMasterIdLst>
  <p:sldIdLst>
    <p:sldId id="257" r:id="rId10"/>
    <p:sldId id="264" r:id="rId11"/>
    <p:sldId id="1367" r:id="rId12"/>
    <p:sldId id="1416" r:id="rId13"/>
    <p:sldId id="435" r:id="rId14"/>
    <p:sldId id="261" r:id="rId15"/>
    <p:sldId id="265" r:id="rId16"/>
    <p:sldId id="266" r:id="rId17"/>
    <p:sldId id="267" r:id="rId18"/>
    <p:sldId id="262" r:id="rId19"/>
    <p:sldId id="263" r:id="rId20"/>
    <p:sldId id="436" r:id="rId21"/>
    <p:sldId id="270" r:id="rId22"/>
    <p:sldId id="684" r:id="rId23"/>
    <p:sldId id="946" r:id="rId24"/>
    <p:sldId id="1423" r:id="rId25"/>
    <p:sldId id="1061" r:id="rId26"/>
    <p:sldId id="1000" r:id="rId27"/>
    <p:sldId id="1369" r:id="rId28"/>
    <p:sldId id="1370" r:id="rId29"/>
    <p:sldId id="948" r:id="rId30"/>
    <p:sldId id="1422" r:id="rId31"/>
    <p:sldId id="1371" r:id="rId32"/>
    <p:sldId id="1415" r:id="rId33"/>
    <p:sldId id="933" r:id="rId34"/>
    <p:sldId id="949" r:id="rId35"/>
    <p:sldId id="1421" r:id="rId36"/>
    <p:sldId id="1054" r:id="rId37"/>
    <p:sldId id="901" r:id="rId38"/>
    <p:sldId id="902" r:id="rId39"/>
    <p:sldId id="959" r:id="rId40"/>
    <p:sldId id="1389" r:id="rId41"/>
    <p:sldId id="1390" r:id="rId42"/>
    <p:sldId id="1077" r:id="rId43"/>
    <p:sldId id="960" r:id="rId44"/>
    <p:sldId id="1391" r:id="rId45"/>
    <p:sldId id="1392" r:id="rId46"/>
    <p:sldId id="836" r:id="rId47"/>
    <p:sldId id="1393" r:id="rId48"/>
    <p:sldId id="1417" r:id="rId49"/>
    <p:sldId id="1394" r:id="rId50"/>
    <p:sldId id="1321" r:id="rId51"/>
    <p:sldId id="1323" r:id="rId52"/>
    <p:sldId id="1330" r:id="rId53"/>
    <p:sldId id="1331" r:id="rId54"/>
    <p:sldId id="1395" r:id="rId55"/>
    <p:sldId id="1334" r:id="rId56"/>
    <p:sldId id="1335" r:id="rId57"/>
    <p:sldId id="1203" r:id="rId58"/>
    <p:sldId id="1368" r:id="rId59"/>
    <p:sldId id="1397" r:id="rId60"/>
    <p:sldId id="1398" r:id="rId61"/>
    <p:sldId id="1399" r:id="rId62"/>
    <p:sldId id="1419" r:id="rId63"/>
    <p:sldId id="1418" r:id="rId64"/>
    <p:sldId id="1404" r:id="rId65"/>
    <p:sldId id="1405" r:id="rId66"/>
    <p:sldId id="1406" r:id="rId67"/>
    <p:sldId id="1424" r:id="rId68"/>
    <p:sldId id="327" r:id="rId69"/>
    <p:sldId id="328" r:id="rId70"/>
    <p:sldId id="1425" r:id="rId71"/>
    <p:sldId id="1426" r:id="rId72"/>
    <p:sldId id="334" r:id="rId73"/>
    <p:sldId id="336" r:id="rId74"/>
    <p:sldId id="1322" r:id="rId75"/>
    <p:sldId id="1409" r:id="rId76"/>
    <p:sldId id="849" r:id="rId77"/>
    <p:sldId id="1410" r:id="rId78"/>
    <p:sldId id="1411" r:id="rId79"/>
    <p:sldId id="850" r:id="rId80"/>
    <p:sldId id="851" r:id="rId81"/>
    <p:sldId id="1412" r:id="rId82"/>
    <p:sldId id="852" r:id="rId83"/>
    <p:sldId id="853" r:id="rId84"/>
    <p:sldId id="1413" r:id="rId85"/>
    <p:sldId id="1414" r:id="rId86"/>
    <p:sldId id="867" r:id="rId87"/>
    <p:sldId id="789" r:id="rId88"/>
    <p:sldId id="856" r:id="rId89"/>
    <p:sldId id="794" r:id="rId90"/>
    <p:sldId id="795" r:id="rId91"/>
    <p:sldId id="822" r:id="rId92"/>
    <p:sldId id="858" r:id="rId93"/>
    <p:sldId id="824" r:id="rId94"/>
    <p:sldId id="1158" r:id="rId95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sz Wiese" initials="BW" lastIdx="0" clrIdx="0">
    <p:extLst>
      <p:ext uri="{19B8F6BF-5375-455C-9EA6-DF929625EA0E}">
        <p15:presenceInfo xmlns:p15="http://schemas.microsoft.com/office/powerpoint/2012/main" userId="S-1-5-21-1931221222-92972852-3356824052-40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008000"/>
    <a:srgbClr val="FFFF00"/>
    <a:srgbClr val="333399"/>
    <a:srgbClr val="003399"/>
    <a:srgbClr val="FFFF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9512" autoAdjust="0"/>
  </p:normalViewPr>
  <p:slideViewPr>
    <p:cSldViewPr>
      <p:cViewPr varScale="1">
        <p:scale>
          <a:sx n="114" d="100"/>
          <a:sy n="114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7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615009\Desktop\wypadki%20na%20mapia%20za%20trzy%20lata.xlsx" TargetMode="External"/><Relationship Id="rId1" Type="http://schemas.openxmlformats.org/officeDocument/2006/relationships/themeOverride" Target="../theme/themeOverrid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43-4945-8C4B-16F962951874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43-4945-8C4B-16F962951874}"/>
              </c:ext>
            </c:extLst>
          </c:dPt>
          <c:cat>
            <c:strRef>
              <c:f>Arkusz1!$A$2:$A$3</c:f>
              <c:strCache>
                <c:ptCount val="2"/>
                <c:pt idx="0">
                  <c:v>kobiet - 15,69%</c:v>
                </c:pt>
                <c:pt idx="1">
                  <c:v>mężczyzn - 84,31%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795</c:v>
                </c:pt>
                <c:pt idx="1">
                  <c:v>4273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A-475A-8746-5BA93EA808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482447506561679"/>
          <c:y val="0.2405833761374184"/>
          <c:w val="0.4929307742782153"/>
          <c:h val="0.44781966492863856"/>
        </c:manualLayout>
      </c:layout>
      <c:pie3DChart>
        <c:varyColors val="1"/>
        <c:ser>
          <c:idx val="0"/>
          <c:order val="0"/>
          <c:tx>
            <c:strRef>
              <c:f>'Arkusz2 (2)'!$A$2</c:f>
              <c:strCache>
                <c:ptCount val="1"/>
                <c:pt idx="0">
                  <c:v>woj. kujawsko-pomorskie 17 x 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BFF-40C9-9C63-C11176B332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BFF-40C9-9C63-C11176B332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BFF-40C9-9C63-C11176B332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BFF-40C9-9C63-C11176B332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BFF-40C9-9C63-C11176B332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BFF-40C9-9C63-C11176B332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BFF-40C9-9C63-C11176B3326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7BFF-40C9-9C63-C11176B332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7BFF-40C9-9C63-C11176B3326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7BFF-40C9-9C63-C11176B3326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7BFF-40C9-9C63-C11176B3326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7-7BFF-40C9-9C63-C11176B3326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7BFF-40C9-9C63-C11176B3326C}"/>
              </c:ext>
            </c:extLst>
          </c:dPt>
          <c:dLbls>
            <c:dLbl>
              <c:idx val="0"/>
              <c:layout>
                <c:manualLayout>
                  <c:x val="-0.11520942694663167"/>
                  <c:y val="0.107088269690211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FF-40C9-9C63-C11176B3326C}"/>
                </c:ext>
              </c:extLst>
            </c:dLbl>
            <c:dLbl>
              <c:idx val="1"/>
              <c:layout>
                <c:manualLayout>
                  <c:x val="-9.444444444444447E-2"/>
                  <c:y val="-0.116298366373920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FF-40C9-9C63-C11176B3326C}"/>
                </c:ext>
              </c:extLst>
            </c:dLbl>
            <c:dLbl>
              <c:idx val="2"/>
              <c:layout>
                <c:manualLayout>
                  <c:x val="4.9401793525809274E-3"/>
                  <c:y val="-0.119137149496167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79166666666667"/>
                      <c:h val="0.112323184700306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BFF-40C9-9C63-C11176B3326C}"/>
                </c:ext>
              </c:extLst>
            </c:dLbl>
            <c:dLbl>
              <c:idx val="3"/>
              <c:layout>
                <c:manualLayout>
                  <c:x val="4.4444444444444446E-2"/>
                  <c:y val="-9.49492105445426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FF-40C9-9C63-C11176B3326C}"/>
                </c:ext>
              </c:extLst>
            </c:dLbl>
            <c:dLbl>
              <c:idx val="4"/>
              <c:layout>
                <c:manualLayout>
                  <c:x val="7.3611111111111016E-2"/>
                  <c:y val="-2.94462016444754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FF-40C9-9C63-C11176B3326C}"/>
                </c:ext>
              </c:extLst>
            </c:dLbl>
            <c:dLbl>
              <c:idx val="5"/>
              <c:layout>
                <c:manualLayout>
                  <c:x val="9.4444444444444442E-2"/>
                  <c:y val="8.3773915968825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FF-40C9-9C63-C11176B3326C}"/>
                </c:ext>
              </c:extLst>
            </c:dLbl>
            <c:dLbl>
              <c:idx val="6"/>
              <c:layout>
                <c:manualLayout>
                  <c:x val="7.0833333333333234E-2"/>
                  <c:y val="0.231480557282280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FF-40C9-9C63-C11176B3326C}"/>
                </c:ext>
              </c:extLst>
            </c:dLbl>
            <c:dLbl>
              <c:idx val="7"/>
              <c:layout>
                <c:manualLayout>
                  <c:x val="0.13472222222222222"/>
                  <c:y val="-0.193219173290667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BFF-40C9-9C63-C11176B3326C}"/>
                </c:ext>
              </c:extLst>
            </c:dLbl>
            <c:dLbl>
              <c:idx val="8"/>
              <c:layout>
                <c:manualLayout>
                  <c:x val="0.23194444444444445"/>
                  <c:y val="-0.14378266831205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BFF-40C9-9C63-C11176B3326C}"/>
                </c:ext>
              </c:extLst>
            </c:dLbl>
            <c:dLbl>
              <c:idx val="9"/>
              <c:layout>
                <c:manualLayout>
                  <c:x val="0.16527777777777777"/>
                  <c:y val="-3.80530775283674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BFF-40C9-9C63-C11176B3326C}"/>
                </c:ext>
              </c:extLst>
            </c:dLbl>
            <c:dLbl>
              <c:idx val="10"/>
              <c:layout>
                <c:manualLayout>
                  <c:x val="8.611111111111101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BFF-40C9-9C63-C11176B3326C}"/>
                </c:ext>
              </c:extLst>
            </c:dLbl>
            <c:dLbl>
              <c:idx val="11"/>
              <c:layout>
                <c:manualLayout>
                  <c:x val="2.5701334208223871E-2"/>
                  <c:y val="-6.04004425687861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BFF-40C9-9C63-C11176B3326C}"/>
                </c:ext>
              </c:extLst>
            </c:dLbl>
            <c:dLbl>
              <c:idx val="12"/>
              <c:layout>
                <c:manualLayout>
                  <c:x val="4.2141335328522926E-2"/>
                  <c:y val="6.76484956770404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BFF-40C9-9C63-C11176B33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'Arkusz2 (2)'!$B$1:$H$1</c:f>
              <c:strCache>
                <c:ptCount val="7"/>
                <c:pt idx="0">
                  <c:v>KRADZIEŻ CUDZEJ RZECZY</c:v>
                </c:pt>
                <c:pt idx="1">
                  <c:v>KRADZIEŻ Z WŁAMANIEM</c:v>
                </c:pt>
                <c:pt idx="2">
                  <c:v>USZKODZENIE RZECZY</c:v>
                </c:pt>
                <c:pt idx="3">
                  <c:v>USZCZERBEK NA ZDROWIU</c:v>
                </c:pt>
                <c:pt idx="4">
                  <c:v>ROZBOJE I WYMUSZENIA ROZBÓJNICZE</c:v>
                </c:pt>
                <c:pt idx="5">
                  <c:v>KRADZIEŻ AUTA I POPRZEZ WŁAMANIE</c:v>
                </c:pt>
                <c:pt idx="6">
                  <c:v>BÓJKA I POBICIE</c:v>
                </c:pt>
              </c:strCache>
            </c:strRef>
          </c:cat>
          <c:val>
            <c:numRef>
              <c:f>'Arkusz2 (2)'!$B$2:$H$2</c:f>
              <c:numCache>
                <c:formatCode>0</c:formatCode>
                <c:ptCount val="7"/>
                <c:pt idx="0" formatCode="General">
                  <c:v>5062</c:v>
                </c:pt>
                <c:pt idx="1">
                  <c:v>3565</c:v>
                </c:pt>
                <c:pt idx="2">
                  <c:v>1942</c:v>
                </c:pt>
                <c:pt idx="3">
                  <c:v>396</c:v>
                </c:pt>
                <c:pt idx="4">
                  <c:v>204</c:v>
                </c:pt>
                <c:pt idx="5" formatCode="General">
                  <c:v>192</c:v>
                </c:pt>
                <c:pt idx="6" formatCode="General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BFF-40C9-9C63-C11176B3326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4F81BD"/>
            </a:solidFill>
            <a:ln w="22225" cmpd="sng">
              <a:solidFill>
                <a:sysClr val="windowText" lastClr="000000"/>
              </a:solidFill>
              <a:prstDash val="solid"/>
            </a:ln>
            <a:effectLst>
              <a:innerShdw blurRad="63500" dist="50800" dir="18900000">
                <a:prstClr val="black">
                  <a:alpha val="28000"/>
                </a:prstClr>
              </a:inn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22225" cmpd="sng">
                <a:solidFill>
                  <a:sysClr val="windowText" lastClr="000000"/>
                </a:solidFill>
                <a:prstDash val="solid"/>
              </a:ln>
              <a:effectLst>
                <a:innerShdw blurRad="63500" dist="50800" dir="18900000">
                  <a:prstClr val="black">
                    <a:alpha val="28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8AA4-4A8A-844A-ADD68402DDA4}"/>
              </c:ext>
            </c:extLst>
          </c:dPt>
          <c:dPt>
            <c:idx val="4"/>
            <c:invertIfNegative val="0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 w="22225" cmpd="sng">
                <a:solidFill>
                  <a:sysClr val="windowText" lastClr="000000"/>
                </a:solidFill>
                <a:prstDash val="solid"/>
              </a:ln>
              <a:effectLst>
                <a:innerShdw blurRad="63500" dist="50800" dir="18900000">
                  <a:prstClr val="black">
                    <a:alpha val="28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0-8AA4-4A8A-844A-ADD68402DD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0</c:formatCode>
                <c:ptCount val="4"/>
                <c:pt idx="0" formatCode="#,##0">
                  <c:v>10338</c:v>
                </c:pt>
                <c:pt idx="1">
                  <c:v>10745</c:v>
                </c:pt>
                <c:pt idx="2">
                  <c:v>10283</c:v>
                </c:pt>
                <c:pt idx="3" formatCode="General">
                  <c:v>9584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F7-47E7-948C-061ED9F94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701696"/>
        <c:axId val="100703232"/>
      </c:barChart>
      <c:catAx>
        <c:axId val="10070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00703232"/>
        <c:crosses val="autoZero"/>
        <c:auto val="1"/>
        <c:lblAlgn val="ctr"/>
        <c:lblOffset val="100"/>
        <c:noMultiLvlLbl val="0"/>
      </c:catAx>
      <c:valAx>
        <c:axId val="1007032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007016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ysClr val="windowText" lastClr="000000"/>
                </a:solidFill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53FC-48AF-BC7F-E1C4EE94A1C2}"/>
              </c:ext>
            </c:extLst>
          </c:dPt>
          <c:dPt>
            <c:idx val="4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ysClr val="windowText" lastClr="000000"/>
                </a:solidFill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0-53FC-48AF-BC7F-E1C4EE94A1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Arkusz2!$B$2:$B$5</c:f>
              <c:numCache>
                <c:formatCode>0.00</c:formatCode>
                <c:ptCount val="4"/>
                <c:pt idx="0" formatCode="#,##0.0">
                  <c:v>44.3</c:v>
                </c:pt>
                <c:pt idx="1">
                  <c:v>47.543649435124998</c:v>
                </c:pt>
                <c:pt idx="2">
                  <c:v>50.221104656203899</c:v>
                </c:pt>
                <c:pt idx="3" formatCode="General">
                  <c:v>55.94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1-45BB-9415-9C4C8C4B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33984"/>
        <c:axId val="100258944"/>
      </c:barChart>
      <c:catAx>
        <c:axId val="10023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0258944"/>
        <c:crosses val="autoZero"/>
        <c:auto val="1"/>
        <c:lblAlgn val="ctr"/>
        <c:lblOffset val="100"/>
        <c:noMultiLvlLbl val="0"/>
      </c:catAx>
      <c:valAx>
        <c:axId val="100258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00233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725-4A1A-87C5-D16B301B4E0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BFD-4BCE-AA1F-446CC2FC23DD}"/>
              </c:ext>
            </c:extLst>
          </c:dPt>
          <c:dLbls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D-4BCE-AA1F-446CC2FC23D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'Ilość postepowań'!$B$2:$B$5</c:f>
              <c:numCache>
                <c:formatCode>0</c:formatCode>
                <c:ptCount val="4"/>
                <c:pt idx="0" formatCode="General">
                  <c:v>1883</c:v>
                </c:pt>
                <c:pt idx="1">
                  <c:v>1887</c:v>
                </c:pt>
                <c:pt idx="2">
                  <c:v>2455</c:v>
                </c:pt>
                <c:pt idx="3" formatCode="General">
                  <c:v>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A-4CD8-8598-41767A3BB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991232"/>
        <c:axId val="136356992"/>
      </c:barChart>
      <c:catAx>
        <c:axId val="1349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6356992"/>
        <c:crosses val="autoZero"/>
        <c:auto val="1"/>
        <c:lblAlgn val="ctr"/>
        <c:lblOffset val="100"/>
        <c:noMultiLvlLbl val="0"/>
      </c:catAx>
      <c:valAx>
        <c:axId val="136356992"/>
        <c:scaling>
          <c:orientation val="minMax"/>
          <c:max val="28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991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487E-2"/>
          <c:y val="2.8796228523628089E-2"/>
          <c:w val="0.93979666215949065"/>
          <c:h val="0.87401032238248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D6-4DA2-8989-6A0A53A7854A}"/>
              </c:ext>
            </c:extLst>
          </c:dPt>
          <c:dPt>
            <c:idx val="4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CD6-4DA2-8989-6A0A53A785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0.00</c:formatCode>
                <c:ptCount val="4"/>
                <c:pt idx="0" formatCode="#,##0.0">
                  <c:v>97.5</c:v>
                </c:pt>
                <c:pt idx="1">
                  <c:v>97.490017113519698</c:v>
                </c:pt>
                <c:pt idx="2">
                  <c:v>97.680339462517694</c:v>
                </c:pt>
                <c:pt idx="3" formatCode="General">
                  <c:v>98.24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3-4A78-A6E7-1FA257F74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18816"/>
        <c:axId val="136420352"/>
      </c:barChart>
      <c:catAx>
        <c:axId val="13641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136420352"/>
        <c:crosses val="autoZero"/>
        <c:auto val="1"/>
        <c:lblAlgn val="ctr"/>
        <c:lblOffset val="100"/>
        <c:noMultiLvlLbl val="0"/>
      </c:catAx>
      <c:valAx>
        <c:axId val="136420352"/>
        <c:scaling>
          <c:orientation val="minMax"/>
          <c:min val="8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364188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B90-45A0-B329-E782ED84E8B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B90-45A0-B329-E782ED84E8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'Ilość postepowań'!$B$2:$B$5</c:f>
              <c:numCache>
                <c:formatCode>0</c:formatCode>
                <c:ptCount val="4"/>
                <c:pt idx="0" formatCode="#,##0">
                  <c:v>5913</c:v>
                </c:pt>
                <c:pt idx="1">
                  <c:v>6659</c:v>
                </c:pt>
                <c:pt idx="2">
                  <c:v>6336</c:v>
                </c:pt>
                <c:pt idx="3" formatCode="General">
                  <c:v>7795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CD-4D13-A9F1-62EC7982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819264"/>
        <c:axId val="137820800"/>
      </c:barChart>
      <c:catAx>
        <c:axId val="13781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7820800"/>
        <c:crosses val="autoZero"/>
        <c:auto val="1"/>
        <c:lblAlgn val="ctr"/>
        <c:lblOffset val="100"/>
        <c:noMultiLvlLbl val="0"/>
      </c:catAx>
      <c:valAx>
        <c:axId val="137820800"/>
        <c:scaling>
          <c:orientation val="minMax"/>
          <c:max val="8000"/>
          <c:min val="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37819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1B-46AB-9372-8EB920C42A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81B-46AB-9372-8EB920C42A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'wskażnik wykrywalności'!$B$2:$B$5</c:f>
              <c:numCache>
                <c:formatCode>0.00</c:formatCode>
                <c:ptCount val="4"/>
                <c:pt idx="0" formatCode="0.0">
                  <c:v>90.4</c:v>
                </c:pt>
                <c:pt idx="1">
                  <c:v>76.726820161792205</c:v>
                </c:pt>
                <c:pt idx="2">
                  <c:v>75.714830346930995</c:v>
                </c:pt>
                <c:pt idx="3" formatCode="General">
                  <c:v>65.92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50-4040-89A6-09883E477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964544"/>
        <c:axId val="137974528"/>
      </c:barChart>
      <c:catAx>
        <c:axId val="13796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37974528"/>
        <c:crosses val="autoZero"/>
        <c:auto val="1"/>
        <c:lblAlgn val="ctr"/>
        <c:lblOffset val="100"/>
        <c:noMultiLvlLbl val="0"/>
      </c:catAx>
      <c:valAx>
        <c:axId val="137974528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7964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AC-40FA-B386-441932939B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AC-40FA-B386-441932939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AC-40FA-B386-441932939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AC-40FA-B386-441932939B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AC-40FA-B386-441932939B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DAC-40FA-B386-441932939B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DAC-40FA-B386-441932939BB0}"/>
              </c:ext>
            </c:extLst>
          </c:dPt>
          <c:dLbls>
            <c:dLbl>
              <c:idx val="0"/>
              <c:layout>
                <c:manualLayout>
                  <c:x val="-6.6633796979494774E-3"/>
                  <c:y val="-1.040706056411016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AC-40FA-B386-441932939BB0}"/>
                </c:ext>
              </c:extLst>
            </c:dLbl>
            <c:dLbl>
              <c:idx val="1"/>
              <c:layout>
                <c:manualLayout>
                  <c:x val="5.5426647869806729E-2"/>
                  <c:y val="-4.812328881965858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AC-40FA-B386-441932939BB0}"/>
                </c:ext>
              </c:extLst>
            </c:dLbl>
            <c:dLbl>
              <c:idx val="2"/>
              <c:layout>
                <c:manualLayout>
                  <c:x val="-2.6180091298471216E-2"/>
                  <c:y val="1.335497118114935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AC-40FA-B386-441932939BB0}"/>
                </c:ext>
              </c:extLst>
            </c:dLbl>
            <c:dLbl>
              <c:idx val="3"/>
              <c:layout>
                <c:manualLayout>
                  <c:x val="-7.4324925602984836E-3"/>
                  <c:y val="-2.8844913361009044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AC-40FA-B386-441932939BB0}"/>
                </c:ext>
              </c:extLst>
            </c:dLbl>
            <c:dLbl>
              <c:idx val="4"/>
              <c:layout>
                <c:manualLayout>
                  <c:x val="7.5184682221544922E-3"/>
                  <c:y val="-3.70829042034386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AC-40FA-B386-441932939BB0}"/>
                </c:ext>
              </c:extLst>
            </c:dLbl>
            <c:dLbl>
              <c:idx val="5"/>
              <c:layout>
                <c:manualLayout>
                  <c:x val="1.4234674203058795E-2"/>
                  <c:y val="-1.226142296360037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DAC-40FA-B386-441932939BB0}"/>
                </c:ext>
              </c:extLst>
            </c:dLbl>
            <c:dLbl>
              <c:idx val="6"/>
              <c:layout>
                <c:manualLayout>
                  <c:x val="3.9136239456458909E-2"/>
                  <c:y val="-1.598448225758740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DAC-40FA-B386-441932939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Arkusz1!$A$1:$A$7</c:f>
              <c:strCache>
                <c:ptCount val="7"/>
                <c:pt idx="0">
                  <c:v>Przekraczanie dozwolonej prędkości</c:v>
                </c:pt>
                <c:pt idx="1">
                  <c:v>Nieprawidłowe parkowanie</c:v>
                </c:pt>
                <c:pt idx="2">
                  <c:v>Spożywanie alkoholu w miejscach niedozwolonych</c:v>
                </c:pt>
                <c:pt idx="3">
                  <c:v>Niewłaściwa infrastruktura drogowa</c:v>
                </c:pt>
                <c:pt idx="4">
                  <c:v>Akty wandalizmu</c:v>
                </c:pt>
                <c:pt idx="5">
                  <c:v>Używanie środków odurzających</c:v>
                </c:pt>
                <c:pt idx="6">
                  <c:v>Grupowanie się małoletnich zagrożonych demoralizacją</c:v>
                </c:pt>
              </c:strCache>
            </c:strRef>
          </c:cat>
          <c:val>
            <c:numRef>
              <c:f>Arkusz1!$B$1:$B$7</c:f>
              <c:numCache>
                <c:formatCode>General</c:formatCode>
                <c:ptCount val="7"/>
                <c:pt idx="0">
                  <c:v>21116</c:v>
                </c:pt>
                <c:pt idx="1">
                  <c:v>21025</c:v>
                </c:pt>
                <c:pt idx="2">
                  <c:v>15135</c:v>
                </c:pt>
                <c:pt idx="3">
                  <c:v>4826</c:v>
                </c:pt>
                <c:pt idx="4">
                  <c:v>3863</c:v>
                </c:pt>
                <c:pt idx="5">
                  <c:v>3256</c:v>
                </c:pt>
                <c:pt idx="6">
                  <c:v>3048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DAC-40FA-B386-441932939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3.055602665051485E-2"/>
          <c:y val="5.0926884139482834E-2"/>
          <c:w val="0.96944397334955201"/>
          <c:h val="0.949073115860517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Dane!$C$20:$E$20</c:f>
              <c:strCache>
                <c:ptCount val="3"/>
                <c:pt idx="0">
                  <c:v> 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Dane!$F$20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F-4FF0-A2DF-58B495B92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059712"/>
        <c:axId val="115073792"/>
      </c:barChart>
      <c:catAx>
        <c:axId val="115059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5073792"/>
        <c:crosses val="autoZero"/>
        <c:auto val="1"/>
        <c:lblAlgn val="ctr"/>
        <c:lblOffset val="100"/>
        <c:noMultiLvlLbl val="0"/>
      </c:catAx>
      <c:valAx>
        <c:axId val="11507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1505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tx1"/>
                </a:solidFill>
              </a:rPr>
              <a:t>WYPADKI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DF-4EE9-AF43-3D44B08CAC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DF-4EE9-AF43-3D44B08CAC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DF-4EE9-AF43-3D44B08CAC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DF-4EE9-AF43-3D44B08CAC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DF-4EE9-AF43-3D44B08CAC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BDF-4EE9-AF43-3D44B08CACC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BDF-4EE9-AF43-3D44B08CACC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BDF-4EE9-AF43-3D44B08CACC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BDF-4EE9-AF43-3D44B08CACC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BDF-4EE9-AF43-3D44B08CACC1}"/>
              </c:ext>
            </c:extLst>
          </c:dPt>
          <c:dLbls>
            <c:dLbl>
              <c:idx val="0"/>
              <c:layout>
                <c:manualLayout>
                  <c:x val="5.3416885220493714E-3"/>
                  <c:y val="-5.2489526371786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DF-4EE9-AF43-3D44B08CACC1}"/>
                </c:ext>
              </c:extLst>
            </c:dLbl>
            <c:dLbl>
              <c:idx val="1"/>
              <c:layout>
                <c:manualLayout>
                  <c:x val="5.3687537417529484E-2"/>
                  <c:y val="-6.907243938915554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DF-4EE9-AF43-3D44B08CACC1}"/>
                </c:ext>
              </c:extLst>
            </c:dLbl>
            <c:dLbl>
              <c:idx val="2"/>
              <c:layout>
                <c:manualLayout>
                  <c:x val="-4.0394582093679819E-2"/>
                  <c:y val="-1.9141069623426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DF-4EE9-AF43-3D44B08CACC1}"/>
                </c:ext>
              </c:extLst>
            </c:dLbl>
            <c:dLbl>
              <c:idx val="3"/>
              <c:layout>
                <c:manualLayout>
                  <c:x val="-4.5588454279957575E-3"/>
                  <c:y val="-3.56417324888989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DF-4EE9-AF43-3D44B08CACC1}"/>
                </c:ext>
              </c:extLst>
            </c:dLbl>
            <c:dLbl>
              <c:idx val="4"/>
              <c:layout>
                <c:manualLayout>
                  <c:x val="-1.2827686388680381E-2"/>
                  <c:y val="-8.93364889090534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DF-4EE9-AF43-3D44B08CACC1}"/>
                </c:ext>
              </c:extLst>
            </c:dLbl>
            <c:dLbl>
              <c:idx val="5"/>
              <c:layout>
                <c:manualLayout>
                  <c:x val="-5.1313176744454611E-2"/>
                  <c:y val="-2.6601291062061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DF-4EE9-AF43-3D44B08CAC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Arkusz2!$A$2:$A$11</c:f>
              <c:strCache>
                <c:ptCount val="10"/>
                <c:pt idx="0">
                  <c:v>Nieudzielenie pierwszeństwa przejazdu</c:v>
                </c:pt>
                <c:pt idx="1">
                  <c:v>Niedostosowanie prędkości do warunków ruchu</c:v>
                </c:pt>
                <c:pt idx="2">
                  <c:v>Nieprawidłowe zachowanie wobec pieszego</c:v>
                </c:pt>
                <c:pt idx="3">
                  <c:v>Niezachowanie bezpiecznej  odległości między pojazdami</c:v>
                </c:pt>
                <c:pt idx="4">
                  <c:v>Nieprawidłowe wyprzedzanie</c:v>
                </c:pt>
                <c:pt idx="5">
                  <c:v>Nieprwawidłowe skręcanie</c:v>
                </c:pt>
                <c:pt idx="6">
                  <c:v>Nieprawidłowa zmiana pasa ruchu </c:v>
                </c:pt>
                <c:pt idx="7">
                  <c:v>Zmęczenie,  zaśnięcie</c:v>
                </c:pt>
                <c:pt idx="8">
                  <c:v>Nieprawidłowe cofanie</c:v>
                </c:pt>
                <c:pt idx="9">
                  <c:v>Nieprawidłowe omijanie</c:v>
                </c:pt>
              </c:strCache>
            </c:strRef>
          </c:cat>
          <c:val>
            <c:numRef>
              <c:f>Arkusz2!$B$2:$B$11</c:f>
              <c:numCache>
                <c:formatCode>0.0%</c:formatCode>
                <c:ptCount val="10"/>
                <c:pt idx="0">
                  <c:v>0.26638772663877264</c:v>
                </c:pt>
                <c:pt idx="1">
                  <c:v>0.26359832635983266</c:v>
                </c:pt>
                <c:pt idx="2">
                  <c:v>0.15481171548117154</c:v>
                </c:pt>
                <c:pt idx="3">
                  <c:v>5.5788005578800558E-2</c:v>
                </c:pt>
                <c:pt idx="4">
                  <c:v>5.7182705718270568E-2</c:v>
                </c:pt>
                <c:pt idx="5">
                  <c:v>3.3472803347280332E-2</c:v>
                </c:pt>
                <c:pt idx="6">
                  <c:v>9.7629009762900971E-3</c:v>
                </c:pt>
                <c:pt idx="7">
                  <c:v>4.0446304044630406E-2</c:v>
                </c:pt>
                <c:pt idx="8">
                  <c:v>1.3947001394700139E-2</c:v>
                </c:pt>
                <c:pt idx="9">
                  <c:v>1.1157601115760111E-2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BDF-4EE9-AF43-3D44B08CA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93117301865634"/>
          <c:y val="5.8382130668074668E-3"/>
          <c:w val="0.35142543693037986"/>
          <c:h val="0.98857607298860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policjantów zwolnionych ze służby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2019 (236)</c:v>
                </c:pt>
                <c:pt idx="1">
                  <c:v>2020 (233)</c:v>
                </c:pt>
                <c:pt idx="2">
                  <c:v>2021 (188)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236</c:v>
                </c:pt>
                <c:pt idx="1">
                  <c:v>233</c:v>
                </c:pt>
                <c:pt idx="2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8-4D2A-BFF2-60DB12414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805535"/>
        <c:axId val="833995903"/>
      </c:barChart>
      <c:catAx>
        <c:axId val="77580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3995903"/>
        <c:crosses val="autoZero"/>
        <c:auto val="1"/>
        <c:lblAlgn val="ctr"/>
        <c:lblOffset val="100"/>
        <c:noMultiLvlLbl val="0"/>
      </c:catAx>
      <c:valAx>
        <c:axId val="83399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580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75000"/>
        </a:schemeClr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ZABICI</a:t>
            </a:r>
          </a:p>
        </c:rich>
      </c:tx>
      <c:layout>
        <c:manualLayout>
          <c:xMode val="edge"/>
          <c:yMode val="edge"/>
          <c:x val="0.46703203396372051"/>
          <c:y val="1.8318052492244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Arkusz3!$B$1</c:f>
              <c:strCache>
                <c:ptCount val="1"/>
                <c:pt idx="0">
                  <c:v>ZABICI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3-4FBE-A96E-23EB5F434A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3-4FBE-A96E-23EB5F434A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3-4FBE-A96E-23EB5F434A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3-4FBE-A96E-23EB5F434A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3-4FBE-A96E-23EB5F434A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3-4FBE-A96E-23EB5F434ADB}"/>
              </c:ext>
            </c:extLst>
          </c:dPt>
          <c:dPt>
            <c:idx val="6"/>
            <c:bubble3D val="0"/>
            <c:spPr>
              <a:solidFill>
                <a:srgbClr val="0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2B3-4FBE-A96E-23EB5F434AD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2B3-4FBE-A96E-23EB5F434AD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2B3-4FBE-A96E-23EB5F434AD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2B3-4FBE-A96E-23EB5F434ADB}"/>
              </c:ext>
            </c:extLst>
          </c:dPt>
          <c:dLbls>
            <c:dLbl>
              <c:idx val="0"/>
              <c:layout>
                <c:manualLayout>
                  <c:x val="-1.5096351088109354E-2"/>
                  <c:y val="-6.9490323225408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B3-4FBE-A96E-23EB5F434ADB}"/>
                </c:ext>
              </c:extLst>
            </c:dLbl>
            <c:dLbl>
              <c:idx val="1"/>
              <c:layout>
                <c:manualLayout>
                  <c:x val="7.3123501399453023E-3"/>
                  <c:y val="-1.986805483697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B3-4FBE-A96E-23EB5F434ADB}"/>
                </c:ext>
              </c:extLst>
            </c:dLbl>
            <c:dLbl>
              <c:idx val="2"/>
              <c:layout>
                <c:manualLayout>
                  <c:x val="-5.9362967510188207E-3"/>
                  <c:y val="2.3989848739317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B3-4FBE-A96E-23EB5F434ADB}"/>
                </c:ext>
              </c:extLst>
            </c:dLbl>
            <c:dLbl>
              <c:idx val="3"/>
              <c:layout>
                <c:manualLayout>
                  <c:x val="-2.3822316498357428E-2"/>
                  <c:y val="9.71812076975529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B3-4FBE-A96E-23EB5F434ADB}"/>
                </c:ext>
              </c:extLst>
            </c:dLbl>
            <c:dLbl>
              <c:idx val="4"/>
              <c:layout>
                <c:manualLayout>
                  <c:x val="-2.274821687428014E-2"/>
                  <c:y val="5.4305220585178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B3-4FBE-A96E-23EB5F434ADB}"/>
                </c:ext>
              </c:extLst>
            </c:dLbl>
            <c:dLbl>
              <c:idx val="5"/>
              <c:layout>
                <c:manualLayout>
                  <c:x val="-8.2969151241274311E-2"/>
                  <c:y val="4.496142644758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B3-4FBE-A96E-23EB5F434AD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B3-4FBE-A96E-23EB5F434ADB}"/>
                </c:ext>
              </c:extLst>
            </c:dLbl>
            <c:dLbl>
              <c:idx val="7"/>
              <c:layout>
                <c:manualLayout>
                  <c:x val="1.6330605335853666E-2"/>
                  <c:y val="-6.4504683157447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B3-4FBE-A96E-23EB5F434AD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B3-4FBE-A96E-23EB5F434ADB}"/>
                </c:ext>
              </c:extLst>
            </c:dLbl>
            <c:dLbl>
              <c:idx val="9"/>
              <c:layout>
                <c:manualLayout>
                  <c:x val="6.0188964222004093E-2"/>
                  <c:y val="-6.1645162231791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B3-4FBE-A96E-23EB5F434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Arkusz3!$A$2:$A$11</c:f>
              <c:strCache>
                <c:ptCount val="10"/>
                <c:pt idx="0">
                  <c:v>Nieudzielenie pierwszeństwa przejazdu</c:v>
                </c:pt>
                <c:pt idx="1">
                  <c:v>Niedostosowanie prędkości do warunków ruchu</c:v>
                </c:pt>
                <c:pt idx="2">
                  <c:v>Nieprawidłowe zachowanie wobec pieszego</c:v>
                </c:pt>
                <c:pt idx="3">
                  <c:v>Niezachowanie bezpiecznej  odległości między pojazdami</c:v>
                </c:pt>
                <c:pt idx="4">
                  <c:v>Nieprawidłowe wyprzedzanie</c:v>
                </c:pt>
                <c:pt idx="5">
                  <c:v>Nieprwawidłowe skręcanie</c:v>
                </c:pt>
                <c:pt idx="6">
                  <c:v>Nieprawidłowa zmiana pasa ruchu </c:v>
                </c:pt>
                <c:pt idx="7">
                  <c:v>Zmęczenie,  zaśnięcie</c:v>
                </c:pt>
                <c:pt idx="8">
                  <c:v>Nieprawidłowe cofanie</c:v>
                </c:pt>
                <c:pt idx="9">
                  <c:v>Nieprawidłowe omijanie</c:v>
                </c:pt>
              </c:strCache>
            </c:strRef>
          </c:cat>
          <c:val>
            <c:numRef>
              <c:f>Arkusz3!$B$2:$B$11</c:f>
              <c:numCache>
                <c:formatCode>0.00%</c:formatCode>
                <c:ptCount val="10"/>
                <c:pt idx="0">
                  <c:v>0.16800000000000001</c:v>
                </c:pt>
                <c:pt idx="1">
                  <c:v>0.42099999999999999</c:v>
                </c:pt>
                <c:pt idx="2">
                  <c:v>8.4000000000000005E-2</c:v>
                </c:pt>
                <c:pt idx="3">
                  <c:v>3.6999999999999998E-2</c:v>
                </c:pt>
                <c:pt idx="4">
                  <c:v>0.13100000000000001</c:v>
                </c:pt>
                <c:pt idx="5">
                  <c:v>2.8000000000000001E-2</c:v>
                </c:pt>
                <c:pt idx="6">
                  <c:v>0</c:v>
                </c:pt>
                <c:pt idx="7">
                  <c:v>4.7E-2</c:v>
                </c:pt>
                <c:pt idx="8">
                  <c:v>0</c:v>
                </c:pt>
                <c:pt idx="9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2B3-4FBE-A96E-23EB5F434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61465752134128737"/>
          <c:y val="3.7402151062574676E-2"/>
          <c:w val="0.37607964577565595"/>
          <c:h val="0.90579240061661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5655051021122"/>
          <c:y val="3.4733976616134782E-2"/>
          <c:w val="0.87001052441875115"/>
          <c:h val="0.679166540308882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policjantów przyjętych do służby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2019 (281)</c:v>
                </c:pt>
                <c:pt idx="1">
                  <c:v>2020 (214)</c:v>
                </c:pt>
                <c:pt idx="2">
                  <c:v>2021 (238)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281</c:v>
                </c:pt>
                <c:pt idx="1">
                  <c:v>214</c:v>
                </c:pt>
                <c:pt idx="2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B-48D9-962B-64BAC7A35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5805535"/>
        <c:axId val="833995903"/>
      </c:barChart>
      <c:catAx>
        <c:axId val="77580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3995903"/>
        <c:crosses val="autoZero"/>
        <c:auto val="1"/>
        <c:lblAlgn val="ctr"/>
        <c:lblOffset val="100"/>
        <c:noMultiLvlLbl val="0"/>
      </c:catAx>
      <c:valAx>
        <c:axId val="83399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580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2">
          <a:lumMod val="75000"/>
        </a:schemeClr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4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249999999999999"/>
          <c:y val="0.11558815406120898"/>
          <c:w val="0.62083333333333335"/>
          <c:h val="0.5665700787190892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164-497C-A3FD-88E4A8A0D0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164-497C-A3FD-88E4A8A0D0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164-497C-A3FD-88E4A8A0D0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8164-497C-A3FD-88E4A8A0D0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8164-497C-A3FD-88E4A8A0D0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8164-497C-A3FD-88E4A8A0D0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8164-497C-A3FD-88E4A8A0D0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8164-497C-A3FD-88E4A8A0D0C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1-8164-497C-A3FD-88E4A8A0D0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164-497C-A3FD-88E4A8A0D0C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164-497C-A3FD-88E4A8A0D0C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164-497C-A3FD-88E4A8A0D0C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164-497C-A3FD-88E4A8A0D0C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8164-497C-A3FD-88E4A8A0D0C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8164-497C-A3FD-88E4A8A0D0C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8164-497C-A3FD-88E4A8A0D0C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8164-497C-A3FD-88E4A8A0D0C7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KRYMINALNE
</a:t>
                    </a:r>
                    <a:fld id="{096FAD00-28A4-4005-99FF-919A85125876}" type="PERCENTAGE">
                      <a:rPr lang="en-US" b="1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164-497C-A3FD-88E4A8A0D0C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Arkusz1!$D$7:$J$7</c:f>
              <c:strCache>
                <c:ptCount val="7"/>
                <c:pt idx="0">
                  <c:v>POZOSTAŁE</c:v>
                </c:pt>
                <c:pt idx="1">
                  <c:v>17 X 7</c:v>
                </c:pt>
                <c:pt idx="2">
                  <c:v>GOSPODARCZE</c:v>
                </c:pt>
                <c:pt idx="3">
                  <c:v>KRYM. POZOSTAŁE</c:v>
                </c:pt>
                <c:pt idx="4">
                  <c:v>NARKOTYKOWE</c:v>
                </c:pt>
                <c:pt idx="5">
                  <c:v>DROGOWE</c:v>
                </c:pt>
                <c:pt idx="6">
                  <c:v>NIEALIMENTACJA</c:v>
                </c:pt>
              </c:strCache>
            </c:strRef>
          </c:cat>
          <c:val>
            <c:numRef>
              <c:f>Arkusz1!$D$8:$J$8</c:f>
              <c:numCache>
                <c:formatCode>General</c:formatCode>
                <c:ptCount val="7"/>
                <c:pt idx="0">
                  <c:v>2215</c:v>
                </c:pt>
                <c:pt idx="1">
                  <c:v>11484</c:v>
                </c:pt>
                <c:pt idx="2">
                  <c:v>9482</c:v>
                </c:pt>
                <c:pt idx="3">
                  <c:v>7087</c:v>
                </c:pt>
                <c:pt idx="4">
                  <c:v>4254</c:v>
                </c:pt>
                <c:pt idx="5">
                  <c:v>3878</c:v>
                </c:pt>
                <c:pt idx="6">
                  <c:v>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164-497C-A3FD-88E4A8A0D0C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249999999999999"/>
          <c:y val="0.18509837775030927"/>
          <c:w val="0.56527777777777777"/>
          <c:h val="0.55083920135871911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przestępstw stwierdzonych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127000" h="127000" prst="angle"/>
              <a:bevelB w="127000" h="127000" prst="angle"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1-9297-49FD-A7E0-CDDCF65E92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3-9297-49FD-A7E0-CDDCF65E92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5-9297-49FD-A7E0-CDDCF65E92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7-9297-49FD-A7E0-CDDCF65E92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9-9297-49FD-A7E0-CDDCF65E92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B-9297-49FD-A7E0-CDDCF65E923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D-9297-49FD-A7E0-CDDCF65E923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0F-9297-49FD-A7E0-CDDCF65E923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1-9297-49FD-A7E0-CDDCF65E923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3-9297-49FD-A7E0-CDDCF65E923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5-9297-49FD-A7E0-CDDCF65E923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7-9297-49FD-A7E0-CDDCF65E923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9-9297-49FD-A7E0-CDDCF65E923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B-9297-49FD-A7E0-CDDCF65E923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D-9297-49FD-A7E0-CDDCF65E923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1F-9297-49FD-A7E0-CDDCF65E923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1-9297-49FD-A7E0-CDDCF65E923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3-9297-49FD-A7E0-CDDCF65E923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127000" h="127000" prst="angle"/>
                <a:bevelB w="127000" h="127000" prst="angle"/>
              </a:sp3d>
            </c:spPr>
            <c:extLst>
              <c:ext xmlns:c16="http://schemas.microsoft.com/office/drawing/2014/chart" uri="{C3380CC4-5D6E-409C-BE32-E72D297353CC}">
                <c16:uniqueId val="{00000025-9297-49FD-A7E0-CDDCF65E9231}"/>
              </c:ext>
            </c:extLst>
          </c:dPt>
          <c:dLbls>
            <c:dLbl>
              <c:idx val="0"/>
              <c:layout>
                <c:manualLayout>
                  <c:x val="1.3888888888888889E-3"/>
                  <c:y val="-8.44341048322799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97-49FD-A7E0-CDDCF65E9231}"/>
                </c:ext>
              </c:extLst>
            </c:dLbl>
            <c:dLbl>
              <c:idx val="1"/>
              <c:layout>
                <c:manualLayout>
                  <c:x val="-8.3333333333333332E-3"/>
                  <c:y val="-2.59797245637784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97-49FD-A7E0-CDDCF65E9231}"/>
                </c:ext>
              </c:extLst>
            </c:dLbl>
            <c:dLbl>
              <c:idx val="2"/>
              <c:layout>
                <c:manualLayout>
                  <c:x val="5.2777777777777674E-2"/>
                  <c:y val="-4.1134563892649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7-49FD-A7E0-CDDCF65E9231}"/>
                </c:ext>
              </c:extLst>
            </c:dLbl>
            <c:dLbl>
              <c:idx val="3"/>
              <c:layout>
                <c:manualLayout>
                  <c:x val="5.5555555555555552E-2"/>
                  <c:y val="8.65990818792614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97-49FD-A7E0-CDDCF65E9231}"/>
                </c:ext>
              </c:extLst>
            </c:dLbl>
            <c:dLbl>
              <c:idx val="4"/>
              <c:layout>
                <c:manualLayout>
                  <c:x val="0.11111111111111101"/>
                  <c:y val="3.82793512501378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97-49FD-A7E0-CDDCF65E9231}"/>
                </c:ext>
              </c:extLst>
            </c:dLbl>
            <c:dLbl>
              <c:idx val="5"/>
              <c:layout>
                <c:manualLayout>
                  <c:x val="0.1875"/>
                  <c:y val="0.111763104461165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97-49FD-A7E0-CDDCF65E9231}"/>
                </c:ext>
              </c:extLst>
            </c:dLbl>
            <c:dLbl>
              <c:idx val="6"/>
              <c:layout>
                <c:manualLayout>
                  <c:x val="0.15330216535433072"/>
                  <c:y val="0.105268173320220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22222222222222"/>
                      <c:h val="0.109276278857908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9297-49FD-A7E0-CDDCF65E9231}"/>
                </c:ext>
              </c:extLst>
            </c:dLbl>
            <c:dLbl>
              <c:idx val="7"/>
              <c:layout>
                <c:manualLayout>
                  <c:x val="0.13194444444444445"/>
                  <c:y val="0.200213326950912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297-49FD-A7E0-CDDCF65E9231}"/>
                </c:ext>
              </c:extLst>
            </c:dLbl>
            <c:dLbl>
              <c:idx val="8"/>
              <c:layout>
                <c:manualLayout>
                  <c:x val="3.749999999999995E-2"/>
                  <c:y val="0.218526816650139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297-49FD-A7E0-CDDCF65E9231}"/>
                </c:ext>
              </c:extLst>
            </c:dLbl>
            <c:dLbl>
              <c:idx val="9"/>
              <c:layout>
                <c:manualLayout>
                  <c:x val="-7.0833333333333331E-2"/>
                  <c:y val="0.250666668030431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297-49FD-A7E0-CDDCF65E9231}"/>
                </c:ext>
              </c:extLst>
            </c:dLbl>
            <c:dLbl>
              <c:idx val="10"/>
              <c:layout>
                <c:manualLayout>
                  <c:x val="-0.12638888888888888"/>
                  <c:y val="0.235511828701560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297-49FD-A7E0-CDDCF65E9231}"/>
                </c:ext>
              </c:extLst>
            </c:dLbl>
            <c:dLbl>
              <c:idx val="11"/>
              <c:layout>
                <c:manualLayout>
                  <c:x val="-0.11805555555555555"/>
                  <c:y val="0.19071674889317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297-49FD-A7E0-CDDCF65E9231}"/>
                </c:ext>
              </c:extLst>
            </c:dLbl>
            <c:dLbl>
              <c:idx val="12"/>
              <c:layout>
                <c:manualLayout>
                  <c:x val="-8.1944444444444445E-2"/>
                  <c:y val="0.133266440656700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297-49FD-A7E0-CDDCF65E9231}"/>
                </c:ext>
              </c:extLst>
            </c:dLbl>
            <c:dLbl>
              <c:idx val="13"/>
              <c:layout>
                <c:manualLayout>
                  <c:x val="-0.11979297900262467"/>
                  <c:y val="8.5145308315744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297-49FD-A7E0-CDDCF65E9231}"/>
                </c:ext>
              </c:extLst>
            </c:dLbl>
            <c:dLbl>
              <c:idx val="14"/>
              <c:layout>
                <c:manualLayout>
                  <c:x val="-3.5452318460192478E-2"/>
                  <c:y val="6.37986346325070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297-49FD-A7E0-CDDCF65E9231}"/>
                </c:ext>
              </c:extLst>
            </c:dLbl>
            <c:dLbl>
              <c:idx val="15"/>
              <c:layout>
                <c:manualLayout>
                  <c:x val="-0.10622725284339457"/>
                  <c:y val="-5.80987785267689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297-49FD-A7E0-CDDCF65E9231}"/>
                </c:ext>
              </c:extLst>
            </c:dLbl>
            <c:dLbl>
              <c:idx val="16"/>
              <c:layout>
                <c:manualLayout>
                  <c:x val="-0.10281933508311461"/>
                  <c:y val="-0.126227537723872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297-49FD-A7E0-CDDCF65E9231}"/>
                </c:ext>
              </c:extLst>
            </c:dLbl>
            <c:dLbl>
              <c:idx val="17"/>
              <c:layout>
                <c:manualLayout>
                  <c:x val="-8.9021106736657918E-2"/>
                  <c:y val="-0.108259251057727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297-49FD-A7E0-CDDCF65E9231}"/>
                </c:ext>
              </c:extLst>
            </c:dLbl>
            <c:dLbl>
              <c:idx val="18"/>
              <c:layout>
                <c:manualLayout>
                  <c:x val="-8.8888888888888892E-2"/>
                  <c:y val="-0.180718134819428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297-49FD-A7E0-CDDCF65E923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Arkusz1!$A$2:$A$20</c:f>
              <c:strCache>
                <c:ptCount val="19"/>
                <c:pt idx="0">
                  <c:v>KMP Bydgoszcz</c:v>
                </c:pt>
                <c:pt idx="1">
                  <c:v>KMP Toruń</c:v>
                </c:pt>
                <c:pt idx="2">
                  <c:v>KMP Włocławek</c:v>
                </c:pt>
                <c:pt idx="3">
                  <c:v>KPP Inowrocław</c:v>
                </c:pt>
                <c:pt idx="4">
                  <c:v>KMP Grudziądz</c:v>
                </c:pt>
                <c:pt idx="5">
                  <c:v>KPP Świecie nad Wisłą</c:v>
                </c:pt>
                <c:pt idx="6">
                  <c:v>KPP Nakło nad Notecią</c:v>
                </c:pt>
                <c:pt idx="7">
                  <c:v>KPP Brodnica</c:v>
                </c:pt>
                <c:pt idx="8">
                  <c:v>KPP Aleksandrów Kujawski</c:v>
                </c:pt>
                <c:pt idx="9">
                  <c:v>KPP Lipno</c:v>
                </c:pt>
                <c:pt idx="10">
                  <c:v>KPP Żnin</c:v>
                </c:pt>
                <c:pt idx="11">
                  <c:v>KPP Chełmno</c:v>
                </c:pt>
                <c:pt idx="12">
                  <c:v>KPP Golub-Dobrzyń</c:v>
                </c:pt>
                <c:pt idx="13">
                  <c:v>KPP Tuchola</c:v>
                </c:pt>
                <c:pt idx="14">
                  <c:v>KPP Sępólno Krajeńskie</c:v>
                </c:pt>
                <c:pt idx="15">
                  <c:v>KPP Rypin</c:v>
                </c:pt>
                <c:pt idx="16">
                  <c:v>KPP Mogilno</c:v>
                </c:pt>
                <c:pt idx="17">
                  <c:v>KPP Wąbrzeźno</c:v>
                </c:pt>
                <c:pt idx="18">
                  <c:v>KPP Radziejów</c:v>
                </c:pt>
              </c:strCache>
            </c:strRef>
          </c:cat>
          <c:val>
            <c:numRef>
              <c:f>Arkusz1!$B$2:$B$20</c:f>
              <c:numCache>
                <c:formatCode>General</c:formatCode>
                <c:ptCount val="19"/>
                <c:pt idx="0">
                  <c:v>9809</c:v>
                </c:pt>
                <c:pt idx="1">
                  <c:v>7466</c:v>
                </c:pt>
                <c:pt idx="2">
                  <c:v>4699</c:v>
                </c:pt>
                <c:pt idx="3">
                  <c:v>2709</c:v>
                </c:pt>
                <c:pt idx="4">
                  <c:v>2376</c:v>
                </c:pt>
                <c:pt idx="5">
                  <c:v>1762</c:v>
                </c:pt>
                <c:pt idx="6">
                  <c:v>1566</c:v>
                </c:pt>
                <c:pt idx="7">
                  <c:v>1471</c:v>
                </c:pt>
                <c:pt idx="8">
                  <c:v>1359</c:v>
                </c:pt>
                <c:pt idx="9">
                  <c:v>1033</c:v>
                </c:pt>
                <c:pt idx="10">
                  <c:v>1024</c:v>
                </c:pt>
                <c:pt idx="11">
                  <c:v>781</c:v>
                </c:pt>
                <c:pt idx="12">
                  <c:v>722</c:v>
                </c:pt>
                <c:pt idx="13">
                  <c:v>700</c:v>
                </c:pt>
                <c:pt idx="14">
                  <c:v>629</c:v>
                </c:pt>
                <c:pt idx="15">
                  <c:v>600</c:v>
                </c:pt>
                <c:pt idx="16">
                  <c:v>558</c:v>
                </c:pt>
                <c:pt idx="17">
                  <c:v>394</c:v>
                </c:pt>
                <c:pt idx="18">
                  <c:v>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9297-49FD-A7E0-CDDCF65E923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101600"/>
    </a:effectLst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WskaźIlość postepowan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E5-440D-A547-E2F85625D262}"/>
              </c:ext>
            </c:extLst>
          </c:dPt>
          <c:dPt>
            <c:idx val="4"/>
            <c:invertIfNegative val="0"/>
            <c:bubble3D val="0"/>
            <c:spPr>
              <a:solidFill>
                <a:srgbClr val="4F81BD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5E5-440D-A547-E2F85625D262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4D2-454E-BEBF-C8027097BF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Arkusz2!$B$2:$B$5</c:f>
              <c:numCache>
                <c:formatCode>#,##0</c:formatCode>
                <c:ptCount val="4"/>
                <c:pt idx="0">
                  <c:v>42761</c:v>
                </c:pt>
                <c:pt idx="1">
                  <c:v>41167</c:v>
                </c:pt>
                <c:pt idx="2">
                  <c:v>39271</c:v>
                </c:pt>
                <c:pt idx="3">
                  <c:v>39498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1-4207-93EF-621CBEDD5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149760"/>
        <c:axId val="83365888"/>
      </c:barChart>
      <c:catAx>
        <c:axId val="8214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83365888"/>
        <c:crosses val="autoZero"/>
        <c:auto val="1"/>
        <c:lblAlgn val="ctr"/>
        <c:lblOffset val="100"/>
        <c:noMultiLvlLbl val="0"/>
      </c:catAx>
      <c:valAx>
        <c:axId val="83365888"/>
        <c:scaling>
          <c:orientation val="minMax"/>
          <c:min val="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821497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901647784392522E-2"/>
          <c:y val="3.1640973583580319E-2"/>
          <c:w val="0.93979666215949065"/>
          <c:h val="0.87401032238248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13-4805-9A83-AE0E44A9D075}"/>
              </c:ext>
            </c:extLst>
          </c:dPt>
          <c:dPt>
            <c:idx val="4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713-4805-9A83-AE0E44A9D075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7D50-4E23-9B64-92D341B29A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Arkusz1!$B$2:$B$5</c:f>
              <c:numCache>
                <c:formatCode>0.00</c:formatCode>
                <c:ptCount val="4"/>
                <c:pt idx="0" formatCode="#,##0.0">
                  <c:v>78.8</c:v>
                </c:pt>
                <c:pt idx="1">
                  <c:v>74.478490104683999</c:v>
                </c:pt>
                <c:pt idx="2">
                  <c:v>74.553334042326895</c:v>
                </c:pt>
                <c:pt idx="3" formatCode="General">
                  <c:v>74.13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2B-48FB-AB29-A1462C835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436160"/>
        <c:axId val="93470720"/>
      </c:barChart>
      <c:catAx>
        <c:axId val="9343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93470720"/>
        <c:crosses val="autoZero"/>
        <c:auto val="1"/>
        <c:lblAlgn val="ctr"/>
        <c:lblOffset val="100"/>
        <c:noMultiLvlLbl val="0"/>
      </c:catAx>
      <c:valAx>
        <c:axId val="93470720"/>
        <c:scaling>
          <c:orientation val="minMax"/>
          <c:max val="80"/>
          <c:min val="5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93436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E8-427F-897D-D91F0F446D3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9E8-427F-897D-D91F0F446D3D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259-4DAC-B236-1146624232B4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 25 617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9E8-427F-897D-D91F0F446D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'Ilość postepowań'!$B$2:$B$5</c:f>
              <c:numCache>
                <c:formatCode>#,##0</c:formatCode>
                <c:ptCount val="4"/>
                <c:pt idx="0">
                  <c:v>31128</c:v>
                </c:pt>
                <c:pt idx="1">
                  <c:v>28372</c:v>
                </c:pt>
                <c:pt idx="2">
                  <c:v>26870</c:v>
                </c:pt>
                <c:pt idx="3" formatCode="General">
                  <c:v>25617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6-434A-856B-64C693157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498304"/>
        <c:axId val="102499840"/>
      </c:barChart>
      <c:catAx>
        <c:axId val="10249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2499840"/>
        <c:crosses val="autoZero"/>
        <c:auto val="1"/>
        <c:lblAlgn val="ctr"/>
        <c:lblOffset val="100"/>
        <c:noMultiLvlLbl val="0"/>
      </c:catAx>
      <c:valAx>
        <c:axId val="102499840"/>
        <c:scaling>
          <c:orientation val="minMax"/>
          <c:max val="45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02498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ysClr val="windowText" lastClr="000000"/>
                </a:solidFill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0-4508-4C07-9CAB-16AC43D8B6C7}"/>
              </c:ext>
            </c:extLst>
          </c:dPt>
          <c:dPt>
            <c:idx val="4"/>
            <c:invertIfNegative val="0"/>
            <c:bubble3D val="0"/>
            <c:spPr>
              <a:solidFill>
                <a:srgbClr val="9BBB59">
                  <a:lumMod val="20000"/>
                  <a:lumOff val="80000"/>
                </a:srgbClr>
              </a:solidFill>
              <a:ln w="19050">
                <a:solidFill>
                  <a:sysClr val="windowText" lastClr="000000"/>
                </a:solidFill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0-53FC-48AF-BC7F-E1C4EE94A1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Arkusz2!$B$2:$B$5</c:f>
              <c:numCache>
                <c:formatCode>0.00</c:formatCode>
                <c:ptCount val="4"/>
                <c:pt idx="0" formatCode="#,##0.0">
                  <c:v>68.5</c:v>
                </c:pt>
                <c:pt idx="1">
                  <c:v>68.5</c:v>
                </c:pt>
                <c:pt idx="2">
                  <c:v>69.2</c:v>
                </c:pt>
                <c:pt idx="3" formatCode="General">
                  <c:v>71.41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81-45BB-9415-9C4C8C4BE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33984"/>
        <c:axId val="100258944"/>
      </c:barChart>
      <c:catAx>
        <c:axId val="10023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00258944"/>
        <c:crosses val="autoZero"/>
        <c:auto val="1"/>
        <c:lblAlgn val="ctr"/>
        <c:lblOffset val="100"/>
        <c:noMultiLvlLbl val="0"/>
      </c:catAx>
      <c:valAx>
        <c:axId val="1002589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002339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E6869-5331-42C0-918F-A2F41ACEBD35}" type="doc">
      <dgm:prSet loTypeId="urn:microsoft.com/office/officeart/2005/8/layout/vProcess5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DD2C2E22-E874-47FF-BD58-5F9433A65DDF}" type="pres">
      <dgm:prSet presAssocID="{7F8E6869-5331-42C0-918F-A2F41ACEBD35}" presName="outerComposite" presStyleCnt="0">
        <dgm:presLayoutVars>
          <dgm:chMax val="5"/>
          <dgm:dir/>
          <dgm:resizeHandles val="exact"/>
        </dgm:presLayoutVars>
      </dgm:prSet>
      <dgm:spPr/>
    </dgm:pt>
    <dgm:pt modelId="{455EBAE8-9F67-4A31-AE9B-944CAB276A74}" type="pres">
      <dgm:prSet presAssocID="{7F8E6869-5331-42C0-918F-A2F41ACEBD35}" presName="dummyMaxCanvas" presStyleCnt="0">
        <dgm:presLayoutVars/>
      </dgm:prSet>
      <dgm:spPr/>
    </dgm:pt>
  </dgm:ptLst>
  <dgm:cxnLst>
    <dgm:cxn modelId="{D0EF09B6-B1F6-41E7-9A7B-445C16DE03FA}" type="presOf" srcId="{7F8E6869-5331-42C0-918F-A2F41ACEBD35}" destId="{DD2C2E22-E874-47FF-BD58-5F9433A65DDF}" srcOrd="0" destOrd="0" presId="urn:microsoft.com/office/officeart/2005/8/layout/vProcess5"/>
    <dgm:cxn modelId="{86EABE17-E950-4C73-BE04-5BC5849FD128}" type="presParOf" srcId="{DD2C2E22-E874-47FF-BD58-5F9433A65DDF}" destId="{455EBAE8-9F67-4A31-AE9B-944CAB276A74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E8012-2F9E-4465-9AA5-C1B66DE45F3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5143AA-F287-44F5-9309-78E4DFD3D66F}">
      <dgm:prSet phldrT="[Teks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pl-PL" sz="3600" b="1" dirty="0">
              <a:solidFill>
                <a:srgbClr val="00B050"/>
              </a:solidFill>
            </a:rPr>
            <a:t>85 139 zagrożeń</a:t>
          </a:r>
        </a:p>
      </dgm:t>
    </dgm:pt>
    <dgm:pt modelId="{D70B1749-E815-4FED-B82F-D3DE6C587791}" type="parTrans" cxnId="{DC89717E-FABA-4B55-A151-86A97A085D6A}">
      <dgm:prSet/>
      <dgm:spPr/>
      <dgm:t>
        <a:bodyPr/>
        <a:lstStyle/>
        <a:p>
          <a:pPr algn="ctr"/>
          <a:endParaRPr lang="pl-PL"/>
        </a:p>
      </dgm:t>
    </dgm:pt>
    <dgm:pt modelId="{027C635F-135A-42E8-A8F4-677EE0DCFED9}" type="sibTrans" cxnId="{DC89717E-FABA-4B55-A151-86A97A085D6A}">
      <dgm:prSet/>
      <dgm:spPr/>
      <dgm:t>
        <a:bodyPr/>
        <a:lstStyle/>
        <a:p>
          <a:pPr algn="ctr"/>
          <a:endParaRPr lang="pl-PL"/>
        </a:p>
      </dgm:t>
    </dgm:pt>
    <dgm:pt modelId="{1260C613-A779-4A68-AA74-70D0580ABDCF}">
      <dgm:prSet phldrT="[Tekst]" custT="1"/>
      <dgm:spPr>
        <a:solidFill>
          <a:srgbClr val="92D050"/>
        </a:solidFill>
      </dgm:spPr>
      <dgm:t>
        <a:bodyPr/>
        <a:lstStyle/>
        <a:p>
          <a:pPr algn="ctr">
            <a:buNone/>
          </a:pPr>
          <a:r>
            <a:rPr lang="pl-PL" sz="2000" b="1" dirty="0">
              <a:solidFill>
                <a:schemeClr val="tx2"/>
              </a:solidFill>
            </a:rPr>
            <a:t>44 786  (54,05%)</a:t>
          </a:r>
        </a:p>
        <a:p>
          <a:pPr algn="ctr">
            <a:buNone/>
          </a:pPr>
          <a:r>
            <a:rPr lang="pl-PL" sz="2000" b="1" dirty="0">
              <a:solidFill>
                <a:schemeClr val="tx2"/>
              </a:solidFill>
            </a:rPr>
            <a:t>zgłoszenia, które zostały zweryfikowane</a:t>
          </a:r>
          <a:br>
            <a:rPr lang="pl-PL" sz="2000" b="1" dirty="0">
              <a:solidFill>
                <a:schemeClr val="tx2"/>
              </a:solidFill>
            </a:rPr>
          </a:br>
          <a:r>
            <a:rPr lang="pl-PL" sz="2000" b="1" dirty="0">
              <a:solidFill>
                <a:schemeClr val="tx2"/>
              </a:solidFill>
            </a:rPr>
            <a:t>i zakwalifikowane jako:</a:t>
          </a:r>
        </a:p>
        <a:p>
          <a:pPr algn="ctr">
            <a:buFont typeface="Arial" panose="020B0604020202020204" pitchFamily="34" charset="0"/>
            <a:buNone/>
          </a:pPr>
          <a:r>
            <a:rPr lang="pl-PL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dirty="0">
              <a:solidFill>
                <a:schemeClr val="tx2"/>
              </a:solidFill>
            </a:rPr>
            <a:t>potwierdzone,</a:t>
          </a:r>
          <a:br>
            <a:rPr lang="pl-PL" sz="2000" b="1" dirty="0">
              <a:solidFill>
                <a:schemeClr val="tx2"/>
              </a:solidFill>
            </a:rPr>
          </a:br>
          <a:r>
            <a:rPr lang="pl-PL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dirty="0">
              <a:solidFill>
                <a:schemeClr val="tx2"/>
              </a:solidFill>
            </a:rPr>
            <a:t>potwierdzone - przekazane do innego podmiotu, </a:t>
          </a:r>
          <a:br>
            <a:rPr lang="pl-PL" sz="2000" b="1" dirty="0">
              <a:solidFill>
                <a:schemeClr val="tx2"/>
              </a:solidFill>
            </a:rPr>
          </a:br>
          <a:r>
            <a:rPr lang="pl-PL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dirty="0">
              <a:solidFill>
                <a:schemeClr val="tx2"/>
              </a:solidFill>
            </a:rPr>
            <a:t>potwierdzone – wyeliminowane</a:t>
          </a:r>
        </a:p>
      </dgm:t>
    </dgm:pt>
    <dgm:pt modelId="{829C83F0-566F-49D1-940F-F30218FB8E60}" type="parTrans" cxnId="{CBF6DB4D-6651-494A-AE79-64050C003256}">
      <dgm:prSet/>
      <dgm:spPr/>
      <dgm:t>
        <a:bodyPr/>
        <a:lstStyle/>
        <a:p>
          <a:pPr algn="ctr"/>
          <a:endParaRPr lang="pl-PL"/>
        </a:p>
      </dgm:t>
    </dgm:pt>
    <dgm:pt modelId="{3794530F-279A-4FA1-AB68-918DC6DAE154}" type="sibTrans" cxnId="{CBF6DB4D-6651-494A-AE79-64050C003256}">
      <dgm:prSet/>
      <dgm:spPr/>
      <dgm:t>
        <a:bodyPr/>
        <a:lstStyle/>
        <a:p>
          <a:pPr algn="ctr"/>
          <a:endParaRPr lang="pl-PL"/>
        </a:p>
      </dgm:t>
    </dgm:pt>
    <dgm:pt modelId="{2802124E-C9AB-4CCF-A851-1789771F01C5}">
      <dgm:prSet phldrT="[Tekst]" custT="1"/>
      <dgm:spPr>
        <a:solidFill>
          <a:schemeClr val="bg1">
            <a:lumMod val="85000"/>
          </a:schemeClr>
        </a:solidFill>
      </dgm:spPr>
      <dgm:t>
        <a:bodyPr/>
        <a:lstStyle/>
        <a:p>
          <a:pPr algn="ctr"/>
          <a:r>
            <a:rPr lang="pl-PL" sz="2400" b="1" dirty="0">
              <a:solidFill>
                <a:srgbClr val="C00000"/>
              </a:solidFill>
            </a:rPr>
            <a:t>37 959  (44,58%)</a:t>
          </a:r>
        </a:p>
        <a:p>
          <a:pPr algn="ctr"/>
          <a:r>
            <a:rPr lang="pl-PL" sz="2400" b="1" dirty="0">
              <a:solidFill>
                <a:srgbClr val="C00000"/>
              </a:solidFill>
            </a:rPr>
            <a:t> </a:t>
          </a:r>
          <a:r>
            <a:rPr lang="pl-PL" sz="2000" b="1" dirty="0">
              <a:solidFill>
                <a:srgbClr val="C00000"/>
              </a:solidFill>
            </a:rPr>
            <a:t>zgłoszenia, które zostały zweryfikowane</a:t>
          </a:r>
          <a:br>
            <a:rPr lang="pl-PL" sz="2000" b="1" dirty="0">
              <a:solidFill>
                <a:srgbClr val="C00000"/>
              </a:solidFill>
            </a:rPr>
          </a:br>
          <a:r>
            <a:rPr lang="pl-PL" sz="2000" b="1" dirty="0">
              <a:solidFill>
                <a:srgbClr val="C00000"/>
              </a:solidFill>
            </a:rPr>
            <a:t>oraz zakwalifikowane</a:t>
          </a:r>
          <a:br>
            <a:rPr lang="pl-PL" sz="2000" b="1" dirty="0">
              <a:solidFill>
                <a:srgbClr val="C00000"/>
              </a:solidFill>
            </a:rPr>
          </a:br>
          <a:r>
            <a:rPr lang="pl-PL" sz="2000" b="1" dirty="0">
              <a:solidFill>
                <a:srgbClr val="C00000"/>
              </a:solidFill>
            </a:rPr>
            <a:t>jako niepotwierdzone</a:t>
          </a:r>
          <a:endParaRPr lang="pl-PL" sz="2400" b="1" dirty="0">
            <a:solidFill>
              <a:srgbClr val="C00000"/>
            </a:solidFill>
          </a:endParaRPr>
        </a:p>
      </dgm:t>
    </dgm:pt>
    <dgm:pt modelId="{6D1658FE-FFC3-4AC2-8C25-76E30ECEED51}" type="parTrans" cxnId="{6AE7F0CC-7ED5-4F3E-A86D-C7F792634D40}">
      <dgm:prSet/>
      <dgm:spPr/>
      <dgm:t>
        <a:bodyPr/>
        <a:lstStyle/>
        <a:p>
          <a:pPr algn="ctr"/>
          <a:endParaRPr lang="pl-PL"/>
        </a:p>
      </dgm:t>
    </dgm:pt>
    <dgm:pt modelId="{3CD21024-55B9-4582-B8BB-A044D2FD7CA6}" type="sibTrans" cxnId="{6AE7F0CC-7ED5-4F3E-A86D-C7F792634D40}">
      <dgm:prSet/>
      <dgm:spPr/>
      <dgm:t>
        <a:bodyPr/>
        <a:lstStyle/>
        <a:p>
          <a:pPr algn="ctr"/>
          <a:endParaRPr lang="pl-PL"/>
        </a:p>
      </dgm:t>
    </dgm:pt>
    <dgm:pt modelId="{DC335D33-F057-43D9-93C1-627752F83D87}" type="pres">
      <dgm:prSet presAssocID="{F68E8012-2F9E-4465-9AA5-C1B66DE45F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3B4373-A4CC-4AAA-9168-9CC0AD853DA7}" type="pres">
      <dgm:prSet presAssocID="{965143AA-F287-44F5-9309-78E4DFD3D66F}" presName="hierRoot1" presStyleCnt="0">
        <dgm:presLayoutVars>
          <dgm:hierBranch val="init"/>
        </dgm:presLayoutVars>
      </dgm:prSet>
      <dgm:spPr/>
    </dgm:pt>
    <dgm:pt modelId="{F713A6E1-9FB6-4DF3-A587-0643858E8E11}" type="pres">
      <dgm:prSet presAssocID="{965143AA-F287-44F5-9309-78E4DFD3D66F}" presName="rootComposite1" presStyleCnt="0"/>
      <dgm:spPr/>
    </dgm:pt>
    <dgm:pt modelId="{8C72C8D8-31AD-4869-B4DF-B58DD1FE2A0E}" type="pres">
      <dgm:prSet presAssocID="{965143AA-F287-44F5-9309-78E4DFD3D66F}" presName="rootText1" presStyleLbl="node0" presStyleIdx="0" presStyleCnt="1" custScaleX="137372" custScaleY="47237" custLinFactNeighborX="1162" custLinFactNeighborY="2282">
        <dgm:presLayoutVars>
          <dgm:chPref val="3"/>
        </dgm:presLayoutVars>
      </dgm:prSet>
      <dgm:spPr/>
    </dgm:pt>
    <dgm:pt modelId="{08B5958D-84EC-4DC9-912F-6E2A26EA27F1}" type="pres">
      <dgm:prSet presAssocID="{965143AA-F287-44F5-9309-78E4DFD3D66F}" presName="rootConnector1" presStyleLbl="node1" presStyleIdx="0" presStyleCnt="0"/>
      <dgm:spPr/>
    </dgm:pt>
    <dgm:pt modelId="{BC164414-6FE5-404A-BDC1-B89D6ECCEF20}" type="pres">
      <dgm:prSet presAssocID="{965143AA-F287-44F5-9309-78E4DFD3D66F}" presName="hierChild2" presStyleCnt="0"/>
      <dgm:spPr/>
    </dgm:pt>
    <dgm:pt modelId="{E80F377A-4D16-4AA2-A23D-8C73429AB2C1}" type="pres">
      <dgm:prSet presAssocID="{829C83F0-566F-49D1-940F-F30218FB8E60}" presName="Name37" presStyleLbl="parChTrans1D2" presStyleIdx="0" presStyleCnt="2"/>
      <dgm:spPr/>
    </dgm:pt>
    <dgm:pt modelId="{12B5E24C-BF8E-4B0B-8500-FF238FB02421}" type="pres">
      <dgm:prSet presAssocID="{1260C613-A779-4A68-AA74-70D0580ABDCF}" presName="hierRoot2" presStyleCnt="0">
        <dgm:presLayoutVars>
          <dgm:hierBranch val="init"/>
        </dgm:presLayoutVars>
      </dgm:prSet>
      <dgm:spPr/>
    </dgm:pt>
    <dgm:pt modelId="{E1AAAE3E-281E-4C19-BB2F-8DB2B01C1672}" type="pres">
      <dgm:prSet presAssocID="{1260C613-A779-4A68-AA74-70D0580ABDCF}" presName="rootComposite" presStyleCnt="0"/>
      <dgm:spPr/>
    </dgm:pt>
    <dgm:pt modelId="{4095088A-5C2C-4D90-9B25-31F72E0BB31D}" type="pres">
      <dgm:prSet presAssocID="{1260C613-A779-4A68-AA74-70D0580ABDCF}" presName="rootText" presStyleLbl="node2" presStyleIdx="0" presStyleCnt="2" custScaleX="139679" custScaleY="162737">
        <dgm:presLayoutVars>
          <dgm:chPref val="3"/>
        </dgm:presLayoutVars>
      </dgm:prSet>
      <dgm:spPr/>
    </dgm:pt>
    <dgm:pt modelId="{7F77E65E-03B6-4487-88C8-C2E4AA370B72}" type="pres">
      <dgm:prSet presAssocID="{1260C613-A779-4A68-AA74-70D0580ABDCF}" presName="rootConnector" presStyleLbl="node2" presStyleIdx="0" presStyleCnt="2"/>
      <dgm:spPr/>
    </dgm:pt>
    <dgm:pt modelId="{85759C26-C05C-4405-83A0-1FA882530611}" type="pres">
      <dgm:prSet presAssocID="{1260C613-A779-4A68-AA74-70D0580ABDCF}" presName="hierChild4" presStyleCnt="0"/>
      <dgm:spPr/>
    </dgm:pt>
    <dgm:pt modelId="{BD0FAB1D-C32F-47AB-9F5D-58DCF77DBD61}" type="pres">
      <dgm:prSet presAssocID="{1260C613-A779-4A68-AA74-70D0580ABDCF}" presName="hierChild5" presStyleCnt="0"/>
      <dgm:spPr/>
    </dgm:pt>
    <dgm:pt modelId="{6DAEFDB8-4315-4C07-B817-8FB1F84F8495}" type="pres">
      <dgm:prSet presAssocID="{6D1658FE-FFC3-4AC2-8C25-76E30ECEED51}" presName="Name37" presStyleLbl="parChTrans1D2" presStyleIdx="1" presStyleCnt="2"/>
      <dgm:spPr/>
    </dgm:pt>
    <dgm:pt modelId="{278FFD98-329E-43DF-B319-38431D4A0510}" type="pres">
      <dgm:prSet presAssocID="{2802124E-C9AB-4CCF-A851-1789771F01C5}" presName="hierRoot2" presStyleCnt="0">
        <dgm:presLayoutVars>
          <dgm:hierBranch val="init"/>
        </dgm:presLayoutVars>
      </dgm:prSet>
      <dgm:spPr/>
    </dgm:pt>
    <dgm:pt modelId="{880203D9-BD5D-44DE-8ABE-2E222E9A244F}" type="pres">
      <dgm:prSet presAssocID="{2802124E-C9AB-4CCF-A851-1789771F01C5}" presName="rootComposite" presStyleCnt="0"/>
      <dgm:spPr/>
    </dgm:pt>
    <dgm:pt modelId="{3D23BBF4-1FBB-488C-AB89-EFE2AD8EF743}" type="pres">
      <dgm:prSet presAssocID="{2802124E-C9AB-4CCF-A851-1789771F01C5}" presName="rootText" presStyleLbl="node2" presStyleIdx="1" presStyleCnt="2" custScaleY="141649">
        <dgm:presLayoutVars>
          <dgm:chPref val="3"/>
        </dgm:presLayoutVars>
      </dgm:prSet>
      <dgm:spPr/>
    </dgm:pt>
    <dgm:pt modelId="{EB70117F-81DD-4103-A83F-E58104EAA144}" type="pres">
      <dgm:prSet presAssocID="{2802124E-C9AB-4CCF-A851-1789771F01C5}" presName="rootConnector" presStyleLbl="node2" presStyleIdx="1" presStyleCnt="2"/>
      <dgm:spPr/>
    </dgm:pt>
    <dgm:pt modelId="{F062B687-ECA9-455C-9A66-7C1698B77317}" type="pres">
      <dgm:prSet presAssocID="{2802124E-C9AB-4CCF-A851-1789771F01C5}" presName="hierChild4" presStyleCnt="0"/>
      <dgm:spPr/>
    </dgm:pt>
    <dgm:pt modelId="{EB195716-4320-4F5C-BB8D-396035FE4D21}" type="pres">
      <dgm:prSet presAssocID="{2802124E-C9AB-4CCF-A851-1789771F01C5}" presName="hierChild5" presStyleCnt="0"/>
      <dgm:spPr/>
    </dgm:pt>
    <dgm:pt modelId="{E3797C19-69FA-4113-A140-081A26B02BA9}" type="pres">
      <dgm:prSet presAssocID="{965143AA-F287-44F5-9309-78E4DFD3D66F}" presName="hierChild3" presStyleCnt="0"/>
      <dgm:spPr/>
    </dgm:pt>
  </dgm:ptLst>
  <dgm:cxnLst>
    <dgm:cxn modelId="{7572A501-18DE-43FB-BD20-D6ECC15CA40D}" type="presOf" srcId="{965143AA-F287-44F5-9309-78E4DFD3D66F}" destId="{08B5958D-84EC-4DC9-912F-6E2A26EA27F1}" srcOrd="1" destOrd="0" presId="urn:microsoft.com/office/officeart/2005/8/layout/orgChart1"/>
    <dgm:cxn modelId="{07C96238-0E61-44CE-AA63-4AD2ADA551F2}" type="presOf" srcId="{1260C613-A779-4A68-AA74-70D0580ABDCF}" destId="{4095088A-5C2C-4D90-9B25-31F72E0BB31D}" srcOrd="0" destOrd="0" presId="urn:microsoft.com/office/officeart/2005/8/layout/orgChart1"/>
    <dgm:cxn modelId="{F5FD5B3C-E9B1-4EE4-969B-F267586C3E24}" type="presOf" srcId="{2802124E-C9AB-4CCF-A851-1789771F01C5}" destId="{3D23BBF4-1FBB-488C-AB89-EFE2AD8EF743}" srcOrd="0" destOrd="0" presId="urn:microsoft.com/office/officeart/2005/8/layout/orgChart1"/>
    <dgm:cxn modelId="{6D8DB469-D0EC-4882-94F6-2046C08F5497}" type="presOf" srcId="{965143AA-F287-44F5-9309-78E4DFD3D66F}" destId="{8C72C8D8-31AD-4869-B4DF-B58DD1FE2A0E}" srcOrd="0" destOrd="0" presId="urn:microsoft.com/office/officeart/2005/8/layout/orgChart1"/>
    <dgm:cxn modelId="{CBF6DB4D-6651-494A-AE79-64050C003256}" srcId="{965143AA-F287-44F5-9309-78E4DFD3D66F}" destId="{1260C613-A779-4A68-AA74-70D0580ABDCF}" srcOrd="0" destOrd="0" parTransId="{829C83F0-566F-49D1-940F-F30218FB8E60}" sibTransId="{3794530F-279A-4FA1-AB68-918DC6DAE154}"/>
    <dgm:cxn modelId="{DC89717E-FABA-4B55-A151-86A97A085D6A}" srcId="{F68E8012-2F9E-4465-9AA5-C1B66DE45F32}" destId="{965143AA-F287-44F5-9309-78E4DFD3D66F}" srcOrd="0" destOrd="0" parTransId="{D70B1749-E815-4FED-B82F-D3DE6C587791}" sibTransId="{027C635F-135A-42E8-A8F4-677EE0DCFED9}"/>
    <dgm:cxn modelId="{CCFBEA86-7CB9-41C4-8CA7-B09CEDD89EB7}" type="presOf" srcId="{2802124E-C9AB-4CCF-A851-1789771F01C5}" destId="{EB70117F-81DD-4103-A83F-E58104EAA144}" srcOrd="1" destOrd="0" presId="urn:microsoft.com/office/officeart/2005/8/layout/orgChart1"/>
    <dgm:cxn modelId="{D6623192-6E7F-46D1-97C4-E21349D9805C}" type="presOf" srcId="{6D1658FE-FFC3-4AC2-8C25-76E30ECEED51}" destId="{6DAEFDB8-4315-4C07-B817-8FB1F84F8495}" srcOrd="0" destOrd="0" presId="urn:microsoft.com/office/officeart/2005/8/layout/orgChart1"/>
    <dgm:cxn modelId="{E5035AA2-5405-42C7-B651-8ACABA988ED9}" type="presOf" srcId="{829C83F0-566F-49D1-940F-F30218FB8E60}" destId="{E80F377A-4D16-4AA2-A23D-8C73429AB2C1}" srcOrd="0" destOrd="0" presId="urn:microsoft.com/office/officeart/2005/8/layout/orgChart1"/>
    <dgm:cxn modelId="{C5AA35B8-B0CB-4C53-8D77-3CAF03145C2D}" type="presOf" srcId="{1260C613-A779-4A68-AA74-70D0580ABDCF}" destId="{7F77E65E-03B6-4487-88C8-C2E4AA370B72}" srcOrd="1" destOrd="0" presId="urn:microsoft.com/office/officeart/2005/8/layout/orgChart1"/>
    <dgm:cxn modelId="{6AE7F0CC-7ED5-4F3E-A86D-C7F792634D40}" srcId="{965143AA-F287-44F5-9309-78E4DFD3D66F}" destId="{2802124E-C9AB-4CCF-A851-1789771F01C5}" srcOrd="1" destOrd="0" parTransId="{6D1658FE-FFC3-4AC2-8C25-76E30ECEED51}" sibTransId="{3CD21024-55B9-4582-B8BB-A044D2FD7CA6}"/>
    <dgm:cxn modelId="{C60D27F4-F72D-4B47-B98B-A68942F326BC}" type="presOf" srcId="{F68E8012-2F9E-4465-9AA5-C1B66DE45F32}" destId="{DC335D33-F057-43D9-93C1-627752F83D87}" srcOrd="0" destOrd="0" presId="urn:microsoft.com/office/officeart/2005/8/layout/orgChart1"/>
    <dgm:cxn modelId="{482A4AEB-0188-41C3-9FE7-CD90F61C79C6}" type="presParOf" srcId="{DC335D33-F057-43D9-93C1-627752F83D87}" destId="{DA3B4373-A4CC-4AAA-9168-9CC0AD853DA7}" srcOrd="0" destOrd="0" presId="urn:microsoft.com/office/officeart/2005/8/layout/orgChart1"/>
    <dgm:cxn modelId="{C05B6D21-3CED-4299-B292-B26D0386E0E7}" type="presParOf" srcId="{DA3B4373-A4CC-4AAA-9168-9CC0AD853DA7}" destId="{F713A6E1-9FB6-4DF3-A587-0643858E8E11}" srcOrd="0" destOrd="0" presId="urn:microsoft.com/office/officeart/2005/8/layout/orgChart1"/>
    <dgm:cxn modelId="{679A16C3-BA0C-4312-BA7B-72D970E0887F}" type="presParOf" srcId="{F713A6E1-9FB6-4DF3-A587-0643858E8E11}" destId="{8C72C8D8-31AD-4869-B4DF-B58DD1FE2A0E}" srcOrd="0" destOrd="0" presId="urn:microsoft.com/office/officeart/2005/8/layout/orgChart1"/>
    <dgm:cxn modelId="{B5B7371E-4763-4D3D-98B4-439F40EA89E3}" type="presParOf" srcId="{F713A6E1-9FB6-4DF3-A587-0643858E8E11}" destId="{08B5958D-84EC-4DC9-912F-6E2A26EA27F1}" srcOrd="1" destOrd="0" presId="urn:microsoft.com/office/officeart/2005/8/layout/orgChart1"/>
    <dgm:cxn modelId="{D8053F06-596A-4C65-87AD-CDE2E78B006F}" type="presParOf" srcId="{DA3B4373-A4CC-4AAA-9168-9CC0AD853DA7}" destId="{BC164414-6FE5-404A-BDC1-B89D6ECCEF20}" srcOrd="1" destOrd="0" presId="urn:microsoft.com/office/officeart/2005/8/layout/orgChart1"/>
    <dgm:cxn modelId="{AA6AAACA-CD05-47AC-8563-C12DD70696AA}" type="presParOf" srcId="{BC164414-6FE5-404A-BDC1-B89D6ECCEF20}" destId="{E80F377A-4D16-4AA2-A23D-8C73429AB2C1}" srcOrd="0" destOrd="0" presId="urn:microsoft.com/office/officeart/2005/8/layout/orgChart1"/>
    <dgm:cxn modelId="{867193D7-BB9D-42D1-8B42-315F6FA074C8}" type="presParOf" srcId="{BC164414-6FE5-404A-BDC1-B89D6ECCEF20}" destId="{12B5E24C-BF8E-4B0B-8500-FF238FB02421}" srcOrd="1" destOrd="0" presId="urn:microsoft.com/office/officeart/2005/8/layout/orgChart1"/>
    <dgm:cxn modelId="{001C510C-7610-4D40-9FC3-50820D56595F}" type="presParOf" srcId="{12B5E24C-BF8E-4B0B-8500-FF238FB02421}" destId="{E1AAAE3E-281E-4C19-BB2F-8DB2B01C1672}" srcOrd="0" destOrd="0" presId="urn:microsoft.com/office/officeart/2005/8/layout/orgChart1"/>
    <dgm:cxn modelId="{E507113B-C5A3-4C67-ABD0-DC275A711EAE}" type="presParOf" srcId="{E1AAAE3E-281E-4C19-BB2F-8DB2B01C1672}" destId="{4095088A-5C2C-4D90-9B25-31F72E0BB31D}" srcOrd="0" destOrd="0" presId="urn:microsoft.com/office/officeart/2005/8/layout/orgChart1"/>
    <dgm:cxn modelId="{D0406119-7B83-4717-B3A6-0F356FCFD455}" type="presParOf" srcId="{E1AAAE3E-281E-4C19-BB2F-8DB2B01C1672}" destId="{7F77E65E-03B6-4487-88C8-C2E4AA370B72}" srcOrd="1" destOrd="0" presId="urn:microsoft.com/office/officeart/2005/8/layout/orgChart1"/>
    <dgm:cxn modelId="{A8C724C0-ACDC-4C04-92F2-3DD641DAF651}" type="presParOf" srcId="{12B5E24C-BF8E-4B0B-8500-FF238FB02421}" destId="{85759C26-C05C-4405-83A0-1FA882530611}" srcOrd="1" destOrd="0" presId="urn:microsoft.com/office/officeart/2005/8/layout/orgChart1"/>
    <dgm:cxn modelId="{ECFCE2EF-042F-4931-BD52-D08B704E6586}" type="presParOf" srcId="{12B5E24C-BF8E-4B0B-8500-FF238FB02421}" destId="{BD0FAB1D-C32F-47AB-9F5D-58DCF77DBD61}" srcOrd="2" destOrd="0" presId="urn:microsoft.com/office/officeart/2005/8/layout/orgChart1"/>
    <dgm:cxn modelId="{37EE9E2A-FA11-47AC-9C3D-ED767A75C625}" type="presParOf" srcId="{BC164414-6FE5-404A-BDC1-B89D6ECCEF20}" destId="{6DAEFDB8-4315-4C07-B817-8FB1F84F8495}" srcOrd="2" destOrd="0" presId="urn:microsoft.com/office/officeart/2005/8/layout/orgChart1"/>
    <dgm:cxn modelId="{51C6905E-1F53-4D54-8473-00CC82B7B06A}" type="presParOf" srcId="{BC164414-6FE5-404A-BDC1-B89D6ECCEF20}" destId="{278FFD98-329E-43DF-B319-38431D4A0510}" srcOrd="3" destOrd="0" presId="urn:microsoft.com/office/officeart/2005/8/layout/orgChart1"/>
    <dgm:cxn modelId="{5E727114-8396-4165-AA3B-151741F1EA7C}" type="presParOf" srcId="{278FFD98-329E-43DF-B319-38431D4A0510}" destId="{880203D9-BD5D-44DE-8ABE-2E222E9A244F}" srcOrd="0" destOrd="0" presId="urn:microsoft.com/office/officeart/2005/8/layout/orgChart1"/>
    <dgm:cxn modelId="{19C93759-69AA-45CB-94D1-06D0BDD70DB4}" type="presParOf" srcId="{880203D9-BD5D-44DE-8ABE-2E222E9A244F}" destId="{3D23BBF4-1FBB-488C-AB89-EFE2AD8EF743}" srcOrd="0" destOrd="0" presId="urn:microsoft.com/office/officeart/2005/8/layout/orgChart1"/>
    <dgm:cxn modelId="{3959F8F8-D312-427F-AFB9-FD3A70A915D3}" type="presParOf" srcId="{880203D9-BD5D-44DE-8ABE-2E222E9A244F}" destId="{EB70117F-81DD-4103-A83F-E58104EAA144}" srcOrd="1" destOrd="0" presId="urn:microsoft.com/office/officeart/2005/8/layout/orgChart1"/>
    <dgm:cxn modelId="{9A8B71DE-14B1-4924-9281-509AFDF6FF12}" type="presParOf" srcId="{278FFD98-329E-43DF-B319-38431D4A0510}" destId="{F062B687-ECA9-455C-9A66-7C1698B77317}" srcOrd="1" destOrd="0" presId="urn:microsoft.com/office/officeart/2005/8/layout/orgChart1"/>
    <dgm:cxn modelId="{20D063AF-D0CE-40CC-8AE4-F67C6D53D60F}" type="presParOf" srcId="{278FFD98-329E-43DF-B319-38431D4A0510}" destId="{EB195716-4320-4F5C-BB8D-396035FE4D21}" srcOrd="2" destOrd="0" presId="urn:microsoft.com/office/officeart/2005/8/layout/orgChart1"/>
    <dgm:cxn modelId="{816D4236-C239-47F3-9321-1D96255F321B}" type="presParOf" srcId="{DA3B4373-A4CC-4AAA-9168-9CC0AD853DA7}" destId="{E3797C19-69FA-4113-A140-081A26B02BA9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EFDB8-4315-4C07-B817-8FB1F84F8495}">
      <dsp:nvSpPr>
        <dsp:cNvPr id="0" name=""/>
        <dsp:cNvSpPr/>
      </dsp:nvSpPr>
      <dsp:spPr>
        <a:xfrm>
          <a:off x="4150637" y="765044"/>
          <a:ext cx="2441906" cy="612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640"/>
              </a:lnTo>
              <a:lnTo>
                <a:pt x="2441906" y="288640"/>
              </a:lnTo>
              <a:lnTo>
                <a:pt x="2441906" y="6124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F377A-4D16-4AA2-A23D-8C73429AB2C1}">
      <dsp:nvSpPr>
        <dsp:cNvPr id="0" name=""/>
        <dsp:cNvSpPr/>
      </dsp:nvSpPr>
      <dsp:spPr>
        <a:xfrm>
          <a:off x="2248925" y="765044"/>
          <a:ext cx="1901712" cy="612469"/>
        </a:xfrm>
        <a:custGeom>
          <a:avLst/>
          <a:gdLst/>
          <a:ahLst/>
          <a:cxnLst/>
          <a:rect l="0" t="0" r="0" b="0"/>
          <a:pathLst>
            <a:path>
              <a:moveTo>
                <a:pt x="1901712" y="0"/>
              </a:moveTo>
              <a:lnTo>
                <a:pt x="1901712" y="288640"/>
              </a:lnTo>
              <a:lnTo>
                <a:pt x="0" y="288640"/>
              </a:lnTo>
              <a:lnTo>
                <a:pt x="0" y="6124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2C8D8-31AD-4869-B4DF-B58DD1FE2A0E}">
      <dsp:nvSpPr>
        <dsp:cNvPr id="0" name=""/>
        <dsp:cNvSpPr/>
      </dsp:nvSpPr>
      <dsp:spPr>
        <a:xfrm>
          <a:off x="2032298" y="36628"/>
          <a:ext cx="4236677" cy="728415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600" b="1" kern="1200" dirty="0">
              <a:solidFill>
                <a:srgbClr val="00B050"/>
              </a:solidFill>
            </a:rPr>
            <a:t>85 139 zagrożeń</a:t>
          </a:r>
        </a:p>
      </dsp:txBody>
      <dsp:txXfrm>
        <a:off x="2032298" y="36628"/>
        <a:ext cx="4236677" cy="728415"/>
      </dsp:txXfrm>
    </dsp:sp>
    <dsp:sp modelId="{4095088A-5C2C-4D90-9B25-31F72E0BB31D}">
      <dsp:nvSpPr>
        <dsp:cNvPr id="0" name=""/>
        <dsp:cNvSpPr/>
      </dsp:nvSpPr>
      <dsp:spPr>
        <a:xfrm>
          <a:off x="95011" y="1377514"/>
          <a:ext cx="4307827" cy="250947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2"/>
              </a:solidFill>
            </a:rPr>
            <a:t>44 786  (54,05%)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2"/>
              </a:solidFill>
            </a:rPr>
            <a:t>zgłoszenia, które zostały zweryfikowane</a:t>
          </a:r>
          <a:br>
            <a:rPr lang="pl-PL" sz="2000" b="1" kern="1200" dirty="0">
              <a:solidFill>
                <a:schemeClr val="tx2"/>
              </a:solidFill>
            </a:rPr>
          </a:br>
          <a:r>
            <a:rPr lang="pl-PL" sz="2000" b="1" kern="1200" dirty="0">
              <a:solidFill>
                <a:schemeClr val="tx2"/>
              </a:solidFill>
            </a:rPr>
            <a:t>i zakwalifikowane jako: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kern="1200" dirty="0">
              <a:solidFill>
                <a:schemeClr val="tx2"/>
              </a:solidFill>
            </a:rPr>
            <a:t>potwierdzone,</a:t>
          </a:r>
          <a:br>
            <a:rPr lang="pl-PL" sz="2000" b="1" kern="1200" dirty="0">
              <a:solidFill>
                <a:schemeClr val="tx2"/>
              </a:solidFill>
            </a:rPr>
          </a:br>
          <a:r>
            <a:rPr lang="pl-PL" sz="2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kern="1200" dirty="0">
              <a:solidFill>
                <a:schemeClr val="tx2"/>
              </a:solidFill>
            </a:rPr>
            <a:t>potwierdzone - przekazane do innego podmiotu, </a:t>
          </a:r>
          <a:br>
            <a:rPr lang="pl-PL" sz="2000" b="1" kern="1200" dirty="0">
              <a:solidFill>
                <a:schemeClr val="tx2"/>
              </a:solidFill>
            </a:rPr>
          </a:br>
          <a:r>
            <a:rPr lang="pl-PL" sz="20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●</a:t>
          </a:r>
          <a:r>
            <a:rPr lang="pl-PL" sz="2000" b="1" kern="1200" dirty="0">
              <a:solidFill>
                <a:schemeClr val="tx2"/>
              </a:solidFill>
            </a:rPr>
            <a:t>potwierdzone – wyeliminowane</a:t>
          </a:r>
        </a:p>
      </dsp:txBody>
      <dsp:txXfrm>
        <a:off x="95011" y="1377514"/>
        <a:ext cx="4307827" cy="2509478"/>
      </dsp:txXfrm>
    </dsp:sp>
    <dsp:sp modelId="{3D23BBF4-1FBB-488C-AB89-EFE2AD8EF743}">
      <dsp:nvSpPr>
        <dsp:cNvPr id="0" name=""/>
        <dsp:cNvSpPr/>
      </dsp:nvSpPr>
      <dsp:spPr>
        <a:xfrm>
          <a:off x="5050497" y="1377514"/>
          <a:ext cx="3084090" cy="2184291"/>
        </a:xfrm>
        <a:prstGeom prst="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C00000"/>
              </a:solidFill>
            </a:rPr>
            <a:t>37 959  (44,58%)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rgbClr val="C00000"/>
              </a:solidFill>
            </a:rPr>
            <a:t> </a:t>
          </a:r>
          <a:r>
            <a:rPr lang="pl-PL" sz="2000" b="1" kern="1200" dirty="0">
              <a:solidFill>
                <a:srgbClr val="C00000"/>
              </a:solidFill>
            </a:rPr>
            <a:t>zgłoszenia, które zostały zweryfikowane</a:t>
          </a:r>
          <a:br>
            <a:rPr lang="pl-PL" sz="2000" b="1" kern="1200" dirty="0">
              <a:solidFill>
                <a:srgbClr val="C00000"/>
              </a:solidFill>
            </a:rPr>
          </a:br>
          <a:r>
            <a:rPr lang="pl-PL" sz="2000" b="1" kern="1200" dirty="0">
              <a:solidFill>
                <a:srgbClr val="C00000"/>
              </a:solidFill>
            </a:rPr>
            <a:t>oraz zakwalifikowane</a:t>
          </a:r>
          <a:br>
            <a:rPr lang="pl-PL" sz="2000" b="1" kern="1200" dirty="0">
              <a:solidFill>
                <a:srgbClr val="C00000"/>
              </a:solidFill>
            </a:rPr>
          </a:br>
          <a:r>
            <a:rPr lang="pl-PL" sz="2000" b="1" kern="1200" dirty="0">
              <a:solidFill>
                <a:srgbClr val="C00000"/>
              </a:solidFill>
            </a:rPr>
            <a:t>jako niepotwierdzone</a:t>
          </a:r>
          <a:endParaRPr lang="pl-PL" sz="2400" b="1" kern="1200" dirty="0">
            <a:solidFill>
              <a:srgbClr val="C00000"/>
            </a:solidFill>
          </a:endParaRPr>
        </a:p>
      </dsp:txBody>
      <dsp:txXfrm>
        <a:off x="5050497" y="1377514"/>
        <a:ext cx="3084090" cy="2184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F04C8F3D-29F6-4FA6-A508-398C5A25AE9D}" type="datetimeFigureOut">
              <a:rPr lang="pl-PL" smtClean="0"/>
              <a:pPr/>
              <a:t>11.03.2022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83BD5069-3D81-4594-A88F-B557FEF665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0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FACA5D-D33D-4104-AEF4-2EEEB7D911D3}" type="datetimeFigureOut">
              <a:rPr lang="pl-PL"/>
              <a:pPr>
                <a:defRPr/>
              </a:pPr>
              <a:t>11.03.2022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962FA-CCFB-40BF-9263-FBBDEC40C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59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2947" y="744499"/>
            <a:ext cx="4531783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pl-PL" sz="24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6357" y="4715154"/>
            <a:ext cx="4975520" cy="445837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3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B997DA7-7E18-459A-8012-5031C9435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B37839-3CF9-42EF-87A3-E1CB01775204}" type="slidenum">
              <a:rPr lang="en-GB" altLang="pl-PL" sz="1300" smtClean="0"/>
              <a:pPr>
                <a:spcBef>
                  <a:spcPct val="0"/>
                </a:spcBef>
              </a:pPr>
              <a:t>12</a:t>
            </a:fld>
            <a:endParaRPr lang="en-GB" altLang="pl-PL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2122C3F-F7C5-462E-AB28-C51F92FDD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A71256DD-31EC-4531-92F8-50F52BA6A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3453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DC39659-0D75-40A1-8267-468DF0CFF6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0A40340-9BBE-477B-80CC-9FA64B973CDA}" type="slidenum">
              <a:rPr lang="en-GB" altLang="pl-PL" sz="1300" smtClean="0"/>
              <a:pPr>
                <a:spcBef>
                  <a:spcPct val="0"/>
                </a:spcBef>
              </a:pPr>
              <a:t>13</a:t>
            </a:fld>
            <a:endParaRPr lang="en-GB" altLang="pl-PL" sz="13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A09B5A5A-F2CC-46D2-875E-DCA2423654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4CC164FB-56ED-4499-8B9C-9AD4BA807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1760604-1BFC-47C5-83BA-9461E43DF675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41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601" y="4714875"/>
            <a:ext cx="5337451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70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998F42C-50DE-4826-9D30-9EEE98933BF9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42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601" y="4714875"/>
            <a:ext cx="5337451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669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058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>
              <a:cs typeface="Arial" charset="0"/>
            </a:endParaRPr>
          </a:p>
        </p:txBody>
      </p:sp>
      <p:sp>
        <p:nvSpPr>
          <p:cNvPr id="378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362DF0-11D8-4210-847F-72C6A6A98596}" type="slidenum">
              <a:rPr lang="pl-PL" altLang="pl-PL">
                <a:cs typeface="Arial" charset="0"/>
              </a:rPr>
              <a:pPr/>
              <a:t>50</a:t>
            </a:fld>
            <a:endParaRPr lang="pl-PL" alt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altLang="pl-PL">
                <a:latin typeface="Times New Roman" pitchFamily="18" charset="0"/>
              </a:rPr>
              <a:t>Zakończenie działań prewencyjnych i zarazem pożegnanie lata w Wąsoszu 24.08.2019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6AF8345-792B-419E-8B60-797EF4A45335}" type="slidenum">
              <a:rPr lang="pl-PL" altLang="pl-PL" smtClean="0"/>
              <a:pPr>
                <a:defRPr/>
              </a:pPr>
              <a:t>60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284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altLang="pl-PL" dirty="0">
                <a:latin typeface="Times New Roman" pitchFamily="18" charset="0"/>
              </a:rPr>
              <a:t>Zakończenie działań prewencyjnych i zarazem pożegnanie lata w Wąsoszu 24.08.2019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6AF8345-792B-419E-8B60-797EF4A45335}" type="slidenum">
              <a:rPr lang="pl-PL" altLang="pl-PL" smtClean="0"/>
              <a:pPr>
                <a:defRPr/>
              </a:pPr>
              <a:t>62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2844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l-PL" altLang="pl-PL">
                <a:latin typeface="Times New Roman" pitchFamily="18" charset="0"/>
              </a:rPr>
              <a:t>Zakończenie działań prewencyjnych i zarazem pożegnanie lata w Wąsoszu 24.08.2019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6AF8345-792B-419E-8B60-797EF4A45335}" type="slidenum">
              <a:rPr lang="pl-PL" altLang="pl-PL" smtClean="0"/>
              <a:pPr>
                <a:defRPr/>
              </a:pPr>
              <a:t>63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2844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3FC77-684F-4D37-96F1-6BB8DB0F801E}" type="slidenum">
              <a:rPr lang="pl-PL" smtClean="0">
                <a:solidFill>
                  <a:prstClr val="black"/>
                </a:solidFill>
              </a:rPr>
              <a:pPr/>
              <a:t>77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1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E6E886E6-2DFE-4DB6-8DAE-B5E4B70BFD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7D9A346-D295-48E3-AE1F-4840FC56CAB9}" type="slidenum">
              <a:rPr lang="en-GB" altLang="pl-PL" sz="1300" smtClean="0"/>
              <a:pPr>
                <a:spcBef>
                  <a:spcPct val="0"/>
                </a:spcBef>
              </a:pPr>
              <a:t>2</a:t>
            </a:fld>
            <a:endParaRPr lang="en-GB" altLang="pl-PL" sz="13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03FB22FF-3AF8-4CFA-80FF-3AE1373D64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971DB15-6E23-48D0-9EF2-C800D5563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3FC77-684F-4D37-96F1-6BB8DB0F801E}" type="slidenum">
              <a:rPr lang="pl-PL" smtClean="0"/>
              <a:pPr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60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286A9AD-CEB9-4C3D-8016-C5E3BA0343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3A9E0E-BBEC-46BE-AC32-7EABEDCA0A85}" type="slidenum">
              <a:rPr lang="en-GB" altLang="pl-PL" sz="1300" smtClean="0"/>
              <a:pPr>
                <a:spcBef>
                  <a:spcPct val="0"/>
                </a:spcBef>
              </a:pPr>
              <a:t>4</a:t>
            </a:fld>
            <a:endParaRPr lang="en-GB" altLang="pl-PL" sz="13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43063209-BB7D-4354-9B3E-C27BE51E3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7C054597-C98E-483D-9D03-35D07BB95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519252C-AF84-4185-AABB-8E059B3226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F1CDFE-D7DE-4844-AE23-90D84DEF93D3}" type="slidenum">
              <a:rPr lang="en-GB" altLang="pl-PL" sz="1300" smtClean="0"/>
              <a:pPr>
                <a:spcBef>
                  <a:spcPct val="0"/>
                </a:spcBef>
              </a:pPr>
              <a:t>6</a:t>
            </a:fld>
            <a:endParaRPr lang="en-GB" altLang="pl-PL" sz="13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7D96AA58-465D-4EA3-8E83-0B67A7E48E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403FA952-9176-4E63-BE86-E77AB8520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5C8D6DA9-0B06-412E-B1FD-E0BD23573A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0A5E15-4EB5-4312-B2AF-2C5D3A853F98}" type="slidenum">
              <a:rPr lang="en-GB" altLang="pl-PL" sz="1300" smtClean="0"/>
              <a:pPr>
                <a:spcBef>
                  <a:spcPct val="0"/>
                </a:spcBef>
              </a:pPr>
              <a:t>7</a:t>
            </a:fld>
            <a:endParaRPr lang="en-GB" altLang="pl-PL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7DA9560E-A279-41E4-9756-1D20AE976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B4EB78E4-CDCD-4416-B649-CEA0B2F89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EAA81582-6DD1-41F1-86BA-542436F6B57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6146017-EA94-4DF1-9424-7556C9F94EDB}" type="slidenum">
              <a:rPr lang="en-GB" altLang="pl-PL" sz="1300" smtClean="0"/>
              <a:pPr>
                <a:spcBef>
                  <a:spcPct val="0"/>
                </a:spcBef>
              </a:pPr>
              <a:t>8</a:t>
            </a:fld>
            <a:endParaRPr lang="en-GB" altLang="pl-PL" sz="13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19BE5A3E-E4A5-4EC7-8FB2-F26D1A93A9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A8CCD76B-4DDF-447C-9CB2-4CDDF0CBB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7F17FBF-9337-4003-9058-2A9E97686C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ABB8BD-B94E-4D2D-86DD-CF7D42EF360A}" type="slidenum">
              <a:rPr lang="en-GB" altLang="pl-PL" sz="1300" smtClean="0"/>
              <a:pPr>
                <a:spcBef>
                  <a:spcPct val="0"/>
                </a:spcBef>
              </a:pPr>
              <a:t>9</a:t>
            </a:fld>
            <a:endParaRPr lang="en-GB" altLang="pl-PL" sz="13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D756F563-5001-470C-B60D-D6FD2D3D4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B897A550-4798-4D90-BEDE-8DD5784F5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76EB0E9-4FB7-4C5E-BB00-FAA250D11A8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4D4138-660A-434F-8724-96EF55DD2C40}" type="slidenum">
              <a:rPr lang="en-GB" altLang="pl-PL" sz="1300" smtClean="0"/>
              <a:pPr>
                <a:spcBef>
                  <a:spcPct val="0"/>
                </a:spcBef>
              </a:pPr>
              <a:t>10</a:t>
            </a:fld>
            <a:endParaRPr lang="en-GB" altLang="pl-PL" sz="13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71D863BB-D1B3-4FC5-B383-582668B28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D9568966-6C19-4D7A-AB7A-7B34A788D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B997DA7-7E18-459A-8012-5031C9435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679450" indent="-260350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0461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4652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1884363" indent="-207963" defTabSz="4111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415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987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2559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713163" indent="-207963" defTabSz="4111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1988" algn="l"/>
                <a:tab pos="1325563" algn="l"/>
                <a:tab pos="1989138" algn="l"/>
                <a:tab pos="2652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B37839-3CF9-42EF-87A3-E1CB01775204}" type="slidenum">
              <a:rPr lang="en-GB" altLang="pl-PL" sz="1300" smtClean="0"/>
              <a:pPr>
                <a:spcBef>
                  <a:spcPct val="0"/>
                </a:spcBef>
              </a:pPr>
              <a:t>11</a:t>
            </a:fld>
            <a:endParaRPr lang="en-GB" altLang="pl-PL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2122C3F-F7C5-462E-AB28-C51F92FDDD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59350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A71256DD-31EC-4531-92F8-50F52BA6A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FE3-ADC2-4FC6-9517-3AB9DF85B1F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B15A-B6C3-4EF7-A5BC-C2DF893E7E8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D8737-945B-4D40-A4FD-3E89AA55F8E8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DE0C-E2B2-4E85-9EA8-494904CDAD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5266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6766-0F28-4B08-B9B9-5444E72FE90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744F2-9B61-47E0-8269-302610C62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249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07985-6ECD-49DB-8C39-82DE1E6627E5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EEE8-3800-4637-B026-6C39D31075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65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25E8-4E91-4530-AFCE-204693D969A8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F5A46-F8E1-4809-A120-FA58195AC871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9E660A-D6A2-495F-80CB-A5740E08397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1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4E197-A7C1-49C6-8316-24C74EDC2CFD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6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B61949-DFE0-49D9-8B6F-4A53441E271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66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010149-7356-417E-9BC1-9C006883520D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4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DC905-53D1-47AB-8305-41774C91D04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9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66119-4CCC-41B6-B3C0-A54654AB65D2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1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BCC0F-FCE8-4138-899C-65BB8E652DA7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33E13-2FDF-4F43-A995-E2C629B74DB5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8EFD5-BA23-4185-97DD-2ED0C90BF17D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0DE4C-21D5-4DCB-87B0-F76EBCBBB7B1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CA869-F4BC-4750-83C4-B33930296911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3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8FF7B-493F-4914-82A0-23B9F3AF178F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811F-E51F-4975-AA96-1FE5783275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209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EE7DC-B3D2-4A07-9F21-EB5206C94086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311B2-2D98-48B7-8CA6-131F7D386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60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A2C55-D8A3-4C5E-B21D-AF0D44CCFF9E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F05F-55DC-406F-AC8C-CCC99D4134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272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9F2F9-7404-4EEB-9AC4-375A6514CDB4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1CEA-A1A5-4FE6-A1F0-DD3D0AD659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94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9DE18-DFE0-47DB-ADEF-02FFEB6C8D61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3447-FB60-4682-B8B5-37056D43CF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66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83C65-1949-4F95-8568-9CA893A637DC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677B-3DBE-48A4-BB57-DD1FD4505F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90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53F1-885D-4E90-A181-804999485A5F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6170-B57E-497E-8213-BF456A2BD1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34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ABF7-079E-4A84-B1DF-C4C643D23E7D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EE4D-7A74-46E2-A475-B757CDA5CCF5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2B28-A90F-47FB-81AE-F93DECA929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459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3C390-81A0-4CAB-8AA1-6441E5C781D7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7DE0C-E2B2-4E85-9EA8-494904CDAD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0179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501A-0AE7-4F63-BCEE-8A9290882349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744F2-9B61-47E0-8269-302610C62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035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216F7-47C7-4D7C-81CB-CA92D4F6CE3F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EEE8-3800-4637-B026-6C39D31075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07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C0FC1-3129-4400-9070-4FF89FA2F89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B488-3E66-48A3-A494-546F243944D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29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1A949-2D13-47FB-BB88-3A54E463B36E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8D5CA-7079-4996-9125-7D28138B091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6488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FAD43-C9B6-48BD-8F2B-CDDA3CAB16B7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387CD-1468-48DB-BB90-6773B288F01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124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8F4D-78DA-4AA1-BF7F-0E48DB1E75CE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C99A-7B43-4FA1-8D47-4B29D0DC910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7648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19CF-5B79-4DE4-82BF-AB8370EF3377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8E10-0C3D-4A31-92B1-DDB0851D3A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924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2AFA-30E5-4741-93DD-1DDF73DCEDB5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667C-B712-4160-B098-68ABCDBE53E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924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83F1-2F19-4F2E-A836-D78F7A4EB343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117E-020D-40D8-8CA9-312026781711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52A5-EF7F-4FF6-8B76-4789A9D5D3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2719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F4EA8-120C-477B-82F2-111FD5C39F2B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78475-E690-4E68-AF67-ACA3466D48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025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D6C6B-421C-45FF-AC46-11E793D2E3B5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8666F-03F5-4585-A0BA-0B03347E75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877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52B3-886E-467B-AA5A-AE763768B545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8BBA-178F-4E49-94EA-96109165EB4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4811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B35B-EC3E-4462-B115-BA8B51A6E029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9FC65-E20A-4843-B86C-BDAFE11B0C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0565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B7C3-7B97-43EB-AC50-F4A457D731B8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AFB9-C3E0-4FF5-A61F-16711290C14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352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8AF3-1DFD-457B-B1B5-828C1258EE5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11.03.2022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10912-2416-4C67-BB86-7C59C3A382F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66990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2C49C67-0BFD-42B3-9272-58E5F465EFF8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DD0A1DE-B431-450B-AD5C-EB6C04FD28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398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4D43DCA-E814-47D8-85CB-3A907B393061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6D688A-FBF1-49B8-8434-46D9370CC3B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668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5727EC49-343C-4451-8DEA-C3329EB4F75B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EF661-0E33-4CB9-9421-9A57A7CBB8B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509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350D3-CBDD-47E0-8715-3C1943C20B72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FF1ADA5-41BF-4F97-B94B-177164EE52CC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418F66-A5D7-4A02-B155-8237221654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3667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BC898AC-354D-4494-B063-5EDE7319933B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AD4A12-0799-47EC-BBA7-2199DEEC004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055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DA13003-ECF2-4D2C-B5F2-837D9A69E873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39AFF4-F4F9-42A5-9CA3-A20D3BD2C6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9723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DAA8B17-04C4-4307-806E-B361891320FF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ADC570-A830-4359-9EFC-62213C70B76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8970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EEEB706-41AB-4BAA-8935-1AED2A0FD651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041FE5F-065F-4C14-9EB4-07AEB92D81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5918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1747C6B-F657-41A6-8727-9BADFBD4432C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CBD544-F551-4A46-B3A2-254C1EC7E36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824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F7BF0EE-CEB4-430B-84D9-43E049D4BD82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F7587C-5C7E-4A12-8EEE-628089081C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489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EFE557F-EF27-4C48-AF6A-C4C3914DE964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64AF28-2051-4584-AF37-5A8CD477222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4753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DDB87-83D5-47FA-8A74-67622CEA1F09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11.03.2022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AFB9-C3E0-4FF5-A61F-16711290C14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3704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A092-CD1C-4383-A04F-D0FC057F85FE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110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BC363-2AB8-4526-B89F-CA3E4F362234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8F8E-1541-412C-B671-09E9D5C0CC93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6944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A4583-F3AC-4143-9DD5-46149D83A69B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1228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7428-D5DD-4141-ABD0-46ED77B5A943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992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47AC-0F19-4B9C-87B1-A70767FC3077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888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43C5-D88B-4AAD-9C3E-FD768F761FBB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281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FDA7-39EE-4BA5-9568-B267098277D9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81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C79F-2BB7-44A9-ADAF-B57637961CAE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713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6601-CFA5-48E0-BED2-88A1A9007DD0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3610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D46B-2665-4240-B323-BBB0F95D7E58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562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6A730-774A-4BA8-B24A-EDF5E9698364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299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FC612-419D-48AA-A684-AF4D85ACEA86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1C946-1537-45B9-9E90-9AD97A383FB7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727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9A89-B511-4FDF-84E6-6FEF47BBE2BA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03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E5041-676A-4BD6-874A-D514548DB0D3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39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CBCA7-161E-4C78-AA7E-50BF0342ED30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90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C0A1F-1A1B-474A-A8F6-54BBA2D38B33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978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A69E4-53E7-4910-A7FA-9DC920FA4738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91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C8317-CDA7-4199-963B-2F7DB4D09E9B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60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D0278-0FBE-4C56-B13D-AC9A8478FD7C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65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2E979-8371-422B-A50F-B952546B4131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19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DAC5D-3C2D-40F0-A6DE-9490007D72AA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91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4FDD-5462-4EF6-84DC-1885F9A1CFE9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C1F89-E2F3-48F1-9F0F-D0632DDD953E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183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4AC3-7F7B-4F60-A4A0-4B2BA4F69E4E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55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520C-E1A1-41F1-B7FA-9E694B87AB0F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184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17C6A-2CB7-42E8-91C1-E440FE65762D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89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56999-558E-4F51-9DCC-9F29C208C93F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88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C7259-DDD6-4603-AAEB-342F1AD6E179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2345B-5996-4E82-ABAC-028810236DBF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803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1820-439C-4F2C-A5B4-8766D2B8CA04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000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B83B9-49DC-45AE-AF9B-83FD57E61AFC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10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65314-D6E7-4ECD-A07D-DDD9CAB67C31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781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D11CB-07D9-4826-817C-BAA4FCE85F94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6B42-A49F-456A-8F9C-3DA314607189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06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562E-1EA8-4A2F-9923-E5CB6A5E591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397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792F0-895E-4037-8F19-177E87C282BA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811F-E51F-4975-AA96-1FE5783275C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65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143D1-1E38-4CF4-A359-8BE2E3D5E0D1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311B2-2D98-48B7-8CA6-131F7D386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523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F9A8-782E-48D5-9F27-FCF31013DAB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DF05F-55DC-406F-AC8C-CCC99D4134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306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7B86D-76E3-443F-9E78-DD1458EB4C9A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1CEA-A1A5-4FE6-A1F0-DD3D0AD659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21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C282-4F16-4622-B307-040A27807F9D}" type="datetime1">
              <a:rPr lang="pl-PL" smtClean="0"/>
              <a:t>11.03.2022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3447-FB60-4682-B8B5-37056D43CF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103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94791-78FC-4015-A76D-6064A3325F43}" type="datetime1">
              <a:rPr lang="pl-PL" smtClean="0"/>
              <a:t>11.03.2022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677B-3DBE-48A4-BB57-DD1FD4505F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372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4986A-AE68-42D3-80A4-1AF64BD167FA}" type="datetime1">
              <a:rPr lang="pl-PL" smtClean="0"/>
              <a:t>11.03.2022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6170-B57E-497E-8213-BF456A2BD1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58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F7B88-B0ED-4DBE-B217-07E4AF756FA7}" type="datetime1">
              <a:rPr lang="pl-PL" smtClean="0"/>
              <a:t>11.03.2022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2B28-A90F-47FB-81AE-F93DECA929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529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0C313A-2111-4F58-AF6B-A6DE0EA8B3D8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BBF30-E658-408F-9F1B-ADB5B9093C3D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11.03.2022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87F4DC-4742-4730-B537-41D4830FBAAC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BBC021-36C2-47FC-B12B-530E987197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528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861798-D242-4D54-ACFA-8756D01311F5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31A02A-0C70-477A-8486-E47283EF5B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5774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BF56369A-2848-456D-8376-25D6DE5F5910}" type="datetime1">
              <a:rPr lang="pl-PL" altLang="pl-PL" smtClean="0"/>
              <a:t>11.03.2022</a:t>
            </a:fld>
            <a:endParaRPr lang="pl-PL" altLang="pl-PL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>
              <a:buSzPct val="100000"/>
            </a:pPr>
            <a:fld id="{49057AFB-ED66-4FB0-83A4-1107526C1588}" type="slidenum">
              <a:rPr lang="pl-PL" altLang="pl-PL" smtClean="0"/>
              <a:pPr defTabSz="449263">
                <a:buSzPct val="100000"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653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71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4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F607F-EC21-4149-BD53-67A8B2277EB0}" type="datetime1">
              <a:rPr lang="pl-PL" smtClean="0"/>
              <a:t>11.03.2022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F755-AADF-4972-BD82-AB8DBDC106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82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8E3F49-C0D6-41A7-93F7-4CB2D2566F04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65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B9B740-C3A9-4F8B-B284-959588B8814E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062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0B1ED7-AB97-424D-8A17-D1A37FC50712}" type="datetime1">
              <a:rPr lang="pl-PL" smtClean="0"/>
              <a:t>11.03.2022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BBC021-36C2-47FC-B12B-530E987197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4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png"/><Relationship Id="rId4" Type="http://schemas.openxmlformats.org/officeDocument/2006/relationships/chart" Target="../charts/chart18.xml"/><Relationship Id="rId9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579" y="1344833"/>
            <a:ext cx="9144000" cy="2232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bezpieczeństwa publicznego na terenie województwa kujawsko-pomorskiego</a:t>
            </a:r>
            <a:b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2021 roku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827774" y="5976550"/>
            <a:ext cx="6264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Komendant Wojewódzki Policji w Bydgoszczy</a:t>
            </a:r>
          </a:p>
          <a:p>
            <a:pPr>
              <a:defRPr/>
            </a:pPr>
            <a:r>
              <a:rPr lang="pl-PL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</a:t>
            </a:r>
            <a:r>
              <a:rPr lang="pl-PL" sz="20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nadinsp</a:t>
            </a:r>
            <a:r>
              <a:rPr lang="pl-PL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Piotr </a:t>
            </a:r>
            <a:r>
              <a:rPr lang="pl-PL" sz="2000" b="1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Leciejewski</a:t>
            </a:r>
            <a:endParaRPr lang="pl-PL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393779"/>
            <a:ext cx="5184576" cy="19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16215" y="6381329"/>
            <a:ext cx="2126585" cy="433552"/>
          </a:xfrm>
        </p:spPr>
        <p:txBody>
          <a:bodyPr/>
          <a:lstStyle/>
          <a:p>
            <a:pPr>
              <a:defRPr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5CADE4B2-3328-433C-B215-3C0EA1F77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22532" name="pole tekstowe 7">
            <a:extLst>
              <a:ext uri="{FF2B5EF4-FFF2-40B4-BE49-F238E27FC236}">
                <a16:creationId xmlns:a16="http://schemas.microsoft.com/office/drawing/2014/main" id="{DB74B6AC-422F-4215-B21F-BAB3F87C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2533" name="Prostokąt 5">
            <a:extLst>
              <a:ext uri="{FF2B5EF4-FFF2-40B4-BE49-F238E27FC236}">
                <a16:creationId xmlns:a16="http://schemas.microsoft.com/office/drawing/2014/main" id="{B286AA4D-6146-472C-880E-482BACC36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761" y="1608842"/>
            <a:ext cx="7441289" cy="23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/>
            <a:r>
              <a:rPr lang="pl-PL" altLang="pl-PL" sz="1814" dirty="0">
                <a:solidFill>
                  <a:schemeClr val="tx1"/>
                </a:solidFill>
              </a:rPr>
              <a:t>Liczba policjantów zwolnionych ze służby </a:t>
            </a:r>
            <a:br>
              <a:rPr lang="pl-PL" altLang="pl-PL" sz="1814" dirty="0">
                <a:solidFill>
                  <a:schemeClr val="tx1"/>
                </a:solidFill>
              </a:rPr>
            </a:br>
            <a:r>
              <a:rPr lang="pl-PL" altLang="pl-PL" sz="1814" dirty="0">
                <a:solidFill>
                  <a:schemeClr val="tx1"/>
                </a:solidFill>
              </a:rPr>
              <a:t>w woj. kujawsko-pomorskim w 2021 r. </a:t>
            </a:r>
          </a:p>
          <a:p>
            <a:pPr algn="ctr"/>
            <a:r>
              <a:rPr lang="pl-PL" altLang="pl-PL" sz="1814" dirty="0">
                <a:solidFill>
                  <a:schemeClr val="tx1"/>
                </a:solidFill>
              </a:rPr>
              <a:t>wyniosła – 188 </a:t>
            </a:r>
          </a:p>
          <a:p>
            <a:r>
              <a:rPr lang="pl-PL" altLang="pl-PL" sz="1814" dirty="0">
                <a:solidFill>
                  <a:schemeClr val="tx1"/>
                </a:solidFill>
              </a:rPr>
              <a:t>z czego:</a:t>
            </a:r>
          </a:p>
          <a:p>
            <a:r>
              <a:rPr lang="pl-PL" altLang="pl-PL" sz="1814" dirty="0">
                <a:solidFill>
                  <a:schemeClr val="tx1"/>
                </a:solidFill>
              </a:rPr>
              <a:t> </a:t>
            </a:r>
          </a:p>
          <a:p>
            <a:r>
              <a:rPr lang="pl-PL" altLang="pl-PL" sz="1814" dirty="0">
                <a:solidFill>
                  <a:schemeClr val="tx1"/>
                </a:solidFill>
              </a:rPr>
              <a:t>- z KWP/OPP/SPKP w Bydgoszczy zwolniono 29 policjantów</a:t>
            </a:r>
          </a:p>
          <a:p>
            <a:endParaRPr lang="pl-PL" altLang="pl-PL" sz="1814" dirty="0">
              <a:solidFill>
                <a:schemeClr val="tx1"/>
              </a:solidFill>
            </a:endParaRPr>
          </a:p>
          <a:p>
            <a:r>
              <a:rPr lang="pl-PL" altLang="pl-PL" sz="1814" dirty="0">
                <a:solidFill>
                  <a:schemeClr val="tx1"/>
                </a:solidFill>
              </a:rPr>
              <a:t>- z KMP/KPP zwolniono 159 policjantów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E36E95D4-6D32-4383-8D22-1A0989C1A252}"/>
              </a:ext>
            </a:extLst>
          </p:cNvPr>
          <p:cNvGraphicFramePr/>
          <p:nvPr/>
        </p:nvGraphicFramePr>
        <p:xfrm>
          <a:off x="2582270" y="4082175"/>
          <a:ext cx="4376271" cy="257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3382818-37F5-4B01-94B1-799B4119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394E2F5-6CA9-49E0-9D99-4F0014428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041" y="1665001"/>
            <a:ext cx="5879520" cy="98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540">
              <a:solidFill>
                <a:srgbClr val="1F497D"/>
              </a:solidFill>
            </a:endParaRPr>
          </a:p>
        </p:txBody>
      </p:sp>
      <p:sp>
        <p:nvSpPr>
          <p:cNvPr id="20484" name="pole tekstowe 7">
            <a:extLst>
              <a:ext uri="{FF2B5EF4-FFF2-40B4-BE49-F238E27FC236}">
                <a16:creationId xmlns:a16="http://schemas.microsoft.com/office/drawing/2014/main" id="{3AFD27D2-8C5C-449C-85E2-FBC733EF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0485" name="pole tekstowe 7">
            <a:extLst>
              <a:ext uri="{FF2B5EF4-FFF2-40B4-BE49-F238E27FC236}">
                <a16:creationId xmlns:a16="http://schemas.microsoft.com/office/drawing/2014/main" id="{306A79B0-228D-403B-9313-E2DFFC467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41" y="1283401"/>
            <a:ext cx="8390880" cy="143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W 2021 roku w województwie kujawsko-pomorskim </a:t>
            </a:r>
            <a:b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przyjęto do służby 238 policjantów</a:t>
            </a:r>
            <a:b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(w tym 44 kobiety)</a:t>
            </a:r>
            <a: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45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51" dirty="0">
                <a:latin typeface="Arial" panose="020B0604020202020204" pitchFamily="34" charset="0"/>
                <a:cs typeface="Arial" panose="020B0604020202020204" pitchFamily="34" charset="0"/>
              </a:rPr>
              <a:t>(w 2020 r. – 214  policjantów, w 2019 r. – 281 policjantów)</a:t>
            </a:r>
          </a:p>
        </p:txBody>
      </p:sp>
      <p:sp>
        <p:nvSpPr>
          <p:cNvPr id="20487" name="Prostokąt 7">
            <a:extLst>
              <a:ext uri="{FF2B5EF4-FFF2-40B4-BE49-F238E27FC236}">
                <a16:creationId xmlns:a16="http://schemas.microsoft.com/office/drawing/2014/main" id="{170D4894-F4C6-4BFB-8F3D-3C771ECF9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40" y="2844361"/>
            <a:ext cx="5230080" cy="156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726"/>
              </a:spcBef>
            </a:pPr>
            <a:r>
              <a:rPr lang="pl-PL" altLang="pl-PL" sz="1451" dirty="0">
                <a:solidFill>
                  <a:schemeClr val="tx1"/>
                </a:solidFill>
                <a:cs typeface="Times New Roman" panose="02020603050405020304" pitchFamily="18" charset="0"/>
              </a:rPr>
              <a:t>W 2021 roku:</a:t>
            </a:r>
          </a:p>
          <a:p>
            <a:pPr>
              <a:spcBef>
                <a:spcPts val="726"/>
              </a:spcBef>
            </a:pPr>
            <a:r>
              <a:rPr lang="pl-PL" altLang="pl-PL" sz="1451" dirty="0">
                <a:solidFill>
                  <a:schemeClr val="tx1"/>
                </a:solidFill>
                <a:cs typeface="Times New Roman" panose="02020603050405020304" pitchFamily="18" charset="0"/>
              </a:rPr>
              <a:t>Do KWP w Bydgoszczy przyjęto 8 policjantów</a:t>
            </a:r>
          </a:p>
          <a:p>
            <a:pPr>
              <a:spcBef>
                <a:spcPts val="726"/>
              </a:spcBef>
            </a:pPr>
            <a:r>
              <a:rPr lang="pl-PL" altLang="pl-PL" sz="1451" dirty="0">
                <a:solidFill>
                  <a:schemeClr val="tx1"/>
                </a:solidFill>
                <a:cs typeface="Times New Roman" panose="02020603050405020304" pitchFamily="18" charset="0"/>
              </a:rPr>
              <a:t>Do OPP w Bydgoszczy przyjęto 26  policjantów</a:t>
            </a:r>
          </a:p>
          <a:p>
            <a:pPr>
              <a:spcBef>
                <a:spcPts val="726"/>
              </a:spcBef>
            </a:pPr>
            <a:r>
              <a:rPr lang="pl-PL" altLang="pl-PL" sz="1451" dirty="0">
                <a:solidFill>
                  <a:schemeClr val="tx1"/>
                </a:solidFill>
                <a:cs typeface="Times New Roman" panose="02020603050405020304" pitchFamily="18" charset="0"/>
              </a:rPr>
              <a:t>Do KMP/KPP przyjęto 204 policjantów</a:t>
            </a:r>
          </a:p>
          <a:p>
            <a:pPr>
              <a:spcBef>
                <a:spcPts val="726"/>
              </a:spcBef>
            </a:pPr>
            <a:endParaRPr lang="pl-PL" altLang="pl-PL" sz="1451" dirty="0">
              <a:solidFill>
                <a:srgbClr val="1F497D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197D51E2-52F1-4EFB-9116-0DE87194AA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464421"/>
              </p:ext>
            </p:extLst>
          </p:nvPr>
        </p:nvGraphicFramePr>
        <p:xfrm>
          <a:off x="261046" y="4089205"/>
          <a:ext cx="4572224" cy="2670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489" name="Picture 9" descr="Policjanci w rzędzie podczas ślubowania.">
            <a:extLst>
              <a:ext uri="{FF2B5EF4-FFF2-40B4-BE49-F238E27FC236}">
                <a16:creationId xmlns:a16="http://schemas.microsoft.com/office/drawing/2014/main" id="{CAD398D0-90E0-431F-B688-C51F86DC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06" y="3256200"/>
            <a:ext cx="3737136" cy="24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E90FA898-3CB5-4D7A-B69A-1E8611BA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8394E2F5-6CA9-49E0-9D99-4F0014428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041" y="1665001"/>
            <a:ext cx="5879520" cy="98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540">
              <a:solidFill>
                <a:srgbClr val="1F497D"/>
              </a:solidFill>
            </a:endParaRPr>
          </a:p>
        </p:txBody>
      </p:sp>
      <p:sp>
        <p:nvSpPr>
          <p:cNvPr id="20484" name="pole tekstowe 7">
            <a:extLst>
              <a:ext uri="{FF2B5EF4-FFF2-40B4-BE49-F238E27FC236}">
                <a16:creationId xmlns:a16="http://schemas.microsoft.com/office/drawing/2014/main" id="{3AFD27D2-8C5C-449C-85E2-FBC733EF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0485" name="pole tekstowe 7">
            <a:extLst>
              <a:ext uri="{FF2B5EF4-FFF2-40B4-BE49-F238E27FC236}">
                <a16:creationId xmlns:a16="http://schemas.microsoft.com/office/drawing/2014/main" id="{306A79B0-228D-403B-9313-E2DFFC467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46" y="1311745"/>
            <a:ext cx="8687115" cy="120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W 2021 roku w województwie kujawsko-pomorskim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postanowieniami Prezydenta Rzeczypospolitej Polskiej</a:t>
            </a:r>
            <a:b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na pierwszy stopień w korpusie oficerów młodszych Policji</a:t>
            </a:r>
            <a:b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14" dirty="0">
                <a:latin typeface="Arial" panose="020B0604020202020204" pitchFamily="34" charset="0"/>
                <a:cs typeface="Arial" panose="020B0604020202020204" pitchFamily="34" charset="0"/>
              </a:rPr>
              <a:t>mianowanych zostało 81 funkcjonariuszy</a:t>
            </a:r>
            <a:endParaRPr lang="pl-PL" altLang="pl-PL" sz="21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dznaczenia dla zasłużonych i mianowanie na pierwszy stopień oficerski  Policji - Policja.pl - Portal polskiej Policji">
            <a:extLst>
              <a:ext uri="{FF2B5EF4-FFF2-40B4-BE49-F238E27FC236}">
                <a16:creationId xmlns:a16="http://schemas.microsoft.com/office/drawing/2014/main" id="{8A3654D2-8C23-4706-BEB6-635CD321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75" y="2865474"/>
            <a:ext cx="5649851" cy="37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FFC2277-54DF-413A-AFCE-7967C24F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64958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D8F60BC-97D4-4A0C-83EE-BE5959FF8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34820" name="pole tekstowe 7">
            <a:extLst>
              <a:ext uri="{FF2B5EF4-FFF2-40B4-BE49-F238E27FC236}">
                <a16:creationId xmlns:a16="http://schemas.microsoft.com/office/drawing/2014/main" id="{99F72026-63B0-4037-8699-CCA20A03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34821" name="pole tekstowe 7">
            <a:extLst>
              <a:ext uri="{FF2B5EF4-FFF2-40B4-BE49-F238E27FC236}">
                <a16:creationId xmlns:a16="http://schemas.microsoft.com/office/drawing/2014/main" id="{B5A3220D-E518-4612-A44B-0F6D7F318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240" y="2057401"/>
            <a:ext cx="5549760" cy="7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  <a:t>Terminy przyjęć do służby w Policji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  <a:t>w 2022 r. w woj. kujawsko-pomorskim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97B8F2F-EC54-4A94-B22C-A7E564074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396365"/>
              </p:ext>
            </p:extLst>
          </p:nvPr>
        </p:nvGraphicFramePr>
        <p:xfrm>
          <a:off x="963529" y="3494317"/>
          <a:ext cx="7216942" cy="1267200"/>
        </p:xfrm>
        <a:graphic>
          <a:graphicData uri="http://schemas.openxmlformats.org/drawingml/2006/table">
            <a:tbl>
              <a:tblPr/>
              <a:tblGrid>
                <a:gridCol w="1376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3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2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i="0" u="none" strike="noStrike" baseline="0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07 marca</a:t>
                      </a:r>
                      <a:r>
                        <a:rPr lang="pl-PL" sz="1300" b="1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 2022 r.</a:t>
                      </a:r>
                    </a:p>
                    <a:p>
                      <a:pPr algn="ctr" fontAlgn="ctr"/>
                      <a:endParaRPr lang="pl-PL" sz="1000" b="1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5968" marR="5968" marT="5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14 czerwca 2022 r.</a:t>
                      </a:r>
                    </a:p>
                    <a:p>
                      <a:pPr algn="ctr" fontAlgn="ctr"/>
                      <a:endParaRPr lang="pl-PL" sz="1000" b="1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5968" marR="5968" marT="5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02 sierpnia 2022 r.</a:t>
                      </a:r>
                    </a:p>
                    <a:p>
                      <a:pPr algn="ctr" fontAlgn="ctr"/>
                      <a:endParaRPr lang="pl-PL" sz="1000" b="1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5968" marR="5968" marT="5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19 września 2022 r.</a:t>
                      </a:r>
                    </a:p>
                    <a:p>
                      <a:pPr algn="ctr" fontAlgn="ctr"/>
                      <a:endParaRPr lang="pl-PL" sz="1000" b="1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5968" marR="5968" marT="5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b="1" i="0" u="none" strike="noStrike" dirty="0">
                          <a:solidFill>
                            <a:schemeClr val="tx1"/>
                          </a:solidFill>
                          <a:latin typeface="Czcionka tekstu podstawowego"/>
                        </a:rPr>
                        <a:t>29 grudnia 2022 r.</a:t>
                      </a:r>
                    </a:p>
                    <a:p>
                      <a:pPr algn="ctr" fontAlgn="ctr"/>
                      <a:endParaRPr lang="pl-PL" sz="1000" b="1" i="0" u="none" strike="noStrike" dirty="0">
                        <a:solidFill>
                          <a:schemeClr val="tx1"/>
                        </a:solidFill>
                        <a:latin typeface="Czcionka tekstu podstawowego"/>
                      </a:endParaRPr>
                    </a:p>
                  </a:txBody>
                  <a:tcPr marL="5968" marR="5968" marT="59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5472A53-A79D-45B1-9750-FC224A21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-17387" y="2564904"/>
            <a:ext cx="91728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Statystyka przestępczości</a:t>
            </a:r>
          </a:p>
          <a:p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i wyniki pracy służby kryminalnej</a:t>
            </a:r>
          </a:p>
          <a:p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w woj. kujawsko-pomorskim w 2021 r. </a:t>
            </a:r>
          </a:p>
        </p:txBody>
      </p:sp>
      <p:pic>
        <p:nvPicPr>
          <p:cNvPr id="9" name="Picture 2" descr="C:\Users\603651\Desktop\korp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59" y="1177167"/>
            <a:ext cx="957944" cy="12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tytuł 1"/>
          <p:cNvSpPr txBox="1">
            <a:spLocks/>
          </p:cNvSpPr>
          <p:nvPr/>
        </p:nvSpPr>
        <p:spPr bwMode="auto">
          <a:xfrm>
            <a:off x="215921" y="4725144"/>
            <a:ext cx="8784976" cy="18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Wyniki pracy Policji kujawsko-pomorskiej zaprezentowano na tle danych ogólnopolskich.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0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59632" y="1551482"/>
            <a:ext cx="6516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2021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21143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734 412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105,24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841 070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106,97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18 399 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71,84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-2,06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39 498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100,58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40 717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108,64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74,55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74,13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-0,42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3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3BE1A4-F5A9-497B-A2C0-F122F0A6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CB3954-2BFD-40A1-9707-AA8B5ECA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7" y="1344284"/>
            <a:ext cx="7859215" cy="51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5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4" name="Wykres 3"/>
          <p:cNvGraphicFramePr>
            <a:graphicFrameLocks/>
          </p:cNvGraphicFramePr>
          <p:nvPr/>
        </p:nvGraphicFramePr>
        <p:xfrm>
          <a:off x="-32369" y="1375884"/>
          <a:ext cx="9144000" cy="5725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006" y="0"/>
            <a:ext cx="540409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Przestępstwa stwierdzone ogółem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w okresie styczeń - grudzień 2021 roku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532440" y="76944"/>
            <a:ext cx="4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172400" y="76944"/>
            <a:ext cx="76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2508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32006" y="0"/>
            <a:ext cx="540409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Przestępstwa stwierdzone ogółem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w okresie styczeń - grudzień  2021 roku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32006" y="764704"/>
          <a:ext cx="9144000" cy="586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66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1332656" y="116001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w latach 2018 - 2021 – ilość postępowań wszczętych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051528"/>
              </p:ext>
            </p:extLst>
          </p:nvPr>
        </p:nvGraphicFramePr>
        <p:xfrm>
          <a:off x="107504" y="184482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071DC37-876C-45D6-9B50-76CEC1BB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682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6F03D2B3-CCBC-46A0-AD1E-4A79DED3E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21" y="2579401"/>
            <a:ext cx="8359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814">
              <a:solidFill>
                <a:srgbClr val="1F497D"/>
              </a:solidFill>
            </a:endParaRPr>
          </a:p>
        </p:txBody>
      </p:sp>
      <p:sp>
        <p:nvSpPr>
          <p:cNvPr id="16388" name="pole tekstowe 7">
            <a:extLst>
              <a:ext uri="{FF2B5EF4-FFF2-40B4-BE49-F238E27FC236}">
                <a16:creationId xmlns:a16="http://schemas.microsoft.com/office/drawing/2014/main" id="{D8DD3D0A-C854-41B6-B260-7D5592A0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3625EB5-09F3-4728-9954-C52C31F13AE7}"/>
              </a:ext>
            </a:extLst>
          </p:cNvPr>
          <p:cNvSpPr txBox="1">
            <a:spLocks/>
          </p:cNvSpPr>
          <p:nvPr/>
        </p:nvSpPr>
        <p:spPr>
          <a:xfrm>
            <a:off x="750241" y="2514601"/>
            <a:ext cx="7381440" cy="3143520"/>
          </a:xfrm>
          <a:prstGeom prst="rect">
            <a:avLst/>
          </a:prstGeom>
        </p:spPr>
        <p:txBody>
          <a:bodyPr/>
          <a:lstStyle>
            <a:lvl1pPr marL="377825" indent="-377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7563" indent="-3143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713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6950" indent="-250825" algn="l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pl-PL" sz="2177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Miejskie Policji - 4</a:t>
            </a: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Powiatowe Policji - 15</a:t>
            </a: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Komisariaty Policji - 27</a:t>
            </a: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Posterunki Policji - 35 </a:t>
            </a:r>
            <a:r>
              <a:rPr lang="pl-PL" sz="145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z dniem 01.03.2021 r. został utworzony Posterunek Policji w Grucie)</a:t>
            </a: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Prewencji Policji - 1</a:t>
            </a:r>
          </a:p>
          <a:p>
            <a:pPr>
              <a:defRPr/>
            </a:pPr>
            <a:r>
              <a:rPr lang="pl-PL" sz="181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Samodzielny Pododdział Kontrterrorystyczny Policji - 1</a:t>
            </a:r>
            <a:endParaRPr lang="pl-PL" sz="181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177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2177" dirty="0">
              <a:solidFill>
                <a:schemeClr val="bg1"/>
              </a:solidFill>
            </a:endParaRPr>
          </a:p>
        </p:txBody>
      </p:sp>
      <p:sp>
        <p:nvSpPr>
          <p:cNvPr id="16390" name="Tytuł 5">
            <a:extLst>
              <a:ext uri="{FF2B5EF4-FFF2-40B4-BE49-F238E27FC236}">
                <a16:creationId xmlns:a16="http://schemas.microsoft.com/office/drawing/2014/main" id="{CD3E2641-4346-49B4-8F44-70AF8C141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01" y="981001"/>
            <a:ext cx="7464960" cy="15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64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7563" indent="-314325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8888" indent="-250825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63713" indent="-250825" defTabSz="1006475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66950" indent="-250825" defTabSz="1006475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150" indent="-250825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81350" indent="-250825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38550" indent="-250825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95750" indent="-250825" defTabSz="1006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l-PL" altLang="pl-PL" sz="25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25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  <a:t>Liczba jednostek organizacyjnych Policji</a:t>
            </a:r>
            <a:b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177" dirty="0">
                <a:latin typeface="Arial" panose="020B0604020202020204" pitchFamily="34" charset="0"/>
                <a:cs typeface="Arial" panose="020B0604020202020204" pitchFamily="34" charset="0"/>
              </a:rPr>
              <a:t> i posterunków Policji na dzień 01.01.2022 roku:</a:t>
            </a:r>
            <a:br>
              <a:rPr lang="pl-PL" altLang="pl-PL" sz="4445" dirty="0"/>
            </a:br>
            <a:endParaRPr lang="pl-PL" altLang="pl-PL" sz="4445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72106F6-6A39-4C21-82C9-2C03DBF23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0794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118749"/>
              </p:ext>
            </p:extLst>
          </p:nvPr>
        </p:nvGraphicFramePr>
        <p:xfrm>
          <a:off x="107504" y="1844824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040A068-07C1-4EA1-BCF7-8E515107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08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39221" y="1551482"/>
            <a:ext cx="69573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kryminalne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2021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264180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491 803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102,48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508 191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103,81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17 630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66,21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65,34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-0,88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25 617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95,34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25 142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103,40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69,18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71,41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2,23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3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7DB9D2-DD6B-44EB-9006-C2EDE78F6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52F260-472E-4679-B727-D5D4A039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488831" cy="50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2995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kryminalne w woj. kujawsko-pomorskim</a:t>
            </a:r>
          </a:p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ilość postępowań wszczętych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72886"/>
              </p:ext>
            </p:extLst>
          </p:nvPr>
        </p:nvGraphicFramePr>
        <p:xfrm>
          <a:off x="107504" y="1988840"/>
          <a:ext cx="892899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249721E-8063-4BCD-AB19-A46740CF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98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Przestępstwa kryminalne w woj. kujawsko-pomorskim</a:t>
            </a:r>
          </a:p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w latach 2018 - 2021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023564"/>
              </p:ext>
            </p:extLst>
          </p:nvPr>
        </p:nvGraphicFramePr>
        <p:xfrm>
          <a:off x="251520" y="1988840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C239D4A-283D-49F7-84EC-EE95446A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23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5399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kategorii przestępstw: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1580" y="29249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z włamaniem,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cudzej rzeczy,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kradzież samochodu,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uszkodzenie rzeczy,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rozbój, kradzież rozbójnicza i wymuszenie rozbójnicze,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 udział w bójce lub pobiciu,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-</a:t>
            </a: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uszczerbek na zdrowiu.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4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27517" y="1551482"/>
            <a:ext cx="69807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najbardziej uciążliwych społecznie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2021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338813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206 459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102,29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238 305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103,84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6 095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45,71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46,66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9 584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93,20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11 484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100,38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50,20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55,94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66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ABF5-F77D-4860-9BAD-5F314B4F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667AD0-24EF-42AC-B2AB-E8D6AFB0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0000000-0008-0000-1100-000003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7704855" cy="4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/>
        </p:nvGraphicFramePr>
        <p:xfrm>
          <a:off x="0" y="1190552"/>
          <a:ext cx="9144000" cy="576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160" y="0"/>
            <a:ext cx="549994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Przestępstwa: 17 x 7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Calibri" pitchFamily="34" charset="0"/>
                <a:cs typeface="Times New Roman" pitchFamily="18" charset="0"/>
              </a:rPr>
              <a:t>w okresie styczeń - grudzień 2021 roku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4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3528" y="1329957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Przestępstwa 17 x 7 w woj. kujawsko-pomorskim</a:t>
            </a:r>
          </a:p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ilość postępowań wszczętych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733636"/>
              </p:ext>
            </p:extLst>
          </p:nvPr>
        </p:nvGraphicFramePr>
        <p:xfrm>
          <a:off x="323528" y="2060848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6EA5671-4C41-46A9-9508-FF565181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72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1811189" y="1970839"/>
            <a:ext cx="580920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/>
            <a:r>
              <a:rPr lang="pl-PL" altLang="pl-PL" b="1" dirty="0"/>
              <a:t>Stan etatowy w garnizonie kujawsko-pomorskiej Policji wg rodzaju służby:</a:t>
            </a:r>
            <a:endParaRPr lang="pl-PL" altLang="pl-PL" sz="21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138174" y="1578542"/>
            <a:ext cx="1998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pl-PL" sz="6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226698"/>
              </p:ext>
            </p:extLst>
          </p:nvPr>
        </p:nvGraphicFramePr>
        <p:xfrm>
          <a:off x="2141730" y="2942946"/>
          <a:ext cx="4254308" cy="2009465"/>
        </p:xfrm>
        <a:graphic>
          <a:graphicData uri="http://schemas.openxmlformats.org/drawingml/2006/table">
            <a:tbl>
              <a:tblPr/>
              <a:tblGrid>
                <a:gridCol w="2976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6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Komórka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Kierownictwo</a:t>
                      </a:r>
                      <a:endParaRPr lang="pl-PL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92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Kryminalna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1562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05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Prewencyjna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3278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6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Służba Wspomagająca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150</a:t>
                      </a:r>
                      <a:endParaRPr lang="pl-PL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27894BE-C431-42AB-A44D-EED3CE9A2E16}" type="slidenum">
              <a:rPr lang="pl-PL" sz="12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3</a:t>
            </a:fld>
            <a:endParaRPr lang="pl-PL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82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17 x 7 w woj. kujawsko-pomorskim</a:t>
            </a:r>
          </a:p>
          <a:p>
            <a:pPr indent="180975" algn="ctr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w latach 2018 - 2021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142800"/>
              </p:ext>
            </p:extLst>
          </p:nvPr>
        </p:nvGraphicFramePr>
        <p:xfrm>
          <a:off x="251520" y="1988840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C239D4A-283D-49F7-84EC-EE95446A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08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31818" y="1551482"/>
            <a:ext cx="71721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Przestępstwa narkotykowe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2021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523383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36 051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105,83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69 621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104,61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7 335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97,14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2 722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110,88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4 254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120,34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97,68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98,24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7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1340768"/>
            <a:ext cx="89289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Przestępstwa narkotykowe </a:t>
            </a:r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ilość postępowań wszczętych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558933"/>
              </p:ext>
            </p:extLst>
          </p:nvPr>
        </p:nvGraphicFramePr>
        <p:xfrm>
          <a:off x="107504" y="1988840"/>
          <a:ext cx="8928992" cy="490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543A001-9C51-4D37-8C8B-46FF62EF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501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268760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Przestępstwa narkotykowe </a:t>
            </a:r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425231"/>
              </p:ext>
            </p:extLst>
          </p:nvPr>
        </p:nvGraphicFramePr>
        <p:xfrm>
          <a:off x="107504" y="1844824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80E2136-D867-43BF-9F52-BE16278D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59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19366" y="-40067"/>
            <a:ext cx="55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Narkotyki zabezpieczone                                        w woj. kujawsko-pomorskim w 2021 r.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51520" y="1426064"/>
            <a:ext cx="895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Ogółem zabezpieczono </a:t>
            </a:r>
            <a:r>
              <a:rPr lang="pl-PL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205 668,8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grama narkotyków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84245"/>
              </p:ext>
            </p:extLst>
          </p:nvPr>
        </p:nvGraphicFramePr>
        <p:xfrm>
          <a:off x="611560" y="1824937"/>
          <a:ext cx="7776864" cy="4896538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2449529404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728504732"/>
                    </a:ext>
                  </a:extLst>
                </a:gridCol>
              </a:tblGrid>
              <a:tr h="808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JEDNOSTKI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narkotyki zabezpieczone ogółem </a:t>
                      </a:r>
                    </a:p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okresie 01 stycznia 2021 r. - 31 grudnia 2021 r. </a:t>
                      </a:r>
                    </a:p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(w gramach)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784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99 113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37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4 063,60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69776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19 480,4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7489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15 104,5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9403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Kuj.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4 406,3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87858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3 642,6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61262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6 210,3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9619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2 314,2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291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25 392,5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0211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4 104,9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2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4 424,3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9575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2 540,8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5571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1 123,6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66452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4 151,1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33506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2 550,4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27255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4 907,8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68956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04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789,2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643304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1 260,5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1644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53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51625" y="1551482"/>
            <a:ext cx="9139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Przestępstwa o charakterze gospodarczym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2021 r.</a:t>
            </a:r>
            <a:endParaRPr kumimoji="0" lang="pl-PL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79274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</a:p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131 486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121,87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225 447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113,28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81,76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74,46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-7,30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7 795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123,03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9 482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120,81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75,71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65,92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-9,80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7894BE-C431-42AB-A44D-EED3CE9A2E16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0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sz="2000" b="1" dirty="0">
                <a:latin typeface="Arial" pitchFamily="34" charset="0"/>
                <a:cs typeface="Arial" pitchFamily="34" charset="0"/>
              </a:rPr>
              <a:t>Przestępstwa o charakterze gospodarczym </a:t>
            </a:r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ilość postępowań wszczętych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62854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0DCAA95-9526-4592-A57A-8CD932FC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39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/>
            <a:r>
              <a:rPr lang="pl-PL" sz="2000" b="1" dirty="0">
                <a:latin typeface="Arial" pitchFamily="34" charset="0"/>
                <a:cs typeface="Arial" pitchFamily="34" charset="0"/>
              </a:rPr>
              <a:t>Przestępstwa o charakterze gospodarczym </a:t>
            </a:r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/>
            <a:r>
              <a:rPr lang="pl-PL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latach 2018 - 2021 – wskaźnik wykrywalności (%)</a:t>
            </a: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50377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21CE92B-5C45-42F2-A060-49137B11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4245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5999" y="2139339"/>
            <a:ext cx="9144000" cy="1301483"/>
          </a:xfrm>
          <a:prstGeom prst="rect">
            <a:avLst/>
          </a:prstGeom>
        </p:spPr>
        <p:txBody>
          <a:bodyPr vert="horz" lIns="108000" tIns="108000" rIns="108000" bIns="1080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b="1" dirty="0">
                <a:solidFill>
                  <a:schemeClr val="tx1"/>
                </a:solidFill>
              </a:rPr>
              <a:t>REALIZACJA ZADAŃ PRZEZ SŁUŻBĘ PREWENCYJNĄ</a:t>
            </a:r>
          </a:p>
          <a:p>
            <a:r>
              <a:rPr lang="pl-PL" altLang="pl-PL" b="1" dirty="0">
                <a:solidFill>
                  <a:schemeClr val="tx1"/>
                </a:solidFill>
              </a:rPr>
              <a:t>W ROKU </a:t>
            </a:r>
            <a:r>
              <a:rPr lang="pl-PL" alt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pl-PL" altLang="pl-PL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2" descr="C:\Users\603651\Desktop\korp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7" y="4221088"/>
            <a:ext cx="944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603651\Desktop\korpu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93371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43084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 txBox="1">
            <a:spLocks noChangeArrowheads="1"/>
          </p:cNvSpPr>
          <p:nvPr/>
        </p:nvSpPr>
        <p:spPr bwMode="auto">
          <a:xfrm>
            <a:off x="900113" y="1484313"/>
            <a:ext cx="7345362" cy="6318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Font typeface="Arial" charset="0"/>
              <a:buNone/>
            </a:pPr>
            <a:r>
              <a:rPr lang="pl-PL" altLang="pl-PL" sz="4400" b="1" dirty="0">
                <a:latin typeface="Century Schoolbook" pitchFamily="18" charset="0"/>
              </a:rPr>
              <a:t>Interwencje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 flipV="1">
            <a:off x="893763" y="1423988"/>
            <a:ext cx="7343775" cy="46037"/>
          </a:xfrm>
          <a:prstGeom prst="rect">
            <a:avLst/>
          </a:prstGeom>
          <a:solidFill>
            <a:srgbClr val="59533F"/>
          </a:solidFill>
          <a:ln w="15875" cap="rnd" algn="ctr">
            <a:noFill/>
            <a:miter lim="800000"/>
            <a:headEnd/>
            <a:tailEnd/>
          </a:ln>
        </p:spPr>
        <p:txBody>
          <a:bodyPr rot="10800000" lIns="91430" tIns="45715" rIns="91430" bIns="45715" anchor="ctr"/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71" name="Rectangle 13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graphicFrame>
        <p:nvGraphicFramePr>
          <p:cNvPr id="11273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791483"/>
              </p:ext>
            </p:extLst>
          </p:nvPr>
        </p:nvGraphicFramePr>
        <p:xfrm>
          <a:off x="250825" y="1989138"/>
          <a:ext cx="8474075" cy="355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10" name="Worksheet" r:id="rId3" imgW="8336351" imgH="3299515" progId="Excel.Sheet.8">
                  <p:embed/>
                </p:oleObj>
              </mc:Choice>
              <mc:Fallback>
                <p:oleObj name="Worksheet" r:id="rId3" imgW="8336351" imgH="3299515" progId="Excel.Sheet.8">
                  <p:embed/>
                  <p:pic>
                    <p:nvPicPr>
                      <p:cNvPr id="1127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89138"/>
                        <a:ext cx="8474075" cy="3554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1097631" y="558044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4F81BD">
                    <a:lumMod val="50000"/>
                  </a:srgbClr>
                </a:solidFill>
              </a:rPr>
              <a:t>2018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233945" y="558141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4F81BD">
                    <a:lumMod val="50000"/>
                  </a:srgbClr>
                </a:solidFill>
              </a:rPr>
              <a:t>2019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076056" y="558044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4F81BD">
                    <a:lumMod val="50000"/>
                  </a:srgbClr>
                </a:solidFill>
              </a:rPr>
              <a:t>2020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7092280" y="558044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rgbClr val="4F81BD">
                    <a:lumMod val="50000"/>
                  </a:srgbClr>
                </a:solidFill>
              </a:rPr>
              <a:t>2021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www.kujawsko-pomorska.policja.gov.pl</a:t>
            </a: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/>
              <a:pPr>
                <a:defRPr/>
              </a:pPr>
              <a:t>39</a:t>
            </a:fld>
            <a:endParaRPr lang="pl-PL" alt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DCC8C0B-050A-4E26-92A8-570BD033EE03}"/>
              </a:ext>
            </a:extLst>
          </p:cNvPr>
          <p:cNvSpPr txBox="1"/>
          <p:nvPr/>
        </p:nvSpPr>
        <p:spPr>
          <a:xfrm>
            <a:off x="827584" y="5949777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* Interwencje publiczne, w tym interwencje publiczne własne policjantów  w ilości 92.369.</a:t>
            </a:r>
          </a:p>
        </p:txBody>
      </p:sp>
    </p:spTree>
    <p:extLst>
      <p:ext uri="{BB962C8B-B14F-4D97-AF65-F5344CB8AC3E}">
        <p14:creationId xmlns:p14="http://schemas.microsoft.com/office/powerpoint/2010/main" val="414008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8368CA58-C375-42C7-A80F-5142223CE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32772" name="pole tekstowe 7">
            <a:extLst>
              <a:ext uri="{FF2B5EF4-FFF2-40B4-BE49-F238E27FC236}">
                <a16:creationId xmlns:a16="http://schemas.microsoft.com/office/drawing/2014/main" id="{8322A342-53F2-4364-AF7B-1432B5BC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32773" name="Prostokąt 4">
            <a:extLst>
              <a:ext uri="{FF2B5EF4-FFF2-40B4-BE49-F238E27FC236}">
                <a16:creationId xmlns:a16="http://schemas.microsoft.com/office/drawing/2014/main" id="{3F04EB28-9A18-4658-84F8-08B88FAFA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81" y="1042921"/>
            <a:ext cx="7381440" cy="53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pl-PL" altLang="pl-PL" sz="1451">
                <a:solidFill>
                  <a:srgbClr val="1F497D"/>
                </a:solidFill>
              </a:rPr>
              <a:t>Stan etatowy w garnizonie kujawsko-pomorskiej Policji</a:t>
            </a:r>
          </a:p>
          <a:p>
            <a:r>
              <a:rPr lang="pl-PL" altLang="pl-PL" sz="1451">
                <a:solidFill>
                  <a:srgbClr val="1F497D"/>
                </a:solidFill>
              </a:rPr>
              <a:t>z podziałem na jednostki KMP/KPP/KWP/OPP na dzień 01.01.2022 r.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DFBA05F-C303-4073-A436-9149C01EEC9F}"/>
              </a:ext>
            </a:extLst>
          </p:cNvPr>
          <p:cNvGraphicFramePr>
            <a:graphicFrameLocks noGrp="1"/>
          </p:cNvGraphicFramePr>
          <p:nvPr/>
        </p:nvGraphicFramePr>
        <p:xfrm>
          <a:off x="303841" y="1796041"/>
          <a:ext cx="8285758" cy="4803190"/>
        </p:xfrm>
        <a:graphic>
          <a:graphicData uri="http://schemas.openxmlformats.org/drawingml/2006/table">
            <a:tbl>
              <a:tblPr/>
              <a:tblGrid>
                <a:gridCol w="2578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6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6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72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JEDNOSTKA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 etatowy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wakaty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 wakatów do ilości etatów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osoby zwolnione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Bydgoszcz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1 002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Grudziądz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271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Toruń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647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Włocławek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419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Aleksandrów Kujawski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Brodnica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Chełmno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96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Golub-Dobrzyń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Inowrocław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322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Lipno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Mogilno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Nakło nad Notecią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166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Radziejów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Rypin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Sępólno Krajeńskie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Świecie nad Wisłą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182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Tuchola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Wąbrzeźno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Żnin</a:t>
                      </a:r>
                      <a:endParaRPr lang="pl-PL" sz="100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KWP/SPKP Bydgoszcz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662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537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OPP Bydgoszcz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243</a:t>
                      </a:r>
                      <a:endParaRPr lang="pl-PL" sz="11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940">
                <a:tc>
                  <a:txBody>
                    <a:bodyPr/>
                    <a:lstStyle/>
                    <a:p>
                      <a:pPr fontAlgn="b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Woj. kujawsko-pomorskie</a:t>
                      </a:r>
                      <a:endParaRPr lang="pl-PL" sz="1000" dirty="0">
                        <a:solidFill>
                          <a:srgbClr val="2A5283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832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5082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2A5283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188</a:t>
                      </a:r>
                    </a:p>
                  </a:txBody>
                  <a:tcPr marL="7454" marR="7454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DFB9C46-972C-4172-B8AF-B4C6A553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815" y="6469243"/>
            <a:ext cx="2134080" cy="364320"/>
          </a:xfrm>
        </p:spPr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4</a:t>
            </a:fld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F12D4ACE-496A-497F-9A4D-E9681AEE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46B1B7D-9F59-48E2-ACA7-8891259D7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Porównanie roku 2021 do 2020: 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sz="2400" dirty="0"/>
              <a:t>Nastąpił wzrost liczby przeprowadzonych interwencji </a:t>
            </a:r>
            <a:br>
              <a:rPr lang="pl-PL" sz="2400" dirty="0"/>
            </a:br>
            <a:r>
              <a:rPr lang="pl-PL" sz="2400" dirty="0"/>
              <a:t>w miejscach publicznych o 68.904, tj. o 189 dziennie,                          oraz spadek interwencji domowych o 884, tj. o 2,4 dziennie.</a:t>
            </a:r>
          </a:p>
          <a:p>
            <a:pPr marL="0" indent="0" algn="just">
              <a:buNone/>
            </a:pPr>
            <a:r>
              <a:rPr lang="pl-PL" sz="2400" dirty="0"/>
              <a:t>Nastąpił wzrost łącznej liczby przeprowadzonych interwencji </a:t>
            </a:r>
            <a:br>
              <a:rPr lang="pl-PL" sz="2400" dirty="0"/>
            </a:br>
            <a:r>
              <a:rPr lang="pl-PL" sz="2400" dirty="0"/>
              <a:t>o 68.020, tj. o 186,6 dziennie.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5F8CBF8-B39B-45D5-ABFB-71E30FEE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/>
              <a:pPr>
                <a:defRPr/>
              </a:pPr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4093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1325563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700"/>
              </a:spcBef>
              <a:spcAft>
                <a:spcPct val="0"/>
              </a:spcAft>
              <a:buFontTx/>
              <a:buNone/>
            </a:pPr>
            <a:r>
              <a:rPr lang="pl-PL" altLang="pl-PL" sz="2800" b="1">
                <a:solidFill>
                  <a:srgbClr val="000000"/>
                </a:solidFill>
                <a:cs typeface="Arial" charset="0"/>
              </a:rPr>
              <a:t> </a:t>
            </a:r>
            <a:endParaRPr lang="pl-PL" altLang="pl-PL" sz="28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15516" y="2132856"/>
          <a:ext cx="8712968" cy="433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89"/>
          <p:cNvSpPr txBox="1">
            <a:spLocks/>
          </p:cNvSpPr>
          <p:nvPr/>
        </p:nvSpPr>
        <p:spPr>
          <a:xfrm>
            <a:off x="535848" y="1165348"/>
            <a:ext cx="8229600" cy="6477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pl-PL" sz="16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pl-PL" sz="2400" b="1" dirty="0">
                <a:latin typeface="+mj-lt"/>
                <a:cs typeface="Arial" panose="020B0604020202020204" pitchFamily="34" charset="0"/>
              </a:rPr>
              <a:t>KRAJOWA MAPA ZAGROŻEŃ BEZPIECZEŃSTWA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(09.09.2016 – 31.12.2021)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Ilość zgłoszonych zagrożeń naniesionych na Krajową Mapę Zagrożeń przez użytkowników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(na terenie województwa kujawsko-pomorskiego) </a:t>
            </a:r>
            <a:endParaRPr lang="pl-PL" sz="1400" b="1" dirty="0">
              <a:cs typeface="Arial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/>
              <a:pPr>
                <a:defRPr/>
              </a:pPr>
              <a:t>41</a:t>
            </a:fld>
            <a:endParaRPr lang="pl-PL" altLang="pl-PL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75286065"/>
              </p:ext>
            </p:extLst>
          </p:nvPr>
        </p:nvGraphicFramePr>
        <p:xfrm>
          <a:off x="457200" y="2564904"/>
          <a:ext cx="822960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5850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0013" y="604838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700"/>
              </a:spcBef>
              <a:spcAft>
                <a:spcPct val="0"/>
              </a:spcAft>
              <a:buFontTx/>
              <a:buNone/>
            </a:pPr>
            <a:r>
              <a:rPr lang="pl-PL" altLang="pl-PL" sz="2800" b="1">
                <a:solidFill>
                  <a:srgbClr val="000000"/>
                </a:solidFill>
                <a:cs typeface="Arial" charset="0"/>
              </a:rPr>
              <a:t> </a:t>
            </a:r>
            <a:endParaRPr lang="pl-PL" altLang="pl-PL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Rectangle 89"/>
          <p:cNvSpPr txBox="1">
            <a:spLocks/>
          </p:cNvSpPr>
          <p:nvPr/>
        </p:nvSpPr>
        <p:spPr>
          <a:xfrm>
            <a:off x="555625" y="1341587"/>
            <a:ext cx="8229600" cy="503237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400" b="1" dirty="0">
                <a:latin typeface="+mj-lt"/>
                <a:cs typeface="Arial" panose="020B0604020202020204" pitchFamily="34" charset="0"/>
              </a:rPr>
              <a:t>KRAJOWA MAPA ZAGROŻEŃ BEZPIECZEŃSTWA</a:t>
            </a:r>
            <a:endParaRPr lang="pl-PL" sz="2400" dirty="0">
              <a:latin typeface="+mj-lt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 sz="1600" b="1" dirty="0">
              <a:solidFill>
                <a:srgbClr val="4F81BD"/>
              </a:solidFill>
              <a:latin typeface="Arial" charset="0"/>
              <a:cs typeface="Arial" charset="0"/>
            </a:endParaRPr>
          </a:p>
        </p:txBody>
      </p:sp>
      <p:sp>
        <p:nvSpPr>
          <p:cNvPr id="14349" name="pole tekstowe 1"/>
          <p:cNvSpPr txBox="1">
            <a:spLocks noChangeArrowheads="1"/>
          </p:cNvSpPr>
          <p:nvPr/>
        </p:nvSpPr>
        <p:spPr bwMode="auto">
          <a:xfrm>
            <a:off x="3563938" y="6418263"/>
            <a:ext cx="23519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900" dirty="0">
                <a:solidFill>
                  <a:prstClr val="black"/>
                </a:solidFill>
                <a:latin typeface="Arial" charset="0"/>
                <a:cs typeface="Arial" charset="0"/>
              </a:rPr>
              <a:t>Dane według stanu na dzień 31.12.2021 r.</a:t>
            </a:r>
          </a:p>
        </p:txBody>
      </p: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/>
              <a:pPr>
                <a:defRPr/>
              </a:pPr>
              <a:t>42</a:t>
            </a:fld>
            <a:endParaRPr lang="pl-PL" altLang="pl-PL" dirty="0"/>
          </a:p>
        </p:txBody>
      </p:sp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4BE0FDD2-BF54-4E95-BE80-59DE4DD1A1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55578"/>
              </p:ext>
            </p:extLst>
          </p:nvPr>
        </p:nvGraphicFramePr>
        <p:xfrm>
          <a:off x="323527" y="1752072"/>
          <a:ext cx="8461697" cy="460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748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/>
          <a:lstStyle/>
          <a:p>
            <a:r>
              <a:rPr lang="pl-PL" altLang="pl-PL" sz="1800" b="1" dirty="0"/>
              <a:t>         </a:t>
            </a:r>
            <a:br>
              <a:rPr lang="pl-PL" altLang="pl-PL" sz="1800" b="1" dirty="0"/>
            </a:br>
            <a:r>
              <a:rPr lang="pl-PL" altLang="pl-PL" sz="1800" b="1" dirty="0">
                <a:solidFill>
                  <a:srgbClr val="003399"/>
                </a:solidFill>
              </a:rPr>
              <a:t>  </a:t>
            </a:r>
            <a:r>
              <a:rPr lang="pl-PL" altLang="pl-PL" sz="1800" b="1" dirty="0">
                <a:solidFill>
                  <a:schemeClr val="tx1"/>
                </a:solidFill>
              </a:rPr>
              <a:t>Miernik monitorowany MM4 Czas reakcji na zdarzenie.   </a:t>
            </a:r>
            <a:endParaRPr lang="pl-PL" altLang="pl-PL" sz="1800" dirty="0">
              <a:solidFill>
                <a:schemeClr val="tx1"/>
              </a:solidFill>
            </a:endParaRPr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616624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altLang="pl-PL" sz="2000" b="1" dirty="0">
                <a:solidFill>
                  <a:srgbClr val="003399"/>
                </a:solidFill>
              </a:rPr>
              <a:t>PILNE  </a:t>
            </a:r>
          </a:p>
          <a:p>
            <a:pPr algn="ctr">
              <a:buFont typeface="Arial" charset="0"/>
              <a:buNone/>
            </a:pPr>
            <a:endParaRPr lang="pl-PL" altLang="pl-PL" sz="2000" b="1" dirty="0"/>
          </a:p>
          <a:p>
            <a:pPr algn="ctr">
              <a:buFont typeface="Arial" charset="0"/>
              <a:buNone/>
            </a:pPr>
            <a:endParaRPr lang="pl-PL" altLang="pl-PL" sz="2000" b="1" dirty="0"/>
          </a:p>
          <a:p>
            <a:pPr algn="ctr">
              <a:buFont typeface="Arial" charset="0"/>
              <a:buNone/>
            </a:pPr>
            <a:endParaRPr lang="pl-PL" altLang="pl-PL" sz="2000" b="1" dirty="0"/>
          </a:p>
          <a:p>
            <a:pPr algn="ctr">
              <a:buFont typeface="Arial" charset="0"/>
              <a:buNone/>
            </a:pPr>
            <a:endParaRPr lang="pl-PL" altLang="pl-PL" sz="2000" b="1" dirty="0"/>
          </a:p>
          <a:p>
            <a:pPr algn="ctr">
              <a:buFont typeface="Arial" charset="0"/>
              <a:buNone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(średni czas reakcji 2020 rok, osiągnięty 00:09:48)</a:t>
            </a:r>
            <a:r>
              <a:rPr lang="pl-PL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ctr">
              <a:buFont typeface="Arial" charset="0"/>
              <a:buNone/>
            </a:pPr>
            <a:r>
              <a:rPr lang="pl-PL" altLang="pl-PL" sz="2000" b="1" dirty="0">
                <a:solidFill>
                  <a:srgbClr val="003399"/>
                </a:solidFill>
              </a:rPr>
              <a:t>ZWYKŁE</a:t>
            </a:r>
          </a:p>
          <a:p>
            <a:pPr marL="0" indent="0" algn="ctr">
              <a:buFont typeface="Arial" charset="0"/>
              <a:buNone/>
            </a:pPr>
            <a:endParaRPr lang="pl-PL" altLang="pl-PL" sz="2000" b="1" dirty="0"/>
          </a:p>
          <a:p>
            <a:pPr marL="0" indent="0" algn="ctr">
              <a:buNone/>
            </a:pPr>
            <a:endParaRPr lang="pl-PL" altLang="pl-PL" sz="2000" dirty="0"/>
          </a:p>
          <a:p>
            <a:pPr marL="0" indent="0" algn="ctr">
              <a:buNone/>
            </a:pPr>
            <a:endParaRPr lang="pl-PL" altLang="pl-PL" sz="2000" dirty="0"/>
          </a:p>
          <a:p>
            <a:pPr marL="0" indent="0" algn="ctr">
              <a:buNone/>
            </a:pPr>
            <a:endParaRPr lang="pl-PL" altLang="pl-PL" sz="2000" dirty="0"/>
          </a:p>
          <a:p>
            <a:pPr marL="0" indent="0" algn="ctr">
              <a:buFont typeface="Arial" charset="0"/>
              <a:buNone/>
            </a:pP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(średni czas reakcji 2020 rok, osiągnięty 00:16:53)</a:t>
            </a:r>
            <a:r>
              <a:rPr lang="pl-PL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pl-PL" altLang="pl-PL" sz="1600" b="1" dirty="0"/>
              <a:t>	</a:t>
            </a:r>
          </a:p>
        </p:txBody>
      </p:sp>
      <p:sp>
        <p:nvSpPr>
          <p:cNvPr id="3" name="Prostokąt 2"/>
          <p:cNvSpPr/>
          <p:nvPr/>
        </p:nvSpPr>
        <p:spPr>
          <a:xfrm>
            <a:off x="6876256" y="981018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766D688A-FBF1-49B8-8434-46D9370CC3B3}" type="slidenum">
              <a:rPr lang="pl-PL" altLang="pl-PL" sz="1000" smtClean="0"/>
              <a:pPr algn="r"/>
              <a:t>43</a:t>
            </a:fld>
            <a:endParaRPr lang="pl-PL" altLang="pl-PL" sz="100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C73079A-FF4F-47D6-811B-77F26CA29B6A}"/>
              </a:ext>
            </a:extLst>
          </p:cNvPr>
          <p:cNvGraphicFramePr>
            <a:graphicFrameLocks noGrp="1"/>
          </p:cNvGraphicFramePr>
          <p:nvPr/>
        </p:nvGraphicFramePr>
        <p:xfrm>
          <a:off x="2933700" y="2023120"/>
          <a:ext cx="3276600" cy="13716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649565648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4185590091"/>
                    </a:ext>
                  </a:extLst>
                </a:gridCol>
              </a:tblGrid>
              <a:tr h="28956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Średni czas reakcji 2021 rok pilne​</a:t>
                      </a:r>
                      <a:endParaRPr lang="pl-PL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5127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wymagany​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Osiągnięty 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8786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00:10:36​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00:09:42​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04337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CF788D1-8CFB-4503-987D-289BE15A9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1" y="20239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85CF184-C0A6-4DA9-9A64-49C2430125DE}"/>
              </a:ext>
            </a:extLst>
          </p:cNvPr>
          <p:cNvGraphicFramePr>
            <a:graphicFrameLocks noGrp="1"/>
          </p:cNvGraphicFramePr>
          <p:nvPr/>
        </p:nvGraphicFramePr>
        <p:xfrm>
          <a:off x="2948940" y="4437112"/>
          <a:ext cx="3261360" cy="1371600"/>
        </p:xfrm>
        <a:graphic>
          <a:graphicData uri="http://schemas.openxmlformats.org/drawingml/2006/table">
            <a:tbl>
              <a:tblPr/>
              <a:tblGrid>
                <a:gridCol w="1630680">
                  <a:extLst>
                    <a:ext uri="{9D8B030D-6E8A-4147-A177-3AD203B41FA5}">
                      <a16:colId xmlns:a16="http://schemas.microsoft.com/office/drawing/2014/main" val="3629687109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585559540"/>
                    </a:ext>
                  </a:extLst>
                </a:gridCol>
              </a:tblGrid>
              <a:tr h="28956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pl-PL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Średni czas reakcji 2021 rok ZWYKŁE</a:t>
                      </a:r>
                      <a:r>
                        <a:rPr lang="pl-PL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pl-PL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56940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Wymagane​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osiągnięte​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3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53448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00:13:32​</a:t>
                      </a:r>
                      <a:endParaRPr lang="pl-PL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l-PL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00:16:10​</a:t>
                      </a:r>
                      <a:endParaRPr lang="pl-PL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83649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C3EDA8F3-8615-48E2-BF72-5E1BD63B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258" y="443790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0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357873" y="764704"/>
            <a:ext cx="8229600" cy="936104"/>
          </a:xfrm>
        </p:spPr>
        <p:txBody>
          <a:bodyPr/>
          <a:lstStyle/>
          <a:p>
            <a:br>
              <a:rPr lang="pl-PL" altLang="pl-PL" sz="2000" b="1" dirty="0"/>
            </a:br>
            <a:r>
              <a:rPr lang="pl-PL" altLang="pl-PL" sz="2000" b="1" dirty="0">
                <a:solidFill>
                  <a:schemeClr val="tx1"/>
                </a:solidFill>
              </a:rPr>
              <a:t>Działania priorytetowe 2021 rok. </a:t>
            </a:r>
            <a:endParaRPr lang="pl-PL" altLang="pl-PL" sz="20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296" y="1620389"/>
            <a:ext cx="8229600" cy="5112568"/>
          </a:xfrm>
        </p:spPr>
        <p:txBody>
          <a:bodyPr/>
          <a:lstStyle/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Realizacja zadań Policji związanych z zapobieganiem, przeciwdziałaniem                                i zwalczaniem COVID-19, wywołanej wirusem SARS-CoV-2. 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</a:rPr>
              <a:t>			               </a:t>
            </a:r>
            <a:r>
              <a:rPr lang="pl-PL" altLang="pl-PL" sz="2000" b="1" dirty="0">
                <a:solidFill>
                  <a:schemeClr val="tx1"/>
                </a:solidFill>
              </a:rPr>
              <a:t>Działania priorytetowe 2022 rok. </a:t>
            </a:r>
          </a:p>
          <a:p>
            <a:pPr marL="0" indent="0" algn="ctr">
              <a:buNone/>
            </a:pPr>
            <a:r>
              <a:rPr lang="pl-PL" altLang="pl-PL" sz="1800" dirty="0">
                <a:solidFill>
                  <a:schemeClr val="tx1"/>
                </a:solidFill>
              </a:rPr>
              <a:t>	Ukierunkowane zostaną na realizację zadań w ramach COVID-19.</a:t>
            </a:r>
          </a:p>
          <a:p>
            <a:pPr marL="0" indent="0" algn="ctr">
              <a:buNone/>
            </a:pPr>
            <a:endParaRPr lang="pl-PL" altLang="pl-PL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altLang="pl-PL" sz="1800" dirty="0">
                <a:solidFill>
                  <a:schemeClr val="tx1"/>
                </a:solidFill>
              </a:rPr>
              <a:t>Realizacja innych zadań/przedsięwzięć uzależniona będzie w głównej mierze,                      od ustanawiania określonych obostrzeń/nakazów/zakazów zawartych w normach prawnych dotyczących ogłoszonego stanu zagrożenia epidemicznego. </a:t>
            </a:r>
          </a:p>
          <a:p>
            <a:pPr marL="0" indent="0">
              <a:buNone/>
            </a:pPr>
            <a:endParaRPr lang="pl-PL" sz="2000" b="1" dirty="0"/>
          </a:p>
          <a:p>
            <a:pPr algn="ctr">
              <a:buNone/>
              <a:defRPr/>
            </a:pPr>
            <a:endParaRPr lang="pl-PL" sz="1800" dirty="0"/>
          </a:p>
        </p:txBody>
      </p:sp>
      <p:sp>
        <p:nvSpPr>
          <p:cNvPr id="2" name="Prostokąt 1"/>
          <p:cNvSpPr/>
          <p:nvPr/>
        </p:nvSpPr>
        <p:spPr>
          <a:xfrm>
            <a:off x="6804248" y="977393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766D688A-FBF1-49B8-8434-46D9370CC3B3}" type="slidenum">
              <a:rPr lang="pl-PL" altLang="pl-PL" sz="1000" smtClean="0"/>
              <a:pPr algn="r"/>
              <a:t>44</a:t>
            </a:fld>
            <a:endParaRPr lang="pl-PL" altLang="pl-PL" sz="1000" dirty="0"/>
          </a:p>
        </p:txBody>
      </p:sp>
    </p:spTree>
    <p:extLst>
      <p:ext uri="{BB962C8B-B14F-4D97-AF65-F5344CB8AC3E}">
        <p14:creationId xmlns:p14="http://schemas.microsoft.com/office/powerpoint/2010/main" val="204632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BA93E-B8D9-4132-8538-59226D49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br>
              <a:rPr lang="pl-PL" sz="1800" b="1" dirty="0"/>
            </a:br>
            <a:br>
              <a:rPr lang="pl-PL" sz="1800" b="1" dirty="0"/>
            </a:br>
            <a:br>
              <a:rPr lang="pl-PL" sz="1800" b="1" dirty="0"/>
            </a:br>
            <a:r>
              <a:rPr lang="pl-PL" sz="1800" b="1" dirty="0">
                <a:solidFill>
                  <a:schemeClr val="tx1"/>
                </a:solidFill>
              </a:rPr>
              <a:t>Centrum Operacyjne KWP w Bydgoszczy, w związku z zagrożeniem COVID-19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>stan na dzień 31.12.2021 r. </a:t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>(rozpoczęcie realizacji zadań CO KWP 09.03.2020 r.)</a:t>
            </a:r>
            <a:br>
              <a:rPr lang="pl-PL" sz="1800" b="1" dirty="0">
                <a:solidFill>
                  <a:srgbClr val="003399"/>
                </a:solidFill>
              </a:rPr>
            </a:br>
            <a:br>
              <a:rPr lang="pl-PL" dirty="0">
                <a:solidFill>
                  <a:srgbClr val="FF0000"/>
                </a:solidFill>
              </a:rPr>
            </a:b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045-F5CE-49D3-847F-6862D27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l-PL" sz="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pl-PL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SPRAWDZENIA OSÓB NARASTAJĄCO</a:t>
            </a:r>
            <a:endParaRPr lang="pl-PL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3 884 050 </a:t>
            </a:r>
            <a:r>
              <a:rPr lang="pl-PL" sz="1800" dirty="0">
                <a:solidFill>
                  <a:schemeClr val="tx1"/>
                </a:solidFill>
              </a:rPr>
              <a:t>osób/</a:t>
            </a:r>
            <a:r>
              <a:rPr lang="pl-PL" sz="1800" b="1" dirty="0">
                <a:solidFill>
                  <a:schemeClr val="tx1"/>
                </a:solidFill>
              </a:rPr>
              <a:t>3 428 139 </a:t>
            </a:r>
            <a:r>
              <a:rPr lang="pl-PL" sz="1800" dirty="0">
                <a:solidFill>
                  <a:schemeClr val="tx1"/>
                </a:solidFill>
              </a:rPr>
              <a:t>adresów,</a:t>
            </a: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10 641/</a:t>
            </a:r>
            <a:r>
              <a:rPr lang="pl-PL" sz="1800" dirty="0">
                <a:solidFill>
                  <a:schemeClr val="tx1"/>
                </a:solidFill>
              </a:rPr>
              <a:t>osób/</a:t>
            </a:r>
            <a:r>
              <a:rPr lang="pl-PL" sz="1800" b="1" dirty="0">
                <a:solidFill>
                  <a:schemeClr val="tx1"/>
                </a:solidFill>
              </a:rPr>
              <a:t>9 392</a:t>
            </a:r>
            <a:r>
              <a:rPr lang="pl-PL" sz="1800" dirty="0">
                <a:solidFill>
                  <a:schemeClr val="tx1"/>
                </a:solidFill>
              </a:rPr>
              <a:t>/adresów/</a:t>
            </a:r>
            <a:r>
              <a:rPr lang="pl-PL" sz="1800" b="1" dirty="0">
                <a:solidFill>
                  <a:schemeClr val="tx1"/>
                </a:solidFill>
              </a:rPr>
              <a:t>średnio na dobę. 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SPRAWDZENIA MIEJSC I POJAZDÓW NARASTAJĄCO </a:t>
            </a:r>
            <a:endParaRPr lang="pl-PL" sz="1800" dirty="0">
              <a:solidFill>
                <a:schemeClr val="tx1"/>
              </a:solidFill>
            </a:endParaRPr>
          </a:p>
          <a:p>
            <a:r>
              <a:rPr lang="pl-PL" sz="1800" dirty="0">
                <a:solidFill>
                  <a:schemeClr val="tx1"/>
                </a:solidFill>
              </a:rPr>
              <a:t>Kontrola pojazdów – </a:t>
            </a:r>
            <a:r>
              <a:rPr lang="pl-PL" sz="1800" b="1" dirty="0">
                <a:solidFill>
                  <a:schemeClr val="tx1"/>
                </a:solidFill>
              </a:rPr>
              <a:t>135</a:t>
            </a:r>
            <a:r>
              <a:rPr lang="pl-PL" sz="1800" dirty="0">
                <a:solidFill>
                  <a:schemeClr val="tx1"/>
                </a:solidFill>
              </a:rPr>
              <a:t> (51 pouczeń, 28 MKK),</a:t>
            </a:r>
          </a:p>
          <a:p>
            <a:r>
              <a:rPr lang="pl-PL" sz="1800" dirty="0">
                <a:solidFill>
                  <a:schemeClr val="tx1"/>
                </a:solidFill>
              </a:rPr>
              <a:t>Kontrola miejsc gromadzenia się osób – </a:t>
            </a:r>
            <a:r>
              <a:rPr lang="pl-PL" sz="1800" b="1" dirty="0">
                <a:solidFill>
                  <a:schemeClr val="tx1"/>
                </a:solidFill>
              </a:rPr>
              <a:t>95 </a:t>
            </a:r>
            <a:r>
              <a:rPr lang="pl-PL" sz="1800" dirty="0">
                <a:solidFill>
                  <a:schemeClr val="tx1"/>
                </a:solidFill>
              </a:rPr>
              <a:t>(61 pouczeń – 64%, 5 MKK – 5%, 29 									         wniosków do SR – 31%),</a:t>
            </a:r>
          </a:p>
          <a:p>
            <a:r>
              <a:rPr lang="pl-PL" sz="1800" dirty="0">
                <a:solidFill>
                  <a:schemeClr val="tx1"/>
                </a:solidFill>
              </a:rPr>
              <a:t>Przemieszczanie się – </a:t>
            </a:r>
            <a:r>
              <a:rPr lang="pl-PL" sz="1800" b="1" dirty="0">
                <a:solidFill>
                  <a:schemeClr val="tx1"/>
                </a:solidFill>
              </a:rPr>
              <a:t>85 </a:t>
            </a:r>
            <a:r>
              <a:rPr lang="pl-PL" sz="1800" dirty="0">
                <a:solidFill>
                  <a:schemeClr val="tx1"/>
                </a:solidFill>
              </a:rPr>
              <a:t>(54 pouczenia – 63,5%, 27 MKK – 32%,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					   4 wnioski do SR – 4,5%),             </a:t>
            </a:r>
          </a:p>
          <a:p>
            <a:r>
              <a:rPr lang="pl-PL" sz="1800" dirty="0">
                <a:solidFill>
                  <a:schemeClr val="tx1"/>
                </a:solidFill>
              </a:rPr>
              <a:t>Zasłanianie twarzy – </a:t>
            </a:r>
            <a:r>
              <a:rPr lang="pl-PL" sz="1800" b="1" dirty="0">
                <a:solidFill>
                  <a:schemeClr val="tx1"/>
                </a:solidFill>
              </a:rPr>
              <a:t>73 811 </a:t>
            </a:r>
            <a:r>
              <a:rPr lang="pl-PL" sz="1800" dirty="0">
                <a:solidFill>
                  <a:schemeClr val="tx1"/>
                </a:solidFill>
              </a:rPr>
              <a:t>(35 978 pouczeń – 48%, 34 060 MKK – 46%, 3 773 wnioski  				                do SR – 6%).</a:t>
            </a:r>
          </a:p>
          <a:p>
            <a:pPr lvl="0"/>
            <a:endParaRPr lang="pl-PL" sz="18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7092280" y="980728"/>
            <a:ext cx="1898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766D688A-FBF1-49B8-8434-46D9370CC3B3}" type="slidenum">
              <a:rPr lang="pl-PL" altLang="pl-PL" sz="1000" smtClean="0"/>
              <a:pPr algn="r"/>
              <a:t>45</a:t>
            </a:fld>
            <a:endParaRPr lang="pl-PL" altLang="pl-PL" sz="1000" dirty="0"/>
          </a:p>
        </p:txBody>
      </p:sp>
    </p:spTree>
    <p:extLst>
      <p:ext uri="{BB962C8B-B14F-4D97-AF65-F5344CB8AC3E}">
        <p14:creationId xmlns:p14="http://schemas.microsoft.com/office/powerpoint/2010/main" val="384120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BA93E-B8D9-4132-8538-59226D49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pl-PL" sz="1800" b="1" dirty="0">
                <a:solidFill>
                  <a:schemeClr val="tx1"/>
                </a:solidFill>
              </a:rPr>
              <a:t>REALIZACJA NARUSZEŃ, NAKAZÓW, ZAKAZÓW, LUB OGRANICZEŃ ZWIĄZANYCH                 Z ZAPOBIEGANIEM, PRZECIWDZIAŁANIEM I ZWALCZNIEM COVID-19.</a:t>
            </a:r>
            <a:br>
              <a:rPr lang="pl-PL" sz="1800" b="1" dirty="0">
                <a:solidFill>
                  <a:srgbClr val="003399"/>
                </a:solidFill>
              </a:rPr>
            </a:br>
            <a:endParaRPr lang="pl-PL" sz="1800" b="1" dirty="0">
              <a:solidFill>
                <a:srgbClr val="003399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3B1045-F5CE-49D3-847F-6862D2726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96459"/>
            <a:ext cx="735516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b="1" dirty="0">
                <a:solidFill>
                  <a:schemeClr val="tx1"/>
                </a:solidFill>
              </a:rPr>
              <a:t>Podmioty współpracujące.</a:t>
            </a:r>
          </a:p>
          <a:p>
            <a:pPr marL="0" indent="0" algn="ctr">
              <a:buNone/>
            </a:pPr>
            <a:endParaRPr lang="pl-PL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Liczba żołnierzy Żandarmerii Wojskowej  – </a:t>
            </a:r>
            <a:r>
              <a:rPr lang="pl-PL" sz="1800" b="1" dirty="0">
                <a:solidFill>
                  <a:schemeClr val="tx1"/>
                </a:solidFill>
              </a:rPr>
              <a:t>3 043,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Liczba żołnierzy Wojsk Obrony Terytorialnej  – </a:t>
            </a:r>
            <a:r>
              <a:rPr lang="pl-PL" sz="1800" b="1" dirty="0">
                <a:solidFill>
                  <a:schemeClr val="tx1"/>
                </a:solidFill>
              </a:rPr>
              <a:t>6 121,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Liczba funkcjonariuszy Straży Granicznej  – </a:t>
            </a:r>
            <a:r>
              <a:rPr lang="pl-PL" sz="1800" b="1" dirty="0">
                <a:solidFill>
                  <a:schemeClr val="tx1"/>
                </a:solidFill>
              </a:rPr>
              <a:t>474.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Ilość sprawdzeń kwarantanny WOT – </a:t>
            </a:r>
            <a:r>
              <a:rPr lang="pl-PL" sz="1800" b="1" dirty="0">
                <a:solidFill>
                  <a:schemeClr val="tx1"/>
                </a:solidFill>
              </a:rPr>
              <a:t>479 132 </a:t>
            </a:r>
            <a:r>
              <a:rPr lang="pl-PL" sz="1800" dirty="0">
                <a:solidFill>
                  <a:schemeClr val="tx1"/>
                </a:solidFill>
              </a:rPr>
              <a:t>osoby</a:t>
            </a:r>
            <a:r>
              <a:rPr lang="pl-PL" sz="1800" b="1" dirty="0">
                <a:solidFill>
                  <a:schemeClr val="tx1"/>
                </a:solidFill>
              </a:rPr>
              <a:t>/329 674 </a:t>
            </a:r>
            <a:r>
              <a:rPr lang="pl-PL" sz="1800" dirty="0">
                <a:solidFill>
                  <a:schemeClr val="tx1"/>
                </a:solidFill>
              </a:rPr>
              <a:t>adresy,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Ilość sprawdzeń kwarantanny SG – </a:t>
            </a:r>
            <a:r>
              <a:rPr lang="pl-PL" sz="1800" b="1" dirty="0">
                <a:solidFill>
                  <a:schemeClr val="tx1"/>
                </a:solidFill>
              </a:rPr>
              <a:t>20 137 </a:t>
            </a:r>
            <a:r>
              <a:rPr lang="pl-PL" sz="1800" dirty="0">
                <a:solidFill>
                  <a:schemeClr val="tx1"/>
                </a:solidFill>
              </a:rPr>
              <a:t>osób</a:t>
            </a:r>
            <a:r>
              <a:rPr lang="pl-PL" sz="1800" b="1" dirty="0">
                <a:solidFill>
                  <a:schemeClr val="tx1"/>
                </a:solidFill>
              </a:rPr>
              <a:t>/10 574 </a:t>
            </a:r>
            <a:r>
              <a:rPr lang="pl-PL" sz="1800" dirty="0">
                <a:solidFill>
                  <a:schemeClr val="tx1"/>
                </a:solidFill>
              </a:rPr>
              <a:t>adresów,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Łącznie WOT/SG – </a:t>
            </a:r>
            <a:r>
              <a:rPr lang="pl-PL" sz="1800" b="1" dirty="0">
                <a:solidFill>
                  <a:schemeClr val="tx1"/>
                </a:solidFill>
              </a:rPr>
              <a:t>499 269 </a:t>
            </a:r>
            <a:r>
              <a:rPr lang="pl-PL" sz="1800" dirty="0">
                <a:solidFill>
                  <a:schemeClr val="tx1"/>
                </a:solidFill>
              </a:rPr>
              <a:t>osób</a:t>
            </a:r>
            <a:r>
              <a:rPr lang="pl-PL" sz="1800" b="1" dirty="0">
                <a:solidFill>
                  <a:schemeClr val="tx1"/>
                </a:solidFill>
              </a:rPr>
              <a:t>/340 248 </a:t>
            </a:r>
            <a:r>
              <a:rPr lang="pl-PL" sz="1800" dirty="0">
                <a:solidFill>
                  <a:schemeClr val="tx1"/>
                </a:solidFill>
              </a:rPr>
              <a:t>adresów.</a:t>
            </a:r>
          </a:p>
          <a:p>
            <a:pPr marL="0" indent="0">
              <a:buNone/>
            </a:pPr>
            <a:endParaRPr lang="pl-PL" sz="1800" dirty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br>
              <a:rPr lang="pl-PL" sz="1800" dirty="0"/>
            </a:br>
            <a:endParaRPr lang="pl-PL" sz="1800" dirty="0"/>
          </a:p>
        </p:txBody>
      </p:sp>
      <p:sp>
        <p:nvSpPr>
          <p:cNvPr id="4" name="Prostokąt 3"/>
          <p:cNvSpPr/>
          <p:nvPr/>
        </p:nvSpPr>
        <p:spPr>
          <a:xfrm>
            <a:off x="6804248" y="980728"/>
            <a:ext cx="21323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766D688A-FBF1-49B8-8434-46D9370CC3B3}" type="slidenum">
              <a:rPr lang="pl-PL" altLang="pl-PL" sz="1000" smtClean="0"/>
              <a:pPr algn="r"/>
              <a:t>46</a:t>
            </a:fld>
            <a:endParaRPr lang="pl-PL" altLang="pl-PL" sz="1000" dirty="0"/>
          </a:p>
        </p:txBody>
      </p:sp>
    </p:spTree>
    <p:extLst>
      <p:ext uri="{BB962C8B-B14F-4D97-AF65-F5344CB8AC3E}">
        <p14:creationId xmlns:p14="http://schemas.microsoft.com/office/powerpoint/2010/main" val="3578295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8C733-3908-4DA7-8577-D7174425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66" y="1412776"/>
            <a:ext cx="8229600" cy="1143000"/>
          </a:xfrm>
        </p:spPr>
        <p:txBody>
          <a:bodyPr/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F297D1-4C35-41BA-AD0D-1E330B5BC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256584"/>
          </a:xfrm>
        </p:spPr>
        <p:txBody>
          <a:bodyPr/>
          <a:lstStyle/>
          <a:p>
            <a:pPr marL="0" lvl="0" indent="0">
              <a:buNone/>
            </a:pPr>
            <a:endParaRPr lang="pl-PL" sz="800" dirty="0"/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POLICJANCI KWARANTANNA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Łączna ogólna liczba policjantów objętych kwarantanną – </a:t>
            </a:r>
            <a:r>
              <a:rPr lang="pl-PL" sz="1800" b="1" dirty="0">
                <a:solidFill>
                  <a:schemeClr val="tx1"/>
                </a:solidFill>
              </a:rPr>
              <a:t>675</a:t>
            </a:r>
            <a:r>
              <a:rPr lang="pl-PL" sz="1800" dirty="0">
                <a:solidFill>
                  <a:schemeClr val="tx1"/>
                </a:solidFill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Łączna liczba policjantów objętych kwarantanną w związku ze służbą – </a:t>
            </a:r>
            <a:r>
              <a:rPr lang="pl-PL" sz="1800" b="1" dirty="0">
                <a:solidFill>
                  <a:schemeClr val="tx1"/>
                </a:solidFill>
              </a:rPr>
              <a:t>279</a:t>
            </a:r>
            <a:r>
              <a:rPr lang="pl-PL" sz="1800" dirty="0">
                <a:solidFill>
                  <a:schemeClr val="tx1"/>
                </a:solidFill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</a:rPr>
              <a:t>Liczba policjantów po kwarantannie – </a:t>
            </a:r>
            <a:r>
              <a:rPr lang="pl-PL" sz="1800" b="1" dirty="0">
                <a:solidFill>
                  <a:schemeClr val="tx1"/>
                </a:solidFill>
              </a:rPr>
              <a:t>701</a:t>
            </a:r>
            <a:r>
              <a:rPr lang="pl-PL" sz="1800" dirty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pl-PL" sz="1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</a:rPr>
              <a:t>ZAKAŻONYCH POLICJANTÓW/PRACOWNIKÓW</a:t>
            </a:r>
          </a:p>
          <a:p>
            <a:pPr marL="0" indent="0" algn="ctr">
              <a:buNone/>
            </a:pPr>
            <a:endParaRPr lang="pl-PL" sz="1800" dirty="0">
              <a:solidFill>
                <a:schemeClr val="tx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</a:rPr>
              <a:t>661 policjantów </a:t>
            </a:r>
            <a:r>
              <a:rPr lang="pl-PL" sz="1800" dirty="0">
                <a:solidFill>
                  <a:schemeClr val="tx1"/>
                </a:solidFill>
              </a:rPr>
              <a:t>(w tym 233 w związku ze służbą)/</a:t>
            </a:r>
            <a:r>
              <a:rPr lang="pl-PL" sz="1800" b="1" dirty="0">
                <a:solidFill>
                  <a:schemeClr val="tx1"/>
                </a:solidFill>
              </a:rPr>
              <a:t>183 pracowników</a:t>
            </a:r>
            <a:r>
              <a:rPr lang="pl-PL" sz="1800" dirty="0">
                <a:solidFill>
                  <a:schemeClr val="tx1"/>
                </a:solidFill>
              </a:rPr>
              <a:t>.</a:t>
            </a:r>
          </a:p>
          <a:p>
            <a:pPr lvl="0"/>
            <a:endParaRPr lang="pl-PL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1800" b="1" dirty="0">
                <a:solidFill>
                  <a:schemeClr val="tx1"/>
                </a:solidFill>
                <a:latin typeface="+mj-lt"/>
              </a:rPr>
              <a:t>OZDROWIAŁYCH POLICJANTÓW/PRACOWNIKÓW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/>
                </a:solidFill>
                <a:latin typeface="+mj-lt"/>
              </a:rPr>
              <a:t>636 policjantów/180 pracowników.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580112" y="980728"/>
            <a:ext cx="49511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766D688A-FBF1-49B8-8434-46D9370CC3B3}" type="slidenum">
              <a:rPr lang="pl-PL" altLang="pl-PL" sz="1000" smtClean="0"/>
              <a:pPr algn="r"/>
              <a:t>47</a:t>
            </a:fld>
            <a:endParaRPr lang="pl-PL" altLang="pl-PL" sz="1000" dirty="0"/>
          </a:p>
        </p:txBody>
      </p:sp>
    </p:spTree>
    <p:extLst>
      <p:ext uri="{BB962C8B-B14F-4D97-AF65-F5344CB8AC3E}">
        <p14:creationId xmlns:p14="http://schemas.microsoft.com/office/powerpoint/2010/main" val="357426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C4B2A6F-48CF-438C-9B1E-1480089F35CE}"/>
              </a:ext>
            </a:extLst>
          </p:cNvPr>
          <p:cNvSpPr/>
          <p:nvPr/>
        </p:nvSpPr>
        <p:spPr>
          <a:xfrm>
            <a:off x="467544" y="1844824"/>
            <a:ext cx="828092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Przestrzeganie przepisów w związku z wprowadzeniem stanu wyjątkowego: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terenie woj.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ujawsko-pomorskiego </a:t>
            </a: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ujawniono łącznie 49 imigrantów 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nielegalnie przebywających na terenie RP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zatrzymano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 osób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przestępstwa (art. 264 kk).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pl-P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885924" y="980728"/>
            <a:ext cx="18982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2FADC570-A830-4359-9EFC-62213C70B76B}" type="slidenum">
              <a:rPr lang="pl-PL" altLang="pl-PL" sz="1000" smtClean="0"/>
              <a:pPr algn="r"/>
              <a:t>48</a:t>
            </a:fld>
            <a:endParaRPr lang="pl-PL" altLang="pl-PL" sz="1000" dirty="0"/>
          </a:p>
        </p:txBody>
      </p:sp>
    </p:spTree>
    <p:extLst>
      <p:ext uri="{BB962C8B-B14F-4D97-AF65-F5344CB8AC3E}">
        <p14:creationId xmlns:p14="http://schemas.microsoft.com/office/powerpoint/2010/main" val="2426588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2043112"/>
          </a:xfrm>
        </p:spPr>
        <p:txBody>
          <a:bodyPr/>
          <a:lstStyle/>
          <a:p>
            <a:pPr eaLnBrk="1" hangingPunct="1"/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KOMENDA  WOJEWÓDZKA  POLICJI                                                            W  BYDGOSZCZY</a:t>
            </a:r>
            <a:b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W Y D Z I A Ł     R U C H U     D R O G O W E G O</a:t>
            </a:r>
            <a:endParaRPr lang="pl-PL" alt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071938"/>
            <a:ext cx="29289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7" name="Symbol zastępczy numeru slajdu 13">
            <a:extLst>
              <a:ext uri="{FF2B5EF4-FFF2-40B4-BE49-F238E27FC236}">
                <a16:creationId xmlns:a16="http://schemas.microsoft.com/office/drawing/2014/main" id="{349BD50C-71A7-4A02-94A1-97C9826277D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9C852A5-EF7F-4FF6-8B76-4789A9D5D313}" type="slidenum">
              <a:rPr lang="pl-PL" altLang="pl-PL" sz="1200" smtClean="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>
                <a:defRPr/>
              </a:pPr>
              <a:t>49</a:t>
            </a:fld>
            <a:endParaRPr lang="pl-PL" altLang="pl-PL" sz="1200" dirty="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0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013" y="961982"/>
            <a:ext cx="26640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pic>
        <p:nvPicPr>
          <p:cNvPr id="1026" name="Picture 2" descr="Komendy Miejskie i Powiatowe Policji garnizonu kujawsko-pomorskiego -  Policja Kujawsko-Pomorska">
            <a:extLst>
              <a:ext uri="{FF2B5EF4-FFF2-40B4-BE49-F238E27FC236}">
                <a16:creationId xmlns:a16="http://schemas.microsoft.com/office/drawing/2014/main" id="{8BC6B642-2337-4346-BD50-86A227D3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34" y="1208982"/>
            <a:ext cx="5943185" cy="56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035325" y="1288729"/>
            <a:ext cx="1912948" cy="5388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tabLst>
                <a:tab pos="0" algn="l"/>
                <a:tab pos="790493" algn="l"/>
                <a:tab pos="1239709" algn="l"/>
                <a:tab pos="1688925" algn="l"/>
                <a:tab pos="2138142" algn="l"/>
                <a:tab pos="2587357" algn="l"/>
                <a:tab pos="3036573" algn="l"/>
                <a:tab pos="3485788" algn="l"/>
                <a:tab pos="3935005" algn="l"/>
                <a:tab pos="4384220" algn="l"/>
                <a:tab pos="4833437" algn="l"/>
                <a:tab pos="5282652" algn="l"/>
                <a:tab pos="5731869" algn="l"/>
                <a:tab pos="6181084" algn="l"/>
                <a:tab pos="6630300" algn="l"/>
                <a:tab pos="7079516" algn="l"/>
                <a:tab pos="7528732" algn="l"/>
                <a:tab pos="7977948" algn="l"/>
                <a:tab pos="8427164" algn="l"/>
                <a:tab pos="8876380" algn="l"/>
                <a:tab pos="9325596" algn="l"/>
              </a:tabLst>
              <a:defRPr/>
            </a:pPr>
            <a:r>
              <a:rPr lang="pl-PL" sz="1451" dirty="0">
                <a:latin typeface="Calibri"/>
                <a:cs typeface="Times New Roman" pitchFamily="18" charset="0"/>
              </a:rPr>
              <a:t>Liczba funkcjonariuszy </a:t>
            </a:r>
            <a:br>
              <a:rPr lang="pl-PL" sz="1451" dirty="0">
                <a:latin typeface="Calibri"/>
                <a:cs typeface="Times New Roman" pitchFamily="18" charset="0"/>
              </a:rPr>
            </a:br>
            <a:r>
              <a:rPr lang="pl-PL" sz="1451" dirty="0">
                <a:latin typeface="Calibri"/>
                <a:cs typeface="Times New Roman" pitchFamily="18" charset="0"/>
              </a:rPr>
              <a:t>na 1 000 mieszkańców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B5CD7BE-F576-4A1E-BC1E-FC737A7A49BC}"/>
              </a:ext>
            </a:extLst>
          </p:cNvPr>
          <p:cNvGraphicFramePr>
            <a:graphicFrameLocks noGrp="1"/>
          </p:cNvGraphicFramePr>
          <p:nvPr/>
        </p:nvGraphicFramePr>
        <p:xfrm>
          <a:off x="10145" y="1208982"/>
          <a:ext cx="3282818" cy="535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446">
                  <a:extLst>
                    <a:ext uri="{9D8B030D-6E8A-4147-A177-3AD203B41FA5}">
                      <a16:colId xmlns:a16="http://schemas.microsoft.com/office/drawing/2014/main" val="3825702915"/>
                    </a:ext>
                  </a:extLst>
                </a:gridCol>
                <a:gridCol w="951575">
                  <a:extLst>
                    <a:ext uri="{9D8B030D-6E8A-4147-A177-3AD203B41FA5}">
                      <a16:colId xmlns:a16="http://schemas.microsoft.com/office/drawing/2014/main" val="3404992380"/>
                    </a:ext>
                  </a:extLst>
                </a:gridCol>
                <a:gridCol w="818797">
                  <a:extLst>
                    <a:ext uri="{9D8B030D-6E8A-4147-A177-3AD203B41FA5}">
                      <a16:colId xmlns:a16="http://schemas.microsoft.com/office/drawing/2014/main" val="1325009671"/>
                    </a:ext>
                  </a:extLst>
                </a:gridCol>
              </a:tblGrid>
              <a:tr h="386083">
                <a:tc>
                  <a:txBody>
                    <a:bodyPr/>
                    <a:lstStyle/>
                    <a:p>
                      <a:pPr algn="ctr"/>
                      <a:r>
                        <a:rPr lang="pl-PL" sz="1500" dirty="0"/>
                        <a:t>Miasto/Powiat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Mieszkańcy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/>
                        <a:t>Policjanci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314772487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Bydgoszcz z powiatem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462 790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1 002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413851617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Grudziądz z powiatem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133 157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271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4037652953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Toruń z powiatem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307 865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647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2253738066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Włocławek z powiatem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marL="0" marR="0" lvl="0" indent="0" algn="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193 165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419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2121914980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Aleksandrów Kuj.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54 701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111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771223771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Brodnica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78 915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135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4287115441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Chełmno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51 427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96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4005154460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Golub-Dobrzyń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44 614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86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513441107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Inowrocław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157 521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322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588826166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Lipno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65 123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124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2343445695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Mogilno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45 267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88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2438686294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Nakło n/Not.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85 866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166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1841399380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Radziejów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39 763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77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929524605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Rypin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43 190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83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1796947019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Sępólno Kraj.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40 685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80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1895961980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Świecie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98 321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182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131861393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Tuchola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48 203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89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3014584817"/>
                  </a:ext>
                </a:extLst>
              </a:tr>
              <a:tr h="257496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Wąbrzeźno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33 837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69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2527997114"/>
                  </a:ext>
                </a:extLst>
              </a:tr>
              <a:tr h="301985"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Żnin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69 663</a:t>
                      </a: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>
                          <a:solidFill>
                            <a:srgbClr val="002060"/>
                          </a:solidFill>
                        </a:rPr>
                        <a:t>130</a:t>
                      </a:r>
                    </a:p>
                  </a:txBody>
                  <a:tcPr marL="91431" marR="91431" marT="45715" marB="45715"/>
                </a:tc>
                <a:extLst>
                  <a:ext uri="{0D108BD9-81ED-4DB2-BD59-A6C34878D82A}">
                    <a16:rowId xmlns:a16="http://schemas.microsoft.com/office/drawing/2014/main" val="189355664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45DB6B53-F9E2-48CC-816B-8B05CCE1544E}"/>
              </a:ext>
            </a:extLst>
          </p:cNvPr>
          <p:cNvSpPr/>
          <p:nvPr/>
        </p:nvSpPr>
        <p:spPr>
          <a:xfrm>
            <a:off x="391681" y="8952"/>
            <a:ext cx="8751838" cy="39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98" dirty="0">
                <a:solidFill>
                  <a:schemeClr val="accent1">
                    <a:lumMod val="50000"/>
                  </a:schemeClr>
                </a:solidFill>
              </a:rPr>
              <a:t>Dane demograficzne Głównego Urzędu Statystycznego w Bydgoszczy – Bank Danych Lokalnych.</a:t>
            </a:r>
          </a:p>
          <a:p>
            <a:pPr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98" dirty="0">
                <a:solidFill>
                  <a:schemeClr val="accent1">
                    <a:lumMod val="50000"/>
                  </a:schemeClr>
                </a:solidFill>
              </a:rPr>
              <a:t>Stan etatowy na dzień 01.01.2022 r.</a:t>
            </a:r>
            <a:endParaRPr lang="pl-PL" sz="998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5336460" y="441226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2,04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4509653" y="291829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2,16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6864570" y="204247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2,03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5911106" y="3429521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2,10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7062633" y="571511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2,17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6341325" y="457977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2,02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7933160" y="275078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1,71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5810853" y="2726871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1,87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4761813" y="527553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1,94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7467418" y="449909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1,90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7054957" y="3354537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1,93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3578956" y="352823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1,93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6054001" y="5472748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1,94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7935359" y="369533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1,92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3500631" y="2252591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1,97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5623313" y="1884173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1,85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4428374" y="165018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1,85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3951643" y="462759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1,87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5157EF1-9989-4643-B1B7-715869FD8BF0}"/>
              </a:ext>
            </a:extLst>
          </p:cNvPr>
          <p:cNvSpPr/>
          <p:nvPr/>
        </p:nvSpPr>
        <p:spPr>
          <a:xfrm>
            <a:off x="6743774" y="276956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rgbClr val="FF0000"/>
                </a:solidFill>
              </a:rPr>
              <a:t>2,03</a:t>
            </a:r>
          </a:p>
        </p:txBody>
      </p:sp>
      <p:sp>
        <p:nvSpPr>
          <p:cNvPr id="26" name="Symbol zastępczy numeru slajdu 25">
            <a:extLst>
              <a:ext uri="{FF2B5EF4-FFF2-40B4-BE49-F238E27FC236}">
                <a16:creationId xmlns:a16="http://schemas.microsoft.com/office/drawing/2014/main" id="{8391E6C2-78A7-477E-9F11-312A2309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A69FD-146F-420A-92F7-4E3819CD00AC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67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altLang="pl-PL" b="1" dirty="0">
                <a:latin typeface="+mn-lt"/>
              </a:rPr>
              <a:t>WYPADKI DROGOWE, OFIARY ŚMIERTELNE I RANNI STYCZEŃ - GRUDZIEŃ 2021 r. </a:t>
            </a:r>
          </a:p>
        </p:txBody>
      </p:sp>
      <p:grpSp>
        <p:nvGrpSpPr>
          <p:cNvPr id="2" name="all"/>
          <p:cNvGrpSpPr/>
          <p:nvPr/>
        </p:nvGrpSpPr>
        <p:grpSpPr>
          <a:xfrm>
            <a:off x="1857356" y="2285992"/>
            <a:ext cx="7000924" cy="3643339"/>
            <a:chOff x="356318" y="1251756"/>
            <a:chExt cx="5777782" cy="2789521"/>
          </a:xfrm>
          <a:solidFill>
            <a:schemeClr val="bg1"/>
          </a:solidFill>
        </p:grpSpPr>
        <p:sp>
          <p:nvSpPr>
            <p:cNvPr id="10" name="0403"/>
            <p:cNvSpPr/>
            <p:nvPr/>
          </p:nvSpPr>
          <p:spPr>
            <a:xfrm>
              <a:off x="1468255" y="1779129"/>
              <a:ext cx="1488934" cy="952974"/>
            </a:xfrm>
            <a:custGeom>
              <a:avLst/>
              <a:gdLst/>
              <a:ahLst/>
              <a:cxnLst/>
              <a:rect l="0" t="0" r="0" b="0"/>
              <a:pathLst>
                <a:path w="3657601" h="2616201">
                  <a:moveTo>
                    <a:pt x="0" y="863600"/>
                  </a:moveTo>
                  <a:lnTo>
                    <a:pt x="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50800" y="850900"/>
                  </a:lnTo>
                  <a:lnTo>
                    <a:pt x="508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88900" y="850900"/>
                  </a:lnTo>
                  <a:lnTo>
                    <a:pt x="88900" y="850900"/>
                  </a:lnTo>
                  <a:lnTo>
                    <a:pt x="101600" y="850900"/>
                  </a:lnTo>
                  <a:lnTo>
                    <a:pt x="114300" y="850900"/>
                  </a:lnTo>
                  <a:lnTo>
                    <a:pt x="114300" y="850900"/>
                  </a:lnTo>
                  <a:lnTo>
                    <a:pt x="1397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52400" y="838200"/>
                  </a:lnTo>
                  <a:lnTo>
                    <a:pt x="152400" y="825500"/>
                  </a:lnTo>
                  <a:lnTo>
                    <a:pt x="127000" y="825500"/>
                  </a:lnTo>
                  <a:lnTo>
                    <a:pt x="127000" y="812800"/>
                  </a:lnTo>
                  <a:lnTo>
                    <a:pt x="127000" y="800100"/>
                  </a:lnTo>
                  <a:lnTo>
                    <a:pt x="1270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77800" y="800100"/>
                  </a:lnTo>
                  <a:lnTo>
                    <a:pt x="177800" y="800100"/>
                  </a:lnTo>
                  <a:lnTo>
                    <a:pt x="190500" y="812800"/>
                  </a:lnTo>
                  <a:lnTo>
                    <a:pt x="190500" y="800100"/>
                  </a:lnTo>
                  <a:lnTo>
                    <a:pt x="203200" y="7874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28600" y="736600"/>
                  </a:lnTo>
                  <a:lnTo>
                    <a:pt x="241300" y="736600"/>
                  </a:lnTo>
                  <a:lnTo>
                    <a:pt x="266700" y="673100"/>
                  </a:lnTo>
                  <a:lnTo>
                    <a:pt x="254000" y="673100"/>
                  </a:lnTo>
                  <a:lnTo>
                    <a:pt x="254000" y="660400"/>
                  </a:lnTo>
                  <a:lnTo>
                    <a:pt x="254000" y="660400"/>
                  </a:lnTo>
                  <a:lnTo>
                    <a:pt x="266700" y="6604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17500" y="622300"/>
                  </a:lnTo>
                  <a:lnTo>
                    <a:pt x="330200" y="622300"/>
                  </a:lnTo>
                  <a:lnTo>
                    <a:pt x="330200" y="635000"/>
                  </a:lnTo>
                  <a:lnTo>
                    <a:pt x="355600" y="635000"/>
                  </a:lnTo>
                  <a:lnTo>
                    <a:pt x="355600" y="635000"/>
                  </a:lnTo>
                  <a:lnTo>
                    <a:pt x="381000" y="635000"/>
                  </a:lnTo>
                  <a:lnTo>
                    <a:pt x="3937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81000" y="571500"/>
                  </a:lnTo>
                  <a:lnTo>
                    <a:pt x="406400" y="571500"/>
                  </a:lnTo>
                  <a:lnTo>
                    <a:pt x="419100" y="571500"/>
                  </a:lnTo>
                  <a:lnTo>
                    <a:pt x="419100" y="558800"/>
                  </a:lnTo>
                  <a:lnTo>
                    <a:pt x="431800" y="558800"/>
                  </a:lnTo>
                  <a:lnTo>
                    <a:pt x="431800" y="558800"/>
                  </a:lnTo>
                  <a:lnTo>
                    <a:pt x="444500" y="571500"/>
                  </a:lnTo>
                  <a:lnTo>
                    <a:pt x="444500" y="571500"/>
                  </a:lnTo>
                  <a:lnTo>
                    <a:pt x="457200" y="571500"/>
                  </a:lnTo>
                  <a:lnTo>
                    <a:pt x="457200" y="558800"/>
                  </a:lnTo>
                  <a:lnTo>
                    <a:pt x="469900" y="558800"/>
                  </a:lnTo>
                  <a:lnTo>
                    <a:pt x="482600" y="558800"/>
                  </a:lnTo>
                  <a:lnTo>
                    <a:pt x="495300" y="558800"/>
                  </a:lnTo>
                  <a:lnTo>
                    <a:pt x="508000" y="546100"/>
                  </a:lnTo>
                  <a:lnTo>
                    <a:pt x="508000" y="546100"/>
                  </a:lnTo>
                  <a:lnTo>
                    <a:pt x="508000" y="533400"/>
                  </a:lnTo>
                  <a:lnTo>
                    <a:pt x="520700" y="533400"/>
                  </a:lnTo>
                  <a:lnTo>
                    <a:pt x="5461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71500" y="4953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84200" y="457200"/>
                  </a:lnTo>
                  <a:lnTo>
                    <a:pt x="596900" y="457200"/>
                  </a:lnTo>
                  <a:lnTo>
                    <a:pt x="584200" y="444500"/>
                  </a:lnTo>
                  <a:lnTo>
                    <a:pt x="584200" y="444500"/>
                  </a:lnTo>
                  <a:lnTo>
                    <a:pt x="596900" y="444500"/>
                  </a:lnTo>
                  <a:lnTo>
                    <a:pt x="609600" y="431800"/>
                  </a:lnTo>
                  <a:lnTo>
                    <a:pt x="596900" y="431800"/>
                  </a:lnTo>
                  <a:lnTo>
                    <a:pt x="596900" y="419100"/>
                  </a:lnTo>
                  <a:lnTo>
                    <a:pt x="495300" y="406400"/>
                  </a:lnTo>
                  <a:lnTo>
                    <a:pt x="495300" y="419100"/>
                  </a:lnTo>
                  <a:lnTo>
                    <a:pt x="444500" y="406400"/>
                  </a:lnTo>
                  <a:lnTo>
                    <a:pt x="444500" y="393700"/>
                  </a:lnTo>
                  <a:lnTo>
                    <a:pt x="444500" y="393700"/>
                  </a:lnTo>
                  <a:lnTo>
                    <a:pt x="431800" y="406400"/>
                  </a:lnTo>
                  <a:lnTo>
                    <a:pt x="419100" y="406400"/>
                  </a:lnTo>
                  <a:lnTo>
                    <a:pt x="406400" y="406400"/>
                  </a:lnTo>
                  <a:lnTo>
                    <a:pt x="393700" y="4064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93700" y="355600"/>
                  </a:lnTo>
                  <a:lnTo>
                    <a:pt x="406400" y="355600"/>
                  </a:lnTo>
                  <a:lnTo>
                    <a:pt x="406400" y="342900"/>
                  </a:lnTo>
                  <a:lnTo>
                    <a:pt x="419100" y="342900"/>
                  </a:lnTo>
                  <a:lnTo>
                    <a:pt x="431800" y="330200"/>
                  </a:lnTo>
                  <a:lnTo>
                    <a:pt x="431800" y="3302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57200" y="317500"/>
                  </a:lnTo>
                  <a:lnTo>
                    <a:pt x="457200" y="304800"/>
                  </a:lnTo>
                  <a:lnTo>
                    <a:pt x="469900" y="304800"/>
                  </a:lnTo>
                  <a:lnTo>
                    <a:pt x="469900" y="292100"/>
                  </a:lnTo>
                  <a:lnTo>
                    <a:pt x="469900" y="292100"/>
                  </a:lnTo>
                  <a:lnTo>
                    <a:pt x="482600" y="292100"/>
                  </a:lnTo>
                  <a:lnTo>
                    <a:pt x="495300" y="292100"/>
                  </a:lnTo>
                  <a:lnTo>
                    <a:pt x="508000" y="292100"/>
                  </a:lnTo>
                  <a:lnTo>
                    <a:pt x="508000" y="279400"/>
                  </a:lnTo>
                  <a:lnTo>
                    <a:pt x="520700" y="279400"/>
                  </a:lnTo>
                  <a:lnTo>
                    <a:pt x="533400" y="292100"/>
                  </a:lnTo>
                  <a:lnTo>
                    <a:pt x="533400" y="292100"/>
                  </a:lnTo>
                  <a:lnTo>
                    <a:pt x="546100" y="292100"/>
                  </a:lnTo>
                  <a:lnTo>
                    <a:pt x="558800" y="292100"/>
                  </a:lnTo>
                  <a:lnTo>
                    <a:pt x="571500" y="279400"/>
                  </a:lnTo>
                  <a:lnTo>
                    <a:pt x="571500" y="279400"/>
                  </a:lnTo>
                  <a:lnTo>
                    <a:pt x="571500" y="266700"/>
                  </a:lnTo>
                  <a:lnTo>
                    <a:pt x="571500" y="266700"/>
                  </a:lnTo>
                  <a:lnTo>
                    <a:pt x="571500" y="254000"/>
                  </a:lnTo>
                  <a:lnTo>
                    <a:pt x="584200" y="254000"/>
                  </a:lnTo>
                  <a:lnTo>
                    <a:pt x="584200" y="254000"/>
                  </a:lnTo>
                  <a:lnTo>
                    <a:pt x="584200" y="241300"/>
                  </a:lnTo>
                  <a:lnTo>
                    <a:pt x="558800" y="241300"/>
                  </a:lnTo>
                  <a:lnTo>
                    <a:pt x="571500" y="228600"/>
                  </a:lnTo>
                  <a:lnTo>
                    <a:pt x="584200" y="228600"/>
                  </a:lnTo>
                  <a:lnTo>
                    <a:pt x="596900" y="215900"/>
                  </a:lnTo>
                  <a:lnTo>
                    <a:pt x="596900" y="215900"/>
                  </a:lnTo>
                  <a:lnTo>
                    <a:pt x="609600" y="215900"/>
                  </a:lnTo>
                  <a:lnTo>
                    <a:pt x="609600" y="215900"/>
                  </a:lnTo>
                  <a:lnTo>
                    <a:pt x="622300" y="215900"/>
                  </a:lnTo>
                  <a:lnTo>
                    <a:pt x="622300" y="215900"/>
                  </a:lnTo>
                  <a:lnTo>
                    <a:pt x="635000" y="215900"/>
                  </a:lnTo>
                  <a:lnTo>
                    <a:pt x="647700" y="215900"/>
                  </a:lnTo>
                  <a:lnTo>
                    <a:pt x="660400" y="215900"/>
                  </a:lnTo>
                  <a:lnTo>
                    <a:pt x="660400" y="1905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90500"/>
                  </a:lnTo>
                  <a:lnTo>
                    <a:pt x="698500" y="190500"/>
                  </a:lnTo>
                  <a:lnTo>
                    <a:pt x="711200" y="190500"/>
                  </a:lnTo>
                  <a:lnTo>
                    <a:pt x="723900" y="177800"/>
                  </a:lnTo>
                  <a:lnTo>
                    <a:pt x="723900" y="177800"/>
                  </a:lnTo>
                  <a:lnTo>
                    <a:pt x="749300" y="177800"/>
                  </a:lnTo>
                  <a:lnTo>
                    <a:pt x="774700" y="177800"/>
                  </a:lnTo>
                  <a:lnTo>
                    <a:pt x="774700" y="177800"/>
                  </a:lnTo>
                  <a:lnTo>
                    <a:pt x="787400" y="165100"/>
                  </a:lnTo>
                  <a:lnTo>
                    <a:pt x="800100" y="165100"/>
                  </a:lnTo>
                  <a:lnTo>
                    <a:pt x="800100" y="152400"/>
                  </a:lnTo>
                  <a:lnTo>
                    <a:pt x="787400" y="152400"/>
                  </a:lnTo>
                  <a:lnTo>
                    <a:pt x="800100" y="139700"/>
                  </a:lnTo>
                  <a:lnTo>
                    <a:pt x="825500" y="127000"/>
                  </a:lnTo>
                  <a:lnTo>
                    <a:pt x="825500" y="127000"/>
                  </a:lnTo>
                  <a:lnTo>
                    <a:pt x="850900" y="139700"/>
                  </a:lnTo>
                  <a:lnTo>
                    <a:pt x="850900" y="127000"/>
                  </a:lnTo>
                  <a:lnTo>
                    <a:pt x="876300" y="127000"/>
                  </a:lnTo>
                  <a:lnTo>
                    <a:pt x="889000" y="139700"/>
                  </a:lnTo>
                  <a:lnTo>
                    <a:pt x="977900" y="152400"/>
                  </a:lnTo>
                  <a:lnTo>
                    <a:pt x="977900" y="139700"/>
                  </a:lnTo>
                  <a:lnTo>
                    <a:pt x="977900" y="139700"/>
                  </a:lnTo>
                  <a:lnTo>
                    <a:pt x="990600" y="139700"/>
                  </a:lnTo>
                  <a:lnTo>
                    <a:pt x="1041400" y="50800"/>
                  </a:lnTo>
                  <a:lnTo>
                    <a:pt x="1028700" y="381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079500" y="0"/>
                  </a:lnTo>
                  <a:lnTo>
                    <a:pt x="1092200" y="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30300" y="25400"/>
                  </a:lnTo>
                  <a:lnTo>
                    <a:pt x="1143000" y="254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44600" y="38100"/>
                  </a:lnTo>
                  <a:lnTo>
                    <a:pt x="1244600" y="38100"/>
                  </a:lnTo>
                  <a:lnTo>
                    <a:pt x="1244600" y="50800"/>
                  </a:lnTo>
                  <a:lnTo>
                    <a:pt x="1244600" y="50800"/>
                  </a:lnTo>
                  <a:lnTo>
                    <a:pt x="1270000" y="508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38100"/>
                  </a:lnTo>
                  <a:lnTo>
                    <a:pt x="1308100" y="25400"/>
                  </a:lnTo>
                  <a:lnTo>
                    <a:pt x="1308100" y="38100"/>
                  </a:lnTo>
                  <a:lnTo>
                    <a:pt x="1320800" y="38100"/>
                  </a:lnTo>
                  <a:lnTo>
                    <a:pt x="13208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46200" y="38100"/>
                  </a:lnTo>
                  <a:lnTo>
                    <a:pt x="1346200" y="38100"/>
                  </a:lnTo>
                  <a:lnTo>
                    <a:pt x="1358900" y="508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76200"/>
                  </a:lnTo>
                  <a:lnTo>
                    <a:pt x="1397000" y="762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09700" y="1016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22400" y="127000"/>
                  </a:lnTo>
                  <a:lnTo>
                    <a:pt x="1435100" y="127000"/>
                  </a:lnTo>
                  <a:lnTo>
                    <a:pt x="1435100" y="127000"/>
                  </a:lnTo>
                  <a:lnTo>
                    <a:pt x="1447800" y="1270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39700"/>
                  </a:lnTo>
                  <a:lnTo>
                    <a:pt x="1485900" y="127000"/>
                  </a:lnTo>
                  <a:lnTo>
                    <a:pt x="1498600" y="127000"/>
                  </a:lnTo>
                  <a:lnTo>
                    <a:pt x="1498600" y="139700"/>
                  </a:lnTo>
                  <a:lnTo>
                    <a:pt x="1498600" y="139700"/>
                  </a:lnTo>
                  <a:lnTo>
                    <a:pt x="1498600" y="127000"/>
                  </a:lnTo>
                  <a:lnTo>
                    <a:pt x="1511300" y="139700"/>
                  </a:lnTo>
                  <a:lnTo>
                    <a:pt x="15113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87500" y="127000"/>
                  </a:lnTo>
                  <a:lnTo>
                    <a:pt x="1600200" y="139700"/>
                  </a:lnTo>
                  <a:lnTo>
                    <a:pt x="1600200" y="1270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52400"/>
                  </a:lnTo>
                  <a:lnTo>
                    <a:pt x="1625600" y="152400"/>
                  </a:lnTo>
                  <a:lnTo>
                    <a:pt x="1625600" y="139700"/>
                  </a:lnTo>
                  <a:lnTo>
                    <a:pt x="1638300" y="139700"/>
                  </a:lnTo>
                  <a:lnTo>
                    <a:pt x="1638300" y="139700"/>
                  </a:lnTo>
                  <a:lnTo>
                    <a:pt x="1651000" y="139700"/>
                  </a:lnTo>
                  <a:lnTo>
                    <a:pt x="1651000" y="139700"/>
                  </a:lnTo>
                  <a:lnTo>
                    <a:pt x="1638300" y="1397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27000"/>
                  </a:lnTo>
                  <a:lnTo>
                    <a:pt x="1663700" y="1270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14300"/>
                  </a:lnTo>
                  <a:lnTo>
                    <a:pt x="1651000" y="114300"/>
                  </a:lnTo>
                  <a:lnTo>
                    <a:pt x="1663700" y="101600"/>
                  </a:lnTo>
                  <a:lnTo>
                    <a:pt x="16764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701800" y="101600"/>
                  </a:lnTo>
                  <a:lnTo>
                    <a:pt x="1689100" y="101600"/>
                  </a:lnTo>
                  <a:lnTo>
                    <a:pt x="1701800" y="114300"/>
                  </a:lnTo>
                  <a:lnTo>
                    <a:pt x="1701800" y="114300"/>
                  </a:lnTo>
                  <a:lnTo>
                    <a:pt x="1714500" y="114300"/>
                  </a:lnTo>
                  <a:lnTo>
                    <a:pt x="1727200" y="1016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39900" y="88900"/>
                  </a:lnTo>
                  <a:lnTo>
                    <a:pt x="1739900" y="76200"/>
                  </a:lnTo>
                  <a:lnTo>
                    <a:pt x="1739900" y="76200"/>
                  </a:lnTo>
                  <a:lnTo>
                    <a:pt x="1752600" y="76200"/>
                  </a:lnTo>
                  <a:lnTo>
                    <a:pt x="1765300" y="76200"/>
                  </a:lnTo>
                  <a:lnTo>
                    <a:pt x="1778000" y="63500"/>
                  </a:lnTo>
                  <a:lnTo>
                    <a:pt x="1790700" y="76200"/>
                  </a:lnTo>
                  <a:lnTo>
                    <a:pt x="1803400" y="76200"/>
                  </a:lnTo>
                  <a:lnTo>
                    <a:pt x="1803400" y="76200"/>
                  </a:lnTo>
                  <a:lnTo>
                    <a:pt x="1816100" y="76200"/>
                  </a:lnTo>
                  <a:lnTo>
                    <a:pt x="1816100" y="889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28800" y="76200"/>
                  </a:lnTo>
                  <a:lnTo>
                    <a:pt x="1854200" y="76200"/>
                  </a:lnTo>
                  <a:lnTo>
                    <a:pt x="1854200" y="76200"/>
                  </a:lnTo>
                  <a:lnTo>
                    <a:pt x="1854200" y="63500"/>
                  </a:lnTo>
                  <a:lnTo>
                    <a:pt x="1866900" y="63500"/>
                  </a:lnTo>
                  <a:lnTo>
                    <a:pt x="1879600" y="63500"/>
                  </a:lnTo>
                  <a:lnTo>
                    <a:pt x="1879600" y="63500"/>
                  </a:lnTo>
                  <a:lnTo>
                    <a:pt x="1892300" y="635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66900" y="76200"/>
                  </a:lnTo>
                  <a:lnTo>
                    <a:pt x="1841500" y="76200"/>
                  </a:lnTo>
                  <a:lnTo>
                    <a:pt x="1841500" y="88900"/>
                  </a:lnTo>
                  <a:lnTo>
                    <a:pt x="1828800" y="88900"/>
                  </a:lnTo>
                  <a:lnTo>
                    <a:pt x="1828800" y="101600"/>
                  </a:lnTo>
                  <a:lnTo>
                    <a:pt x="1841500" y="88900"/>
                  </a:lnTo>
                  <a:lnTo>
                    <a:pt x="18669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76200"/>
                  </a:lnTo>
                  <a:lnTo>
                    <a:pt x="1879600" y="76200"/>
                  </a:lnTo>
                  <a:lnTo>
                    <a:pt x="1879600" y="76200"/>
                  </a:lnTo>
                  <a:lnTo>
                    <a:pt x="1892300" y="76200"/>
                  </a:lnTo>
                  <a:lnTo>
                    <a:pt x="1892300" y="63500"/>
                  </a:lnTo>
                  <a:lnTo>
                    <a:pt x="1892300" y="63500"/>
                  </a:lnTo>
                  <a:lnTo>
                    <a:pt x="1892300" y="88900"/>
                  </a:lnTo>
                  <a:lnTo>
                    <a:pt x="1905000" y="889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43100" y="127000"/>
                  </a:lnTo>
                  <a:lnTo>
                    <a:pt x="1943100" y="127000"/>
                  </a:lnTo>
                  <a:lnTo>
                    <a:pt x="1943100" y="139700"/>
                  </a:lnTo>
                  <a:lnTo>
                    <a:pt x="1943100" y="139700"/>
                  </a:lnTo>
                  <a:lnTo>
                    <a:pt x="1930400" y="152400"/>
                  </a:lnTo>
                  <a:lnTo>
                    <a:pt x="1930400" y="165100"/>
                  </a:lnTo>
                  <a:lnTo>
                    <a:pt x="1930400" y="165100"/>
                  </a:lnTo>
                  <a:lnTo>
                    <a:pt x="1917700" y="190500"/>
                  </a:lnTo>
                  <a:lnTo>
                    <a:pt x="1930400" y="190500"/>
                  </a:lnTo>
                  <a:lnTo>
                    <a:pt x="1943100" y="190500"/>
                  </a:lnTo>
                  <a:lnTo>
                    <a:pt x="1955800" y="190500"/>
                  </a:lnTo>
                  <a:lnTo>
                    <a:pt x="1943100" y="203200"/>
                  </a:lnTo>
                  <a:lnTo>
                    <a:pt x="1955800" y="203200"/>
                  </a:lnTo>
                  <a:lnTo>
                    <a:pt x="1968500" y="203200"/>
                  </a:lnTo>
                  <a:lnTo>
                    <a:pt x="19558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19685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41300"/>
                  </a:lnTo>
                  <a:lnTo>
                    <a:pt x="1968500" y="241300"/>
                  </a:lnTo>
                  <a:lnTo>
                    <a:pt x="1981200" y="228600"/>
                  </a:lnTo>
                  <a:lnTo>
                    <a:pt x="1981200" y="228600"/>
                  </a:lnTo>
                  <a:lnTo>
                    <a:pt x="1981200" y="241300"/>
                  </a:lnTo>
                  <a:lnTo>
                    <a:pt x="1993900" y="241300"/>
                  </a:lnTo>
                  <a:lnTo>
                    <a:pt x="1981200" y="241300"/>
                  </a:lnTo>
                  <a:lnTo>
                    <a:pt x="19812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79400"/>
                  </a:lnTo>
                  <a:lnTo>
                    <a:pt x="1993900" y="279400"/>
                  </a:lnTo>
                  <a:lnTo>
                    <a:pt x="2006600" y="2794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17500"/>
                  </a:lnTo>
                  <a:lnTo>
                    <a:pt x="2019300" y="317500"/>
                  </a:lnTo>
                  <a:lnTo>
                    <a:pt x="2019300" y="3175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06600" y="342900"/>
                  </a:lnTo>
                  <a:lnTo>
                    <a:pt x="2006600" y="342900"/>
                  </a:lnTo>
                  <a:lnTo>
                    <a:pt x="2019300" y="342900"/>
                  </a:lnTo>
                  <a:lnTo>
                    <a:pt x="2019300" y="355600"/>
                  </a:lnTo>
                  <a:lnTo>
                    <a:pt x="2044700" y="368300"/>
                  </a:lnTo>
                  <a:lnTo>
                    <a:pt x="2032000" y="368300"/>
                  </a:lnTo>
                  <a:lnTo>
                    <a:pt x="2044700" y="368300"/>
                  </a:lnTo>
                  <a:lnTo>
                    <a:pt x="2044700" y="381000"/>
                  </a:lnTo>
                  <a:lnTo>
                    <a:pt x="2032000" y="381000"/>
                  </a:lnTo>
                  <a:lnTo>
                    <a:pt x="2019300" y="393700"/>
                  </a:lnTo>
                  <a:lnTo>
                    <a:pt x="2032000" y="393700"/>
                  </a:lnTo>
                  <a:lnTo>
                    <a:pt x="2032000" y="393700"/>
                  </a:lnTo>
                  <a:lnTo>
                    <a:pt x="2044700" y="393700"/>
                  </a:lnTo>
                  <a:lnTo>
                    <a:pt x="2044700" y="406400"/>
                  </a:lnTo>
                  <a:lnTo>
                    <a:pt x="2044700" y="393700"/>
                  </a:lnTo>
                  <a:lnTo>
                    <a:pt x="2057400" y="393700"/>
                  </a:lnTo>
                  <a:lnTo>
                    <a:pt x="2057400" y="381000"/>
                  </a:lnTo>
                  <a:lnTo>
                    <a:pt x="2082800" y="381000"/>
                  </a:lnTo>
                  <a:lnTo>
                    <a:pt x="2095500" y="381000"/>
                  </a:lnTo>
                  <a:lnTo>
                    <a:pt x="2108200" y="381000"/>
                  </a:lnTo>
                  <a:lnTo>
                    <a:pt x="2108200" y="368300"/>
                  </a:lnTo>
                  <a:lnTo>
                    <a:pt x="2120900" y="368300"/>
                  </a:lnTo>
                  <a:lnTo>
                    <a:pt x="2120900" y="368300"/>
                  </a:lnTo>
                  <a:lnTo>
                    <a:pt x="2133600" y="381000"/>
                  </a:lnTo>
                  <a:lnTo>
                    <a:pt x="2184400" y="381000"/>
                  </a:lnTo>
                  <a:lnTo>
                    <a:pt x="2184400" y="368300"/>
                  </a:lnTo>
                  <a:lnTo>
                    <a:pt x="2184400" y="368300"/>
                  </a:lnTo>
                  <a:lnTo>
                    <a:pt x="2197100" y="368300"/>
                  </a:lnTo>
                  <a:lnTo>
                    <a:pt x="2235200" y="381000"/>
                  </a:lnTo>
                  <a:lnTo>
                    <a:pt x="2235200" y="381000"/>
                  </a:lnTo>
                  <a:lnTo>
                    <a:pt x="2260600" y="381000"/>
                  </a:lnTo>
                  <a:lnTo>
                    <a:pt x="2260600" y="381000"/>
                  </a:lnTo>
                  <a:lnTo>
                    <a:pt x="2273300" y="381000"/>
                  </a:lnTo>
                  <a:lnTo>
                    <a:pt x="2273300" y="381000"/>
                  </a:lnTo>
                  <a:lnTo>
                    <a:pt x="2286000" y="381000"/>
                  </a:lnTo>
                  <a:lnTo>
                    <a:pt x="2286000" y="393700"/>
                  </a:lnTo>
                  <a:lnTo>
                    <a:pt x="2286000" y="393700"/>
                  </a:lnTo>
                  <a:lnTo>
                    <a:pt x="2298700" y="381000"/>
                  </a:lnTo>
                  <a:lnTo>
                    <a:pt x="2324100" y="393700"/>
                  </a:lnTo>
                  <a:lnTo>
                    <a:pt x="2324100" y="406400"/>
                  </a:lnTo>
                  <a:lnTo>
                    <a:pt x="2349500" y="406400"/>
                  </a:lnTo>
                  <a:lnTo>
                    <a:pt x="2362200" y="393700"/>
                  </a:lnTo>
                  <a:lnTo>
                    <a:pt x="2387600" y="393700"/>
                  </a:lnTo>
                  <a:lnTo>
                    <a:pt x="2387600" y="393700"/>
                  </a:lnTo>
                  <a:lnTo>
                    <a:pt x="2400300" y="393700"/>
                  </a:lnTo>
                  <a:lnTo>
                    <a:pt x="2400300" y="393700"/>
                  </a:lnTo>
                  <a:lnTo>
                    <a:pt x="2413000" y="393700"/>
                  </a:lnTo>
                  <a:lnTo>
                    <a:pt x="2425700" y="393700"/>
                  </a:lnTo>
                  <a:lnTo>
                    <a:pt x="2425700" y="393700"/>
                  </a:lnTo>
                  <a:lnTo>
                    <a:pt x="2425700" y="406400"/>
                  </a:lnTo>
                  <a:lnTo>
                    <a:pt x="2451100" y="406400"/>
                  </a:lnTo>
                  <a:lnTo>
                    <a:pt x="2438400" y="406400"/>
                  </a:lnTo>
                  <a:lnTo>
                    <a:pt x="2438400" y="406400"/>
                  </a:lnTo>
                  <a:lnTo>
                    <a:pt x="24511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31800"/>
                  </a:lnTo>
                  <a:lnTo>
                    <a:pt x="2476500" y="431800"/>
                  </a:lnTo>
                  <a:lnTo>
                    <a:pt x="2489200" y="431800"/>
                  </a:lnTo>
                  <a:lnTo>
                    <a:pt x="2501900" y="431800"/>
                  </a:lnTo>
                  <a:lnTo>
                    <a:pt x="2514600" y="444500"/>
                  </a:lnTo>
                  <a:lnTo>
                    <a:pt x="2527300" y="457200"/>
                  </a:lnTo>
                  <a:lnTo>
                    <a:pt x="2527300" y="457200"/>
                  </a:lnTo>
                  <a:lnTo>
                    <a:pt x="2540000" y="457200"/>
                  </a:lnTo>
                  <a:lnTo>
                    <a:pt x="2540000" y="4699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40000" y="4699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95300"/>
                  </a:lnTo>
                  <a:lnTo>
                    <a:pt x="2514600" y="495300"/>
                  </a:lnTo>
                  <a:lnTo>
                    <a:pt x="2501900" y="4953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01900" y="533400"/>
                  </a:lnTo>
                  <a:lnTo>
                    <a:pt x="2489200" y="546100"/>
                  </a:lnTo>
                  <a:lnTo>
                    <a:pt x="2476500" y="546100"/>
                  </a:lnTo>
                  <a:lnTo>
                    <a:pt x="2476500" y="546100"/>
                  </a:lnTo>
                  <a:lnTo>
                    <a:pt x="2476500" y="533400"/>
                  </a:lnTo>
                  <a:lnTo>
                    <a:pt x="2476500" y="546100"/>
                  </a:lnTo>
                  <a:lnTo>
                    <a:pt x="2463800" y="546100"/>
                  </a:lnTo>
                  <a:lnTo>
                    <a:pt x="2463800" y="546100"/>
                  </a:lnTo>
                  <a:lnTo>
                    <a:pt x="2349500" y="533400"/>
                  </a:lnTo>
                  <a:lnTo>
                    <a:pt x="2349500" y="533400"/>
                  </a:lnTo>
                  <a:lnTo>
                    <a:pt x="2362200" y="533400"/>
                  </a:lnTo>
                  <a:lnTo>
                    <a:pt x="2336800" y="546100"/>
                  </a:lnTo>
                  <a:lnTo>
                    <a:pt x="2349500" y="546100"/>
                  </a:lnTo>
                  <a:lnTo>
                    <a:pt x="2349500" y="546100"/>
                  </a:lnTo>
                  <a:lnTo>
                    <a:pt x="2362200" y="546100"/>
                  </a:lnTo>
                  <a:lnTo>
                    <a:pt x="2362200" y="558800"/>
                  </a:lnTo>
                  <a:lnTo>
                    <a:pt x="2362200" y="558800"/>
                  </a:lnTo>
                  <a:lnTo>
                    <a:pt x="2387600" y="558800"/>
                  </a:lnTo>
                  <a:lnTo>
                    <a:pt x="2400300" y="558800"/>
                  </a:lnTo>
                  <a:lnTo>
                    <a:pt x="2413000" y="558800"/>
                  </a:lnTo>
                  <a:lnTo>
                    <a:pt x="2413000" y="584200"/>
                  </a:lnTo>
                  <a:lnTo>
                    <a:pt x="2425700" y="584200"/>
                  </a:lnTo>
                  <a:lnTo>
                    <a:pt x="2425700" y="584200"/>
                  </a:lnTo>
                  <a:lnTo>
                    <a:pt x="2451100" y="584200"/>
                  </a:lnTo>
                  <a:lnTo>
                    <a:pt x="2451100" y="584200"/>
                  </a:lnTo>
                  <a:lnTo>
                    <a:pt x="2451100" y="596900"/>
                  </a:lnTo>
                  <a:lnTo>
                    <a:pt x="2451100" y="609600"/>
                  </a:lnTo>
                  <a:lnTo>
                    <a:pt x="2451100" y="596900"/>
                  </a:lnTo>
                  <a:lnTo>
                    <a:pt x="2451100" y="596900"/>
                  </a:lnTo>
                  <a:lnTo>
                    <a:pt x="2438400" y="596900"/>
                  </a:lnTo>
                  <a:lnTo>
                    <a:pt x="2425700" y="596900"/>
                  </a:lnTo>
                  <a:lnTo>
                    <a:pt x="2400300" y="609600"/>
                  </a:lnTo>
                  <a:lnTo>
                    <a:pt x="2400300" y="609600"/>
                  </a:lnTo>
                  <a:lnTo>
                    <a:pt x="2387600" y="609600"/>
                  </a:lnTo>
                  <a:lnTo>
                    <a:pt x="2387600" y="622300"/>
                  </a:lnTo>
                  <a:lnTo>
                    <a:pt x="2387600" y="622300"/>
                  </a:lnTo>
                  <a:lnTo>
                    <a:pt x="2374900" y="622300"/>
                  </a:lnTo>
                  <a:lnTo>
                    <a:pt x="2374900" y="6223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477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74900" y="660400"/>
                  </a:lnTo>
                  <a:lnTo>
                    <a:pt x="2400300" y="647700"/>
                  </a:lnTo>
                  <a:lnTo>
                    <a:pt x="2425700" y="647700"/>
                  </a:lnTo>
                  <a:lnTo>
                    <a:pt x="2438400" y="660400"/>
                  </a:lnTo>
                  <a:lnTo>
                    <a:pt x="2463800" y="673100"/>
                  </a:lnTo>
                  <a:lnTo>
                    <a:pt x="2489200" y="660400"/>
                  </a:lnTo>
                  <a:lnTo>
                    <a:pt x="2489200" y="660400"/>
                  </a:lnTo>
                  <a:lnTo>
                    <a:pt x="2501900" y="673100"/>
                  </a:lnTo>
                  <a:lnTo>
                    <a:pt x="2514600" y="673100"/>
                  </a:lnTo>
                  <a:lnTo>
                    <a:pt x="2514600" y="673100"/>
                  </a:lnTo>
                  <a:lnTo>
                    <a:pt x="2527300" y="673100"/>
                  </a:lnTo>
                  <a:lnTo>
                    <a:pt x="2540000" y="685800"/>
                  </a:lnTo>
                  <a:lnTo>
                    <a:pt x="2540000" y="685800"/>
                  </a:lnTo>
                  <a:lnTo>
                    <a:pt x="2552700" y="685800"/>
                  </a:lnTo>
                  <a:lnTo>
                    <a:pt x="2552700" y="673100"/>
                  </a:lnTo>
                  <a:lnTo>
                    <a:pt x="2540000" y="673100"/>
                  </a:lnTo>
                  <a:lnTo>
                    <a:pt x="2552700" y="673100"/>
                  </a:lnTo>
                  <a:lnTo>
                    <a:pt x="2552700" y="673100"/>
                  </a:lnTo>
                  <a:lnTo>
                    <a:pt x="2565400" y="6731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603500" y="660400"/>
                  </a:lnTo>
                  <a:lnTo>
                    <a:pt x="2616200" y="647700"/>
                  </a:lnTo>
                  <a:lnTo>
                    <a:pt x="2616200" y="6604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54300" y="673100"/>
                  </a:lnTo>
                  <a:lnTo>
                    <a:pt x="26543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679700" y="685800"/>
                  </a:lnTo>
                  <a:lnTo>
                    <a:pt x="2679700" y="698500"/>
                  </a:lnTo>
                  <a:lnTo>
                    <a:pt x="2692400" y="6985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30500" y="774700"/>
                  </a:lnTo>
                  <a:lnTo>
                    <a:pt x="2717800" y="774700"/>
                  </a:lnTo>
                  <a:lnTo>
                    <a:pt x="2717800" y="774700"/>
                  </a:lnTo>
                  <a:lnTo>
                    <a:pt x="2717800" y="787400"/>
                  </a:lnTo>
                  <a:lnTo>
                    <a:pt x="2730500" y="787400"/>
                  </a:lnTo>
                  <a:lnTo>
                    <a:pt x="2730500" y="787400"/>
                  </a:lnTo>
                  <a:lnTo>
                    <a:pt x="2743200" y="787400"/>
                  </a:lnTo>
                  <a:lnTo>
                    <a:pt x="2743200" y="800100"/>
                  </a:lnTo>
                  <a:lnTo>
                    <a:pt x="2743200" y="800100"/>
                  </a:lnTo>
                  <a:lnTo>
                    <a:pt x="2730500" y="812800"/>
                  </a:lnTo>
                  <a:lnTo>
                    <a:pt x="2743200" y="812800"/>
                  </a:lnTo>
                  <a:lnTo>
                    <a:pt x="27432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68600" y="825500"/>
                  </a:lnTo>
                  <a:lnTo>
                    <a:pt x="2794000" y="8382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50900"/>
                  </a:lnTo>
                  <a:lnTo>
                    <a:pt x="2870200" y="863600"/>
                  </a:lnTo>
                  <a:lnTo>
                    <a:pt x="2882900" y="8636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08300" y="863600"/>
                  </a:lnTo>
                  <a:lnTo>
                    <a:pt x="2895600" y="876300"/>
                  </a:lnTo>
                  <a:lnTo>
                    <a:pt x="2908300" y="876300"/>
                  </a:lnTo>
                  <a:lnTo>
                    <a:pt x="2908300" y="876300"/>
                  </a:lnTo>
                  <a:lnTo>
                    <a:pt x="2908300" y="889000"/>
                  </a:lnTo>
                  <a:lnTo>
                    <a:pt x="2908300" y="889000"/>
                  </a:lnTo>
                  <a:lnTo>
                    <a:pt x="2882900" y="889000"/>
                  </a:lnTo>
                  <a:lnTo>
                    <a:pt x="2857500" y="889000"/>
                  </a:lnTo>
                  <a:lnTo>
                    <a:pt x="28575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27100"/>
                  </a:lnTo>
                  <a:lnTo>
                    <a:pt x="2882900" y="927100"/>
                  </a:lnTo>
                  <a:lnTo>
                    <a:pt x="2895600" y="914400"/>
                  </a:lnTo>
                  <a:lnTo>
                    <a:pt x="2908300" y="914400"/>
                  </a:lnTo>
                  <a:lnTo>
                    <a:pt x="2908300" y="927100"/>
                  </a:lnTo>
                  <a:lnTo>
                    <a:pt x="2908300" y="927100"/>
                  </a:lnTo>
                  <a:lnTo>
                    <a:pt x="2895600" y="939800"/>
                  </a:lnTo>
                  <a:lnTo>
                    <a:pt x="2921000" y="939800"/>
                  </a:lnTo>
                  <a:lnTo>
                    <a:pt x="2933700" y="9398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65200"/>
                  </a:lnTo>
                  <a:lnTo>
                    <a:pt x="2946400" y="965200"/>
                  </a:lnTo>
                  <a:lnTo>
                    <a:pt x="2946400" y="977900"/>
                  </a:lnTo>
                  <a:lnTo>
                    <a:pt x="2959100" y="9906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21000" y="10541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71800" y="1054100"/>
                  </a:lnTo>
                  <a:lnTo>
                    <a:pt x="2984500" y="1054100"/>
                  </a:lnTo>
                  <a:lnTo>
                    <a:pt x="3022600" y="1066800"/>
                  </a:lnTo>
                  <a:lnTo>
                    <a:pt x="3009900" y="1079500"/>
                  </a:lnTo>
                  <a:lnTo>
                    <a:pt x="3060700" y="1079500"/>
                  </a:lnTo>
                  <a:lnTo>
                    <a:pt x="3060700" y="1079500"/>
                  </a:lnTo>
                  <a:lnTo>
                    <a:pt x="3111500" y="1092200"/>
                  </a:lnTo>
                  <a:lnTo>
                    <a:pt x="3111500" y="1092200"/>
                  </a:lnTo>
                  <a:lnTo>
                    <a:pt x="3136900" y="1092200"/>
                  </a:lnTo>
                  <a:lnTo>
                    <a:pt x="3149600" y="1104900"/>
                  </a:lnTo>
                  <a:lnTo>
                    <a:pt x="3149600" y="1104900"/>
                  </a:lnTo>
                  <a:lnTo>
                    <a:pt x="3162300" y="1092200"/>
                  </a:lnTo>
                  <a:lnTo>
                    <a:pt x="3200400" y="11049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200400" y="1117600"/>
                  </a:lnTo>
                  <a:lnTo>
                    <a:pt x="3200400" y="1130300"/>
                  </a:lnTo>
                  <a:lnTo>
                    <a:pt x="3213100" y="1130300"/>
                  </a:lnTo>
                  <a:lnTo>
                    <a:pt x="3213100" y="1130300"/>
                  </a:lnTo>
                  <a:lnTo>
                    <a:pt x="3238500" y="1130300"/>
                  </a:lnTo>
                  <a:lnTo>
                    <a:pt x="3251200" y="1117600"/>
                  </a:lnTo>
                  <a:lnTo>
                    <a:pt x="3251200" y="1130300"/>
                  </a:lnTo>
                  <a:lnTo>
                    <a:pt x="3263900" y="1130300"/>
                  </a:lnTo>
                  <a:lnTo>
                    <a:pt x="3263900" y="1117600"/>
                  </a:lnTo>
                  <a:lnTo>
                    <a:pt x="3276600" y="1130300"/>
                  </a:lnTo>
                  <a:lnTo>
                    <a:pt x="3276600" y="11303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43000"/>
                  </a:lnTo>
                  <a:lnTo>
                    <a:pt x="3314700" y="11430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30300"/>
                  </a:lnTo>
                  <a:lnTo>
                    <a:pt x="3340100" y="1130300"/>
                  </a:lnTo>
                  <a:lnTo>
                    <a:pt x="3365500" y="1117600"/>
                  </a:lnTo>
                  <a:lnTo>
                    <a:pt x="3365500" y="1130300"/>
                  </a:lnTo>
                  <a:lnTo>
                    <a:pt x="3390900" y="1143000"/>
                  </a:lnTo>
                  <a:lnTo>
                    <a:pt x="3390900" y="1130300"/>
                  </a:lnTo>
                  <a:lnTo>
                    <a:pt x="3416300" y="1130300"/>
                  </a:lnTo>
                  <a:lnTo>
                    <a:pt x="3416300" y="1143000"/>
                  </a:lnTo>
                  <a:lnTo>
                    <a:pt x="3416300" y="1143000"/>
                  </a:lnTo>
                  <a:lnTo>
                    <a:pt x="3403600" y="1143000"/>
                  </a:lnTo>
                  <a:lnTo>
                    <a:pt x="3403600" y="1143000"/>
                  </a:lnTo>
                  <a:lnTo>
                    <a:pt x="3390900" y="11430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52800" y="1155700"/>
                  </a:lnTo>
                  <a:lnTo>
                    <a:pt x="3352800" y="1155700"/>
                  </a:lnTo>
                  <a:lnTo>
                    <a:pt x="3327400" y="1168400"/>
                  </a:lnTo>
                  <a:lnTo>
                    <a:pt x="3327400" y="1168400"/>
                  </a:lnTo>
                  <a:lnTo>
                    <a:pt x="3314700" y="1168400"/>
                  </a:lnTo>
                  <a:lnTo>
                    <a:pt x="3314700" y="1168400"/>
                  </a:lnTo>
                  <a:lnTo>
                    <a:pt x="3314700" y="1181100"/>
                  </a:lnTo>
                  <a:lnTo>
                    <a:pt x="3302000" y="1181100"/>
                  </a:lnTo>
                  <a:lnTo>
                    <a:pt x="3314700" y="1181100"/>
                  </a:lnTo>
                  <a:lnTo>
                    <a:pt x="3314700" y="1181100"/>
                  </a:lnTo>
                  <a:lnTo>
                    <a:pt x="3302000" y="1193800"/>
                  </a:lnTo>
                  <a:lnTo>
                    <a:pt x="3314700" y="1193800"/>
                  </a:lnTo>
                  <a:lnTo>
                    <a:pt x="3340100" y="1206500"/>
                  </a:lnTo>
                  <a:lnTo>
                    <a:pt x="3352800" y="1206500"/>
                  </a:lnTo>
                  <a:lnTo>
                    <a:pt x="3352800" y="1206500"/>
                  </a:lnTo>
                  <a:lnTo>
                    <a:pt x="3365500" y="1219200"/>
                  </a:lnTo>
                  <a:lnTo>
                    <a:pt x="3365500" y="1231900"/>
                  </a:lnTo>
                  <a:lnTo>
                    <a:pt x="3365500" y="1231900"/>
                  </a:lnTo>
                  <a:lnTo>
                    <a:pt x="3378200" y="1231900"/>
                  </a:lnTo>
                  <a:lnTo>
                    <a:pt x="3390900" y="1231900"/>
                  </a:lnTo>
                  <a:lnTo>
                    <a:pt x="3365500" y="1244600"/>
                  </a:lnTo>
                  <a:lnTo>
                    <a:pt x="3352800" y="1244600"/>
                  </a:lnTo>
                  <a:lnTo>
                    <a:pt x="3327400" y="1244600"/>
                  </a:lnTo>
                  <a:lnTo>
                    <a:pt x="3327400" y="1244600"/>
                  </a:lnTo>
                  <a:lnTo>
                    <a:pt x="3302000" y="1257300"/>
                  </a:lnTo>
                  <a:lnTo>
                    <a:pt x="3327400" y="1257300"/>
                  </a:lnTo>
                  <a:lnTo>
                    <a:pt x="3314700" y="1257300"/>
                  </a:lnTo>
                  <a:lnTo>
                    <a:pt x="3314700" y="1257300"/>
                  </a:lnTo>
                  <a:lnTo>
                    <a:pt x="3302000" y="1257300"/>
                  </a:lnTo>
                  <a:lnTo>
                    <a:pt x="3302000" y="1270000"/>
                  </a:lnTo>
                  <a:lnTo>
                    <a:pt x="3314700" y="1270000"/>
                  </a:lnTo>
                  <a:lnTo>
                    <a:pt x="3327400" y="1282700"/>
                  </a:lnTo>
                  <a:lnTo>
                    <a:pt x="3327400" y="1282700"/>
                  </a:lnTo>
                  <a:lnTo>
                    <a:pt x="3340100" y="1282700"/>
                  </a:lnTo>
                  <a:lnTo>
                    <a:pt x="3352800" y="1270000"/>
                  </a:lnTo>
                  <a:lnTo>
                    <a:pt x="3352800" y="1282700"/>
                  </a:lnTo>
                  <a:lnTo>
                    <a:pt x="3365500" y="1282700"/>
                  </a:lnTo>
                  <a:lnTo>
                    <a:pt x="3365500" y="1282700"/>
                  </a:lnTo>
                  <a:lnTo>
                    <a:pt x="3390900" y="1282700"/>
                  </a:lnTo>
                  <a:lnTo>
                    <a:pt x="3390900" y="1282700"/>
                  </a:lnTo>
                  <a:lnTo>
                    <a:pt x="3416300" y="1270000"/>
                  </a:lnTo>
                  <a:lnTo>
                    <a:pt x="3416300" y="1270000"/>
                  </a:lnTo>
                  <a:lnTo>
                    <a:pt x="3416300" y="1282700"/>
                  </a:lnTo>
                  <a:lnTo>
                    <a:pt x="3454400" y="1295400"/>
                  </a:lnTo>
                  <a:lnTo>
                    <a:pt x="34544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95400"/>
                  </a:lnTo>
                  <a:lnTo>
                    <a:pt x="3479800" y="1295400"/>
                  </a:lnTo>
                  <a:lnTo>
                    <a:pt x="3492500" y="1295400"/>
                  </a:lnTo>
                  <a:lnTo>
                    <a:pt x="3492500" y="1295400"/>
                  </a:lnTo>
                  <a:lnTo>
                    <a:pt x="3505200" y="1295400"/>
                  </a:lnTo>
                  <a:lnTo>
                    <a:pt x="3505200" y="13081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43300" y="1333500"/>
                  </a:lnTo>
                  <a:lnTo>
                    <a:pt x="3530600" y="1333500"/>
                  </a:lnTo>
                  <a:lnTo>
                    <a:pt x="3517900" y="1346200"/>
                  </a:lnTo>
                  <a:lnTo>
                    <a:pt x="3530600" y="1346200"/>
                  </a:lnTo>
                  <a:lnTo>
                    <a:pt x="3530600" y="1358900"/>
                  </a:lnTo>
                  <a:lnTo>
                    <a:pt x="3543300" y="1358900"/>
                  </a:lnTo>
                  <a:lnTo>
                    <a:pt x="3530600" y="1371600"/>
                  </a:lnTo>
                  <a:lnTo>
                    <a:pt x="3517900" y="1371600"/>
                  </a:lnTo>
                  <a:lnTo>
                    <a:pt x="3505200" y="1384300"/>
                  </a:lnTo>
                  <a:lnTo>
                    <a:pt x="3517900" y="1384300"/>
                  </a:lnTo>
                  <a:lnTo>
                    <a:pt x="3517900" y="1397000"/>
                  </a:lnTo>
                  <a:lnTo>
                    <a:pt x="3517900" y="1397000"/>
                  </a:lnTo>
                  <a:lnTo>
                    <a:pt x="3517900" y="14097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09700"/>
                  </a:lnTo>
                  <a:lnTo>
                    <a:pt x="3543300" y="1422400"/>
                  </a:lnTo>
                  <a:lnTo>
                    <a:pt x="3543300" y="1422400"/>
                  </a:lnTo>
                  <a:lnTo>
                    <a:pt x="3556000" y="1422400"/>
                  </a:lnTo>
                  <a:lnTo>
                    <a:pt x="3556000" y="1422400"/>
                  </a:lnTo>
                  <a:lnTo>
                    <a:pt x="3568700" y="1422400"/>
                  </a:lnTo>
                  <a:lnTo>
                    <a:pt x="3556000" y="1435100"/>
                  </a:lnTo>
                  <a:lnTo>
                    <a:pt x="3568700" y="1435100"/>
                  </a:lnTo>
                  <a:lnTo>
                    <a:pt x="3568700" y="1435100"/>
                  </a:lnTo>
                  <a:lnTo>
                    <a:pt x="3568700" y="1447800"/>
                  </a:lnTo>
                  <a:lnTo>
                    <a:pt x="3594100" y="1460500"/>
                  </a:lnTo>
                  <a:lnTo>
                    <a:pt x="3619500" y="1473200"/>
                  </a:lnTo>
                  <a:lnTo>
                    <a:pt x="3606800" y="1473200"/>
                  </a:lnTo>
                  <a:lnTo>
                    <a:pt x="3632200" y="1473200"/>
                  </a:lnTo>
                  <a:lnTo>
                    <a:pt x="3632200" y="1485900"/>
                  </a:lnTo>
                  <a:lnTo>
                    <a:pt x="3657600" y="1498600"/>
                  </a:lnTo>
                  <a:lnTo>
                    <a:pt x="3644900" y="1511300"/>
                  </a:lnTo>
                  <a:lnTo>
                    <a:pt x="3657600" y="1511300"/>
                  </a:lnTo>
                  <a:lnTo>
                    <a:pt x="3644900" y="1524000"/>
                  </a:lnTo>
                  <a:lnTo>
                    <a:pt x="3632200" y="1524000"/>
                  </a:lnTo>
                  <a:lnTo>
                    <a:pt x="3619500" y="1536700"/>
                  </a:lnTo>
                  <a:lnTo>
                    <a:pt x="3632200" y="1536700"/>
                  </a:lnTo>
                  <a:lnTo>
                    <a:pt x="3632200" y="1549400"/>
                  </a:lnTo>
                  <a:lnTo>
                    <a:pt x="3644900" y="1549400"/>
                  </a:lnTo>
                  <a:lnTo>
                    <a:pt x="3632200" y="1562100"/>
                  </a:lnTo>
                  <a:lnTo>
                    <a:pt x="3619500" y="1562100"/>
                  </a:lnTo>
                  <a:lnTo>
                    <a:pt x="3606800" y="1574800"/>
                  </a:lnTo>
                  <a:lnTo>
                    <a:pt x="3619500" y="1574800"/>
                  </a:lnTo>
                  <a:lnTo>
                    <a:pt x="3632200" y="1574800"/>
                  </a:lnTo>
                  <a:lnTo>
                    <a:pt x="3619500" y="1587500"/>
                  </a:lnTo>
                  <a:lnTo>
                    <a:pt x="3606800" y="1587500"/>
                  </a:lnTo>
                  <a:lnTo>
                    <a:pt x="3606800" y="1600200"/>
                  </a:lnTo>
                  <a:lnTo>
                    <a:pt x="3594100" y="1600200"/>
                  </a:lnTo>
                  <a:lnTo>
                    <a:pt x="3581400" y="1612900"/>
                  </a:lnTo>
                  <a:lnTo>
                    <a:pt x="3581400" y="1625600"/>
                  </a:lnTo>
                  <a:lnTo>
                    <a:pt x="3568700" y="1625600"/>
                  </a:lnTo>
                  <a:lnTo>
                    <a:pt x="3556000" y="1638300"/>
                  </a:lnTo>
                  <a:lnTo>
                    <a:pt x="3543300" y="1638300"/>
                  </a:lnTo>
                  <a:lnTo>
                    <a:pt x="3543300" y="1651000"/>
                  </a:lnTo>
                  <a:lnTo>
                    <a:pt x="3556000" y="1663700"/>
                  </a:lnTo>
                  <a:lnTo>
                    <a:pt x="3556000" y="16637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43300" y="1676400"/>
                  </a:lnTo>
                  <a:lnTo>
                    <a:pt x="3543300" y="1689100"/>
                  </a:lnTo>
                  <a:lnTo>
                    <a:pt x="3530600" y="1689100"/>
                  </a:lnTo>
                  <a:lnTo>
                    <a:pt x="3517900" y="1676400"/>
                  </a:lnTo>
                  <a:lnTo>
                    <a:pt x="3505200" y="1676400"/>
                  </a:lnTo>
                  <a:lnTo>
                    <a:pt x="3492500" y="1676400"/>
                  </a:lnTo>
                  <a:lnTo>
                    <a:pt x="3479800" y="1676400"/>
                  </a:lnTo>
                  <a:lnTo>
                    <a:pt x="3492500" y="1689100"/>
                  </a:lnTo>
                  <a:lnTo>
                    <a:pt x="3492500" y="1701800"/>
                  </a:lnTo>
                  <a:lnTo>
                    <a:pt x="3479800" y="1701800"/>
                  </a:lnTo>
                  <a:lnTo>
                    <a:pt x="3479800" y="1727200"/>
                  </a:lnTo>
                  <a:lnTo>
                    <a:pt x="34925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671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41700" y="1714500"/>
                  </a:lnTo>
                  <a:lnTo>
                    <a:pt x="3441700" y="1701800"/>
                  </a:lnTo>
                  <a:lnTo>
                    <a:pt x="3403600" y="1689100"/>
                  </a:lnTo>
                  <a:lnTo>
                    <a:pt x="34036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40100" y="1701800"/>
                  </a:lnTo>
                  <a:lnTo>
                    <a:pt x="3302000" y="1701800"/>
                  </a:lnTo>
                  <a:lnTo>
                    <a:pt x="3302000" y="1701800"/>
                  </a:lnTo>
                  <a:lnTo>
                    <a:pt x="3289300" y="1701800"/>
                  </a:lnTo>
                  <a:lnTo>
                    <a:pt x="3276600" y="1701800"/>
                  </a:lnTo>
                  <a:lnTo>
                    <a:pt x="3276600" y="1701800"/>
                  </a:lnTo>
                  <a:lnTo>
                    <a:pt x="3276600" y="1714500"/>
                  </a:lnTo>
                  <a:lnTo>
                    <a:pt x="3263900" y="1714500"/>
                  </a:lnTo>
                  <a:lnTo>
                    <a:pt x="3263900" y="1727200"/>
                  </a:lnTo>
                  <a:lnTo>
                    <a:pt x="32639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89300" y="1739900"/>
                  </a:lnTo>
                  <a:lnTo>
                    <a:pt x="3276600" y="1739900"/>
                  </a:lnTo>
                  <a:lnTo>
                    <a:pt x="3276600" y="1752600"/>
                  </a:lnTo>
                  <a:lnTo>
                    <a:pt x="3289300" y="1752600"/>
                  </a:lnTo>
                  <a:lnTo>
                    <a:pt x="3289300" y="1752600"/>
                  </a:lnTo>
                  <a:lnTo>
                    <a:pt x="3302000" y="1765300"/>
                  </a:lnTo>
                  <a:lnTo>
                    <a:pt x="3289300" y="1765300"/>
                  </a:lnTo>
                  <a:lnTo>
                    <a:pt x="3263900" y="1765300"/>
                  </a:lnTo>
                  <a:lnTo>
                    <a:pt x="3263900" y="1790700"/>
                  </a:lnTo>
                  <a:lnTo>
                    <a:pt x="3251200" y="1790700"/>
                  </a:lnTo>
                  <a:lnTo>
                    <a:pt x="3238500" y="1803400"/>
                  </a:lnTo>
                  <a:lnTo>
                    <a:pt x="3225800" y="1803400"/>
                  </a:lnTo>
                  <a:lnTo>
                    <a:pt x="3225800" y="1816100"/>
                  </a:lnTo>
                  <a:lnTo>
                    <a:pt x="3213100" y="1816100"/>
                  </a:lnTo>
                  <a:lnTo>
                    <a:pt x="3213100" y="1841500"/>
                  </a:lnTo>
                  <a:lnTo>
                    <a:pt x="3200400" y="1841500"/>
                  </a:lnTo>
                  <a:lnTo>
                    <a:pt x="3187700" y="1828800"/>
                  </a:lnTo>
                  <a:lnTo>
                    <a:pt x="3175000" y="1828800"/>
                  </a:lnTo>
                  <a:lnTo>
                    <a:pt x="3162300" y="1841500"/>
                  </a:lnTo>
                  <a:lnTo>
                    <a:pt x="3111500" y="1841500"/>
                  </a:lnTo>
                  <a:lnTo>
                    <a:pt x="3111500" y="1841500"/>
                  </a:lnTo>
                  <a:lnTo>
                    <a:pt x="3098800" y="1841500"/>
                  </a:lnTo>
                  <a:lnTo>
                    <a:pt x="3086100" y="1854200"/>
                  </a:lnTo>
                  <a:lnTo>
                    <a:pt x="3073400" y="1841500"/>
                  </a:lnTo>
                  <a:lnTo>
                    <a:pt x="3060700" y="1841500"/>
                  </a:lnTo>
                  <a:lnTo>
                    <a:pt x="3048000" y="1841500"/>
                  </a:lnTo>
                  <a:lnTo>
                    <a:pt x="3048000" y="1841500"/>
                  </a:lnTo>
                  <a:lnTo>
                    <a:pt x="3035300" y="1841500"/>
                  </a:lnTo>
                  <a:lnTo>
                    <a:pt x="3022600" y="1854200"/>
                  </a:lnTo>
                  <a:lnTo>
                    <a:pt x="3022600" y="1854200"/>
                  </a:lnTo>
                  <a:lnTo>
                    <a:pt x="2984500" y="1841500"/>
                  </a:lnTo>
                  <a:lnTo>
                    <a:pt x="2984500" y="1841500"/>
                  </a:lnTo>
                  <a:lnTo>
                    <a:pt x="2959100" y="1841500"/>
                  </a:lnTo>
                  <a:lnTo>
                    <a:pt x="2971800" y="1841500"/>
                  </a:lnTo>
                  <a:lnTo>
                    <a:pt x="2971800" y="1841500"/>
                  </a:lnTo>
                  <a:lnTo>
                    <a:pt x="2984500" y="1828800"/>
                  </a:lnTo>
                  <a:lnTo>
                    <a:pt x="3009900" y="1828800"/>
                  </a:lnTo>
                  <a:lnTo>
                    <a:pt x="3022600" y="1816100"/>
                  </a:lnTo>
                  <a:lnTo>
                    <a:pt x="3035300" y="1803400"/>
                  </a:lnTo>
                  <a:lnTo>
                    <a:pt x="3048000" y="1790700"/>
                  </a:lnTo>
                  <a:lnTo>
                    <a:pt x="3035300" y="1790700"/>
                  </a:lnTo>
                  <a:lnTo>
                    <a:pt x="3022600" y="1790700"/>
                  </a:lnTo>
                  <a:lnTo>
                    <a:pt x="2997200" y="1778000"/>
                  </a:lnTo>
                  <a:lnTo>
                    <a:pt x="2984500" y="1778000"/>
                  </a:lnTo>
                  <a:lnTo>
                    <a:pt x="2959100" y="1778000"/>
                  </a:lnTo>
                  <a:lnTo>
                    <a:pt x="2933700" y="1790700"/>
                  </a:lnTo>
                  <a:lnTo>
                    <a:pt x="2921000" y="1790700"/>
                  </a:lnTo>
                  <a:lnTo>
                    <a:pt x="2908300" y="1790700"/>
                  </a:lnTo>
                  <a:lnTo>
                    <a:pt x="2895600" y="1778000"/>
                  </a:lnTo>
                  <a:lnTo>
                    <a:pt x="2882900" y="1778000"/>
                  </a:lnTo>
                  <a:lnTo>
                    <a:pt x="2857500" y="1778000"/>
                  </a:lnTo>
                  <a:lnTo>
                    <a:pt x="2857500" y="1790700"/>
                  </a:lnTo>
                  <a:lnTo>
                    <a:pt x="2844800" y="1790700"/>
                  </a:lnTo>
                  <a:lnTo>
                    <a:pt x="2806700" y="1778000"/>
                  </a:lnTo>
                  <a:lnTo>
                    <a:pt x="2806700" y="1778000"/>
                  </a:lnTo>
                  <a:lnTo>
                    <a:pt x="2806700" y="1790700"/>
                  </a:lnTo>
                  <a:lnTo>
                    <a:pt x="2794000" y="1790700"/>
                  </a:lnTo>
                  <a:lnTo>
                    <a:pt x="2781300" y="1790700"/>
                  </a:lnTo>
                  <a:lnTo>
                    <a:pt x="2768600" y="1790700"/>
                  </a:lnTo>
                  <a:lnTo>
                    <a:pt x="2755900" y="1803400"/>
                  </a:lnTo>
                  <a:lnTo>
                    <a:pt x="2743200" y="1803400"/>
                  </a:lnTo>
                  <a:lnTo>
                    <a:pt x="2717800" y="1816100"/>
                  </a:lnTo>
                  <a:lnTo>
                    <a:pt x="27178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54300" y="1803400"/>
                  </a:lnTo>
                  <a:lnTo>
                    <a:pt x="2641600" y="1816100"/>
                  </a:lnTo>
                  <a:lnTo>
                    <a:pt x="2628900" y="1816100"/>
                  </a:lnTo>
                  <a:lnTo>
                    <a:pt x="2628900" y="1816100"/>
                  </a:lnTo>
                  <a:lnTo>
                    <a:pt x="2578100" y="1828800"/>
                  </a:lnTo>
                  <a:lnTo>
                    <a:pt x="2565400" y="1828800"/>
                  </a:lnTo>
                  <a:lnTo>
                    <a:pt x="2552700" y="18288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489200" y="1841500"/>
                  </a:lnTo>
                  <a:lnTo>
                    <a:pt x="2476500" y="1841500"/>
                  </a:lnTo>
                  <a:lnTo>
                    <a:pt x="2463800" y="1841500"/>
                  </a:lnTo>
                  <a:lnTo>
                    <a:pt x="2451100" y="1854200"/>
                  </a:lnTo>
                  <a:lnTo>
                    <a:pt x="2451100" y="1854200"/>
                  </a:lnTo>
                  <a:lnTo>
                    <a:pt x="2438400" y="1841500"/>
                  </a:lnTo>
                  <a:lnTo>
                    <a:pt x="2400300" y="18288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16100"/>
                  </a:lnTo>
                  <a:lnTo>
                    <a:pt x="2387600" y="1816100"/>
                  </a:lnTo>
                  <a:lnTo>
                    <a:pt x="2374900" y="1816100"/>
                  </a:lnTo>
                  <a:lnTo>
                    <a:pt x="2374900" y="1803400"/>
                  </a:lnTo>
                  <a:lnTo>
                    <a:pt x="2336800" y="1803400"/>
                  </a:lnTo>
                  <a:lnTo>
                    <a:pt x="2324100" y="1816100"/>
                  </a:lnTo>
                  <a:lnTo>
                    <a:pt x="2336800" y="1816100"/>
                  </a:lnTo>
                  <a:lnTo>
                    <a:pt x="2324100" y="1816100"/>
                  </a:lnTo>
                  <a:lnTo>
                    <a:pt x="2311400" y="1816100"/>
                  </a:lnTo>
                  <a:lnTo>
                    <a:pt x="2273300" y="1828800"/>
                  </a:lnTo>
                  <a:lnTo>
                    <a:pt x="2260600" y="18288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47900" y="1816100"/>
                  </a:lnTo>
                  <a:lnTo>
                    <a:pt x="2247900" y="1803400"/>
                  </a:lnTo>
                  <a:lnTo>
                    <a:pt x="2235200" y="1803400"/>
                  </a:lnTo>
                  <a:lnTo>
                    <a:pt x="2247900" y="1803400"/>
                  </a:lnTo>
                  <a:lnTo>
                    <a:pt x="2247900" y="1803400"/>
                  </a:lnTo>
                  <a:lnTo>
                    <a:pt x="2247900" y="1790700"/>
                  </a:lnTo>
                  <a:lnTo>
                    <a:pt x="2235200" y="1790700"/>
                  </a:lnTo>
                  <a:lnTo>
                    <a:pt x="2260600" y="1739900"/>
                  </a:lnTo>
                  <a:lnTo>
                    <a:pt x="2273300" y="1739900"/>
                  </a:lnTo>
                  <a:lnTo>
                    <a:pt x="2286000" y="1727200"/>
                  </a:lnTo>
                  <a:lnTo>
                    <a:pt x="22860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49500" y="1676400"/>
                  </a:lnTo>
                  <a:lnTo>
                    <a:pt x="2387600" y="1676400"/>
                  </a:lnTo>
                  <a:lnTo>
                    <a:pt x="2400300" y="1676400"/>
                  </a:lnTo>
                  <a:lnTo>
                    <a:pt x="2413000" y="1676400"/>
                  </a:lnTo>
                  <a:lnTo>
                    <a:pt x="2413000" y="1676400"/>
                  </a:lnTo>
                  <a:lnTo>
                    <a:pt x="2425700" y="1676400"/>
                  </a:lnTo>
                  <a:lnTo>
                    <a:pt x="2425700" y="1689100"/>
                  </a:lnTo>
                  <a:lnTo>
                    <a:pt x="2438400" y="1689100"/>
                  </a:lnTo>
                  <a:lnTo>
                    <a:pt x="2438400" y="1676400"/>
                  </a:lnTo>
                  <a:lnTo>
                    <a:pt x="2438400" y="1676400"/>
                  </a:lnTo>
                  <a:lnTo>
                    <a:pt x="2451100" y="1676400"/>
                  </a:lnTo>
                  <a:lnTo>
                    <a:pt x="2463800" y="1676400"/>
                  </a:lnTo>
                  <a:lnTo>
                    <a:pt x="2463800" y="1676400"/>
                  </a:lnTo>
                  <a:lnTo>
                    <a:pt x="2489200" y="1676400"/>
                  </a:lnTo>
                  <a:lnTo>
                    <a:pt x="2476500" y="1676400"/>
                  </a:lnTo>
                  <a:lnTo>
                    <a:pt x="2463800" y="1663700"/>
                  </a:lnTo>
                  <a:lnTo>
                    <a:pt x="2514600" y="1663700"/>
                  </a:lnTo>
                  <a:lnTo>
                    <a:pt x="2552700" y="1651000"/>
                  </a:lnTo>
                  <a:lnTo>
                    <a:pt x="2552700" y="1651000"/>
                  </a:lnTo>
                  <a:lnTo>
                    <a:pt x="2578100" y="1651000"/>
                  </a:lnTo>
                  <a:lnTo>
                    <a:pt x="2616200" y="1638300"/>
                  </a:lnTo>
                  <a:lnTo>
                    <a:pt x="2616200" y="1638300"/>
                  </a:lnTo>
                  <a:lnTo>
                    <a:pt x="2654300" y="1625600"/>
                  </a:lnTo>
                  <a:lnTo>
                    <a:pt x="2679700" y="1625600"/>
                  </a:lnTo>
                  <a:lnTo>
                    <a:pt x="2679700" y="1625600"/>
                  </a:lnTo>
                  <a:lnTo>
                    <a:pt x="2679700" y="1612900"/>
                  </a:lnTo>
                  <a:lnTo>
                    <a:pt x="2679700" y="1612900"/>
                  </a:lnTo>
                  <a:lnTo>
                    <a:pt x="2692400" y="1612900"/>
                  </a:lnTo>
                  <a:lnTo>
                    <a:pt x="2705100" y="1600200"/>
                  </a:lnTo>
                  <a:lnTo>
                    <a:pt x="2717800" y="1600200"/>
                  </a:lnTo>
                  <a:lnTo>
                    <a:pt x="2717800" y="1587500"/>
                  </a:lnTo>
                  <a:lnTo>
                    <a:pt x="2717800" y="1587500"/>
                  </a:lnTo>
                  <a:lnTo>
                    <a:pt x="2730500" y="1574800"/>
                  </a:lnTo>
                  <a:lnTo>
                    <a:pt x="2743200" y="1562100"/>
                  </a:lnTo>
                  <a:lnTo>
                    <a:pt x="2768600" y="1524000"/>
                  </a:lnTo>
                  <a:lnTo>
                    <a:pt x="2755900" y="1524000"/>
                  </a:lnTo>
                  <a:lnTo>
                    <a:pt x="2755900" y="1511300"/>
                  </a:lnTo>
                  <a:lnTo>
                    <a:pt x="2743200" y="1511300"/>
                  </a:lnTo>
                  <a:lnTo>
                    <a:pt x="2755900" y="1498600"/>
                  </a:lnTo>
                  <a:lnTo>
                    <a:pt x="2743200" y="1498600"/>
                  </a:lnTo>
                  <a:lnTo>
                    <a:pt x="2743200" y="1485900"/>
                  </a:lnTo>
                  <a:lnTo>
                    <a:pt x="2755900" y="1473200"/>
                  </a:lnTo>
                  <a:lnTo>
                    <a:pt x="2755900" y="1460500"/>
                  </a:lnTo>
                  <a:lnTo>
                    <a:pt x="2768600" y="1460500"/>
                  </a:lnTo>
                  <a:lnTo>
                    <a:pt x="2755900" y="1460500"/>
                  </a:lnTo>
                  <a:lnTo>
                    <a:pt x="2768600" y="1435100"/>
                  </a:lnTo>
                  <a:lnTo>
                    <a:pt x="2755900" y="1435100"/>
                  </a:lnTo>
                  <a:lnTo>
                    <a:pt x="2768600" y="1409700"/>
                  </a:lnTo>
                  <a:lnTo>
                    <a:pt x="2730500" y="1409700"/>
                  </a:lnTo>
                  <a:lnTo>
                    <a:pt x="2743200" y="1409700"/>
                  </a:lnTo>
                  <a:lnTo>
                    <a:pt x="2705100" y="1397000"/>
                  </a:lnTo>
                  <a:lnTo>
                    <a:pt x="2692400" y="1397000"/>
                  </a:lnTo>
                  <a:lnTo>
                    <a:pt x="2705100" y="1397000"/>
                  </a:lnTo>
                  <a:lnTo>
                    <a:pt x="2705100" y="1409700"/>
                  </a:lnTo>
                  <a:lnTo>
                    <a:pt x="2692400" y="1409700"/>
                  </a:lnTo>
                  <a:lnTo>
                    <a:pt x="2692400" y="1422400"/>
                  </a:lnTo>
                  <a:lnTo>
                    <a:pt x="2692400" y="1422400"/>
                  </a:lnTo>
                  <a:lnTo>
                    <a:pt x="2667000" y="1473200"/>
                  </a:lnTo>
                  <a:lnTo>
                    <a:pt x="2654300" y="1473200"/>
                  </a:lnTo>
                  <a:lnTo>
                    <a:pt x="2641600" y="1485900"/>
                  </a:lnTo>
                  <a:lnTo>
                    <a:pt x="2654300" y="1473200"/>
                  </a:lnTo>
                  <a:lnTo>
                    <a:pt x="2628900" y="1473200"/>
                  </a:lnTo>
                  <a:lnTo>
                    <a:pt x="2616200" y="1473200"/>
                  </a:lnTo>
                  <a:lnTo>
                    <a:pt x="2616200" y="1473200"/>
                  </a:lnTo>
                  <a:lnTo>
                    <a:pt x="2603500" y="1460500"/>
                  </a:lnTo>
                  <a:lnTo>
                    <a:pt x="26035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65400" y="1473200"/>
                  </a:lnTo>
                  <a:lnTo>
                    <a:pt x="2565400" y="14732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78100" y="1485900"/>
                  </a:lnTo>
                  <a:lnTo>
                    <a:pt x="25654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387600" y="14732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85900"/>
                  </a:lnTo>
                  <a:lnTo>
                    <a:pt x="2362200" y="1485900"/>
                  </a:lnTo>
                  <a:lnTo>
                    <a:pt x="2336800" y="1485900"/>
                  </a:lnTo>
                  <a:lnTo>
                    <a:pt x="2336800" y="14859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11400" y="1498600"/>
                  </a:lnTo>
                  <a:lnTo>
                    <a:pt x="2298700" y="1498600"/>
                  </a:lnTo>
                  <a:lnTo>
                    <a:pt x="2286000" y="1498600"/>
                  </a:lnTo>
                  <a:lnTo>
                    <a:pt x="2286000" y="1498600"/>
                  </a:lnTo>
                  <a:lnTo>
                    <a:pt x="2286000" y="1511300"/>
                  </a:lnTo>
                  <a:lnTo>
                    <a:pt x="2273300" y="1511300"/>
                  </a:lnTo>
                  <a:lnTo>
                    <a:pt x="22606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197100" y="1485900"/>
                  </a:lnTo>
                  <a:lnTo>
                    <a:pt x="21971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20900" y="1485900"/>
                  </a:lnTo>
                  <a:lnTo>
                    <a:pt x="2120900" y="1498600"/>
                  </a:lnTo>
                  <a:lnTo>
                    <a:pt x="2057400" y="1498600"/>
                  </a:lnTo>
                  <a:lnTo>
                    <a:pt x="2057400" y="1498600"/>
                  </a:lnTo>
                  <a:lnTo>
                    <a:pt x="2044700" y="1498600"/>
                  </a:lnTo>
                  <a:lnTo>
                    <a:pt x="2044700" y="1498600"/>
                  </a:lnTo>
                  <a:lnTo>
                    <a:pt x="2032000" y="1485900"/>
                  </a:lnTo>
                  <a:lnTo>
                    <a:pt x="2044700" y="1460500"/>
                  </a:lnTo>
                  <a:lnTo>
                    <a:pt x="2019300" y="1460500"/>
                  </a:lnTo>
                  <a:lnTo>
                    <a:pt x="2032000" y="1447800"/>
                  </a:lnTo>
                  <a:lnTo>
                    <a:pt x="2019300" y="1447800"/>
                  </a:lnTo>
                  <a:lnTo>
                    <a:pt x="2019300" y="1435100"/>
                  </a:lnTo>
                  <a:lnTo>
                    <a:pt x="1993900" y="1435100"/>
                  </a:lnTo>
                  <a:lnTo>
                    <a:pt x="1993900" y="1435100"/>
                  </a:lnTo>
                  <a:lnTo>
                    <a:pt x="1968500" y="1435100"/>
                  </a:lnTo>
                  <a:lnTo>
                    <a:pt x="1981200" y="1435100"/>
                  </a:lnTo>
                  <a:lnTo>
                    <a:pt x="1955800" y="1422400"/>
                  </a:lnTo>
                  <a:lnTo>
                    <a:pt x="19431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05000" y="1409700"/>
                  </a:lnTo>
                  <a:lnTo>
                    <a:pt x="1892300" y="1409700"/>
                  </a:lnTo>
                  <a:lnTo>
                    <a:pt x="1892300" y="1409700"/>
                  </a:lnTo>
                  <a:lnTo>
                    <a:pt x="1879600" y="1409700"/>
                  </a:lnTo>
                  <a:lnTo>
                    <a:pt x="1879600" y="1409700"/>
                  </a:lnTo>
                  <a:lnTo>
                    <a:pt x="1778000" y="1397000"/>
                  </a:lnTo>
                  <a:lnTo>
                    <a:pt x="1790700" y="1397000"/>
                  </a:lnTo>
                  <a:lnTo>
                    <a:pt x="1739900" y="1384300"/>
                  </a:lnTo>
                  <a:lnTo>
                    <a:pt x="1739900" y="13716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38300" y="1371600"/>
                  </a:lnTo>
                  <a:lnTo>
                    <a:pt x="1625600" y="1371600"/>
                  </a:lnTo>
                  <a:lnTo>
                    <a:pt x="1612900" y="1384300"/>
                  </a:lnTo>
                  <a:lnTo>
                    <a:pt x="1600200" y="1397000"/>
                  </a:lnTo>
                  <a:lnTo>
                    <a:pt x="1587500" y="1409700"/>
                  </a:lnTo>
                  <a:lnTo>
                    <a:pt x="1587500" y="1422400"/>
                  </a:lnTo>
                  <a:lnTo>
                    <a:pt x="1562100" y="1409700"/>
                  </a:lnTo>
                  <a:lnTo>
                    <a:pt x="1562100" y="1409700"/>
                  </a:lnTo>
                  <a:lnTo>
                    <a:pt x="1524000" y="1397000"/>
                  </a:lnTo>
                  <a:lnTo>
                    <a:pt x="1498600" y="1397000"/>
                  </a:lnTo>
                  <a:lnTo>
                    <a:pt x="1498600" y="1384300"/>
                  </a:lnTo>
                  <a:lnTo>
                    <a:pt x="1511300" y="1384300"/>
                  </a:lnTo>
                  <a:lnTo>
                    <a:pt x="1524000" y="1371600"/>
                  </a:lnTo>
                  <a:lnTo>
                    <a:pt x="1536700" y="1358900"/>
                  </a:lnTo>
                  <a:lnTo>
                    <a:pt x="1549400" y="1346200"/>
                  </a:lnTo>
                  <a:lnTo>
                    <a:pt x="1549400" y="1333500"/>
                  </a:lnTo>
                  <a:lnTo>
                    <a:pt x="1549400" y="1333500"/>
                  </a:lnTo>
                  <a:lnTo>
                    <a:pt x="1536700" y="1333500"/>
                  </a:lnTo>
                  <a:lnTo>
                    <a:pt x="1524000" y="1333500"/>
                  </a:lnTo>
                  <a:lnTo>
                    <a:pt x="1536700" y="1320800"/>
                  </a:lnTo>
                  <a:lnTo>
                    <a:pt x="1536700" y="1320800"/>
                  </a:lnTo>
                  <a:lnTo>
                    <a:pt x="1549400" y="1295400"/>
                  </a:lnTo>
                  <a:lnTo>
                    <a:pt x="1562100" y="1295400"/>
                  </a:lnTo>
                  <a:lnTo>
                    <a:pt x="1574800" y="1270000"/>
                  </a:lnTo>
                  <a:lnTo>
                    <a:pt x="1587500" y="12700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600200" y="1257300"/>
                  </a:lnTo>
                  <a:lnTo>
                    <a:pt x="1612900" y="1270000"/>
                  </a:lnTo>
                  <a:lnTo>
                    <a:pt x="1612900" y="1257300"/>
                  </a:lnTo>
                  <a:lnTo>
                    <a:pt x="1625600" y="1257300"/>
                  </a:lnTo>
                  <a:lnTo>
                    <a:pt x="1625600" y="1257300"/>
                  </a:lnTo>
                  <a:lnTo>
                    <a:pt x="1638300" y="1244600"/>
                  </a:lnTo>
                  <a:lnTo>
                    <a:pt x="1651000" y="1231900"/>
                  </a:lnTo>
                  <a:lnTo>
                    <a:pt x="1638300" y="1231900"/>
                  </a:lnTo>
                  <a:lnTo>
                    <a:pt x="1638300" y="1219200"/>
                  </a:lnTo>
                  <a:lnTo>
                    <a:pt x="1638300" y="1219200"/>
                  </a:lnTo>
                  <a:lnTo>
                    <a:pt x="1625600" y="1219200"/>
                  </a:lnTo>
                  <a:lnTo>
                    <a:pt x="1625600" y="1219200"/>
                  </a:lnTo>
                  <a:lnTo>
                    <a:pt x="1625600" y="1206500"/>
                  </a:lnTo>
                  <a:lnTo>
                    <a:pt x="1625600" y="1219200"/>
                  </a:lnTo>
                  <a:lnTo>
                    <a:pt x="1612900" y="1206500"/>
                  </a:lnTo>
                  <a:lnTo>
                    <a:pt x="16129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206500"/>
                  </a:lnTo>
                  <a:lnTo>
                    <a:pt x="1549400" y="1206500"/>
                  </a:lnTo>
                  <a:lnTo>
                    <a:pt x="1549400" y="1193800"/>
                  </a:lnTo>
                  <a:lnTo>
                    <a:pt x="1524000" y="1181100"/>
                  </a:lnTo>
                  <a:lnTo>
                    <a:pt x="1524000" y="1193800"/>
                  </a:lnTo>
                  <a:lnTo>
                    <a:pt x="1498600" y="1193800"/>
                  </a:lnTo>
                  <a:lnTo>
                    <a:pt x="1485900" y="1193800"/>
                  </a:lnTo>
                  <a:lnTo>
                    <a:pt x="1460500" y="1193800"/>
                  </a:lnTo>
                  <a:lnTo>
                    <a:pt x="14605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478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22400" y="1206500"/>
                  </a:lnTo>
                  <a:lnTo>
                    <a:pt x="14097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224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71600" y="1193800"/>
                  </a:lnTo>
                  <a:lnTo>
                    <a:pt x="1371600" y="1206500"/>
                  </a:lnTo>
                  <a:lnTo>
                    <a:pt x="1384300" y="1206500"/>
                  </a:lnTo>
                  <a:lnTo>
                    <a:pt x="1397000" y="1206500"/>
                  </a:lnTo>
                  <a:lnTo>
                    <a:pt x="1409700" y="1206500"/>
                  </a:lnTo>
                  <a:lnTo>
                    <a:pt x="1397000" y="1231900"/>
                  </a:lnTo>
                  <a:lnTo>
                    <a:pt x="1384300" y="1231900"/>
                  </a:lnTo>
                  <a:lnTo>
                    <a:pt x="1384300" y="1244600"/>
                  </a:lnTo>
                  <a:lnTo>
                    <a:pt x="1384300" y="12446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70000"/>
                  </a:lnTo>
                  <a:lnTo>
                    <a:pt x="1384300" y="1270000"/>
                  </a:lnTo>
                  <a:lnTo>
                    <a:pt x="1397000" y="1270000"/>
                  </a:lnTo>
                  <a:lnTo>
                    <a:pt x="1384300" y="1295400"/>
                  </a:lnTo>
                  <a:lnTo>
                    <a:pt x="1384300" y="1295400"/>
                  </a:lnTo>
                  <a:lnTo>
                    <a:pt x="1384300" y="1308100"/>
                  </a:lnTo>
                  <a:lnTo>
                    <a:pt x="1397000" y="1308100"/>
                  </a:lnTo>
                  <a:lnTo>
                    <a:pt x="1384300" y="1333500"/>
                  </a:lnTo>
                  <a:lnTo>
                    <a:pt x="1371600" y="1333500"/>
                  </a:lnTo>
                  <a:lnTo>
                    <a:pt x="1358900" y="1358900"/>
                  </a:lnTo>
                  <a:lnTo>
                    <a:pt x="1371600" y="13589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97000"/>
                  </a:lnTo>
                  <a:lnTo>
                    <a:pt x="1371600" y="1409700"/>
                  </a:lnTo>
                  <a:lnTo>
                    <a:pt x="1358900" y="1422400"/>
                  </a:lnTo>
                  <a:lnTo>
                    <a:pt x="1371600" y="1422400"/>
                  </a:lnTo>
                  <a:lnTo>
                    <a:pt x="1358900" y="1435100"/>
                  </a:lnTo>
                  <a:lnTo>
                    <a:pt x="1358900" y="1447800"/>
                  </a:lnTo>
                  <a:lnTo>
                    <a:pt x="1358900" y="1460500"/>
                  </a:lnTo>
                  <a:lnTo>
                    <a:pt x="1371600" y="1460500"/>
                  </a:lnTo>
                  <a:lnTo>
                    <a:pt x="1371600" y="1460500"/>
                  </a:lnTo>
                  <a:lnTo>
                    <a:pt x="1358900" y="1460500"/>
                  </a:lnTo>
                  <a:lnTo>
                    <a:pt x="1346200" y="1460500"/>
                  </a:lnTo>
                  <a:lnTo>
                    <a:pt x="1333500" y="1460500"/>
                  </a:lnTo>
                  <a:lnTo>
                    <a:pt x="1320800" y="1460500"/>
                  </a:lnTo>
                  <a:lnTo>
                    <a:pt x="1295400" y="14605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60500"/>
                  </a:lnTo>
                  <a:lnTo>
                    <a:pt x="1270000" y="1473200"/>
                  </a:lnTo>
                  <a:lnTo>
                    <a:pt x="1282700" y="1485900"/>
                  </a:lnTo>
                  <a:lnTo>
                    <a:pt x="1270000" y="1498600"/>
                  </a:lnTo>
                  <a:lnTo>
                    <a:pt x="1282700" y="1498600"/>
                  </a:lnTo>
                  <a:lnTo>
                    <a:pt x="1270000" y="1498600"/>
                  </a:lnTo>
                  <a:lnTo>
                    <a:pt x="1257300" y="1498600"/>
                  </a:lnTo>
                  <a:lnTo>
                    <a:pt x="1244600" y="1485900"/>
                  </a:lnTo>
                  <a:lnTo>
                    <a:pt x="1231900" y="1485900"/>
                  </a:lnTo>
                  <a:lnTo>
                    <a:pt x="1231900" y="1473200"/>
                  </a:lnTo>
                  <a:lnTo>
                    <a:pt x="1168400" y="1460500"/>
                  </a:lnTo>
                  <a:lnTo>
                    <a:pt x="1168400" y="1447800"/>
                  </a:lnTo>
                  <a:lnTo>
                    <a:pt x="1168400" y="1447800"/>
                  </a:lnTo>
                  <a:lnTo>
                    <a:pt x="1155700" y="14478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22400"/>
                  </a:lnTo>
                  <a:lnTo>
                    <a:pt x="1155700" y="1422400"/>
                  </a:lnTo>
                  <a:lnTo>
                    <a:pt x="1168400" y="14224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397000"/>
                  </a:lnTo>
                  <a:lnTo>
                    <a:pt x="1143000" y="1397000"/>
                  </a:lnTo>
                  <a:lnTo>
                    <a:pt x="1143000" y="1397000"/>
                  </a:lnTo>
                  <a:lnTo>
                    <a:pt x="1168400" y="1397000"/>
                  </a:lnTo>
                  <a:lnTo>
                    <a:pt x="1181100" y="1397000"/>
                  </a:lnTo>
                  <a:lnTo>
                    <a:pt x="1193800" y="1409700"/>
                  </a:lnTo>
                  <a:lnTo>
                    <a:pt x="1206500" y="1397000"/>
                  </a:lnTo>
                  <a:lnTo>
                    <a:pt x="1206500" y="1384300"/>
                  </a:lnTo>
                  <a:lnTo>
                    <a:pt x="1219200" y="1384300"/>
                  </a:lnTo>
                  <a:lnTo>
                    <a:pt x="1219200" y="1371600"/>
                  </a:lnTo>
                  <a:lnTo>
                    <a:pt x="1193800" y="1358900"/>
                  </a:lnTo>
                  <a:lnTo>
                    <a:pt x="1193800" y="1358900"/>
                  </a:lnTo>
                  <a:lnTo>
                    <a:pt x="1181100" y="1358900"/>
                  </a:lnTo>
                  <a:lnTo>
                    <a:pt x="1181100" y="1358900"/>
                  </a:lnTo>
                  <a:lnTo>
                    <a:pt x="1117600" y="13589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049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66800" y="1384300"/>
                  </a:lnTo>
                  <a:lnTo>
                    <a:pt x="10541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16000" y="1397000"/>
                  </a:lnTo>
                  <a:lnTo>
                    <a:pt x="1016000" y="1409700"/>
                  </a:lnTo>
                  <a:lnTo>
                    <a:pt x="990600" y="1397000"/>
                  </a:lnTo>
                  <a:lnTo>
                    <a:pt x="990600" y="1384300"/>
                  </a:lnTo>
                  <a:lnTo>
                    <a:pt x="939800" y="1384300"/>
                  </a:lnTo>
                  <a:lnTo>
                    <a:pt x="939800" y="1397000"/>
                  </a:lnTo>
                  <a:lnTo>
                    <a:pt x="927100" y="1397000"/>
                  </a:lnTo>
                  <a:lnTo>
                    <a:pt x="914400" y="1397000"/>
                  </a:lnTo>
                  <a:lnTo>
                    <a:pt x="901700" y="1422400"/>
                  </a:lnTo>
                  <a:lnTo>
                    <a:pt x="901700" y="1422400"/>
                  </a:lnTo>
                  <a:lnTo>
                    <a:pt x="889000" y="1422400"/>
                  </a:lnTo>
                  <a:lnTo>
                    <a:pt x="965200" y="1435100"/>
                  </a:lnTo>
                  <a:lnTo>
                    <a:pt x="965200" y="1460500"/>
                  </a:lnTo>
                  <a:lnTo>
                    <a:pt x="952500" y="1460500"/>
                  </a:lnTo>
                  <a:lnTo>
                    <a:pt x="939800" y="1485900"/>
                  </a:lnTo>
                  <a:lnTo>
                    <a:pt x="952500" y="1485900"/>
                  </a:lnTo>
                  <a:lnTo>
                    <a:pt x="939800" y="1485900"/>
                  </a:lnTo>
                  <a:lnTo>
                    <a:pt x="939800" y="1485900"/>
                  </a:lnTo>
                  <a:lnTo>
                    <a:pt x="939800" y="1498600"/>
                  </a:lnTo>
                  <a:lnTo>
                    <a:pt x="965200" y="1498600"/>
                  </a:lnTo>
                  <a:lnTo>
                    <a:pt x="990600" y="1511300"/>
                  </a:lnTo>
                  <a:lnTo>
                    <a:pt x="977900" y="1511300"/>
                  </a:lnTo>
                  <a:lnTo>
                    <a:pt x="990600" y="1524000"/>
                  </a:lnTo>
                  <a:lnTo>
                    <a:pt x="990600" y="1524000"/>
                  </a:lnTo>
                  <a:lnTo>
                    <a:pt x="1003300" y="1524000"/>
                  </a:lnTo>
                  <a:lnTo>
                    <a:pt x="1003300" y="1524000"/>
                  </a:lnTo>
                  <a:lnTo>
                    <a:pt x="1003300" y="1511300"/>
                  </a:lnTo>
                  <a:lnTo>
                    <a:pt x="10160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66800" y="1511300"/>
                  </a:lnTo>
                  <a:lnTo>
                    <a:pt x="1066800" y="1498600"/>
                  </a:lnTo>
                  <a:lnTo>
                    <a:pt x="1066800" y="1511300"/>
                  </a:lnTo>
                  <a:lnTo>
                    <a:pt x="1066800" y="1511300"/>
                  </a:lnTo>
                  <a:lnTo>
                    <a:pt x="1079500" y="1511300"/>
                  </a:lnTo>
                  <a:lnTo>
                    <a:pt x="1079500" y="1511300"/>
                  </a:lnTo>
                  <a:lnTo>
                    <a:pt x="1092200" y="1511300"/>
                  </a:lnTo>
                  <a:lnTo>
                    <a:pt x="1092200" y="15113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079500" y="15240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104900" y="1524000"/>
                  </a:lnTo>
                  <a:lnTo>
                    <a:pt x="1104900" y="1536700"/>
                  </a:lnTo>
                  <a:lnTo>
                    <a:pt x="1117600" y="1536700"/>
                  </a:lnTo>
                  <a:lnTo>
                    <a:pt x="1117600" y="1536700"/>
                  </a:lnTo>
                  <a:lnTo>
                    <a:pt x="1130300" y="1536700"/>
                  </a:lnTo>
                  <a:lnTo>
                    <a:pt x="1143000" y="1536700"/>
                  </a:lnTo>
                  <a:lnTo>
                    <a:pt x="11557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811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1938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219200" y="15621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57300" y="1600200"/>
                  </a:lnTo>
                  <a:lnTo>
                    <a:pt x="1257300" y="1612900"/>
                  </a:lnTo>
                  <a:lnTo>
                    <a:pt x="1244600" y="1612900"/>
                  </a:lnTo>
                  <a:lnTo>
                    <a:pt x="1219200" y="1625600"/>
                  </a:lnTo>
                  <a:lnTo>
                    <a:pt x="1206500" y="1638300"/>
                  </a:lnTo>
                  <a:lnTo>
                    <a:pt x="1193800" y="1651000"/>
                  </a:lnTo>
                  <a:lnTo>
                    <a:pt x="1193800" y="1663700"/>
                  </a:lnTo>
                  <a:lnTo>
                    <a:pt x="1181100" y="1676400"/>
                  </a:lnTo>
                  <a:lnTo>
                    <a:pt x="1181100" y="1676400"/>
                  </a:lnTo>
                  <a:lnTo>
                    <a:pt x="1181100" y="1689100"/>
                  </a:lnTo>
                  <a:lnTo>
                    <a:pt x="1193800" y="1701800"/>
                  </a:lnTo>
                  <a:lnTo>
                    <a:pt x="1206500" y="1714500"/>
                  </a:lnTo>
                  <a:lnTo>
                    <a:pt x="1206500" y="1714500"/>
                  </a:lnTo>
                  <a:lnTo>
                    <a:pt x="1219200" y="1714500"/>
                  </a:lnTo>
                  <a:lnTo>
                    <a:pt x="12192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70000" y="1714500"/>
                  </a:lnTo>
                  <a:lnTo>
                    <a:pt x="1295400" y="1727200"/>
                  </a:lnTo>
                  <a:lnTo>
                    <a:pt x="1295400" y="1714500"/>
                  </a:lnTo>
                  <a:lnTo>
                    <a:pt x="1295400" y="1714500"/>
                  </a:lnTo>
                  <a:lnTo>
                    <a:pt x="1346200" y="1727200"/>
                  </a:lnTo>
                  <a:lnTo>
                    <a:pt x="1371600" y="1727200"/>
                  </a:lnTo>
                  <a:lnTo>
                    <a:pt x="1397000" y="1739900"/>
                  </a:lnTo>
                  <a:lnTo>
                    <a:pt x="1485900" y="1739900"/>
                  </a:lnTo>
                  <a:lnTo>
                    <a:pt x="1485900" y="1752600"/>
                  </a:lnTo>
                  <a:lnTo>
                    <a:pt x="1498600" y="1752600"/>
                  </a:lnTo>
                  <a:lnTo>
                    <a:pt x="1498600" y="1765300"/>
                  </a:lnTo>
                  <a:lnTo>
                    <a:pt x="14986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600200" y="1778000"/>
                  </a:lnTo>
                  <a:lnTo>
                    <a:pt x="1587500" y="1790700"/>
                  </a:lnTo>
                  <a:lnTo>
                    <a:pt x="16129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25600" y="1803400"/>
                  </a:lnTo>
                  <a:lnTo>
                    <a:pt x="1638300" y="1803400"/>
                  </a:lnTo>
                  <a:lnTo>
                    <a:pt x="1638300" y="1816100"/>
                  </a:lnTo>
                  <a:lnTo>
                    <a:pt x="16510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51000" y="1841500"/>
                  </a:lnTo>
                  <a:lnTo>
                    <a:pt x="1651000" y="1841500"/>
                  </a:lnTo>
                  <a:lnTo>
                    <a:pt x="1651000" y="18542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66900"/>
                  </a:lnTo>
                  <a:lnTo>
                    <a:pt x="1651000" y="1866900"/>
                  </a:lnTo>
                  <a:lnTo>
                    <a:pt x="1663700" y="1866900"/>
                  </a:lnTo>
                  <a:lnTo>
                    <a:pt x="1663700" y="1879600"/>
                  </a:lnTo>
                  <a:lnTo>
                    <a:pt x="1651000" y="1879600"/>
                  </a:lnTo>
                  <a:lnTo>
                    <a:pt x="1638300" y="1892300"/>
                  </a:lnTo>
                  <a:lnTo>
                    <a:pt x="1638300" y="1892300"/>
                  </a:lnTo>
                  <a:lnTo>
                    <a:pt x="1625600" y="1905000"/>
                  </a:lnTo>
                  <a:lnTo>
                    <a:pt x="1612900" y="1917700"/>
                  </a:lnTo>
                  <a:lnTo>
                    <a:pt x="1600200" y="1943100"/>
                  </a:lnTo>
                  <a:lnTo>
                    <a:pt x="1587500" y="1943100"/>
                  </a:lnTo>
                  <a:lnTo>
                    <a:pt x="1574800" y="1955800"/>
                  </a:lnTo>
                  <a:lnTo>
                    <a:pt x="1574800" y="1968500"/>
                  </a:lnTo>
                  <a:lnTo>
                    <a:pt x="1562100" y="1993900"/>
                  </a:lnTo>
                  <a:lnTo>
                    <a:pt x="1562100" y="1981200"/>
                  </a:lnTo>
                  <a:lnTo>
                    <a:pt x="1574800" y="1981200"/>
                  </a:lnTo>
                  <a:lnTo>
                    <a:pt x="1587500" y="1981200"/>
                  </a:lnTo>
                  <a:lnTo>
                    <a:pt x="1587500" y="1981200"/>
                  </a:lnTo>
                  <a:lnTo>
                    <a:pt x="1600200" y="1981200"/>
                  </a:lnTo>
                  <a:lnTo>
                    <a:pt x="1612900" y="1981200"/>
                  </a:lnTo>
                  <a:lnTo>
                    <a:pt x="1612900" y="19685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714500" y="1981200"/>
                  </a:lnTo>
                  <a:lnTo>
                    <a:pt x="1727200" y="1981200"/>
                  </a:lnTo>
                  <a:lnTo>
                    <a:pt x="1727200" y="1968500"/>
                  </a:lnTo>
                  <a:lnTo>
                    <a:pt x="1739900" y="1981200"/>
                  </a:lnTo>
                  <a:lnTo>
                    <a:pt x="1739900" y="1981200"/>
                  </a:lnTo>
                  <a:lnTo>
                    <a:pt x="1752600" y="1981200"/>
                  </a:lnTo>
                  <a:lnTo>
                    <a:pt x="1752600" y="1981200"/>
                  </a:lnTo>
                  <a:lnTo>
                    <a:pt x="1778000" y="1981200"/>
                  </a:lnTo>
                  <a:lnTo>
                    <a:pt x="1778000" y="1968500"/>
                  </a:lnTo>
                  <a:lnTo>
                    <a:pt x="1816100" y="1981200"/>
                  </a:lnTo>
                  <a:lnTo>
                    <a:pt x="1816100" y="1981200"/>
                  </a:lnTo>
                  <a:lnTo>
                    <a:pt x="1854200" y="1981200"/>
                  </a:lnTo>
                  <a:lnTo>
                    <a:pt x="1854200" y="1981200"/>
                  </a:lnTo>
                  <a:lnTo>
                    <a:pt x="1892300" y="1981200"/>
                  </a:lnTo>
                  <a:lnTo>
                    <a:pt x="1905000" y="1968500"/>
                  </a:lnTo>
                  <a:lnTo>
                    <a:pt x="1917700" y="1981200"/>
                  </a:lnTo>
                  <a:lnTo>
                    <a:pt x="1943100" y="1981200"/>
                  </a:lnTo>
                  <a:lnTo>
                    <a:pt x="1968500" y="1981200"/>
                  </a:lnTo>
                  <a:lnTo>
                    <a:pt x="1981200" y="1968500"/>
                  </a:lnTo>
                  <a:lnTo>
                    <a:pt x="1993900" y="1968500"/>
                  </a:lnTo>
                  <a:lnTo>
                    <a:pt x="1981200" y="2006600"/>
                  </a:lnTo>
                  <a:lnTo>
                    <a:pt x="1955800" y="2006600"/>
                  </a:lnTo>
                  <a:lnTo>
                    <a:pt x="1955800" y="2019300"/>
                  </a:lnTo>
                  <a:lnTo>
                    <a:pt x="1943100" y="2019300"/>
                  </a:lnTo>
                  <a:lnTo>
                    <a:pt x="1955800" y="2019300"/>
                  </a:lnTo>
                  <a:lnTo>
                    <a:pt x="1981200" y="2032000"/>
                  </a:lnTo>
                  <a:lnTo>
                    <a:pt x="1981200" y="2044700"/>
                  </a:lnTo>
                  <a:lnTo>
                    <a:pt x="2032000" y="2044700"/>
                  </a:lnTo>
                  <a:lnTo>
                    <a:pt x="2044700" y="2044700"/>
                  </a:lnTo>
                  <a:lnTo>
                    <a:pt x="2070100" y="2044700"/>
                  </a:lnTo>
                  <a:lnTo>
                    <a:pt x="2095500" y="2057400"/>
                  </a:lnTo>
                  <a:lnTo>
                    <a:pt x="2095500" y="2044700"/>
                  </a:lnTo>
                  <a:lnTo>
                    <a:pt x="2082800" y="2044700"/>
                  </a:lnTo>
                  <a:lnTo>
                    <a:pt x="2095500" y="2032000"/>
                  </a:lnTo>
                  <a:lnTo>
                    <a:pt x="2108200" y="2032000"/>
                  </a:lnTo>
                  <a:lnTo>
                    <a:pt x="2120900" y="2006600"/>
                  </a:lnTo>
                  <a:lnTo>
                    <a:pt x="2133600" y="2006600"/>
                  </a:lnTo>
                  <a:lnTo>
                    <a:pt x="2120900" y="2006600"/>
                  </a:lnTo>
                  <a:lnTo>
                    <a:pt x="2146300" y="1955800"/>
                  </a:lnTo>
                  <a:lnTo>
                    <a:pt x="2159000" y="1955800"/>
                  </a:lnTo>
                  <a:lnTo>
                    <a:pt x="2171700" y="1943100"/>
                  </a:lnTo>
                  <a:lnTo>
                    <a:pt x="2171700" y="1930400"/>
                  </a:lnTo>
                  <a:lnTo>
                    <a:pt x="2184400" y="1905000"/>
                  </a:lnTo>
                  <a:lnTo>
                    <a:pt x="21971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22500" y="1892300"/>
                  </a:lnTo>
                  <a:lnTo>
                    <a:pt x="2247900" y="1879600"/>
                  </a:lnTo>
                  <a:lnTo>
                    <a:pt x="2247900" y="1879600"/>
                  </a:lnTo>
                  <a:lnTo>
                    <a:pt x="2260600" y="1866900"/>
                  </a:lnTo>
                  <a:lnTo>
                    <a:pt x="2273300" y="1866900"/>
                  </a:lnTo>
                  <a:lnTo>
                    <a:pt x="2286000" y="1866900"/>
                  </a:lnTo>
                  <a:lnTo>
                    <a:pt x="2273300" y="1866900"/>
                  </a:lnTo>
                  <a:lnTo>
                    <a:pt x="22733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86000" y="1866900"/>
                  </a:lnTo>
                  <a:lnTo>
                    <a:pt x="2286000" y="1854200"/>
                  </a:lnTo>
                  <a:lnTo>
                    <a:pt x="2298700" y="1854200"/>
                  </a:lnTo>
                  <a:lnTo>
                    <a:pt x="2311400" y="1854200"/>
                  </a:lnTo>
                  <a:lnTo>
                    <a:pt x="2362200" y="1879600"/>
                  </a:lnTo>
                  <a:lnTo>
                    <a:pt x="2374900" y="1879600"/>
                  </a:lnTo>
                  <a:lnTo>
                    <a:pt x="2387600" y="1892300"/>
                  </a:lnTo>
                  <a:lnTo>
                    <a:pt x="2413000" y="1905000"/>
                  </a:lnTo>
                  <a:lnTo>
                    <a:pt x="2438400" y="1905000"/>
                  </a:lnTo>
                  <a:lnTo>
                    <a:pt x="2463800" y="1905000"/>
                  </a:lnTo>
                  <a:lnTo>
                    <a:pt x="2476500" y="1905000"/>
                  </a:lnTo>
                  <a:lnTo>
                    <a:pt x="2514600" y="1917700"/>
                  </a:lnTo>
                  <a:lnTo>
                    <a:pt x="2527300" y="1917700"/>
                  </a:lnTo>
                  <a:lnTo>
                    <a:pt x="2552700" y="1917700"/>
                  </a:lnTo>
                  <a:lnTo>
                    <a:pt x="2552700" y="1917700"/>
                  </a:lnTo>
                  <a:lnTo>
                    <a:pt x="2578100" y="1917700"/>
                  </a:lnTo>
                  <a:lnTo>
                    <a:pt x="2590800" y="1917700"/>
                  </a:lnTo>
                  <a:lnTo>
                    <a:pt x="2616200" y="1930400"/>
                  </a:lnTo>
                  <a:lnTo>
                    <a:pt x="2628900" y="1943100"/>
                  </a:lnTo>
                  <a:lnTo>
                    <a:pt x="2641600" y="1943100"/>
                  </a:lnTo>
                  <a:lnTo>
                    <a:pt x="2654300" y="1943100"/>
                  </a:lnTo>
                  <a:lnTo>
                    <a:pt x="2628900" y="1955800"/>
                  </a:lnTo>
                  <a:lnTo>
                    <a:pt x="2654300" y="1955800"/>
                  </a:lnTo>
                  <a:lnTo>
                    <a:pt x="2654300" y="1955800"/>
                  </a:lnTo>
                  <a:lnTo>
                    <a:pt x="2679700" y="1955800"/>
                  </a:lnTo>
                  <a:lnTo>
                    <a:pt x="2679700" y="1968500"/>
                  </a:lnTo>
                  <a:lnTo>
                    <a:pt x="2717800" y="1981200"/>
                  </a:lnTo>
                  <a:lnTo>
                    <a:pt x="2717800" y="1981200"/>
                  </a:lnTo>
                  <a:lnTo>
                    <a:pt x="2730500" y="1981200"/>
                  </a:lnTo>
                  <a:lnTo>
                    <a:pt x="2730500" y="1981200"/>
                  </a:lnTo>
                  <a:lnTo>
                    <a:pt x="2755900" y="1981200"/>
                  </a:lnTo>
                  <a:lnTo>
                    <a:pt x="2755900" y="1993900"/>
                  </a:lnTo>
                  <a:lnTo>
                    <a:pt x="2781300" y="2006600"/>
                  </a:lnTo>
                  <a:lnTo>
                    <a:pt x="2794000" y="1993900"/>
                  </a:lnTo>
                  <a:lnTo>
                    <a:pt x="2806700" y="1993900"/>
                  </a:lnTo>
                  <a:lnTo>
                    <a:pt x="2806700" y="1993900"/>
                  </a:lnTo>
                  <a:lnTo>
                    <a:pt x="2832100" y="1993900"/>
                  </a:lnTo>
                  <a:lnTo>
                    <a:pt x="2832100" y="1981200"/>
                  </a:lnTo>
                  <a:lnTo>
                    <a:pt x="2857500" y="1993900"/>
                  </a:lnTo>
                  <a:lnTo>
                    <a:pt x="2895600" y="2006600"/>
                  </a:lnTo>
                  <a:lnTo>
                    <a:pt x="2908300" y="2006600"/>
                  </a:lnTo>
                  <a:lnTo>
                    <a:pt x="2933700" y="2006600"/>
                  </a:lnTo>
                  <a:lnTo>
                    <a:pt x="2971800" y="2032000"/>
                  </a:lnTo>
                  <a:lnTo>
                    <a:pt x="2997200" y="2032000"/>
                  </a:lnTo>
                  <a:lnTo>
                    <a:pt x="3009900" y="2044700"/>
                  </a:lnTo>
                  <a:lnTo>
                    <a:pt x="3022600" y="2044700"/>
                  </a:lnTo>
                  <a:lnTo>
                    <a:pt x="3035300" y="2057400"/>
                  </a:lnTo>
                  <a:lnTo>
                    <a:pt x="3048000" y="2070100"/>
                  </a:lnTo>
                  <a:lnTo>
                    <a:pt x="3073400" y="20574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60700" y="2057400"/>
                  </a:lnTo>
                  <a:lnTo>
                    <a:pt x="3073400" y="2057400"/>
                  </a:lnTo>
                  <a:lnTo>
                    <a:pt x="3073400" y="20574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111500" y="20701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24200" y="2082800"/>
                  </a:lnTo>
                  <a:lnTo>
                    <a:pt x="3124200" y="2082800"/>
                  </a:lnTo>
                  <a:lnTo>
                    <a:pt x="3124200" y="2095500"/>
                  </a:lnTo>
                  <a:lnTo>
                    <a:pt x="3124200" y="2108200"/>
                  </a:lnTo>
                  <a:lnTo>
                    <a:pt x="3136900" y="2108200"/>
                  </a:lnTo>
                  <a:lnTo>
                    <a:pt x="3149600" y="2108200"/>
                  </a:lnTo>
                  <a:lnTo>
                    <a:pt x="3149600" y="2108200"/>
                  </a:lnTo>
                  <a:lnTo>
                    <a:pt x="3136900" y="2108200"/>
                  </a:lnTo>
                  <a:lnTo>
                    <a:pt x="3162300" y="2108200"/>
                  </a:lnTo>
                  <a:lnTo>
                    <a:pt x="3162300" y="2120900"/>
                  </a:lnTo>
                  <a:lnTo>
                    <a:pt x="3149600" y="2120900"/>
                  </a:lnTo>
                  <a:lnTo>
                    <a:pt x="3225800" y="2159000"/>
                  </a:lnTo>
                  <a:lnTo>
                    <a:pt x="3238500" y="2171700"/>
                  </a:lnTo>
                  <a:lnTo>
                    <a:pt x="3238500" y="2171700"/>
                  </a:lnTo>
                  <a:lnTo>
                    <a:pt x="3263900" y="2184400"/>
                  </a:lnTo>
                  <a:lnTo>
                    <a:pt x="3276600" y="2184400"/>
                  </a:lnTo>
                  <a:lnTo>
                    <a:pt x="3289300" y="2209800"/>
                  </a:lnTo>
                  <a:lnTo>
                    <a:pt x="3340100" y="2222500"/>
                  </a:lnTo>
                  <a:lnTo>
                    <a:pt x="3365500" y="2235200"/>
                  </a:lnTo>
                  <a:lnTo>
                    <a:pt x="3390900" y="2247900"/>
                  </a:lnTo>
                  <a:lnTo>
                    <a:pt x="3429000" y="2260600"/>
                  </a:lnTo>
                  <a:lnTo>
                    <a:pt x="3441700" y="2273300"/>
                  </a:lnTo>
                  <a:lnTo>
                    <a:pt x="3505200" y="2311400"/>
                  </a:lnTo>
                  <a:lnTo>
                    <a:pt x="3543300" y="2324100"/>
                  </a:lnTo>
                  <a:lnTo>
                    <a:pt x="3517900" y="2336800"/>
                  </a:lnTo>
                  <a:lnTo>
                    <a:pt x="3505200" y="2349500"/>
                  </a:lnTo>
                  <a:lnTo>
                    <a:pt x="3505200" y="2349500"/>
                  </a:lnTo>
                  <a:lnTo>
                    <a:pt x="3479800" y="2349500"/>
                  </a:lnTo>
                  <a:lnTo>
                    <a:pt x="3479800" y="2349500"/>
                  </a:lnTo>
                  <a:lnTo>
                    <a:pt x="3454400" y="2362200"/>
                  </a:lnTo>
                  <a:lnTo>
                    <a:pt x="3454400" y="23622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16300" y="2374900"/>
                  </a:lnTo>
                  <a:lnTo>
                    <a:pt x="34036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400300"/>
                  </a:lnTo>
                  <a:lnTo>
                    <a:pt x="3352800" y="2400300"/>
                  </a:lnTo>
                  <a:lnTo>
                    <a:pt x="3340100" y="2413000"/>
                  </a:lnTo>
                  <a:lnTo>
                    <a:pt x="3340100" y="2413000"/>
                  </a:lnTo>
                  <a:lnTo>
                    <a:pt x="3327400" y="2413000"/>
                  </a:lnTo>
                  <a:lnTo>
                    <a:pt x="3314700" y="2438400"/>
                  </a:lnTo>
                  <a:lnTo>
                    <a:pt x="3327400" y="2438400"/>
                  </a:lnTo>
                  <a:lnTo>
                    <a:pt x="3314700" y="2438400"/>
                  </a:lnTo>
                  <a:lnTo>
                    <a:pt x="3302000" y="2451100"/>
                  </a:lnTo>
                  <a:lnTo>
                    <a:pt x="3289300" y="2451100"/>
                  </a:lnTo>
                  <a:lnTo>
                    <a:pt x="3276600" y="2476500"/>
                  </a:lnTo>
                  <a:lnTo>
                    <a:pt x="3289300" y="2489200"/>
                  </a:lnTo>
                  <a:lnTo>
                    <a:pt x="3289300" y="2489200"/>
                  </a:lnTo>
                  <a:lnTo>
                    <a:pt x="3276600" y="2489200"/>
                  </a:lnTo>
                  <a:lnTo>
                    <a:pt x="3263900" y="2514600"/>
                  </a:lnTo>
                  <a:lnTo>
                    <a:pt x="3276600" y="2514600"/>
                  </a:lnTo>
                  <a:lnTo>
                    <a:pt x="3263900" y="25146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25800" y="2527300"/>
                  </a:lnTo>
                  <a:lnTo>
                    <a:pt x="32258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187700" y="2527300"/>
                  </a:lnTo>
                  <a:lnTo>
                    <a:pt x="3175000" y="2540000"/>
                  </a:lnTo>
                  <a:lnTo>
                    <a:pt x="3136900" y="2540000"/>
                  </a:lnTo>
                  <a:lnTo>
                    <a:pt x="3136900" y="2527300"/>
                  </a:lnTo>
                  <a:lnTo>
                    <a:pt x="3086100" y="2514600"/>
                  </a:lnTo>
                  <a:lnTo>
                    <a:pt x="3086100" y="2527300"/>
                  </a:lnTo>
                  <a:lnTo>
                    <a:pt x="3086100" y="2527300"/>
                  </a:lnTo>
                  <a:lnTo>
                    <a:pt x="3060700" y="2527300"/>
                  </a:lnTo>
                  <a:lnTo>
                    <a:pt x="3035300" y="2527300"/>
                  </a:lnTo>
                  <a:lnTo>
                    <a:pt x="3022600" y="2540000"/>
                  </a:lnTo>
                  <a:lnTo>
                    <a:pt x="3035300" y="2552700"/>
                  </a:lnTo>
                  <a:lnTo>
                    <a:pt x="2997200" y="2552700"/>
                  </a:lnTo>
                  <a:lnTo>
                    <a:pt x="2997200" y="2540000"/>
                  </a:lnTo>
                  <a:lnTo>
                    <a:pt x="2933700" y="2565400"/>
                  </a:lnTo>
                  <a:lnTo>
                    <a:pt x="2921000" y="2565400"/>
                  </a:lnTo>
                  <a:lnTo>
                    <a:pt x="2908300" y="2565400"/>
                  </a:lnTo>
                  <a:lnTo>
                    <a:pt x="2895600" y="2565400"/>
                  </a:lnTo>
                  <a:lnTo>
                    <a:pt x="2870200" y="2578100"/>
                  </a:lnTo>
                  <a:lnTo>
                    <a:pt x="2870200" y="2578100"/>
                  </a:lnTo>
                  <a:lnTo>
                    <a:pt x="2870200" y="2565400"/>
                  </a:lnTo>
                  <a:lnTo>
                    <a:pt x="2844800" y="2578100"/>
                  </a:lnTo>
                  <a:lnTo>
                    <a:pt x="2844800" y="2578100"/>
                  </a:lnTo>
                  <a:lnTo>
                    <a:pt x="2832100" y="2578100"/>
                  </a:lnTo>
                  <a:lnTo>
                    <a:pt x="2819400" y="2578100"/>
                  </a:lnTo>
                  <a:lnTo>
                    <a:pt x="2832100" y="2565400"/>
                  </a:lnTo>
                  <a:lnTo>
                    <a:pt x="2832100" y="2565400"/>
                  </a:lnTo>
                  <a:lnTo>
                    <a:pt x="2832100" y="2552700"/>
                  </a:lnTo>
                  <a:lnTo>
                    <a:pt x="2844800" y="2552700"/>
                  </a:lnTo>
                  <a:lnTo>
                    <a:pt x="2857500" y="2552700"/>
                  </a:lnTo>
                  <a:lnTo>
                    <a:pt x="2870200" y="2514600"/>
                  </a:lnTo>
                  <a:lnTo>
                    <a:pt x="2870200" y="2514600"/>
                  </a:lnTo>
                  <a:lnTo>
                    <a:pt x="2870200" y="2501900"/>
                  </a:lnTo>
                  <a:lnTo>
                    <a:pt x="2857500" y="2501900"/>
                  </a:lnTo>
                  <a:lnTo>
                    <a:pt x="2870200" y="2489200"/>
                  </a:lnTo>
                  <a:lnTo>
                    <a:pt x="2870200" y="2476500"/>
                  </a:lnTo>
                  <a:lnTo>
                    <a:pt x="2844800" y="2476500"/>
                  </a:lnTo>
                  <a:lnTo>
                    <a:pt x="2832100" y="2476500"/>
                  </a:lnTo>
                  <a:lnTo>
                    <a:pt x="2819400" y="2463800"/>
                  </a:lnTo>
                  <a:lnTo>
                    <a:pt x="2806700" y="2463800"/>
                  </a:lnTo>
                  <a:lnTo>
                    <a:pt x="2794000" y="2463800"/>
                  </a:lnTo>
                  <a:lnTo>
                    <a:pt x="2806700" y="2476500"/>
                  </a:lnTo>
                  <a:lnTo>
                    <a:pt x="2794000" y="2476500"/>
                  </a:lnTo>
                  <a:lnTo>
                    <a:pt x="2794000" y="2476500"/>
                  </a:lnTo>
                  <a:lnTo>
                    <a:pt x="2781300" y="2476500"/>
                  </a:lnTo>
                  <a:lnTo>
                    <a:pt x="2794000" y="2476500"/>
                  </a:lnTo>
                  <a:lnTo>
                    <a:pt x="2781300" y="2489200"/>
                  </a:lnTo>
                  <a:lnTo>
                    <a:pt x="2781300" y="2501900"/>
                  </a:lnTo>
                  <a:lnTo>
                    <a:pt x="2781300" y="2501900"/>
                  </a:lnTo>
                  <a:lnTo>
                    <a:pt x="2781300" y="2514600"/>
                  </a:lnTo>
                  <a:lnTo>
                    <a:pt x="2755900" y="2514600"/>
                  </a:lnTo>
                  <a:lnTo>
                    <a:pt x="2730500" y="2514600"/>
                  </a:lnTo>
                  <a:lnTo>
                    <a:pt x="2743200" y="2514600"/>
                  </a:lnTo>
                  <a:lnTo>
                    <a:pt x="2730500" y="2489200"/>
                  </a:lnTo>
                  <a:lnTo>
                    <a:pt x="2705100" y="2489200"/>
                  </a:lnTo>
                  <a:lnTo>
                    <a:pt x="2692400" y="2501900"/>
                  </a:lnTo>
                  <a:lnTo>
                    <a:pt x="2603500" y="2489200"/>
                  </a:lnTo>
                  <a:lnTo>
                    <a:pt x="2578100" y="2489200"/>
                  </a:lnTo>
                  <a:lnTo>
                    <a:pt x="2552700" y="2489200"/>
                  </a:lnTo>
                  <a:lnTo>
                    <a:pt x="2540000" y="2489200"/>
                  </a:lnTo>
                  <a:lnTo>
                    <a:pt x="2527300" y="24765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489200" y="2463800"/>
                  </a:lnTo>
                  <a:lnTo>
                    <a:pt x="2489200" y="2451100"/>
                  </a:lnTo>
                  <a:lnTo>
                    <a:pt x="2489200" y="2451100"/>
                  </a:lnTo>
                  <a:lnTo>
                    <a:pt x="2463800" y="2451100"/>
                  </a:lnTo>
                  <a:lnTo>
                    <a:pt x="2451100" y="2438400"/>
                  </a:lnTo>
                  <a:lnTo>
                    <a:pt x="2438400" y="2438400"/>
                  </a:lnTo>
                  <a:lnTo>
                    <a:pt x="2425700" y="2438400"/>
                  </a:lnTo>
                  <a:lnTo>
                    <a:pt x="2413000" y="2476500"/>
                  </a:lnTo>
                  <a:lnTo>
                    <a:pt x="2400300" y="2476500"/>
                  </a:lnTo>
                  <a:lnTo>
                    <a:pt x="2413000" y="2489200"/>
                  </a:lnTo>
                  <a:lnTo>
                    <a:pt x="2438400" y="2501900"/>
                  </a:lnTo>
                  <a:lnTo>
                    <a:pt x="2451100" y="2501900"/>
                  </a:lnTo>
                  <a:lnTo>
                    <a:pt x="2463800" y="2501900"/>
                  </a:lnTo>
                  <a:lnTo>
                    <a:pt x="2463800" y="2501900"/>
                  </a:lnTo>
                  <a:lnTo>
                    <a:pt x="2476500" y="2501900"/>
                  </a:lnTo>
                  <a:lnTo>
                    <a:pt x="2489200" y="2501900"/>
                  </a:lnTo>
                  <a:lnTo>
                    <a:pt x="2489200" y="2514600"/>
                  </a:lnTo>
                  <a:lnTo>
                    <a:pt x="2476500" y="2514600"/>
                  </a:lnTo>
                  <a:lnTo>
                    <a:pt x="2463800" y="2527300"/>
                  </a:lnTo>
                  <a:lnTo>
                    <a:pt x="2476500" y="2527300"/>
                  </a:lnTo>
                  <a:lnTo>
                    <a:pt x="2476500" y="2540000"/>
                  </a:lnTo>
                  <a:lnTo>
                    <a:pt x="2489200" y="2540000"/>
                  </a:lnTo>
                  <a:lnTo>
                    <a:pt x="2476500" y="2552700"/>
                  </a:lnTo>
                  <a:lnTo>
                    <a:pt x="2489200" y="2552700"/>
                  </a:lnTo>
                  <a:lnTo>
                    <a:pt x="2489200" y="2552700"/>
                  </a:lnTo>
                  <a:lnTo>
                    <a:pt x="2489200" y="2565400"/>
                  </a:lnTo>
                  <a:lnTo>
                    <a:pt x="2476500" y="2565400"/>
                  </a:lnTo>
                  <a:lnTo>
                    <a:pt x="2501900" y="2578100"/>
                  </a:lnTo>
                  <a:lnTo>
                    <a:pt x="2501900" y="25781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489200" y="2590800"/>
                  </a:lnTo>
                  <a:lnTo>
                    <a:pt x="2489200" y="2603500"/>
                  </a:lnTo>
                  <a:lnTo>
                    <a:pt x="2476500" y="2603500"/>
                  </a:lnTo>
                  <a:lnTo>
                    <a:pt x="2463800" y="2603500"/>
                  </a:lnTo>
                  <a:lnTo>
                    <a:pt x="2400300" y="2590800"/>
                  </a:lnTo>
                  <a:lnTo>
                    <a:pt x="2400300" y="2590800"/>
                  </a:lnTo>
                  <a:lnTo>
                    <a:pt x="2362200" y="2590800"/>
                  </a:lnTo>
                  <a:lnTo>
                    <a:pt x="2336800" y="2590800"/>
                  </a:lnTo>
                  <a:lnTo>
                    <a:pt x="2311400" y="2578100"/>
                  </a:lnTo>
                  <a:lnTo>
                    <a:pt x="23114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86000" y="2603500"/>
                  </a:lnTo>
                  <a:lnTo>
                    <a:pt x="2273300" y="2603500"/>
                  </a:lnTo>
                  <a:lnTo>
                    <a:pt x="2273300" y="2603500"/>
                  </a:lnTo>
                  <a:lnTo>
                    <a:pt x="2260600" y="2616200"/>
                  </a:lnTo>
                  <a:lnTo>
                    <a:pt x="2260600" y="2616200"/>
                  </a:lnTo>
                  <a:lnTo>
                    <a:pt x="2247900" y="2603500"/>
                  </a:lnTo>
                  <a:lnTo>
                    <a:pt x="2209800" y="2590800"/>
                  </a:lnTo>
                  <a:lnTo>
                    <a:pt x="2197100" y="2603500"/>
                  </a:lnTo>
                  <a:lnTo>
                    <a:pt x="2171700" y="2603500"/>
                  </a:lnTo>
                  <a:lnTo>
                    <a:pt x="2171700" y="2603500"/>
                  </a:lnTo>
                  <a:lnTo>
                    <a:pt x="2159000" y="2603500"/>
                  </a:lnTo>
                  <a:lnTo>
                    <a:pt x="2133600" y="2616200"/>
                  </a:lnTo>
                  <a:lnTo>
                    <a:pt x="2108200" y="2603500"/>
                  </a:lnTo>
                  <a:lnTo>
                    <a:pt x="2095500" y="2590800"/>
                  </a:lnTo>
                  <a:lnTo>
                    <a:pt x="2082800" y="2590800"/>
                  </a:lnTo>
                  <a:lnTo>
                    <a:pt x="2057400" y="2590800"/>
                  </a:lnTo>
                  <a:lnTo>
                    <a:pt x="2057400" y="2590800"/>
                  </a:lnTo>
                  <a:lnTo>
                    <a:pt x="2044700" y="2603500"/>
                  </a:lnTo>
                  <a:lnTo>
                    <a:pt x="2032000" y="2590800"/>
                  </a:lnTo>
                  <a:lnTo>
                    <a:pt x="20193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32000" y="2590800"/>
                  </a:lnTo>
                  <a:lnTo>
                    <a:pt x="2032000" y="2590800"/>
                  </a:lnTo>
                  <a:lnTo>
                    <a:pt x="2019300" y="25781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06600" y="2565400"/>
                  </a:lnTo>
                  <a:lnTo>
                    <a:pt x="1993900" y="2565400"/>
                  </a:lnTo>
                  <a:lnTo>
                    <a:pt x="1993900" y="2565400"/>
                  </a:lnTo>
                  <a:lnTo>
                    <a:pt x="1993900" y="2552700"/>
                  </a:lnTo>
                  <a:lnTo>
                    <a:pt x="1993900" y="2552700"/>
                  </a:lnTo>
                  <a:lnTo>
                    <a:pt x="19812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81200" y="2565400"/>
                  </a:lnTo>
                  <a:lnTo>
                    <a:pt x="1968500" y="2590800"/>
                  </a:lnTo>
                  <a:lnTo>
                    <a:pt x="1968500" y="2590800"/>
                  </a:lnTo>
                  <a:lnTo>
                    <a:pt x="1955800" y="2578100"/>
                  </a:lnTo>
                  <a:lnTo>
                    <a:pt x="1943100" y="2565400"/>
                  </a:lnTo>
                  <a:lnTo>
                    <a:pt x="1955800" y="2552700"/>
                  </a:lnTo>
                  <a:lnTo>
                    <a:pt x="1930400" y="2540000"/>
                  </a:lnTo>
                  <a:lnTo>
                    <a:pt x="1930400" y="2540000"/>
                  </a:lnTo>
                  <a:lnTo>
                    <a:pt x="1917700" y="2540000"/>
                  </a:lnTo>
                  <a:lnTo>
                    <a:pt x="1905000" y="2540000"/>
                  </a:lnTo>
                  <a:lnTo>
                    <a:pt x="1892300" y="2552700"/>
                  </a:lnTo>
                  <a:lnTo>
                    <a:pt x="1892300" y="2552700"/>
                  </a:lnTo>
                  <a:lnTo>
                    <a:pt x="1879600" y="2540000"/>
                  </a:lnTo>
                  <a:lnTo>
                    <a:pt x="1828800" y="2527300"/>
                  </a:lnTo>
                  <a:lnTo>
                    <a:pt x="1828800" y="2540000"/>
                  </a:lnTo>
                  <a:lnTo>
                    <a:pt x="1828800" y="2540000"/>
                  </a:lnTo>
                  <a:lnTo>
                    <a:pt x="18161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78000" y="2565400"/>
                  </a:lnTo>
                  <a:lnTo>
                    <a:pt x="1701800" y="2552700"/>
                  </a:lnTo>
                  <a:lnTo>
                    <a:pt x="1701800" y="2565400"/>
                  </a:lnTo>
                  <a:lnTo>
                    <a:pt x="1676400" y="2565400"/>
                  </a:lnTo>
                  <a:lnTo>
                    <a:pt x="1663700" y="2565400"/>
                  </a:lnTo>
                  <a:lnTo>
                    <a:pt x="1663700" y="2565400"/>
                  </a:lnTo>
                  <a:lnTo>
                    <a:pt x="1651000" y="2552700"/>
                  </a:lnTo>
                  <a:lnTo>
                    <a:pt x="1651000" y="2540000"/>
                  </a:lnTo>
                  <a:lnTo>
                    <a:pt x="16256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27300"/>
                  </a:lnTo>
                  <a:lnTo>
                    <a:pt x="1612900" y="2514600"/>
                  </a:lnTo>
                  <a:lnTo>
                    <a:pt x="1600200" y="2514600"/>
                  </a:lnTo>
                  <a:lnTo>
                    <a:pt x="1612900" y="2501900"/>
                  </a:lnTo>
                  <a:lnTo>
                    <a:pt x="1536700" y="2489200"/>
                  </a:lnTo>
                  <a:lnTo>
                    <a:pt x="1536700" y="2501900"/>
                  </a:lnTo>
                  <a:lnTo>
                    <a:pt x="1549400" y="2451100"/>
                  </a:lnTo>
                  <a:lnTo>
                    <a:pt x="1536700" y="2451100"/>
                  </a:lnTo>
                  <a:lnTo>
                    <a:pt x="1536700" y="2463800"/>
                  </a:lnTo>
                  <a:lnTo>
                    <a:pt x="1524000" y="2463800"/>
                  </a:lnTo>
                  <a:lnTo>
                    <a:pt x="1524000" y="2476500"/>
                  </a:lnTo>
                  <a:lnTo>
                    <a:pt x="1485900" y="2451100"/>
                  </a:lnTo>
                  <a:lnTo>
                    <a:pt x="1460500" y="2438400"/>
                  </a:lnTo>
                  <a:lnTo>
                    <a:pt x="1460500" y="2438400"/>
                  </a:lnTo>
                  <a:lnTo>
                    <a:pt x="1473200" y="2425700"/>
                  </a:lnTo>
                  <a:lnTo>
                    <a:pt x="1473200" y="2425700"/>
                  </a:lnTo>
                  <a:lnTo>
                    <a:pt x="1485900" y="2425700"/>
                  </a:lnTo>
                  <a:lnTo>
                    <a:pt x="1498600" y="2413000"/>
                  </a:lnTo>
                  <a:lnTo>
                    <a:pt x="1473200" y="2413000"/>
                  </a:lnTo>
                  <a:lnTo>
                    <a:pt x="1460500" y="2413000"/>
                  </a:lnTo>
                  <a:lnTo>
                    <a:pt x="1447800" y="2413000"/>
                  </a:lnTo>
                  <a:lnTo>
                    <a:pt x="1447800" y="2400300"/>
                  </a:lnTo>
                  <a:lnTo>
                    <a:pt x="1435100" y="2400300"/>
                  </a:lnTo>
                  <a:lnTo>
                    <a:pt x="1435100" y="2400300"/>
                  </a:lnTo>
                  <a:lnTo>
                    <a:pt x="1409700" y="2400300"/>
                  </a:lnTo>
                  <a:lnTo>
                    <a:pt x="1409700" y="2387600"/>
                  </a:lnTo>
                  <a:lnTo>
                    <a:pt x="1422400" y="2387600"/>
                  </a:lnTo>
                  <a:lnTo>
                    <a:pt x="1397000" y="2362200"/>
                  </a:lnTo>
                  <a:lnTo>
                    <a:pt x="1409700" y="2362200"/>
                  </a:lnTo>
                  <a:lnTo>
                    <a:pt x="1422400" y="2362200"/>
                  </a:lnTo>
                  <a:lnTo>
                    <a:pt x="1435100" y="2362200"/>
                  </a:lnTo>
                  <a:lnTo>
                    <a:pt x="1435100" y="2362200"/>
                  </a:lnTo>
                  <a:lnTo>
                    <a:pt x="1422400" y="2349500"/>
                  </a:lnTo>
                  <a:lnTo>
                    <a:pt x="1409700" y="2349500"/>
                  </a:lnTo>
                  <a:lnTo>
                    <a:pt x="1346200" y="23495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08100" y="2374900"/>
                  </a:lnTo>
                  <a:lnTo>
                    <a:pt x="1295400" y="2374900"/>
                  </a:lnTo>
                  <a:lnTo>
                    <a:pt x="1282700" y="2374900"/>
                  </a:lnTo>
                  <a:lnTo>
                    <a:pt x="1282700" y="2374900"/>
                  </a:lnTo>
                  <a:lnTo>
                    <a:pt x="1270000" y="2374900"/>
                  </a:lnTo>
                  <a:lnTo>
                    <a:pt x="1270000" y="2374900"/>
                  </a:lnTo>
                  <a:lnTo>
                    <a:pt x="1257300" y="2374900"/>
                  </a:lnTo>
                  <a:lnTo>
                    <a:pt x="1244600" y="2387600"/>
                  </a:lnTo>
                  <a:lnTo>
                    <a:pt x="1244600" y="2387600"/>
                  </a:lnTo>
                  <a:lnTo>
                    <a:pt x="1244600" y="2374900"/>
                  </a:lnTo>
                  <a:lnTo>
                    <a:pt x="1231900" y="2362200"/>
                  </a:lnTo>
                  <a:lnTo>
                    <a:pt x="12319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193800" y="2362200"/>
                  </a:lnTo>
                  <a:lnTo>
                    <a:pt x="1193800" y="2362200"/>
                  </a:lnTo>
                  <a:lnTo>
                    <a:pt x="1168400" y="2362200"/>
                  </a:lnTo>
                  <a:lnTo>
                    <a:pt x="1168400" y="2374900"/>
                  </a:lnTo>
                  <a:lnTo>
                    <a:pt x="1168400" y="2374900"/>
                  </a:lnTo>
                  <a:lnTo>
                    <a:pt x="1168400" y="2362200"/>
                  </a:lnTo>
                  <a:lnTo>
                    <a:pt x="1181100" y="2362200"/>
                  </a:lnTo>
                  <a:lnTo>
                    <a:pt x="1181100" y="2349500"/>
                  </a:lnTo>
                  <a:lnTo>
                    <a:pt x="1168400" y="2336800"/>
                  </a:lnTo>
                  <a:lnTo>
                    <a:pt x="1168400" y="2336800"/>
                  </a:lnTo>
                  <a:lnTo>
                    <a:pt x="1168400" y="2324100"/>
                  </a:lnTo>
                  <a:lnTo>
                    <a:pt x="1168400" y="2324100"/>
                  </a:lnTo>
                  <a:lnTo>
                    <a:pt x="1168400" y="2311400"/>
                  </a:lnTo>
                  <a:lnTo>
                    <a:pt x="1168400" y="2311400"/>
                  </a:lnTo>
                  <a:lnTo>
                    <a:pt x="1155700" y="2311400"/>
                  </a:lnTo>
                  <a:lnTo>
                    <a:pt x="1155700" y="2298700"/>
                  </a:lnTo>
                  <a:lnTo>
                    <a:pt x="1155700" y="2311400"/>
                  </a:lnTo>
                  <a:lnTo>
                    <a:pt x="1143000" y="2298700"/>
                  </a:lnTo>
                  <a:lnTo>
                    <a:pt x="1143000" y="2286000"/>
                  </a:lnTo>
                  <a:lnTo>
                    <a:pt x="1130300" y="2286000"/>
                  </a:lnTo>
                  <a:lnTo>
                    <a:pt x="1143000" y="2273300"/>
                  </a:lnTo>
                  <a:lnTo>
                    <a:pt x="1143000" y="2260600"/>
                  </a:lnTo>
                  <a:lnTo>
                    <a:pt x="1130300" y="2260600"/>
                  </a:lnTo>
                  <a:lnTo>
                    <a:pt x="1117600" y="2260600"/>
                  </a:lnTo>
                  <a:lnTo>
                    <a:pt x="1117600" y="2260600"/>
                  </a:lnTo>
                  <a:lnTo>
                    <a:pt x="1079500" y="2260600"/>
                  </a:lnTo>
                  <a:lnTo>
                    <a:pt x="1079500" y="2247900"/>
                  </a:lnTo>
                  <a:lnTo>
                    <a:pt x="1092200" y="2247900"/>
                  </a:lnTo>
                  <a:lnTo>
                    <a:pt x="1079500" y="2247900"/>
                  </a:lnTo>
                  <a:lnTo>
                    <a:pt x="1079500" y="2235200"/>
                  </a:lnTo>
                  <a:lnTo>
                    <a:pt x="1092200" y="2235200"/>
                  </a:lnTo>
                  <a:lnTo>
                    <a:pt x="1104900" y="2235200"/>
                  </a:lnTo>
                  <a:lnTo>
                    <a:pt x="1117600" y="2209800"/>
                  </a:lnTo>
                  <a:lnTo>
                    <a:pt x="1092200" y="2209800"/>
                  </a:lnTo>
                  <a:lnTo>
                    <a:pt x="1092200" y="2222500"/>
                  </a:lnTo>
                  <a:lnTo>
                    <a:pt x="1066800" y="2209800"/>
                  </a:lnTo>
                  <a:lnTo>
                    <a:pt x="1041400" y="2197100"/>
                  </a:lnTo>
                  <a:lnTo>
                    <a:pt x="1041400" y="2197100"/>
                  </a:lnTo>
                  <a:lnTo>
                    <a:pt x="1054100" y="21971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71700"/>
                  </a:lnTo>
                  <a:lnTo>
                    <a:pt x="1041400" y="2171700"/>
                  </a:lnTo>
                  <a:lnTo>
                    <a:pt x="1041400" y="2171700"/>
                  </a:lnTo>
                  <a:lnTo>
                    <a:pt x="1054100" y="2171700"/>
                  </a:lnTo>
                  <a:lnTo>
                    <a:pt x="1066800" y="2171700"/>
                  </a:lnTo>
                  <a:lnTo>
                    <a:pt x="1054100" y="2171700"/>
                  </a:lnTo>
                  <a:lnTo>
                    <a:pt x="1041400" y="2159000"/>
                  </a:lnTo>
                  <a:lnTo>
                    <a:pt x="1054100" y="2159000"/>
                  </a:lnTo>
                  <a:lnTo>
                    <a:pt x="1054100" y="2159000"/>
                  </a:lnTo>
                  <a:lnTo>
                    <a:pt x="1066800" y="2159000"/>
                  </a:lnTo>
                  <a:lnTo>
                    <a:pt x="1066800" y="2159000"/>
                  </a:lnTo>
                  <a:lnTo>
                    <a:pt x="1079500" y="2159000"/>
                  </a:lnTo>
                  <a:lnTo>
                    <a:pt x="1104900" y="2159000"/>
                  </a:lnTo>
                  <a:lnTo>
                    <a:pt x="1117600" y="2146300"/>
                  </a:lnTo>
                  <a:lnTo>
                    <a:pt x="1130300" y="2146300"/>
                  </a:lnTo>
                  <a:lnTo>
                    <a:pt x="1130300" y="2146300"/>
                  </a:lnTo>
                  <a:lnTo>
                    <a:pt x="1117600" y="2146300"/>
                  </a:lnTo>
                  <a:lnTo>
                    <a:pt x="1104900" y="2133600"/>
                  </a:lnTo>
                  <a:lnTo>
                    <a:pt x="1117600" y="2120900"/>
                  </a:lnTo>
                  <a:lnTo>
                    <a:pt x="1117600" y="2108200"/>
                  </a:lnTo>
                  <a:lnTo>
                    <a:pt x="1130300" y="2095500"/>
                  </a:lnTo>
                  <a:lnTo>
                    <a:pt x="1117600" y="2095500"/>
                  </a:lnTo>
                  <a:lnTo>
                    <a:pt x="1130300" y="2082800"/>
                  </a:lnTo>
                  <a:lnTo>
                    <a:pt x="1117600" y="2082800"/>
                  </a:lnTo>
                  <a:lnTo>
                    <a:pt x="1104900" y="2082800"/>
                  </a:lnTo>
                  <a:lnTo>
                    <a:pt x="1104900" y="2082800"/>
                  </a:lnTo>
                  <a:lnTo>
                    <a:pt x="1079500" y="2070100"/>
                  </a:lnTo>
                  <a:lnTo>
                    <a:pt x="1066800" y="2070100"/>
                  </a:lnTo>
                  <a:lnTo>
                    <a:pt x="1066800" y="2057400"/>
                  </a:lnTo>
                  <a:lnTo>
                    <a:pt x="1066800" y="2057400"/>
                  </a:lnTo>
                  <a:lnTo>
                    <a:pt x="1079500" y="2032000"/>
                  </a:lnTo>
                  <a:lnTo>
                    <a:pt x="1079500" y="2032000"/>
                  </a:lnTo>
                  <a:lnTo>
                    <a:pt x="1092200" y="2019300"/>
                  </a:lnTo>
                  <a:lnTo>
                    <a:pt x="1066800" y="2019300"/>
                  </a:lnTo>
                  <a:lnTo>
                    <a:pt x="1066800" y="2006600"/>
                  </a:lnTo>
                  <a:lnTo>
                    <a:pt x="1092200" y="1993900"/>
                  </a:lnTo>
                  <a:lnTo>
                    <a:pt x="1079500" y="1993900"/>
                  </a:lnTo>
                  <a:lnTo>
                    <a:pt x="1066800" y="1993900"/>
                  </a:lnTo>
                  <a:lnTo>
                    <a:pt x="1066800" y="1993900"/>
                  </a:lnTo>
                  <a:lnTo>
                    <a:pt x="1066800" y="2006600"/>
                  </a:lnTo>
                  <a:lnTo>
                    <a:pt x="1041400" y="1993900"/>
                  </a:lnTo>
                  <a:lnTo>
                    <a:pt x="1041400" y="1993900"/>
                  </a:lnTo>
                  <a:lnTo>
                    <a:pt x="1028700" y="1993900"/>
                  </a:lnTo>
                  <a:lnTo>
                    <a:pt x="1028700" y="1993900"/>
                  </a:lnTo>
                  <a:lnTo>
                    <a:pt x="1016000" y="1993900"/>
                  </a:lnTo>
                  <a:lnTo>
                    <a:pt x="1028700" y="1981200"/>
                  </a:lnTo>
                  <a:lnTo>
                    <a:pt x="1028700" y="1981200"/>
                  </a:lnTo>
                  <a:lnTo>
                    <a:pt x="990600" y="1968500"/>
                  </a:lnTo>
                  <a:lnTo>
                    <a:pt x="977900" y="1981200"/>
                  </a:lnTo>
                  <a:lnTo>
                    <a:pt x="977900" y="1981200"/>
                  </a:lnTo>
                  <a:lnTo>
                    <a:pt x="990600" y="1968500"/>
                  </a:lnTo>
                  <a:lnTo>
                    <a:pt x="965200" y="1968500"/>
                  </a:lnTo>
                  <a:lnTo>
                    <a:pt x="977900" y="1968500"/>
                  </a:lnTo>
                  <a:lnTo>
                    <a:pt x="965200" y="1968500"/>
                  </a:lnTo>
                  <a:lnTo>
                    <a:pt x="952500" y="1968500"/>
                  </a:lnTo>
                  <a:lnTo>
                    <a:pt x="952500" y="1955800"/>
                  </a:lnTo>
                  <a:lnTo>
                    <a:pt x="952500" y="1968500"/>
                  </a:lnTo>
                  <a:lnTo>
                    <a:pt x="939800" y="1955800"/>
                  </a:lnTo>
                  <a:lnTo>
                    <a:pt x="939800" y="1968500"/>
                  </a:lnTo>
                  <a:lnTo>
                    <a:pt x="927100" y="1955800"/>
                  </a:lnTo>
                  <a:lnTo>
                    <a:pt x="927100" y="1968500"/>
                  </a:lnTo>
                  <a:lnTo>
                    <a:pt x="927100" y="1968500"/>
                  </a:lnTo>
                  <a:lnTo>
                    <a:pt x="927100" y="1955800"/>
                  </a:lnTo>
                  <a:lnTo>
                    <a:pt x="914400" y="1968500"/>
                  </a:lnTo>
                  <a:lnTo>
                    <a:pt x="9144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63600" y="1968500"/>
                  </a:lnTo>
                  <a:lnTo>
                    <a:pt x="863600" y="1968500"/>
                  </a:lnTo>
                  <a:lnTo>
                    <a:pt x="850900" y="19685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38200" y="1955800"/>
                  </a:lnTo>
                  <a:lnTo>
                    <a:pt x="850900" y="1943100"/>
                  </a:lnTo>
                  <a:lnTo>
                    <a:pt x="825500" y="1955800"/>
                  </a:lnTo>
                  <a:lnTo>
                    <a:pt x="825500" y="1955800"/>
                  </a:lnTo>
                  <a:lnTo>
                    <a:pt x="812800" y="1955800"/>
                  </a:lnTo>
                  <a:lnTo>
                    <a:pt x="812800" y="1955800"/>
                  </a:lnTo>
                  <a:lnTo>
                    <a:pt x="800100" y="1955800"/>
                  </a:lnTo>
                  <a:lnTo>
                    <a:pt x="800100" y="1955800"/>
                  </a:lnTo>
                  <a:lnTo>
                    <a:pt x="787400" y="1955800"/>
                  </a:lnTo>
                  <a:lnTo>
                    <a:pt x="7874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62000" y="1968500"/>
                  </a:lnTo>
                  <a:lnTo>
                    <a:pt x="762000" y="1955800"/>
                  </a:lnTo>
                  <a:lnTo>
                    <a:pt x="749300" y="1955800"/>
                  </a:lnTo>
                  <a:lnTo>
                    <a:pt x="749300" y="1955800"/>
                  </a:lnTo>
                  <a:lnTo>
                    <a:pt x="723900" y="1955800"/>
                  </a:lnTo>
                  <a:lnTo>
                    <a:pt x="723900" y="1955800"/>
                  </a:lnTo>
                  <a:lnTo>
                    <a:pt x="711200" y="1955800"/>
                  </a:lnTo>
                  <a:lnTo>
                    <a:pt x="698500" y="1955800"/>
                  </a:lnTo>
                  <a:lnTo>
                    <a:pt x="698500" y="1943100"/>
                  </a:lnTo>
                  <a:lnTo>
                    <a:pt x="698500" y="1943100"/>
                  </a:lnTo>
                  <a:lnTo>
                    <a:pt x="711200" y="1943100"/>
                  </a:lnTo>
                  <a:lnTo>
                    <a:pt x="698500" y="1943100"/>
                  </a:lnTo>
                  <a:lnTo>
                    <a:pt x="698500" y="1930400"/>
                  </a:lnTo>
                  <a:lnTo>
                    <a:pt x="685800" y="19304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73100" y="1905000"/>
                  </a:lnTo>
                  <a:lnTo>
                    <a:pt x="647700" y="1892300"/>
                  </a:lnTo>
                  <a:lnTo>
                    <a:pt x="635000" y="18923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47700" y="1866900"/>
                  </a:lnTo>
                  <a:lnTo>
                    <a:pt x="635000" y="1854200"/>
                  </a:lnTo>
                  <a:lnTo>
                    <a:pt x="635000" y="1854200"/>
                  </a:lnTo>
                  <a:lnTo>
                    <a:pt x="622300" y="1854200"/>
                  </a:lnTo>
                  <a:lnTo>
                    <a:pt x="622300" y="18542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09600" y="18415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22300" y="1828800"/>
                  </a:lnTo>
                  <a:lnTo>
                    <a:pt x="609600" y="1828800"/>
                  </a:lnTo>
                  <a:lnTo>
                    <a:pt x="596900" y="18288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46100" y="17907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46100" y="1778000"/>
                  </a:lnTo>
                  <a:lnTo>
                    <a:pt x="546100" y="1765300"/>
                  </a:lnTo>
                  <a:lnTo>
                    <a:pt x="533400" y="1765300"/>
                  </a:lnTo>
                  <a:lnTo>
                    <a:pt x="533400" y="1765300"/>
                  </a:lnTo>
                  <a:lnTo>
                    <a:pt x="546100" y="1765300"/>
                  </a:lnTo>
                  <a:lnTo>
                    <a:pt x="546100" y="1752600"/>
                  </a:lnTo>
                  <a:lnTo>
                    <a:pt x="533400" y="1739900"/>
                  </a:lnTo>
                  <a:lnTo>
                    <a:pt x="533400" y="1739900"/>
                  </a:lnTo>
                  <a:lnTo>
                    <a:pt x="520700" y="1739900"/>
                  </a:lnTo>
                  <a:lnTo>
                    <a:pt x="546100" y="1714500"/>
                  </a:lnTo>
                  <a:lnTo>
                    <a:pt x="546100" y="1714500"/>
                  </a:lnTo>
                  <a:lnTo>
                    <a:pt x="546100" y="1689100"/>
                  </a:lnTo>
                  <a:lnTo>
                    <a:pt x="558800" y="1689100"/>
                  </a:lnTo>
                  <a:lnTo>
                    <a:pt x="571500" y="1663700"/>
                  </a:lnTo>
                  <a:lnTo>
                    <a:pt x="571500" y="1663700"/>
                  </a:lnTo>
                  <a:lnTo>
                    <a:pt x="584200" y="1638300"/>
                  </a:lnTo>
                  <a:lnTo>
                    <a:pt x="571500" y="1638300"/>
                  </a:lnTo>
                  <a:lnTo>
                    <a:pt x="571500" y="16383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457200" y="1587500"/>
                  </a:lnTo>
                  <a:lnTo>
                    <a:pt x="444500" y="1587500"/>
                  </a:lnTo>
                  <a:lnTo>
                    <a:pt x="431800" y="1587500"/>
                  </a:lnTo>
                  <a:lnTo>
                    <a:pt x="431800" y="1574800"/>
                  </a:lnTo>
                  <a:lnTo>
                    <a:pt x="419100" y="1574800"/>
                  </a:lnTo>
                  <a:lnTo>
                    <a:pt x="406400" y="1587500"/>
                  </a:lnTo>
                  <a:lnTo>
                    <a:pt x="355600" y="1587500"/>
                  </a:lnTo>
                  <a:lnTo>
                    <a:pt x="355600" y="1587500"/>
                  </a:lnTo>
                  <a:lnTo>
                    <a:pt x="355600" y="1574800"/>
                  </a:lnTo>
                  <a:lnTo>
                    <a:pt x="342900" y="1574800"/>
                  </a:lnTo>
                  <a:lnTo>
                    <a:pt x="330200" y="1587500"/>
                  </a:lnTo>
                  <a:lnTo>
                    <a:pt x="317500" y="1587500"/>
                  </a:lnTo>
                  <a:lnTo>
                    <a:pt x="304800" y="1574800"/>
                  </a:lnTo>
                  <a:lnTo>
                    <a:pt x="292100" y="15748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79400" y="1562100"/>
                  </a:lnTo>
                  <a:lnTo>
                    <a:pt x="266700" y="1549400"/>
                  </a:lnTo>
                  <a:lnTo>
                    <a:pt x="266700" y="1549400"/>
                  </a:lnTo>
                  <a:lnTo>
                    <a:pt x="254000" y="1549400"/>
                  </a:lnTo>
                  <a:lnTo>
                    <a:pt x="254000" y="1549400"/>
                  </a:lnTo>
                  <a:lnTo>
                    <a:pt x="241300" y="1536700"/>
                  </a:lnTo>
                  <a:lnTo>
                    <a:pt x="254000" y="1536700"/>
                  </a:lnTo>
                  <a:lnTo>
                    <a:pt x="266700" y="1524000"/>
                  </a:lnTo>
                  <a:lnTo>
                    <a:pt x="279400" y="1524000"/>
                  </a:lnTo>
                  <a:lnTo>
                    <a:pt x="279400" y="1511300"/>
                  </a:lnTo>
                  <a:lnTo>
                    <a:pt x="292100" y="1511300"/>
                  </a:lnTo>
                  <a:lnTo>
                    <a:pt x="304800" y="1473200"/>
                  </a:lnTo>
                  <a:lnTo>
                    <a:pt x="317500" y="1485900"/>
                  </a:lnTo>
                  <a:lnTo>
                    <a:pt x="317500" y="1485900"/>
                  </a:lnTo>
                  <a:lnTo>
                    <a:pt x="330200" y="1473200"/>
                  </a:lnTo>
                  <a:lnTo>
                    <a:pt x="330200" y="1473200"/>
                  </a:lnTo>
                  <a:lnTo>
                    <a:pt x="342900" y="1473200"/>
                  </a:lnTo>
                  <a:lnTo>
                    <a:pt x="342900" y="1460500"/>
                  </a:lnTo>
                  <a:lnTo>
                    <a:pt x="355600" y="1460500"/>
                  </a:lnTo>
                  <a:lnTo>
                    <a:pt x="355600" y="1447800"/>
                  </a:lnTo>
                  <a:lnTo>
                    <a:pt x="368300" y="1447800"/>
                  </a:lnTo>
                  <a:lnTo>
                    <a:pt x="381000" y="1435100"/>
                  </a:lnTo>
                  <a:lnTo>
                    <a:pt x="381000" y="14351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81000" y="1409700"/>
                  </a:lnTo>
                  <a:lnTo>
                    <a:pt x="393700" y="1397000"/>
                  </a:lnTo>
                  <a:lnTo>
                    <a:pt x="381000" y="1397000"/>
                  </a:lnTo>
                  <a:lnTo>
                    <a:pt x="381000" y="1384300"/>
                  </a:lnTo>
                  <a:lnTo>
                    <a:pt x="381000" y="1371600"/>
                  </a:lnTo>
                  <a:lnTo>
                    <a:pt x="393700" y="1371600"/>
                  </a:lnTo>
                  <a:lnTo>
                    <a:pt x="368300" y="1371600"/>
                  </a:lnTo>
                  <a:lnTo>
                    <a:pt x="342900" y="1371600"/>
                  </a:lnTo>
                  <a:lnTo>
                    <a:pt x="317500" y="1358900"/>
                  </a:lnTo>
                  <a:lnTo>
                    <a:pt x="304800" y="1358900"/>
                  </a:lnTo>
                  <a:lnTo>
                    <a:pt x="279400" y="1358900"/>
                  </a:lnTo>
                  <a:lnTo>
                    <a:pt x="254000" y="1346200"/>
                  </a:lnTo>
                  <a:lnTo>
                    <a:pt x="215900" y="1333500"/>
                  </a:lnTo>
                  <a:lnTo>
                    <a:pt x="2159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90500" y="13081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92100" y="1244600"/>
                  </a:lnTo>
                  <a:lnTo>
                    <a:pt x="304800" y="1244600"/>
                  </a:lnTo>
                  <a:lnTo>
                    <a:pt x="304800" y="1231900"/>
                  </a:lnTo>
                  <a:lnTo>
                    <a:pt x="292100" y="1231900"/>
                  </a:lnTo>
                  <a:lnTo>
                    <a:pt x="304800" y="1206500"/>
                  </a:lnTo>
                  <a:lnTo>
                    <a:pt x="292100" y="1193800"/>
                  </a:lnTo>
                  <a:lnTo>
                    <a:pt x="304800" y="1181100"/>
                  </a:lnTo>
                  <a:lnTo>
                    <a:pt x="292100" y="1181100"/>
                  </a:lnTo>
                  <a:lnTo>
                    <a:pt x="266700" y="1168400"/>
                  </a:lnTo>
                  <a:lnTo>
                    <a:pt x="292100" y="1155700"/>
                  </a:lnTo>
                  <a:lnTo>
                    <a:pt x="292100" y="1143000"/>
                  </a:lnTo>
                  <a:lnTo>
                    <a:pt x="279400" y="1143000"/>
                  </a:lnTo>
                  <a:lnTo>
                    <a:pt x="279400" y="1143000"/>
                  </a:lnTo>
                  <a:lnTo>
                    <a:pt x="241300" y="1143000"/>
                  </a:lnTo>
                  <a:lnTo>
                    <a:pt x="241300" y="1155700"/>
                  </a:lnTo>
                  <a:lnTo>
                    <a:pt x="241300" y="1155700"/>
                  </a:lnTo>
                  <a:lnTo>
                    <a:pt x="241300" y="1143000"/>
                  </a:lnTo>
                  <a:lnTo>
                    <a:pt x="254000" y="1143000"/>
                  </a:lnTo>
                  <a:lnTo>
                    <a:pt x="177800" y="1104900"/>
                  </a:lnTo>
                  <a:lnTo>
                    <a:pt x="177800" y="1104900"/>
                  </a:lnTo>
                  <a:lnTo>
                    <a:pt x="139700" y="1092200"/>
                  </a:lnTo>
                  <a:lnTo>
                    <a:pt x="152400" y="1079500"/>
                  </a:lnTo>
                  <a:lnTo>
                    <a:pt x="127000" y="1079500"/>
                  </a:lnTo>
                  <a:lnTo>
                    <a:pt x="114300" y="1066800"/>
                  </a:lnTo>
                  <a:lnTo>
                    <a:pt x="114300" y="1066800"/>
                  </a:lnTo>
                  <a:lnTo>
                    <a:pt x="127000" y="1066800"/>
                  </a:lnTo>
                  <a:lnTo>
                    <a:pt x="177800" y="9779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25400" y="939800"/>
                  </a:lnTo>
                  <a:lnTo>
                    <a:pt x="12700" y="939800"/>
                  </a:lnTo>
                  <a:lnTo>
                    <a:pt x="25400" y="914400"/>
                  </a:lnTo>
                  <a:lnTo>
                    <a:pt x="25400" y="914400"/>
                  </a:lnTo>
                  <a:lnTo>
                    <a:pt x="25400" y="901700"/>
                  </a:lnTo>
                  <a:lnTo>
                    <a:pt x="12700" y="889000"/>
                  </a:lnTo>
                  <a:lnTo>
                    <a:pt x="12700" y="889000"/>
                  </a:lnTo>
                  <a:lnTo>
                    <a:pt x="0" y="889000"/>
                  </a:lnTo>
                  <a:lnTo>
                    <a:pt x="0" y="876300"/>
                  </a:lnTo>
                  <a:lnTo>
                    <a:pt x="0" y="863600"/>
                  </a:lnTo>
                  <a:lnTo>
                    <a:pt x="0" y="8636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11" name="0406"/>
            <p:cNvSpPr/>
            <p:nvPr/>
          </p:nvSpPr>
          <p:spPr>
            <a:xfrm>
              <a:off x="3674448" y="1684478"/>
              <a:ext cx="1504444" cy="518122"/>
            </a:xfrm>
            <a:custGeom>
              <a:avLst/>
              <a:gdLst/>
              <a:ahLst/>
              <a:cxnLst/>
              <a:rect l="0" t="0" r="0" b="0"/>
              <a:pathLst>
                <a:path w="3695701" h="1422401">
                  <a:moveTo>
                    <a:pt x="0" y="812800"/>
                  </a:moveTo>
                  <a:lnTo>
                    <a:pt x="12700" y="812800"/>
                  </a:lnTo>
                  <a:lnTo>
                    <a:pt x="25400" y="800100"/>
                  </a:lnTo>
                  <a:lnTo>
                    <a:pt x="38100" y="8001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50800" y="787400"/>
                  </a:lnTo>
                  <a:lnTo>
                    <a:pt x="50800" y="787400"/>
                  </a:lnTo>
                  <a:lnTo>
                    <a:pt x="76200" y="774700"/>
                  </a:lnTo>
                  <a:lnTo>
                    <a:pt x="76200" y="774700"/>
                  </a:lnTo>
                  <a:lnTo>
                    <a:pt x="63500" y="774700"/>
                  </a:lnTo>
                  <a:lnTo>
                    <a:pt x="63500" y="762000"/>
                  </a:lnTo>
                  <a:lnTo>
                    <a:pt x="76200" y="774700"/>
                  </a:lnTo>
                  <a:lnTo>
                    <a:pt x="101600" y="774700"/>
                  </a:lnTo>
                  <a:lnTo>
                    <a:pt x="114300" y="762000"/>
                  </a:lnTo>
                  <a:lnTo>
                    <a:pt x="101600" y="762000"/>
                  </a:lnTo>
                  <a:lnTo>
                    <a:pt x="101600" y="762000"/>
                  </a:lnTo>
                  <a:lnTo>
                    <a:pt x="114300" y="762000"/>
                  </a:lnTo>
                  <a:lnTo>
                    <a:pt x="127000" y="749300"/>
                  </a:lnTo>
                  <a:lnTo>
                    <a:pt x="139700" y="749300"/>
                  </a:lnTo>
                  <a:lnTo>
                    <a:pt x="139700" y="762000"/>
                  </a:lnTo>
                  <a:lnTo>
                    <a:pt x="177800" y="762000"/>
                  </a:lnTo>
                  <a:lnTo>
                    <a:pt x="177800" y="762000"/>
                  </a:lnTo>
                  <a:lnTo>
                    <a:pt x="190500" y="762000"/>
                  </a:lnTo>
                  <a:lnTo>
                    <a:pt x="203200" y="774700"/>
                  </a:lnTo>
                  <a:lnTo>
                    <a:pt x="203200" y="762000"/>
                  </a:lnTo>
                  <a:lnTo>
                    <a:pt x="215900" y="762000"/>
                  </a:lnTo>
                  <a:lnTo>
                    <a:pt x="279400" y="7620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36600"/>
                  </a:lnTo>
                  <a:lnTo>
                    <a:pt x="266700" y="736600"/>
                  </a:lnTo>
                  <a:lnTo>
                    <a:pt x="266700" y="7239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330200" y="749300"/>
                  </a:lnTo>
                  <a:lnTo>
                    <a:pt x="330200" y="749300"/>
                  </a:lnTo>
                  <a:lnTo>
                    <a:pt x="355600" y="749300"/>
                  </a:lnTo>
                  <a:lnTo>
                    <a:pt x="368300" y="7366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06400" y="749300"/>
                  </a:lnTo>
                  <a:lnTo>
                    <a:pt x="406400" y="749300"/>
                  </a:lnTo>
                  <a:lnTo>
                    <a:pt x="444500" y="749300"/>
                  </a:lnTo>
                  <a:lnTo>
                    <a:pt x="444500" y="749300"/>
                  </a:lnTo>
                  <a:lnTo>
                    <a:pt x="457200" y="749300"/>
                  </a:lnTo>
                  <a:lnTo>
                    <a:pt x="482600" y="749300"/>
                  </a:lnTo>
                  <a:lnTo>
                    <a:pt x="546100" y="736600"/>
                  </a:lnTo>
                  <a:lnTo>
                    <a:pt x="558800" y="736600"/>
                  </a:lnTo>
                  <a:lnTo>
                    <a:pt x="558800" y="723900"/>
                  </a:lnTo>
                  <a:lnTo>
                    <a:pt x="571500" y="723900"/>
                  </a:lnTo>
                  <a:lnTo>
                    <a:pt x="596900" y="711200"/>
                  </a:lnTo>
                  <a:lnTo>
                    <a:pt x="622300" y="711200"/>
                  </a:lnTo>
                  <a:lnTo>
                    <a:pt x="673100" y="698500"/>
                  </a:lnTo>
                  <a:lnTo>
                    <a:pt x="698500" y="698500"/>
                  </a:lnTo>
                  <a:lnTo>
                    <a:pt x="723900" y="711200"/>
                  </a:lnTo>
                  <a:lnTo>
                    <a:pt x="711200" y="711200"/>
                  </a:lnTo>
                  <a:lnTo>
                    <a:pt x="698500" y="723900"/>
                  </a:lnTo>
                  <a:lnTo>
                    <a:pt x="673100" y="762000"/>
                  </a:lnTo>
                  <a:lnTo>
                    <a:pt x="660400" y="749300"/>
                  </a:lnTo>
                  <a:lnTo>
                    <a:pt x="660400" y="749300"/>
                  </a:lnTo>
                  <a:lnTo>
                    <a:pt x="635000" y="7493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715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84200" y="7874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84200" y="787400"/>
                  </a:lnTo>
                  <a:lnTo>
                    <a:pt x="5969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87400"/>
                  </a:lnTo>
                  <a:lnTo>
                    <a:pt x="635000" y="787400"/>
                  </a:lnTo>
                  <a:lnTo>
                    <a:pt x="622300" y="800100"/>
                  </a:lnTo>
                  <a:lnTo>
                    <a:pt x="647700" y="800100"/>
                  </a:lnTo>
                  <a:lnTo>
                    <a:pt x="647700" y="800100"/>
                  </a:lnTo>
                  <a:lnTo>
                    <a:pt x="698500" y="812800"/>
                  </a:lnTo>
                  <a:lnTo>
                    <a:pt x="698500" y="812800"/>
                  </a:lnTo>
                  <a:lnTo>
                    <a:pt x="698500" y="825500"/>
                  </a:lnTo>
                  <a:lnTo>
                    <a:pt x="685800" y="825500"/>
                  </a:lnTo>
                  <a:lnTo>
                    <a:pt x="698500" y="825500"/>
                  </a:lnTo>
                  <a:lnTo>
                    <a:pt x="711200" y="825500"/>
                  </a:lnTo>
                  <a:lnTo>
                    <a:pt x="736600" y="838200"/>
                  </a:lnTo>
                  <a:lnTo>
                    <a:pt x="736600" y="850900"/>
                  </a:lnTo>
                  <a:lnTo>
                    <a:pt x="749300" y="850900"/>
                  </a:lnTo>
                  <a:lnTo>
                    <a:pt x="7493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800100" y="850900"/>
                  </a:lnTo>
                  <a:lnTo>
                    <a:pt x="812800" y="850900"/>
                  </a:lnTo>
                  <a:lnTo>
                    <a:pt x="812800" y="850900"/>
                  </a:lnTo>
                  <a:lnTo>
                    <a:pt x="787400" y="850900"/>
                  </a:lnTo>
                  <a:lnTo>
                    <a:pt x="774700" y="863600"/>
                  </a:lnTo>
                  <a:lnTo>
                    <a:pt x="7874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12800" y="863600"/>
                  </a:lnTo>
                  <a:lnTo>
                    <a:pt x="8128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25500" y="876300"/>
                  </a:lnTo>
                  <a:lnTo>
                    <a:pt x="838200" y="850900"/>
                  </a:lnTo>
                  <a:lnTo>
                    <a:pt x="863600" y="850900"/>
                  </a:lnTo>
                  <a:lnTo>
                    <a:pt x="863600" y="863600"/>
                  </a:lnTo>
                  <a:lnTo>
                    <a:pt x="914400" y="863600"/>
                  </a:lnTo>
                  <a:lnTo>
                    <a:pt x="901700" y="863600"/>
                  </a:lnTo>
                  <a:lnTo>
                    <a:pt x="914400" y="863600"/>
                  </a:lnTo>
                  <a:lnTo>
                    <a:pt x="927100" y="863600"/>
                  </a:lnTo>
                  <a:lnTo>
                    <a:pt x="939800" y="850900"/>
                  </a:lnTo>
                  <a:lnTo>
                    <a:pt x="939800" y="863600"/>
                  </a:lnTo>
                  <a:lnTo>
                    <a:pt x="965200" y="850900"/>
                  </a:lnTo>
                  <a:lnTo>
                    <a:pt x="977900" y="838200"/>
                  </a:lnTo>
                  <a:lnTo>
                    <a:pt x="977900" y="838200"/>
                  </a:lnTo>
                  <a:lnTo>
                    <a:pt x="977900" y="825500"/>
                  </a:lnTo>
                  <a:lnTo>
                    <a:pt x="965200" y="825500"/>
                  </a:lnTo>
                  <a:lnTo>
                    <a:pt x="965200" y="825500"/>
                  </a:lnTo>
                  <a:lnTo>
                    <a:pt x="952500" y="825500"/>
                  </a:lnTo>
                  <a:lnTo>
                    <a:pt x="977900" y="812800"/>
                  </a:lnTo>
                  <a:lnTo>
                    <a:pt x="977900" y="8128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1003300" y="825500"/>
                  </a:lnTo>
                  <a:lnTo>
                    <a:pt x="1003300" y="825500"/>
                  </a:lnTo>
                  <a:lnTo>
                    <a:pt x="1054100" y="838200"/>
                  </a:lnTo>
                  <a:lnTo>
                    <a:pt x="1066800" y="825500"/>
                  </a:lnTo>
                  <a:lnTo>
                    <a:pt x="1079500" y="825500"/>
                  </a:lnTo>
                  <a:lnTo>
                    <a:pt x="1079500" y="825500"/>
                  </a:lnTo>
                  <a:lnTo>
                    <a:pt x="1092200" y="825500"/>
                  </a:lnTo>
                  <a:lnTo>
                    <a:pt x="10922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092200" y="850900"/>
                  </a:lnTo>
                  <a:lnTo>
                    <a:pt x="1104900" y="850900"/>
                  </a:lnTo>
                  <a:lnTo>
                    <a:pt x="1117600" y="838200"/>
                  </a:lnTo>
                  <a:lnTo>
                    <a:pt x="1143000" y="850900"/>
                  </a:lnTo>
                  <a:lnTo>
                    <a:pt x="1143000" y="863600"/>
                  </a:lnTo>
                  <a:lnTo>
                    <a:pt x="1168400" y="863600"/>
                  </a:lnTo>
                  <a:lnTo>
                    <a:pt x="1181100" y="863600"/>
                  </a:lnTo>
                  <a:lnTo>
                    <a:pt x="1206500" y="863600"/>
                  </a:lnTo>
                  <a:lnTo>
                    <a:pt x="1206500" y="850900"/>
                  </a:lnTo>
                  <a:lnTo>
                    <a:pt x="1206500" y="850900"/>
                  </a:lnTo>
                  <a:lnTo>
                    <a:pt x="1206500" y="838200"/>
                  </a:lnTo>
                  <a:lnTo>
                    <a:pt x="1231900" y="850900"/>
                  </a:lnTo>
                  <a:lnTo>
                    <a:pt x="1231900" y="838200"/>
                  </a:lnTo>
                  <a:lnTo>
                    <a:pt x="1244600" y="838200"/>
                  </a:lnTo>
                  <a:lnTo>
                    <a:pt x="1244600" y="838200"/>
                  </a:lnTo>
                  <a:lnTo>
                    <a:pt x="1257300" y="825500"/>
                  </a:lnTo>
                  <a:lnTo>
                    <a:pt x="1257300" y="825500"/>
                  </a:lnTo>
                  <a:lnTo>
                    <a:pt x="1270000" y="825500"/>
                  </a:lnTo>
                  <a:lnTo>
                    <a:pt x="1282700" y="800100"/>
                  </a:lnTo>
                  <a:lnTo>
                    <a:pt x="1270000" y="800100"/>
                  </a:lnTo>
                  <a:lnTo>
                    <a:pt x="1270000" y="800100"/>
                  </a:lnTo>
                  <a:lnTo>
                    <a:pt x="1257300" y="800100"/>
                  </a:lnTo>
                  <a:lnTo>
                    <a:pt x="1257300" y="800100"/>
                  </a:lnTo>
                  <a:lnTo>
                    <a:pt x="1244600" y="800100"/>
                  </a:lnTo>
                  <a:lnTo>
                    <a:pt x="1244600" y="787400"/>
                  </a:lnTo>
                  <a:lnTo>
                    <a:pt x="12319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19200" y="774700"/>
                  </a:lnTo>
                  <a:lnTo>
                    <a:pt x="1219200" y="762000"/>
                  </a:lnTo>
                  <a:lnTo>
                    <a:pt x="1206500" y="762000"/>
                  </a:lnTo>
                  <a:lnTo>
                    <a:pt x="1206500" y="762000"/>
                  </a:lnTo>
                  <a:lnTo>
                    <a:pt x="1193800" y="762000"/>
                  </a:lnTo>
                  <a:lnTo>
                    <a:pt x="1206500" y="762000"/>
                  </a:lnTo>
                  <a:lnTo>
                    <a:pt x="1181100" y="7620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68400" y="7493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43000" y="736600"/>
                  </a:lnTo>
                  <a:lnTo>
                    <a:pt x="1143000" y="723900"/>
                  </a:lnTo>
                  <a:lnTo>
                    <a:pt x="1117600" y="723900"/>
                  </a:lnTo>
                  <a:lnTo>
                    <a:pt x="1130300" y="711200"/>
                  </a:lnTo>
                  <a:lnTo>
                    <a:pt x="1143000" y="711200"/>
                  </a:lnTo>
                  <a:lnTo>
                    <a:pt x="1143000" y="711200"/>
                  </a:lnTo>
                  <a:lnTo>
                    <a:pt x="1143000" y="698500"/>
                  </a:lnTo>
                  <a:lnTo>
                    <a:pt x="1155700" y="698500"/>
                  </a:lnTo>
                  <a:lnTo>
                    <a:pt x="1168400" y="698500"/>
                  </a:lnTo>
                  <a:lnTo>
                    <a:pt x="1168400" y="698500"/>
                  </a:lnTo>
                  <a:lnTo>
                    <a:pt x="1193800" y="685800"/>
                  </a:lnTo>
                  <a:lnTo>
                    <a:pt x="1193800" y="685800"/>
                  </a:lnTo>
                  <a:lnTo>
                    <a:pt x="1219200" y="685800"/>
                  </a:lnTo>
                  <a:lnTo>
                    <a:pt x="1219200" y="673100"/>
                  </a:lnTo>
                  <a:lnTo>
                    <a:pt x="1219200" y="673100"/>
                  </a:lnTo>
                  <a:lnTo>
                    <a:pt x="1231900" y="673100"/>
                  </a:lnTo>
                  <a:lnTo>
                    <a:pt x="1231900" y="660400"/>
                  </a:lnTo>
                  <a:lnTo>
                    <a:pt x="1244600" y="660400"/>
                  </a:lnTo>
                  <a:lnTo>
                    <a:pt x="1257300" y="660400"/>
                  </a:lnTo>
                  <a:lnTo>
                    <a:pt x="1257300" y="660400"/>
                  </a:lnTo>
                  <a:lnTo>
                    <a:pt x="1270000" y="647700"/>
                  </a:lnTo>
                  <a:lnTo>
                    <a:pt x="1295400" y="660400"/>
                  </a:lnTo>
                  <a:lnTo>
                    <a:pt x="1295400" y="660400"/>
                  </a:lnTo>
                  <a:lnTo>
                    <a:pt x="1308100" y="660400"/>
                  </a:lnTo>
                  <a:lnTo>
                    <a:pt x="1320800" y="660400"/>
                  </a:lnTo>
                  <a:lnTo>
                    <a:pt x="1346200" y="6604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71600" y="635000"/>
                  </a:lnTo>
                  <a:lnTo>
                    <a:pt x="1371600" y="635000"/>
                  </a:lnTo>
                  <a:lnTo>
                    <a:pt x="1384300" y="622300"/>
                  </a:lnTo>
                  <a:lnTo>
                    <a:pt x="1384300" y="622300"/>
                  </a:lnTo>
                  <a:lnTo>
                    <a:pt x="1397000" y="622300"/>
                  </a:lnTo>
                  <a:lnTo>
                    <a:pt x="1409700" y="622300"/>
                  </a:lnTo>
                  <a:lnTo>
                    <a:pt x="1409700" y="622300"/>
                  </a:lnTo>
                  <a:lnTo>
                    <a:pt x="1435100" y="622300"/>
                  </a:lnTo>
                  <a:lnTo>
                    <a:pt x="1435100" y="622300"/>
                  </a:lnTo>
                  <a:lnTo>
                    <a:pt x="1435100" y="609600"/>
                  </a:lnTo>
                  <a:lnTo>
                    <a:pt x="1435100" y="609600"/>
                  </a:lnTo>
                  <a:lnTo>
                    <a:pt x="1447800" y="609600"/>
                  </a:lnTo>
                  <a:lnTo>
                    <a:pt x="1460500" y="609600"/>
                  </a:lnTo>
                  <a:lnTo>
                    <a:pt x="1460500" y="609600"/>
                  </a:lnTo>
                  <a:lnTo>
                    <a:pt x="1485900" y="6223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511300" y="635000"/>
                  </a:lnTo>
                  <a:lnTo>
                    <a:pt x="1511300" y="635000"/>
                  </a:lnTo>
                  <a:lnTo>
                    <a:pt x="1524000" y="622300"/>
                  </a:lnTo>
                  <a:lnTo>
                    <a:pt x="1549400" y="622300"/>
                  </a:lnTo>
                  <a:lnTo>
                    <a:pt x="1549400" y="609600"/>
                  </a:lnTo>
                  <a:lnTo>
                    <a:pt x="1562100" y="609600"/>
                  </a:lnTo>
                  <a:lnTo>
                    <a:pt x="1562100" y="609600"/>
                  </a:lnTo>
                  <a:lnTo>
                    <a:pt x="1574800" y="609600"/>
                  </a:lnTo>
                  <a:lnTo>
                    <a:pt x="1574800" y="622300"/>
                  </a:lnTo>
                  <a:lnTo>
                    <a:pt x="1587500" y="622300"/>
                  </a:lnTo>
                  <a:lnTo>
                    <a:pt x="1587500" y="622300"/>
                  </a:lnTo>
                  <a:lnTo>
                    <a:pt x="1600200" y="622300"/>
                  </a:lnTo>
                  <a:lnTo>
                    <a:pt x="16129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51000" y="609600"/>
                  </a:lnTo>
                  <a:lnTo>
                    <a:pt x="1663700" y="609600"/>
                  </a:lnTo>
                  <a:lnTo>
                    <a:pt x="1676400" y="609600"/>
                  </a:lnTo>
                  <a:lnTo>
                    <a:pt x="1689100" y="609600"/>
                  </a:lnTo>
                  <a:lnTo>
                    <a:pt x="1689100" y="609600"/>
                  </a:lnTo>
                  <a:lnTo>
                    <a:pt x="1701800" y="609600"/>
                  </a:lnTo>
                  <a:lnTo>
                    <a:pt x="1714500" y="6096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689100" y="584200"/>
                  </a:lnTo>
                  <a:lnTo>
                    <a:pt x="1689100" y="584200"/>
                  </a:lnTo>
                  <a:lnTo>
                    <a:pt x="1676400" y="571500"/>
                  </a:lnTo>
                  <a:lnTo>
                    <a:pt x="1676400" y="571500"/>
                  </a:lnTo>
                  <a:lnTo>
                    <a:pt x="1651000" y="571500"/>
                  </a:lnTo>
                  <a:lnTo>
                    <a:pt x="1676400" y="520700"/>
                  </a:lnTo>
                  <a:lnTo>
                    <a:pt x="1663700" y="520700"/>
                  </a:lnTo>
                  <a:lnTo>
                    <a:pt x="1651000" y="520700"/>
                  </a:lnTo>
                  <a:lnTo>
                    <a:pt x="1651000" y="520700"/>
                  </a:lnTo>
                  <a:lnTo>
                    <a:pt x="1638300" y="508000"/>
                  </a:lnTo>
                  <a:lnTo>
                    <a:pt x="1651000" y="508000"/>
                  </a:lnTo>
                  <a:lnTo>
                    <a:pt x="1638300" y="508000"/>
                  </a:lnTo>
                  <a:lnTo>
                    <a:pt x="1625600" y="508000"/>
                  </a:lnTo>
                  <a:lnTo>
                    <a:pt x="1612900" y="508000"/>
                  </a:lnTo>
                  <a:lnTo>
                    <a:pt x="1612900" y="495300"/>
                  </a:lnTo>
                  <a:lnTo>
                    <a:pt x="1612900" y="482600"/>
                  </a:lnTo>
                  <a:lnTo>
                    <a:pt x="1600200" y="482600"/>
                  </a:lnTo>
                  <a:lnTo>
                    <a:pt x="1587500" y="482600"/>
                  </a:lnTo>
                  <a:lnTo>
                    <a:pt x="1600200" y="482600"/>
                  </a:lnTo>
                  <a:lnTo>
                    <a:pt x="1600200" y="469900"/>
                  </a:lnTo>
                  <a:lnTo>
                    <a:pt x="1600200" y="469900"/>
                  </a:lnTo>
                  <a:lnTo>
                    <a:pt x="1587500" y="469900"/>
                  </a:lnTo>
                  <a:lnTo>
                    <a:pt x="1587500" y="469900"/>
                  </a:lnTo>
                  <a:lnTo>
                    <a:pt x="1574800" y="469900"/>
                  </a:lnTo>
                  <a:lnTo>
                    <a:pt x="1574800" y="469900"/>
                  </a:lnTo>
                  <a:lnTo>
                    <a:pt x="1562100" y="4699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494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24000" y="457200"/>
                  </a:lnTo>
                  <a:lnTo>
                    <a:pt x="1511300" y="457200"/>
                  </a:lnTo>
                  <a:lnTo>
                    <a:pt x="1511300" y="457200"/>
                  </a:lnTo>
                  <a:lnTo>
                    <a:pt x="1498600" y="457200"/>
                  </a:lnTo>
                  <a:lnTo>
                    <a:pt x="1498600" y="457200"/>
                  </a:lnTo>
                  <a:lnTo>
                    <a:pt x="1473200" y="469900"/>
                  </a:lnTo>
                  <a:lnTo>
                    <a:pt x="1460500" y="482600"/>
                  </a:lnTo>
                  <a:lnTo>
                    <a:pt x="1460500" y="482600"/>
                  </a:lnTo>
                  <a:lnTo>
                    <a:pt x="1447800" y="482600"/>
                  </a:lnTo>
                  <a:lnTo>
                    <a:pt x="1447800" y="495300"/>
                  </a:lnTo>
                  <a:lnTo>
                    <a:pt x="1447800" y="495300"/>
                  </a:lnTo>
                  <a:lnTo>
                    <a:pt x="1435100" y="508000"/>
                  </a:lnTo>
                  <a:lnTo>
                    <a:pt x="1422400" y="508000"/>
                  </a:lnTo>
                  <a:lnTo>
                    <a:pt x="14224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397000" y="5080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58900" y="495300"/>
                  </a:lnTo>
                  <a:lnTo>
                    <a:pt x="1358900" y="495300"/>
                  </a:lnTo>
                  <a:lnTo>
                    <a:pt x="1346200" y="495300"/>
                  </a:lnTo>
                  <a:lnTo>
                    <a:pt x="1333500" y="495300"/>
                  </a:lnTo>
                  <a:lnTo>
                    <a:pt x="1333500" y="495300"/>
                  </a:lnTo>
                  <a:lnTo>
                    <a:pt x="1333500" y="508000"/>
                  </a:lnTo>
                  <a:lnTo>
                    <a:pt x="1320800" y="508000"/>
                  </a:lnTo>
                  <a:lnTo>
                    <a:pt x="1320800" y="508000"/>
                  </a:lnTo>
                  <a:lnTo>
                    <a:pt x="1308100" y="508000"/>
                  </a:lnTo>
                  <a:lnTo>
                    <a:pt x="1308100" y="508000"/>
                  </a:lnTo>
                  <a:lnTo>
                    <a:pt x="1282700" y="508000"/>
                  </a:lnTo>
                  <a:lnTo>
                    <a:pt x="1270000" y="508000"/>
                  </a:lnTo>
                  <a:lnTo>
                    <a:pt x="1231900" y="508000"/>
                  </a:lnTo>
                  <a:lnTo>
                    <a:pt x="1231900" y="508000"/>
                  </a:lnTo>
                  <a:lnTo>
                    <a:pt x="1219200" y="495300"/>
                  </a:lnTo>
                  <a:lnTo>
                    <a:pt x="1219200" y="495300"/>
                  </a:lnTo>
                  <a:lnTo>
                    <a:pt x="1206500" y="495300"/>
                  </a:lnTo>
                  <a:lnTo>
                    <a:pt x="1206500" y="482600"/>
                  </a:lnTo>
                  <a:lnTo>
                    <a:pt x="1193800" y="482600"/>
                  </a:lnTo>
                  <a:lnTo>
                    <a:pt x="11938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82600"/>
                  </a:lnTo>
                  <a:lnTo>
                    <a:pt x="1168400" y="482600"/>
                  </a:lnTo>
                  <a:lnTo>
                    <a:pt x="1168400" y="482600"/>
                  </a:lnTo>
                  <a:lnTo>
                    <a:pt x="1181100" y="482600"/>
                  </a:lnTo>
                  <a:lnTo>
                    <a:pt x="1193800" y="469900"/>
                  </a:lnTo>
                  <a:lnTo>
                    <a:pt x="1193800" y="469900"/>
                  </a:lnTo>
                  <a:lnTo>
                    <a:pt x="1206500" y="444500"/>
                  </a:lnTo>
                  <a:lnTo>
                    <a:pt x="1206500" y="4445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31900" y="419100"/>
                  </a:lnTo>
                  <a:lnTo>
                    <a:pt x="1193800" y="419100"/>
                  </a:lnTo>
                  <a:lnTo>
                    <a:pt x="1193800" y="419100"/>
                  </a:lnTo>
                  <a:lnTo>
                    <a:pt x="1181100" y="406400"/>
                  </a:lnTo>
                  <a:lnTo>
                    <a:pt x="1168400" y="406400"/>
                  </a:lnTo>
                  <a:lnTo>
                    <a:pt x="1168400" y="406400"/>
                  </a:lnTo>
                  <a:lnTo>
                    <a:pt x="1168400" y="393700"/>
                  </a:lnTo>
                  <a:lnTo>
                    <a:pt x="1193800" y="368300"/>
                  </a:lnTo>
                  <a:lnTo>
                    <a:pt x="1206500" y="342900"/>
                  </a:lnTo>
                  <a:lnTo>
                    <a:pt x="1219200" y="317500"/>
                  </a:lnTo>
                  <a:lnTo>
                    <a:pt x="1231900" y="317500"/>
                  </a:lnTo>
                  <a:lnTo>
                    <a:pt x="1231900" y="304800"/>
                  </a:lnTo>
                  <a:lnTo>
                    <a:pt x="1257300" y="304800"/>
                  </a:lnTo>
                  <a:lnTo>
                    <a:pt x="1257300" y="292100"/>
                  </a:lnTo>
                  <a:lnTo>
                    <a:pt x="1257300" y="292100"/>
                  </a:lnTo>
                  <a:lnTo>
                    <a:pt x="1270000" y="279400"/>
                  </a:lnTo>
                  <a:lnTo>
                    <a:pt x="1270000" y="254000"/>
                  </a:lnTo>
                  <a:lnTo>
                    <a:pt x="1295400" y="228600"/>
                  </a:lnTo>
                  <a:lnTo>
                    <a:pt x="1295400" y="228600"/>
                  </a:lnTo>
                  <a:lnTo>
                    <a:pt x="1270000" y="215900"/>
                  </a:lnTo>
                  <a:lnTo>
                    <a:pt x="1308100" y="203200"/>
                  </a:lnTo>
                  <a:lnTo>
                    <a:pt x="1320800" y="190500"/>
                  </a:lnTo>
                  <a:lnTo>
                    <a:pt x="1308100" y="177800"/>
                  </a:lnTo>
                  <a:lnTo>
                    <a:pt x="1308100" y="165100"/>
                  </a:lnTo>
                  <a:lnTo>
                    <a:pt x="1358900" y="101600"/>
                  </a:lnTo>
                  <a:lnTo>
                    <a:pt x="1397000" y="25400"/>
                  </a:lnTo>
                  <a:lnTo>
                    <a:pt x="1409700" y="25400"/>
                  </a:lnTo>
                  <a:lnTo>
                    <a:pt x="1409700" y="25400"/>
                  </a:lnTo>
                  <a:lnTo>
                    <a:pt x="1397000" y="25400"/>
                  </a:lnTo>
                  <a:lnTo>
                    <a:pt x="1409700" y="1270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22400" y="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35100" y="25400"/>
                  </a:lnTo>
                  <a:lnTo>
                    <a:pt x="1447800" y="25400"/>
                  </a:lnTo>
                  <a:lnTo>
                    <a:pt x="1536700" y="38100"/>
                  </a:lnTo>
                  <a:lnTo>
                    <a:pt x="1536700" y="50800"/>
                  </a:lnTo>
                  <a:lnTo>
                    <a:pt x="1638300" y="63500"/>
                  </a:lnTo>
                  <a:lnTo>
                    <a:pt x="1638300" y="63500"/>
                  </a:lnTo>
                  <a:lnTo>
                    <a:pt x="1765300" y="76200"/>
                  </a:lnTo>
                  <a:lnTo>
                    <a:pt x="1765300" y="76200"/>
                  </a:lnTo>
                  <a:lnTo>
                    <a:pt x="1803400" y="76200"/>
                  </a:lnTo>
                  <a:lnTo>
                    <a:pt x="1803400" y="101600"/>
                  </a:lnTo>
                  <a:lnTo>
                    <a:pt x="1828800" y="101600"/>
                  </a:lnTo>
                  <a:lnTo>
                    <a:pt x="1816100" y="101600"/>
                  </a:lnTo>
                  <a:lnTo>
                    <a:pt x="1816100" y="114300"/>
                  </a:lnTo>
                  <a:lnTo>
                    <a:pt x="1828800" y="114300"/>
                  </a:lnTo>
                  <a:lnTo>
                    <a:pt x="1828800" y="101600"/>
                  </a:lnTo>
                  <a:lnTo>
                    <a:pt x="1854200" y="101600"/>
                  </a:lnTo>
                  <a:lnTo>
                    <a:pt x="1854200" y="114300"/>
                  </a:lnTo>
                  <a:lnTo>
                    <a:pt x="1892300" y="127000"/>
                  </a:lnTo>
                  <a:lnTo>
                    <a:pt x="1892300" y="127000"/>
                  </a:lnTo>
                  <a:lnTo>
                    <a:pt x="1905000" y="127000"/>
                  </a:lnTo>
                  <a:lnTo>
                    <a:pt x="1905000" y="114300"/>
                  </a:lnTo>
                  <a:lnTo>
                    <a:pt x="19177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30400" y="127000"/>
                  </a:lnTo>
                  <a:lnTo>
                    <a:pt x="1968500" y="127000"/>
                  </a:lnTo>
                  <a:lnTo>
                    <a:pt x="1955800" y="127000"/>
                  </a:lnTo>
                  <a:lnTo>
                    <a:pt x="2019300" y="139700"/>
                  </a:lnTo>
                  <a:lnTo>
                    <a:pt x="20193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44700" y="139700"/>
                  </a:lnTo>
                  <a:lnTo>
                    <a:pt x="2044700" y="152400"/>
                  </a:lnTo>
                  <a:lnTo>
                    <a:pt x="2070100" y="152400"/>
                  </a:lnTo>
                  <a:lnTo>
                    <a:pt x="2070100" y="139700"/>
                  </a:lnTo>
                  <a:lnTo>
                    <a:pt x="2082800" y="1524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95500" y="165100"/>
                  </a:lnTo>
                  <a:lnTo>
                    <a:pt x="2082800" y="177800"/>
                  </a:lnTo>
                  <a:lnTo>
                    <a:pt x="2095500" y="177800"/>
                  </a:lnTo>
                  <a:lnTo>
                    <a:pt x="20955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46300" y="190500"/>
                  </a:lnTo>
                  <a:lnTo>
                    <a:pt x="2159000" y="203200"/>
                  </a:lnTo>
                  <a:lnTo>
                    <a:pt x="2159000" y="228600"/>
                  </a:lnTo>
                  <a:lnTo>
                    <a:pt x="2146300" y="215900"/>
                  </a:lnTo>
                  <a:lnTo>
                    <a:pt x="2133600" y="2159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08200" y="254000"/>
                  </a:lnTo>
                  <a:lnTo>
                    <a:pt x="2095500" y="254000"/>
                  </a:lnTo>
                  <a:lnTo>
                    <a:pt x="2108200" y="254000"/>
                  </a:lnTo>
                  <a:lnTo>
                    <a:pt x="2108200" y="266700"/>
                  </a:lnTo>
                  <a:lnTo>
                    <a:pt x="2120900" y="2667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71700" y="254000"/>
                  </a:lnTo>
                  <a:lnTo>
                    <a:pt x="21844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971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60600" y="215900"/>
                  </a:lnTo>
                  <a:lnTo>
                    <a:pt x="2260600" y="2286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311400" y="228600"/>
                  </a:lnTo>
                  <a:lnTo>
                    <a:pt x="2298700" y="228600"/>
                  </a:lnTo>
                  <a:lnTo>
                    <a:pt x="2311400" y="228600"/>
                  </a:lnTo>
                  <a:lnTo>
                    <a:pt x="2324100" y="241300"/>
                  </a:lnTo>
                  <a:lnTo>
                    <a:pt x="2400300" y="254000"/>
                  </a:lnTo>
                  <a:lnTo>
                    <a:pt x="2400300" y="241300"/>
                  </a:lnTo>
                  <a:lnTo>
                    <a:pt x="2501900" y="254000"/>
                  </a:lnTo>
                  <a:lnTo>
                    <a:pt x="2514600" y="266700"/>
                  </a:lnTo>
                  <a:lnTo>
                    <a:pt x="2514600" y="266700"/>
                  </a:lnTo>
                  <a:lnTo>
                    <a:pt x="2540000" y="279400"/>
                  </a:lnTo>
                  <a:lnTo>
                    <a:pt x="2578100" y="266700"/>
                  </a:lnTo>
                  <a:lnTo>
                    <a:pt x="2578100" y="266700"/>
                  </a:lnTo>
                  <a:lnTo>
                    <a:pt x="2578100" y="254000"/>
                  </a:lnTo>
                  <a:lnTo>
                    <a:pt x="2590800" y="254000"/>
                  </a:lnTo>
                  <a:lnTo>
                    <a:pt x="2603500" y="241300"/>
                  </a:lnTo>
                  <a:lnTo>
                    <a:pt x="2641600" y="254000"/>
                  </a:lnTo>
                  <a:lnTo>
                    <a:pt x="2641600" y="254000"/>
                  </a:lnTo>
                  <a:lnTo>
                    <a:pt x="2654300" y="266700"/>
                  </a:lnTo>
                  <a:lnTo>
                    <a:pt x="2679700" y="266700"/>
                  </a:lnTo>
                  <a:lnTo>
                    <a:pt x="2679700" y="266700"/>
                  </a:lnTo>
                  <a:lnTo>
                    <a:pt x="2692400" y="266700"/>
                  </a:lnTo>
                  <a:lnTo>
                    <a:pt x="2705100" y="266700"/>
                  </a:lnTo>
                  <a:lnTo>
                    <a:pt x="27051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55900" y="279400"/>
                  </a:lnTo>
                  <a:lnTo>
                    <a:pt x="2743200" y="292100"/>
                  </a:lnTo>
                  <a:lnTo>
                    <a:pt x="2743200" y="2921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68600" y="292100"/>
                  </a:lnTo>
                  <a:lnTo>
                    <a:pt x="2794000" y="292100"/>
                  </a:lnTo>
                  <a:lnTo>
                    <a:pt x="2806700" y="279400"/>
                  </a:lnTo>
                  <a:lnTo>
                    <a:pt x="2794000" y="279400"/>
                  </a:lnTo>
                  <a:lnTo>
                    <a:pt x="27940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94000" y="279400"/>
                  </a:lnTo>
                  <a:lnTo>
                    <a:pt x="2806700" y="279400"/>
                  </a:lnTo>
                  <a:lnTo>
                    <a:pt x="2806700" y="292100"/>
                  </a:lnTo>
                  <a:lnTo>
                    <a:pt x="2832100" y="292100"/>
                  </a:lnTo>
                  <a:lnTo>
                    <a:pt x="2832100" y="279400"/>
                  </a:lnTo>
                  <a:lnTo>
                    <a:pt x="2895600" y="279400"/>
                  </a:lnTo>
                  <a:lnTo>
                    <a:pt x="2895600" y="279400"/>
                  </a:lnTo>
                  <a:lnTo>
                    <a:pt x="2908300" y="279400"/>
                  </a:lnTo>
                  <a:lnTo>
                    <a:pt x="2908300" y="279400"/>
                  </a:lnTo>
                  <a:lnTo>
                    <a:pt x="2946400" y="292100"/>
                  </a:lnTo>
                  <a:lnTo>
                    <a:pt x="2946400" y="279400"/>
                  </a:lnTo>
                  <a:lnTo>
                    <a:pt x="3022600" y="292100"/>
                  </a:lnTo>
                  <a:lnTo>
                    <a:pt x="3035300" y="304800"/>
                  </a:lnTo>
                  <a:lnTo>
                    <a:pt x="3048000" y="304800"/>
                  </a:lnTo>
                  <a:lnTo>
                    <a:pt x="3048000" y="292100"/>
                  </a:lnTo>
                  <a:lnTo>
                    <a:pt x="3124200" y="304800"/>
                  </a:lnTo>
                  <a:lnTo>
                    <a:pt x="3124200" y="304800"/>
                  </a:lnTo>
                  <a:lnTo>
                    <a:pt x="3136900" y="304800"/>
                  </a:lnTo>
                  <a:lnTo>
                    <a:pt x="3149600" y="304800"/>
                  </a:lnTo>
                  <a:lnTo>
                    <a:pt x="3200400" y="317500"/>
                  </a:lnTo>
                  <a:lnTo>
                    <a:pt x="3187700" y="317500"/>
                  </a:lnTo>
                  <a:lnTo>
                    <a:pt x="3200400" y="330200"/>
                  </a:lnTo>
                  <a:lnTo>
                    <a:pt x="3213100" y="330200"/>
                  </a:lnTo>
                  <a:lnTo>
                    <a:pt x="3213100" y="330200"/>
                  </a:lnTo>
                  <a:lnTo>
                    <a:pt x="3225800" y="330200"/>
                  </a:lnTo>
                  <a:lnTo>
                    <a:pt x="3238500" y="330200"/>
                  </a:lnTo>
                  <a:lnTo>
                    <a:pt x="32385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76600" y="342900"/>
                  </a:lnTo>
                  <a:lnTo>
                    <a:pt x="3289300" y="355600"/>
                  </a:lnTo>
                  <a:lnTo>
                    <a:pt x="3289300" y="368300"/>
                  </a:lnTo>
                  <a:lnTo>
                    <a:pt x="3302000" y="368300"/>
                  </a:lnTo>
                  <a:lnTo>
                    <a:pt x="3314700" y="368300"/>
                  </a:lnTo>
                  <a:lnTo>
                    <a:pt x="3327400" y="368300"/>
                  </a:lnTo>
                  <a:lnTo>
                    <a:pt x="3327400" y="368300"/>
                  </a:lnTo>
                  <a:lnTo>
                    <a:pt x="3340100" y="368300"/>
                  </a:lnTo>
                  <a:lnTo>
                    <a:pt x="3340100" y="381000"/>
                  </a:lnTo>
                  <a:lnTo>
                    <a:pt x="3352800" y="381000"/>
                  </a:lnTo>
                  <a:lnTo>
                    <a:pt x="3365500" y="381000"/>
                  </a:lnTo>
                  <a:lnTo>
                    <a:pt x="3378200" y="393700"/>
                  </a:lnTo>
                  <a:lnTo>
                    <a:pt x="3378200" y="393700"/>
                  </a:lnTo>
                  <a:lnTo>
                    <a:pt x="3390900" y="3937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29000" y="406400"/>
                  </a:lnTo>
                  <a:lnTo>
                    <a:pt x="3429000" y="406400"/>
                  </a:lnTo>
                  <a:lnTo>
                    <a:pt x="3454400" y="406400"/>
                  </a:lnTo>
                  <a:lnTo>
                    <a:pt x="3454400" y="431800"/>
                  </a:lnTo>
                  <a:lnTo>
                    <a:pt x="3479800" y="431800"/>
                  </a:lnTo>
                  <a:lnTo>
                    <a:pt x="3479800" y="431800"/>
                  </a:lnTo>
                  <a:lnTo>
                    <a:pt x="3492500" y="431800"/>
                  </a:lnTo>
                  <a:lnTo>
                    <a:pt x="3505200" y="419100"/>
                  </a:lnTo>
                  <a:lnTo>
                    <a:pt x="3505200" y="419100"/>
                  </a:lnTo>
                  <a:lnTo>
                    <a:pt x="3517900" y="419100"/>
                  </a:lnTo>
                  <a:lnTo>
                    <a:pt x="3530600" y="419100"/>
                  </a:lnTo>
                  <a:lnTo>
                    <a:pt x="3543300" y="431800"/>
                  </a:lnTo>
                  <a:lnTo>
                    <a:pt x="3556000" y="444500"/>
                  </a:lnTo>
                  <a:lnTo>
                    <a:pt x="3556000" y="444500"/>
                  </a:lnTo>
                  <a:lnTo>
                    <a:pt x="3568700" y="444500"/>
                  </a:lnTo>
                  <a:lnTo>
                    <a:pt x="3568700" y="444500"/>
                  </a:lnTo>
                  <a:lnTo>
                    <a:pt x="3581400" y="444500"/>
                  </a:lnTo>
                  <a:lnTo>
                    <a:pt x="3581400" y="457200"/>
                  </a:lnTo>
                  <a:lnTo>
                    <a:pt x="3594100" y="457200"/>
                  </a:lnTo>
                  <a:lnTo>
                    <a:pt x="3594100" y="457200"/>
                  </a:lnTo>
                  <a:lnTo>
                    <a:pt x="3619500" y="457200"/>
                  </a:lnTo>
                  <a:lnTo>
                    <a:pt x="3594100" y="457200"/>
                  </a:lnTo>
                  <a:lnTo>
                    <a:pt x="3594100" y="469900"/>
                  </a:lnTo>
                  <a:lnTo>
                    <a:pt x="3606800" y="469900"/>
                  </a:lnTo>
                  <a:lnTo>
                    <a:pt x="3619500" y="469900"/>
                  </a:lnTo>
                  <a:lnTo>
                    <a:pt x="3619500" y="482600"/>
                  </a:lnTo>
                  <a:lnTo>
                    <a:pt x="3632200" y="495300"/>
                  </a:lnTo>
                  <a:lnTo>
                    <a:pt x="3632200" y="495300"/>
                  </a:lnTo>
                  <a:lnTo>
                    <a:pt x="3657600" y="495300"/>
                  </a:lnTo>
                  <a:lnTo>
                    <a:pt x="3644900" y="495300"/>
                  </a:lnTo>
                  <a:lnTo>
                    <a:pt x="3657600" y="495300"/>
                  </a:lnTo>
                  <a:lnTo>
                    <a:pt x="3657600" y="508000"/>
                  </a:lnTo>
                  <a:lnTo>
                    <a:pt x="3670300" y="508000"/>
                  </a:lnTo>
                  <a:lnTo>
                    <a:pt x="3670300" y="508000"/>
                  </a:lnTo>
                  <a:lnTo>
                    <a:pt x="3683000" y="508000"/>
                  </a:lnTo>
                  <a:lnTo>
                    <a:pt x="3657600" y="546100"/>
                  </a:lnTo>
                  <a:lnTo>
                    <a:pt x="3657600" y="546100"/>
                  </a:lnTo>
                  <a:lnTo>
                    <a:pt x="3644900" y="571500"/>
                  </a:lnTo>
                  <a:lnTo>
                    <a:pt x="3644900" y="571500"/>
                  </a:lnTo>
                  <a:lnTo>
                    <a:pt x="3632200" y="571500"/>
                  </a:lnTo>
                  <a:lnTo>
                    <a:pt x="3619500" y="584200"/>
                  </a:lnTo>
                  <a:lnTo>
                    <a:pt x="3606800" y="584200"/>
                  </a:lnTo>
                  <a:lnTo>
                    <a:pt x="3606800" y="596900"/>
                  </a:lnTo>
                  <a:lnTo>
                    <a:pt x="3594100" y="609600"/>
                  </a:lnTo>
                  <a:lnTo>
                    <a:pt x="3594100" y="609600"/>
                  </a:lnTo>
                  <a:lnTo>
                    <a:pt x="3581400" y="609600"/>
                  </a:lnTo>
                  <a:lnTo>
                    <a:pt x="3581400" y="609600"/>
                  </a:lnTo>
                  <a:lnTo>
                    <a:pt x="3581400" y="635000"/>
                  </a:lnTo>
                  <a:lnTo>
                    <a:pt x="3581400" y="635000"/>
                  </a:lnTo>
                  <a:lnTo>
                    <a:pt x="3594100" y="635000"/>
                  </a:lnTo>
                  <a:lnTo>
                    <a:pt x="3606800" y="635000"/>
                  </a:lnTo>
                  <a:lnTo>
                    <a:pt x="3619500" y="635000"/>
                  </a:lnTo>
                  <a:lnTo>
                    <a:pt x="3619500" y="635000"/>
                  </a:lnTo>
                  <a:lnTo>
                    <a:pt x="3632200" y="635000"/>
                  </a:lnTo>
                  <a:lnTo>
                    <a:pt x="3632200" y="622300"/>
                  </a:lnTo>
                  <a:lnTo>
                    <a:pt x="3644900" y="622300"/>
                  </a:lnTo>
                  <a:lnTo>
                    <a:pt x="3657600" y="622300"/>
                  </a:lnTo>
                  <a:lnTo>
                    <a:pt x="3683000" y="622300"/>
                  </a:lnTo>
                  <a:lnTo>
                    <a:pt x="3670300" y="635000"/>
                  </a:lnTo>
                  <a:lnTo>
                    <a:pt x="36830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57600" y="6477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95700" y="673100"/>
                  </a:lnTo>
                  <a:lnTo>
                    <a:pt x="3683000" y="673100"/>
                  </a:lnTo>
                  <a:lnTo>
                    <a:pt x="3670300" y="673100"/>
                  </a:lnTo>
                  <a:lnTo>
                    <a:pt x="3657600" y="673100"/>
                  </a:lnTo>
                  <a:lnTo>
                    <a:pt x="3670300" y="673100"/>
                  </a:lnTo>
                  <a:lnTo>
                    <a:pt x="3670300" y="673100"/>
                  </a:lnTo>
                  <a:lnTo>
                    <a:pt x="3683000" y="698500"/>
                  </a:lnTo>
                  <a:lnTo>
                    <a:pt x="3670300" y="711200"/>
                  </a:lnTo>
                  <a:lnTo>
                    <a:pt x="3670300" y="711200"/>
                  </a:lnTo>
                  <a:lnTo>
                    <a:pt x="3670300" y="723900"/>
                  </a:lnTo>
                  <a:lnTo>
                    <a:pt x="3683000" y="723900"/>
                  </a:lnTo>
                  <a:lnTo>
                    <a:pt x="3683000" y="7239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49300"/>
                  </a:lnTo>
                  <a:lnTo>
                    <a:pt x="3657600" y="7493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32200" y="736600"/>
                  </a:lnTo>
                  <a:lnTo>
                    <a:pt x="3619500" y="736600"/>
                  </a:lnTo>
                  <a:lnTo>
                    <a:pt x="3619500" y="736600"/>
                  </a:lnTo>
                  <a:lnTo>
                    <a:pt x="3606800" y="736600"/>
                  </a:lnTo>
                  <a:lnTo>
                    <a:pt x="3581400" y="749300"/>
                  </a:lnTo>
                  <a:lnTo>
                    <a:pt x="3581400" y="749300"/>
                  </a:lnTo>
                  <a:lnTo>
                    <a:pt x="3568700" y="749300"/>
                  </a:lnTo>
                  <a:lnTo>
                    <a:pt x="3568700" y="762000"/>
                  </a:lnTo>
                  <a:lnTo>
                    <a:pt x="3568700" y="762000"/>
                  </a:lnTo>
                  <a:lnTo>
                    <a:pt x="3556000" y="749300"/>
                  </a:lnTo>
                  <a:lnTo>
                    <a:pt x="3543300" y="7493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05200" y="762000"/>
                  </a:lnTo>
                  <a:lnTo>
                    <a:pt x="3492500" y="762000"/>
                  </a:lnTo>
                  <a:lnTo>
                    <a:pt x="3505200" y="774700"/>
                  </a:lnTo>
                  <a:lnTo>
                    <a:pt x="3505200" y="774700"/>
                  </a:lnTo>
                  <a:lnTo>
                    <a:pt x="3492500" y="774700"/>
                  </a:lnTo>
                  <a:lnTo>
                    <a:pt x="3492500" y="787400"/>
                  </a:lnTo>
                  <a:lnTo>
                    <a:pt x="3505200" y="787400"/>
                  </a:lnTo>
                  <a:lnTo>
                    <a:pt x="3492500" y="7874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17900" y="800100"/>
                  </a:lnTo>
                  <a:lnTo>
                    <a:pt x="3505200" y="812800"/>
                  </a:lnTo>
                  <a:lnTo>
                    <a:pt x="3517900" y="812800"/>
                  </a:lnTo>
                  <a:lnTo>
                    <a:pt x="3530600" y="825500"/>
                  </a:lnTo>
                  <a:lnTo>
                    <a:pt x="3530600" y="838200"/>
                  </a:lnTo>
                  <a:lnTo>
                    <a:pt x="3530600" y="838200"/>
                  </a:lnTo>
                  <a:lnTo>
                    <a:pt x="3517900" y="838200"/>
                  </a:lnTo>
                  <a:lnTo>
                    <a:pt x="3530600" y="850900"/>
                  </a:lnTo>
                  <a:lnTo>
                    <a:pt x="3530600" y="8509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30600" y="876300"/>
                  </a:lnTo>
                  <a:lnTo>
                    <a:pt x="3556000" y="876300"/>
                  </a:lnTo>
                  <a:lnTo>
                    <a:pt x="3556000" y="876300"/>
                  </a:lnTo>
                  <a:lnTo>
                    <a:pt x="3568700" y="876300"/>
                  </a:lnTo>
                  <a:lnTo>
                    <a:pt x="3568700" y="876300"/>
                  </a:lnTo>
                  <a:lnTo>
                    <a:pt x="3581400" y="876300"/>
                  </a:lnTo>
                  <a:lnTo>
                    <a:pt x="35814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606800" y="889000"/>
                  </a:lnTo>
                  <a:lnTo>
                    <a:pt x="3606800" y="9017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32200" y="914400"/>
                  </a:lnTo>
                  <a:lnTo>
                    <a:pt x="3619500" y="939800"/>
                  </a:lnTo>
                  <a:lnTo>
                    <a:pt x="3606800" y="939800"/>
                  </a:lnTo>
                  <a:lnTo>
                    <a:pt x="3606800" y="952500"/>
                  </a:lnTo>
                  <a:lnTo>
                    <a:pt x="3606800" y="9525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606800" y="965200"/>
                  </a:lnTo>
                  <a:lnTo>
                    <a:pt x="3606800" y="965200"/>
                  </a:lnTo>
                  <a:lnTo>
                    <a:pt x="3619500" y="965200"/>
                  </a:lnTo>
                  <a:lnTo>
                    <a:pt x="3606800" y="977900"/>
                  </a:lnTo>
                  <a:lnTo>
                    <a:pt x="3619500" y="977900"/>
                  </a:lnTo>
                  <a:lnTo>
                    <a:pt x="3619500" y="977900"/>
                  </a:lnTo>
                  <a:lnTo>
                    <a:pt x="3632200" y="9779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19500" y="1003300"/>
                  </a:lnTo>
                  <a:lnTo>
                    <a:pt x="3632200" y="1003300"/>
                  </a:lnTo>
                  <a:lnTo>
                    <a:pt x="3632200" y="1003300"/>
                  </a:lnTo>
                  <a:lnTo>
                    <a:pt x="3644900" y="1016000"/>
                  </a:lnTo>
                  <a:lnTo>
                    <a:pt x="3644900" y="1016000"/>
                  </a:lnTo>
                  <a:lnTo>
                    <a:pt x="3632200" y="1016000"/>
                  </a:lnTo>
                  <a:lnTo>
                    <a:pt x="3619500" y="1028700"/>
                  </a:lnTo>
                  <a:lnTo>
                    <a:pt x="3606800" y="1028700"/>
                  </a:lnTo>
                  <a:lnTo>
                    <a:pt x="3606800" y="1028700"/>
                  </a:lnTo>
                  <a:lnTo>
                    <a:pt x="3606800" y="1041400"/>
                  </a:lnTo>
                  <a:lnTo>
                    <a:pt x="3594100" y="1041400"/>
                  </a:lnTo>
                  <a:lnTo>
                    <a:pt x="3594100" y="1041400"/>
                  </a:lnTo>
                  <a:lnTo>
                    <a:pt x="3581400" y="1041400"/>
                  </a:lnTo>
                  <a:lnTo>
                    <a:pt x="3581400" y="1054100"/>
                  </a:lnTo>
                  <a:lnTo>
                    <a:pt x="3594100" y="1054100"/>
                  </a:lnTo>
                  <a:lnTo>
                    <a:pt x="3568700" y="1054100"/>
                  </a:lnTo>
                  <a:lnTo>
                    <a:pt x="3581400" y="1054100"/>
                  </a:lnTo>
                  <a:lnTo>
                    <a:pt x="3568700" y="1054100"/>
                  </a:lnTo>
                  <a:lnTo>
                    <a:pt x="3556000" y="1041400"/>
                  </a:lnTo>
                  <a:lnTo>
                    <a:pt x="3556000" y="1041400"/>
                  </a:lnTo>
                  <a:lnTo>
                    <a:pt x="3568700" y="1054100"/>
                  </a:lnTo>
                  <a:lnTo>
                    <a:pt x="3556000" y="1054100"/>
                  </a:lnTo>
                  <a:lnTo>
                    <a:pt x="3543300" y="1054100"/>
                  </a:lnTo>
                  <a:lnTo>
                    <a:pt x="3556000" y="1054100"/>
                  </a:lnTo>
                  <a:lnTo>
                    <a:pt x="3568700" y="1066800"/>
                  </a:lnTo>
                  <a:lnTo>
                    <a:pt x="3517900" y="1066800"/>
                  </a:lnTo>
                  <a:lnTo>
                    <a:pt x="3378200" y="1066800"/>
                  </a:lnTo>
                  <a:lnTo>
                    <a:pt x="3378200" y="1066800"/>
                  </a:lnTo>
                  <a:lnTo>
                    <a:pt x="3378200" y="1079500"/>
                  </a:lnTo>
                  <a:lnTo>
                    <a:pt x="3365500" y="1066800"/>
                  </a:lnTo>
                  <a:lnTo>
                    <a:pt x="3365500" y="1066800"/>
                  </a:lnTo>
                  <a:lnTo>
                    <a:pt x="3352800" y="1066800"/>
                  </a:lnTo>
                  <a:lnTo>
                    <a:pt x="3340100" y="1079500"/>
                  </a:lnTo>
                  <a:lnTo>
                    <a:pt x="3340100" y="10795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27400" y="1092200"/>
                  </a:lnTo>
                  <a:lnTo>
                    <a:pt x="3327400" y="1092200"/>
                  </a:lnTo>
                  <a:lnTo>
                    <a:pt x="3314700" y="1092200"/>
                  </a:lnTo>
                  <a:lnTo>
                    <a:pt x="33147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289300" y="1104900"/>
                  </a:lnTo>
                  <a:lnTo>
                    <a:pt x="32893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51200" y="1092200"/>
                  </a:lnTo>
                  <a:lnTo>
                    <a:pt x="3251200" y="1104900"/>
                  </a:lnTo>
                  <a:lnTo>
                    <a:pt x="3225800" y="1092200"/>
                  </a:lnTo>
                  <a:lnTo>
                    <a:pt x="3200400" y="1092200"/>
                  </a:lnTo>
                  <a:lnTo>
                    <a:pt x="3213100" y="1092200"/>
                  </a:lnTo>
                  <a:lnTo>
                    <a:pt x="3200400" y="1092200"/>
                  </a:lnTo>
                  <a:lnTo>
                    <a:pt x="3187700" y="1092200"/>
                  </a:lnTo>
                  <a:lnTo>
                    <a:pt x="3187700" y="1092200"/>
                  </a:lnTo>
                  <a:lnTo>
                    <a:pt x="3175000" y="1092200"/>
                  </a:lnTo>
                  <a:lnTo>
                    <a:pt x="31877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62300" y="1079500"/>
                  </a:lnTo>
                  <a:lnTo>
                    <a:pt x="3149600" y="1079500"/>
                  </a:lnTo>
                  <a:lnTo>
                    <a:pt x="31496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098800" y="1079500"/>
                  </a:lnTo>
                  <a:lnTo>
                    <a:pt x="3098800" y="1066800"/>
                  </a:lnTo>
                  <a:lnTo>
                    <a:pt x="3098800" y="1054100"/>
                  </a:lnTo>
                  <a:lnTo>
                    <a:pt x="3098800" y="1054100"/>
                  </a:lnTo>
                  <a:lnTo>
                    <a:pt x="3086100" y="1041400"/>
                  </a:lnTo>
                  <a:lnTo>
                    <a:pt x="30861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60700" y="1041400"/>
                  </a:lnTo>
                  <a:lnTo>
                    <a:pt x="3060700" y="1054100"/>
                  </a:lnTo>
                  <a:lnTo>
                    <a:pt x="3035300" y="1066800"/>
                  </a:lnTo>
                  <a:lnTo>
                    <a:pt x="3035300" y="1066800"/>
                  </a:lnTo>
                  <a:lnTo>
                    <a:pt x="3048000" y="1066800"/>
                  </a:lnTo>
                  <a:lnTo>
                    <a:pt x="3035300" y="1092200"/>
                  </a:lnTo>
                  <a:lnTo>
                    <a:pt x="3022600" y="1092200"/>
                  </a:lnTo>
                  <a:lnTo>
                    <a:pt x="3009900" y="1092200"/>
                  </a:lnTo>
                  <a:lnTo>
                    <a:pt x="2997200" y="1104900"/>
                  </a:lnTo>
                  <a:lnTo>
                    <a:pt x="2971800" y="1092200"/>
                  </a:lnTo>
                  <a:lnTo>
                    <a:pt x="2959100" y="1092200"/>
                  </a:lnTo>
                  <a:lnTo>
                    <a:pt x="2959100" y="1092200"/>
                  </a:lnTo>
                  <a:lnTo>
                    <a:pt x="2933700" y="1104900"/>
                  </a:lnTo>
                  <a:lnTo>
                    <a:pt x="2933700" y="1104900"/>
                  </a:lnTo>
                  <a:lnTo>
                    <a:pt x="2933700" y="1117600"/>
                  </a:lnTo>
                  <a:lnTo>
                    <a:pt x="29083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464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55700"/>
                  </a:lnTo>
                  <a:lnTo>
                    <a:pt x="2971800" y="1168400"/>
                  </a:lnTo>
                  <a:lnTo>
                    <a:pt x="2997200" y="1168400"/>
                  </a:lnTo>
                  <a:lnTo>
                    <a:pt x="2984500" y="1168400"/>
                  </a:lnTo>
                  <a:lnTo>
                    <a:pt x="2971800" y="1181100"/>
                  </a:lnTo>
                  <a:lnTo>
                    <a:pt x="2971800" y="1181100"/>
                  </a:lnTo>
                  <a:lnTo>
                    <a:pt x="2971800" y="1193800"/>
                  </a:lnTo>
                  <a:lnTo>
                    <a:pt x="2959100" y="1193800"/>
                  </a:lnTo>
                  <a:lnTo>
                    <a:pt x="2959100" y="1193800"/>
                  </a:lnTo>
                  <a:lnTo>
                    <a:pt x="2946400" y="1193800"/>
                  </a:lnTo>
                  <a:lnTo>
                    <a:pt x="2933700" y="1193800"/>
                  </a:lnTo>
                  <a:lnTo>
                    <a:pt x="2933700" y="1193800"/>
                  </a:lnTo>
                  <a:lnTo>
                    <a:pt x="2933700" y="1206500"/>
                  </a:lnTo>
                  <a:lnTo>
                    <a:pt x="2921000" y="1206500"/>
                  </a:lnTo>
                  <a:lnTo>
                    <a:pt x="2921000" y="1206500"/>
                  </a:lnTo>
                  <a:lnTo>
                    <a:pt x="2908300" y="12065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8956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82900" y="1231900"/>
                  </a:lnTo>
                  <a:lnTo>
                    <a:pt x="2882900" y="12319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57500" y="1244600"/>
                  </a:lnTo>
                  <a:lnTo>
                    <a:pt x="2844800" y="1257300"/>
                  </a:lnTo>
                  <a:lnTo>
                    <a:pt x="2832100" y="1257300"/>
                  </a:lnTo>
                  <a:lnTo>
                    <a:pt x="2832100" y="1257300"/>
                  </a:lnTo>
                  <a:lnTo>
                    <a:pt x="2819400" y="1257300"/>
                  </a:lnTo>
                  <a:lnTo>
                    <a:pt x="2806700" y="1270000"/>
                  </a:lnTo>
                  <a:lnTo>
                    <a:pt x="2794000" y="12700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81300" y="1282700"/>
                  </a:lnTo>
                  <a:lnTo>
                    <a:pt x="2768600" y="1295400"/>
                  </a:lnTo>
                  <a:lnTo>
                    <a:pt x="2755900" y="1295400"/>
                  </a:lnTo>
                  <a:lnTo>
                    <a:pt x="2755900" y="1308100"/>
                  </a:lnTo>
                  <a:lnTo>
                    <a:pt x="2755900" y="1308100"/>
                  </a:lnTo>
                  <a:lnTo>
                    <a:pt x="2743200" y="1308100"/>
                  </a:lnTo>
                  <a:lnTo>
                    <a:pt x="2743200" y="1320800"/>
                  </a:lnTo>
                  <a:lnTo>
                    <a:pt x="2717800" y="13081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30500" y="1333500"/>
                  </a:lnTo>
                  <a:lnTo>
                    <a:pt x="2717800" y="1333500"/>
                  </a:lnTo>
                  <a:lnTo>
                    <a:pt x="2705100" y="1333500"/>
                  </a:lnTo>
                  <a:lnTo>
                    <a:pt x="2692400" y="1333500"/>
                  </a:lnTo>
                  <a:lnTo>
                    <a:pt x="2667000" y="1333500"/>
                  </a:lnTo>
                  <a:lnTo>
                    <a:pt x="2628900" y="1320800"/>
                  </a:lnTo>
                  <a:lnTo>
                    <a:pt x="2641600" y="1320800"/>
                  </a:lnTo>
                  <a:lnTo>
                    <a:pt x="2628900" y="1320800"/>
                  </a:lnTo>
                  <a:lnTo>
                    <a:pt x="2628900" y="13208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03500" y="12954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65400" y="1257300"/>
                  </a:lnTo>
                  <a:lnTo>
                    <a:pt x="2565400" y="12700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27300" y="1257300"/>
                  </a:lnTo>
                  <a:lnTo>
                    <a:pt x="2514600" y="1257300"/>
                  </a:lnTo>
                  <a:lnTo>
                    <a:pt x="2514600" y="1270000"/>
                  </a:lnTo>
                  <a:lnTo>
                    <a:pt x="2501900" y="1270000"/>
                  </a:lnTo>
                  <a:lnTo>
                    <a:pt x="2489200" y="12700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51100" y="13081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25700" y="1295400"/>
                  </a:lnTo>
                  <a:lnTo>
                    <a:pt x="2413000" y="1308100"/>
                  </a:lnTo>
                  <a:lnTo>
                    <a:pt x="2400300" y="1320800"/>
                  </a:lnTo>
                  <a:lnTo>
                    <a:pt x="2400300" y="1320800"/>
                  </a:lnTo>
                  <a:lnTo>
                    <a:pt x="2400300" y="1333500"/>
                  </a:lnTo>
                  <a:lnTo>
                    <a:pt x="2400300" y="1333500"/>
                  </a:lnTo>
                  <a:lnTo>
                    <a:pt x="2374900" y="1333500"/>
                  </a:lnTo>
                  <a:lnTo>
                    <a:pt x="2374900" y="1346200"/>
                  </a:lnTo>
                  <a:lnTo>
                    <a:pt x="2362200" y="1346200"/>
                  </a:lnTo>
                  <a:lnTo>
                    <a:pt x="2362200" y="1358900"/>
                  </a:lnTo>
                  <a:lnTo>
                    <a:pt x="2362200" y="1358900"/>
                  </a:lnTo>
                  <a:lnTo>
                    <a:pt x="2349500" y="1358900"/>
                  </a:lnTo>
                  <a:lnTo>
                    <a:pt x="2349500" y="1371600"/>
                  </a:lnTo>
                  <a:lnTo>
                    <a:pt x="2349500" y="1384300"/>
                  </a:lnTo>
                  <a:lnTo>
                    <a:pt x="2336800" y="1371600"/>
                  </a:lnTo>
                  <a:lnTo>
                    <a:pt x="2336800" y="1371600"/>
                  </a:lnTo>
                  <a:lnTo>
                    <a:pt x="2349500" y="13843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49500" y="1397000"/>
                  </a:lnTo>
                  <a:lnTo>
                    <a:pt x="2336800" y="1397000"/>
                  </a:lnTo>
                  <a:lnTo>
                    <a:pt x="2336800" y="1409700"/>
                  </a:lnTo>
                  <a:lnTo>
                    <a:pt x="2324100" y="1397000"/>
                  </a:lnTo>
                  <a:lnTo>
                    <a:pt x="2324100" y="13970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86000" y="1409700"/>
                  </a:lnTo>
                  <a:lnTo>
                    <a:pt x="2286000" y="1422400"/>
                  </a:lnTo>
                  <a:lnTo>
                    <a:pt x="2273300" y="1422400"/>
                  </a:lnTo>
                  <a:lnTo>
                    <a:pt x="2273300" y="1422400"/>
                  </a:lnTo>
                  <a:lnTo>
                    <a:pt x="2273300" y="1409700"/>
                  </a:lnTo>
                  <a:lnTo>
                    <a:pt x="2286000" y="1409700"/>
                  </a:lnTo>
                  <a:lnTo>
                    <a:pt x="2260600" y="1409700"/>
                  </a:lnTo>
                  <a:lnTo>
                    <a:pt x="2260600" y="1409700"/>
                  </a:lnTo>
                  <a:lnTo>
                    <a:pt x="2247900" y="1397000"/>
                  </a:lnTo>
                  <a:lnTo>
                    <a:pt x="2222500" y="1397000"/>
                  </a:lnTo>
                  <a:lnTo>
                    <a:pt x="2197100" y="1384300"/>
                  </a:lnTo>
                  <a:lnTo>
                    <a:pt x="2184400" y="1384300"/>
                  </a:lnTo>
                  <a:lnTo>
                    <a:pt x="2146300" y="1371600"/>
                  </a:lnTo>
                  <a:lnTo>
                    <a:pt x="2146300" y="1384300"/>
                  </a:lnTo>
                  <a:lnTo>
                    <a:pt x="2133600" y="1384300"/>
                  </a:lnTo>
                  <a:lnTo>
                    <a:pt x="2120900" y="1384300"/>
                  </a:lnTo>
                  <a:lnTo>
                    <a:pt x="2108200" y="1384300"/>
                  </a:lnTo>
                  <a:lnTo>
                    <a:pt x="2120900" y="1371600"/>
                  </a:lnTo>
                  <a:lnTo>
                    <a:pt x="2108200" y="1358900"/>
                  </a:lnTo>
                  <a:lnTo>
                    <a:pt x="2120900" y="1333500"/>
                  </a:lnTo>
                  <a:lnTo>
                    <a:pt x="2120900" y="1320800"/>
                  </a:lnTo>
                  <a:lnTo>
                    <a:pt x="2095500" y="1333500"/>
                  </a:lnTo>
                  <a:lnTo>
                    <a:pt x="2044700" y="1320800"/>
                  </a:lnTo>
                  <a:lnTo>
                    <a:pt x="2044700" y="1320800"/>
                  </a:lnTo>
                  <a:lnTo>
                    <a:pt x="1993900" y="1320800"/>
                  </a:lnTo>
                  <a:lnTo>
                    <a:pt x="1993900" y="1320800"/>
                  </a:lnTo>
                  <a:lnTo>
                    <a:pt x="1981200" y="1320800"/>
                  </a:lnTo>
                  <a:lnTo>
                    <a:pt x="19685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58900"/>
                  </a:lnTo>
                  <a:lnTo>
                    <a:pt x="1968500" y="1358900"/>
                  </a:lnTo>
                  <a:lnTo>
                    <a:pt x="1955800" y="1346200"/>
                  </a:lnTo>
                  <a:lnTo>
                    <a:pt x="1943100" y="1358900"/>
                  </a:lnTo>
                  <a:lnTo>
                    <a:pt x="1930400" y="1358900"/>
                  </a:lnTo>
                  <a:lnTo>
                    <a:pt x="1930400" y="1371600"/>
                  </a:lnTo>
                  <a:lnTo>
                    <a:pt x="1892300" y="1384300"/>
                  </a:lnTo>
                  <a:lnTo>
                    <a:pt x="1892300" y="1384300"/>
                  </a:lnTo>
                  <a:lnTo>
                    <a:pt x="1879600" y="1384300"/>
                  </a:lnTo>
                  <a:lnTo>
                    <a:pt x="1866900" y="13843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16100" y="1384300"/>
                  </a:lnTo>
                  <a:lnTo>
                    <a:pt x="1803400" y="1384300"/>
                  </a:lnTo>
                  <a:lnTo>
                    <a:pt x="1803400" y="1397000"/>
                  </a:lnTo>
                  <a:lnTo>
                    <a:pt x="1790700" y="1397000"/>
                  </a:lnTo>
                  <a:lnTo>
                    <a:pt x="1778000" y="1397000"/>
                  </a:lnTo>
                  <a:lnTo>
                    <a:pt x="1765300" y="1397000"/>
                  </a:lnTo>
                  <a:lnTo>
                    <a:pt x="1752600" y="1384300"/>
                  </a:lnTo>
                  <a:lnTo>
                    <a:pt x="1739900" y="1384300"/>
                  </a:lnTo>
                  <a:lnTo>
                    <a:pt x="1714500" y="1397000"/>
                  </a:lnTo>
                  <a:lnTo>
                    <a:pt x="17018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84300"/>
                  </a:lnTo>
                  <a:lnTo>
                    <a:pt x="1676400" y="1384300"/>
                  </a:lnTo>
                  <a:lnTo>
                    <a:pt x="1676400" y="1384300"/>
                  </a:lnTo>
                  <a:lnTo>
                    <a:pt x="16764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25600" y="1358900"/>
                  </a:lnTo>
                  <a:lnTo>
                    <a:pt x="1612900" y="1358900"/>
                  </a:lnTo>
                  <a:lnTo>
                    <a:pt x="1587500" y="1358900"/>
                  </a:lnTo>
                  <a:lnTo>
                    <a:pt x="1574800" y="1371600"/>
                  </a:lnTo>
                  <a:lnTo>
                    <a:pt x="1574800" y="1346200"/>
                  </a:lnTo>
                  <a:lnTo>
                    <a:pt x="1562100" y="1346200"/>
                  </a:lnTo>
                  <a:lnTo>
                    <a:pt x="1549400" y="1358900"/>
                  </a:lnTo>
                  <a:lnTo>
                    <a:pt x="1549400" y="1358900"/>
                  </a:lnTo>
                  <a:lnTo>
                    <a:pt x="1536700" y="1371600"/>
                  </a:lnTo>
                  <a:lnTo>
                    <a:pt x="1536700" y="1371600"/>
                  </a:lnTo>
                  <a:lnTo>
                    <a:pt x="1498600" y="1371600"/>
                  </a:lnTo>
                  <a:lnTo>
                    <a:pt x="1498600" y="1371600"/>
                  </a:lnTo>
                  <a:lnTo>
                    <a:pt x="1485900" y="1371600"/>
                  </a:lnTo>
                  <a:lnTo>
                    <a:pt x="1485900" y="1371600"/>
                  </a:lnTo>
                  <a:lnTo>
                    <a:pt x="1473200" y="1371600"/>
                  </a:lnTo>
                  <a:lnTo>
                    <a:pt x="1473200" y="1358900"/>
                  </a:lnTo>
                  <a:lnTo>
                    <a:pt x="1447800" y="1346200"/>
                  </a:lnTo>
                  <a:lnTo>
                    <a:pt x="1460500" y="1346200"/>
                  </a:lnTo>
                  <a:lnTo>
                    <a:pt x="1435100" y="1384300"/>
                  </a:lnTo>
                  <a:lnTo>
                    <a:pt x="1422400" y="1384300"/>
                  </a:lnTo>
                  <a:lnTo>
                    <a:pt x="1422400" y="1384300"/>
                  </a:lnTo>
                  <a:lnTo>
                    <a:pt x="1409700" y="1384300"/>
                  </a:lnTo>
                  <a:lnTo>
                    <a:pt x="1397000" y="13970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71600"/>
                  </a:lnTo>
                  <a:lnTo>
                    <a:pt x="1371600" y="1358900"/>
                  </a:lnTo>
                  <a:lnTo>
                    <a:pt x="1371600" y="1358900"/>
                  </a:lnTo>
                  <a:lnTo>
                    <a:pt x="1358900" y="13462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20800" y="1333500"/>
                  </a:lnTo>
                  <a:lnTo>
                    <a:pt x="1333500" y="1333500"/>
                  </a:lnTo>
                  <a:lnTo>
                    <a:pt x="1333500" y="1333500"/>
                  </a:lnTo>
                  <a:lnTo>
                    <a:pt x="1346200" y="1333500"/>
                  </a:lnTo>
                  <a:lnTo>
                    <a:pt x="1358900" y="1333500"/>
                  </a:lnTo>
                  <a:lnTo>
                    <a:pt x="1358900" y="1320800"/>
                  </a:lnTo>
                  <a:lnTo>
                    <a:pt x="13462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33500" y="13081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20800" y="1282700"/>
                  </a:lnTo>
                  <a:lnTo>
                    <a:pt x="1308100" y="1270000"/>
                  </a:lnTo>
                  <a:lnTo>
                    <a:pt x="1320800" y="1270000"/>
                  </a:lnTo>
                  <a:lnTo>
                    <a:pt x="1320800" y="1257300"/>
                  </a:lnTo>
                  <a:lnTo>
                    <a:pt x="1320800" y="1244600"/>
                  </a:lnTo>
                  <a:lnTo>
                    <a:pt x="1295400" y="1244600"/>
                  </a:lnTo>
                  <a:lnTo>
                    <a:pt x="1295400" y="1231900"/>
                  </a:lnTo>
                  <a:lnTo>
                    <a:pt x="1282700" y="12319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70000" y="1219200"/>
                  </a:lnTo>
                  <a:lnTo>
                    <a:pt x="1270000" y="1206500"/>
                  </a:lnTo>
                  <a:lnTo>
                    <a:pt x="1270000" y="1206500"/>
                  </a:lnTo>
                  <a:lnTo>
                    <a:pt x="1231900" y="1206500"/>
                  </a:lnTo>
                  <a:lnTo>
                    <a:pt x="1231900" y="1206500"/>
                  </a:lnTo>
                  <a:lnTo>
                    <a:pt x="1219200" y="1206500"/>
                  </a:lnTo>
                  <a:lnTo>
                    <a:pt x="1219200" y="1193800"/>
                  </a:lnTo>
                  <a:lnTo>
                    <a:pt x="1219200" y="1181100"/>
                  </a:lnTo>
                  <a:lnTo>
                    <a:pt x="1206500" y="1181100"/>
                  </a:lnTo>
                  <a:lnTo>
                    <a:pt x="1219200" y="1181100"/>
                  </a:lnTo>
                  <a:lnTo>
                    <a:pt x="1206500" y="1168400"/>
                  </a:lnTo>
                  <a:lnTo>
                    <a:pt x="1206500" y="1168400"/>
                  </a:lnTo>
                  <a:lnTo>
                    <a:pt x="1193800" y="1155700"/>
                  </a:lnTo>
                  <a:lnTo>
                    <a:pt x="1206500" y="1155700"/>
                  </a:lnTo>
                  <a:lnTo>
                    <a:pt x="1181100" y="1143000"/>
                  </a:lnTo>
                  <a:lnTo>
                    <a:pt x="1181100" y="1130300"/>
                  </a:lnTo>
                  <a:lnTo>
                    <a:pt x="1193800" y="1130300"/>
                  </a:lnTo>
                  <a:lnTo>
                    <a:pt x="1181100" y="1130300"/>
                  </a:lnTo>
                  <a:lnTo>
                    <a:pt x="1181100" y="1117600"/>
                  </a:lnTo>
                  <a:lnTo>
                    <a:pt x="1168400" y="1117600"/>
                  </a:lnTo>
                  <a:lnTo>
                    <a:pt x="1168400" y="1117600"/>
                  </a:lnTo>
                  <a:lnTo>
                    <a:pt x="1181100" y="1117600"/>
                  </a:lnTo>
                  <a:lnTo>
                    <a:pt x="1155700" y="11049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43000" y="1092200"/>
                  </a:lnTo>
                  <a:lnTo>
                    <a:pt x="1143000" y="1092200"/>
                  </a:lnTo>
                  <a:lnTo>
                    <a:pt x="1130300" y="1092200"/>
                  </a:lnTo>
                  <a:lnTo>
                    <a:pt x="1130300" y="1092200"/>
                  </a:lnTo>
                  <a:lnTo>
                    <a:pt x="1117600" y="1092200"/>
                  </a:lnTo>
                  <a:lnTo>
                    <a:pt x="1104900" y="1079500"/>
                  </a:lnTo>
                  <a:lnTo>
                    <a:pt x="1117600" y="1079500"/>
                  </a:lnTo>
                  <a:lnTo>
                    <a:pt x="1104900" y="1079500"/>
                  </a:lnTo>
                  <a:lnTo>
                    <a:pt x="1104900" y="1079500"/>
                  </a:lnTo>
                  <a:lnTo>
                    <a:pt x="1079500" y="1079500"/>
                  </a:lnTo>
                  <a:lnTo>
                    <a:pt x="1079500" y="1092200"/>
                  </a:lnTo>
                  <a:lnTo>
                    <a:pt x="1066800" y="1079500"/>
                  </a:lnTo>
                  <a:lnTo>
                    <a:pt x="1066800" y="1079500"/>
                  </a:lnTo>
                  <a:lnTo>
                    <a:pt x="1041400" y="1079500"/>
                  </a:lnTo>
                  <a:lnTo>
                    <a:pt x="1041400" y="1079500"/>
                  </a:lnTo>
                  <a:lnTo>
                    <a:pt x="1016000" y="1079500"/>
                  </a:lnTo>
                  <a:lnTo>
                    <a:pt x="1003300" y="1079500"/>
                  </a:lnTo>
                  <a:lnTo>
                    <a:pt x="990600" y="1079500"/>
                  </a:lnTo>
                  <a:lnTo>
                    <a:pt x="977900" y="1079500"/>
                  </a:lnTo>
                  <a:lnTo>
                    <a:pt x="977900" y="1079500"/>
                  </a:lnTo>
                  <a:lnTo>
                    <a:pt x="939800" y="10795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14400" y="1092200"/>
                  </a:lnTo>
                  <a:lnTo>
                    <a:pt x="889000" y="1092200"/>
                  </a:lnTo>
                  <a:lnTo>
                    <a:pt x="876300" y="1092200"/>
                  </a:lnTo>
                  <a:lnTo>
                    <a:pt x="863600" y="1104900"/>
                  </a:lnTo>
                  <a:lnTo>
                    <a:pt x="863600" y="1092200"/>
                  </a:lnTo>
                  <a:lnTo>
                    <a:pt x="838200" y="1079500"/>
                  </a:lnTo>
                  <a:lnTo>
                    <a:pt x="838200" y="1079500"/>
                  </a:lnTo>
                  <a:lnTo>
                    <a:pt x="825500" y="1079500"/>
                  </a:lnTo>
                  <a:lnTo>
                    <a:pt x="812800" y="1079500"/>
                  </a:lnTo>
                  <a:lnTo>
                    <a:pt x="800100" y="1079500"/>
                  </a:lnTo>
                  <a:lnTo>
                    <a:pt x="762000" y="1066800"/>
                  </a:lnTo>
                  <a:lnTo>
                    <a:pt x="774700" y="1079500"/>
                  </a:lnTo>
                  <a:lnTo>
                    <a:pt x="749300" y="1117600"/>
                  </a:lnTo>
                  <a:lnTo>
                    <a:pt x="736600" y="1117600"/>
                  </a:lnTo>
                  <a:lnTo>
                    <a:pt x="736600" y="1130300"/>
                  </a:lnTo>
                  <a:lnTo>
                    <a:pt x="711200" y="1130300"/>
                  </a:lnTo>
                  <a:lnTo>
                    <a:pt x="698500" y="1117600"/>
                  </a:lnTo>
                  <a:lnTo>
                    <a:pt x="698500" y="1130300"/>
                  </a:lnTo>
                  <a:lnTo>
                    <a:pt x="660400" y="1117600"/>
                  </a:lnTo>
                  <a:lnTo>
                    <a:pt x="647700" y="1130300"/>
                  </a:lnTo>
                  <a:lnTo>
                    <a:pt x="660400" y="1130300"/>
                  </a:lnTo>
                  <a:lnTo>
                    <a:pt x="660400" y="1130300"/>
                  </a:lnTo>
                  <a:lnTo>
                    <a:pt x="635000" y="1130300"/>
                  </a:lnTo>
                  <a:lnTo>
                    <a:pt x="622300" y="1130300"/>
                  </a:lnTo>
                  <a:lnTo>
                    <a:pt x="622300" y="11303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71500" y="1104900"/>
                  </a:lnTo>
                  <a:lnTo>
                    <a:pt x="558800" y="1104900"/>
                  </a:lnTo>
                  <a:lnTo>
                    <a:pt x="533400" y="1104900"/>
                  </a:lnTo>
                  <a:lnTo>
                    <a:pt x="520700" y="1092200"/>
                  </a:lnTo>
                  <a:lnTo>
                    <a:pt x="520700" y="1092200"/>
                  </a:lnTo>
                  <a:lnTo>
                    <a:pt x="5207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20700" y="10922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46100" y="1066800"/>
                  </a:lnTo>
                  <a:lnTo>
                    <a:pt x="5588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41400"/>
                  </a:lnTo>
                  <a:lnTo>
                    <a:pt x="546100" y="10414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20700" y="1041400"/>
                  </a:lnTo>
                  <a:lnTo>
                    <a:pt x="508000" y="1016000"/>
                  </a:lnTo>
                  <a:lnTo>
                    <a:pt x="495300" y="1016000"/>
                  </a:lnTo>
                  <a:lnTo>
                    <a:pt x="482600" y="1003300"/>
                  </a:lnTo>
                  <a:lnTo>
                    <a:pt x="469900" y="1003300"/>
                  </a:lnTo>
                  <a:lnTo>
                    <a:pt x="495300" y="1003300"/>
                  </a:lnTo>
                  <a:lnTo>
                    <a:pt x="495300" y="990600"/>
                  </a:lnTo>
                  <a:lnTo>
                    <a:pt x="482600" y="9906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31800" y="952500"/>
                  </a:lnTo>
                  <a:lnTo>
                    <a:pt x="431800" y="952500"/>
                  </a:lnTo>
                  <a:lnTo>
                    <a:pt x="419100" y="939800"/>
                  </a:lnTo>
                  <a:lnTo>
                    <a:pt x="4191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30200" y="914400"/>
                  </a:lnTo>
                  <a:lnTo>
                    <a:pt x="330200" y="914400"/>
                  </a:lnTo>
                  <a:lnTo>
                    <a:pt x="304800" y="914400"/>
                  </a:lnTo>
                  <a:lnTo>
                    <a:pt x="292100" y="927100"/>
                  </a:lnTo>
                  <a:lnTo>
                    <a:pt x="266700" y="927100"/>
                  </a:lnTo>
                  <a:lnTo>
                    <a:pt x="266700" y="927100"/>
                  </a:lnTo>
                  <a:lnTo>
                    <a:pt x="241300" y="927100"/>
                  </a:lnTo>
                  <a:lnTo>
                    <a:pt x="228600" y="927100"/>
                  </a:lnTo>
                  <a:lnTo>
                    <a:pt x="203200" y="9271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77800" y="901700"/>
                  </a:lnTo>
                  <a:lnTo>
                    <a:pt x="177800" y="9017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65100" y="889000"/>
                  </a:lnTo>
                  <a:lnTo>
                    <a:pt x="165100" y="876300"/>
                  </a:lnTo>
                  <a:lnTo>
                    <a:pt x="152400" y="876300"/>
                  </a:lnTo>
                  <a:lnTo>
                    <a:pt x="152400" y="876300"/>
                  </a:lnTo>
                  <a:lnTo>
                    <a:pt x="152400" y="863600"/>
                  </a:lnTo>
                  <a:lnTo>
                    <a:pt x="152400" y="863600"/>
                  </a:lnTo>
                  <a:lnTo>
                    <a:pt x="139700" y="863600"/>
                  </a:lnTo>
                  <a:lnTo>
                    <a:pt x="139700" y="876300"/>
                  </a:lnTo>
                  <a:lnTo>
                    <a:pt x="101600" y="876300"/>
                  </a:lnTo>
                  <a:lnTo>
                    <a:pt x="76200" y="863600"/>
                  </a:lnTo>
                  <a:lnTo>
                    <a:pt x="76200" y="863600"/>
                  </a:lnTo>
                  <a:lnTo>
                    <a:pt x="63500" y="863600"/>
                  </a:lnTo>
                  <a:lnTo>
                    <a:pt x="50800" y="850900"/>
                  </a:lnTo>
                  <a:lnTo>
                    <a:pt x="50800" y="863600"/>
                  </a:lnTo>
                  <a:lnTo>
                    <a:pt x="38100" y="863600"/>
                  </a:lnTo>
                  <a:lnTo>
                    <a:pt x="38100" y="863600"/>
                  </a:lnTo>
                  <a:lnTo>
                    <a:pt x="25400" y="850900"/>
                  </a:lnTo>
                  <a:lnTo>
                    <a:pt x="25400" y="850900"/>
                  </a:lnTo>
                  <a:lnTo>
                    <a:pt x="38100" y="8509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12800"/>
                  </a:lnTo>
                  <a:lnTo>
                    <a:pt x="38100" y="800100"/>
                  </a:lnTo>
                  <a:lnTo>
                    <a:pt x="127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grpSp>
          <p:nvGrpSpPr>
            <p:cNvPr id="3" name="0415"/>
            <p:cNvGrpSpPr/>
            <p:nvPr/>
          </p:nvGrpSpPr>
          <p:grpSpPr>
            <a:xfrm>
              <a:off x="2393669" y="1857428"/>
              <a:ext cx="1995586" cy="1277148"/>
              <a:chOff x="2393669" y="1857428"/>
              <a:chExt cx="4902201" cy="3506154"/>
            </a:xfrm>
            <a:grpFill/>
          </p:grpSpPr>
          <p:sp>
            <p:nvSpPr>
              <p:cNvPr id="63" name="Dowolny kształt 62"/>
              <p:cNvSpPr/>
              <p:nvPr/>
            </p:nvSpPr>
            <p:spPr>
              <a:xfrm>
                <a:off x="2393669" y="3166481"/>
                <a:ext cx="4902201" cy="2197101"/>
              </a:xfrm>
              <a:custGeom>
                <a:avLst/>
                <a:gdLst/>
                <a:ahLst/>
                <a:cxnLst/>
                <a:rect l="0" t="0" r="0" b="0"/>
                <a:pathLst>
                  <a:path w="4902201" h="2197101">
                    <a:moveTo>
                      <a:pt x="12700" y="304800"/>
                    </a:moveTo>
                    <a:lnTo>
                      <a:pt x="38100" y="292100"/>
                    </a:lnTo>
                    <a:lnTo>
                      <a:pt x="50800" y="292100"/>
                    </a:lnTo>
                    <a:lnTo>
                      <a:pt x="63500" y="292100"/>
                    </a:lnTo>
                    <a:lnTo>
                      <a:pt x="50800" y="292100"/>
                    </a:lnTo>
                    <a:lnTo>
                      <a:pt x="63500" y="279400"/>
                    </a:lnTo>
                    <a:lnTo>
                      <a:pt x="101600" y="279400"/>
                    </a:lnTo>
                    <a:lnTo>
                      <a:pt x="101600" y="292100"/>
                    </a:lnTo>
                    <a:lnTo>
                      <a:pt x="114300" y="292100"/>
                    </a:lnTo>
                    <a:lnTo>
                      <a:pt x="114300" y="292100"/>
                    </a:lnTo>
                    <a:lnTo>
                      <a:pt x="127000" y="304800"/>
                    </a:lnTo>
                    <a:lnTo>
                      <a:pt x="139700" y="304800"/>
                    </a:lnTo>
                    <a:lnTo>
                      <a:pt x="127000" y="304800"/>
                    </a:lnTo>
                    <a:lnTo>
                      <a:pt x="165100" y="317500"/>
                    </a:lnTo>
                    <a:lnTo>
                      <a:pt x="177800" y="330200"/>
                    </a:lnTo>
                    <a:lnTo>
                      <a:pt x="177800" y="330200"/>
                    </a:lnTo>
                    <a:lnTo>
                      <a:pt x="190500" y="317500"/>
                    </a:lnTo>
                    <a:lnTo>
                      <a:pt x="203200" y="317500"/>
                    </a:lnTo>
                    <a:lnTo>
                      <a:pt x="2159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79400" y="304800"/>
                    </a:lnTo>
                    <a:lnTo>
                      <a:pt x="292100" y="304800"/>
                    </a:lnTo>
                    <a:lnTo>
                      <a:pt x="304800" y="304800"/>
                    </a:lnTo>
                    <a:lnTo>
                      <a:pt x="355600" y="292100"/>
                    </a:lnTo>
                    <a:lnTo>
                      <a:pt x="355600" y="292100"/>
                    </a:lnTo>
                    <a:lnTo>
                      <a:pt x="368300" y="292100"/>
                    </a:lnTo>
                    <a:lnTo>
                      <a:pt x="3810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44500" y="279400"/>
                    </a:lnTo>
                    <a:lnTo>
                      <a:pt x="444500" y="292100"/>
                    </a:lnTo>
                    <a:lnTo>
                      <a:pt x="469900" y="279400"/>
                    </a:lnTo>
                    <a:lnTo>
                      <a:pt x="482600" y="279400"/>
                    </a:lnTo>
                    <a:lnTo>
                      <a:pt x="495300" y="266700"/>
                    </a:lnTo>
                    <a:lnTo>
                      <a:pt x="508000" y="266700"/>
                    </a:lnTo>
                    <a:lnTo>
                      <a:pt x="520700" y="266700"/>
                    </a:lnTo>
                    <a:lnTo>
                      <a:pt x="533400" y="266700"/>
                    </a:lnTo>
                    <a:lnTo>
                      <a:pt x="533400" y="254000"/>
                    </a:lnTo>
                    <a:lnTo>
                      <a:pt x="533400" y="254000"/>
                    </a:lnTo>
                    <a:lnTo>
                      <a:pt x="571500" y="266700"/>
                    </a:lnTo>
                    <a:lnTo>
                      <a:pt x="584200" y="266700"/>
                    </a:lnTo>
                    <a:lnTo>
                      <a:pt x="584200" y="254000"/>
                    </a:lnTo>
                    <a:lnTo>
                      <a:pt x="609600" y="254000"/>
                    </a:lnTo>
                    <a:lnTo>
                      <a:pt x="622300" y="254000"/>
                    </a:lnTo>
                    <a:lnTo>
                      <a:pt x="635000" y="266700"/>
                    </a:lnTo>
                    <a:lnTo>
                      <a:pt x="647700" y="266700"/>
                    </a:lnTo>
                    <a:lnTo>
                      <a:pt x="660400" y="266700"/>
                    </a:lnTo>
                    <a:lnTo>
                      <a:pt x="685800" y="254000"/>
                    </a:lnTo>
                    <a:lnTo>
                      <a:pt x="711200" y="254000"/>
                    </a:lnTo>
                    <a:lnTo>
                      <a:pt x="723900" y="254000"/>
                    </a:lnTo>
                    <a:lnTo>
                      <a:pt x="749300" y="266700"/>
                    </a:lnTo>
                    <a:lnTo>
                      <a:pt x="762000" y="266700"/>
                    </a:lnTo>
                    <a:lnTo>
                      <a:pt x="774700" y="266700"/>
                    </a:lnTo>
                    <a:lnTo>
                      <a:pt x="762000" y="279400"/>
                    </a:lnTo>
                    <a:lnTo>
                      <a:pt x="749300" y="292100"/>
                    </a:lnTo>
                    <a:lnTo>
                      <a:pt x="736600" y="304800"/>
                    </a:lnTo>
                    <a:lnTo>
                      <a:pt x="711200" y="304800"/>
                    </a:lnTo>
                    <a:lnTo>
                      <a:pt x="698500" y="317500"/>
                    </a:lnTo>
                    <a:lnTo>
                      <a:pt x="698500" y="317500"/>
                    </a:lnTo>
                    <a:lnTo>
                      <a:pt x="685800" y="317500"/>
                    </a:lnTo>
                    <a:lnTo>
                      <a:pt x="711200" y="317500"/>
                    </a:lnTo>
                    <a:lnTo>
                      <a:pt x="711200" y="317500"/>
                    </a:lnTo>
                    <a:lnTo>
                      <a:pt x="749300" y="330200"/>
                    </a:lnTo>
                    <a:lnTo>
                      <a:pt x="749300" y="330200"/>
                    </a:lnTo>
                    <a:lnTo>
                      <a:pt x="762000" y="317500"/>
                    </a:lnTo>
                    <a:lnTo>
                      <a:pt x="774700" y="317500"/>
                    </a:lnTo>
                    <a:lnTo>
                      <a:pt x="774700" y="317500"/>
                    </a:lnTo>
                    <a:lnTo>
                      <a:pt x="787400" y="317500"/>
                    </a:lnTo>
                    <a:lnTo>
                      <a:pt x="800100" y="317500"/>
                    </a:lnTo>
                    <a:lnTo>
                      <a:pt x="812800" y="330200"/>
                    </a:lnTo>
                    <a:lnTo>
                      <a:pt x="825500" y="317500"/>
                    </a:lnTo>
                    <a:lnTo>
                      <a:pt x="838200" y="317500"/>
                    </a:lnTo>
                    <a:lnTo>
                      <a:pt x="838200" y="317500"/>
                    </a:lnTo>
                    <a:lnTo>
                      <a:pt x="889000" y="317500"/>
                    </a:lnTo>
                    <a:lnTo>
                      <a:pt x="901700" y="304800"/>
                    </a:lnTo>
                    <a:lnTo>
                      <a:pt x="914400" y="304800"/>
                    </a:lnTo>
                    <a:lnTo>
                      <a:pt x="927100" y="317500"/>
                    </a:lnTo>
                    <a:lnTo>
                      <a:pt x="939800" y="3175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79400"/>
                    </a:lnTo>
                    <a:lnTo>
                      <a:pt x="965200" y="279400"/>
                    </a:lnTo>
                    <a:lnTo>
                      <a:pt x="977900" y="266700"/>
                    </a:lnTo>
                    <a:lnTo>
                      <a:pt x="990600" y="266700"/>
                    </a:lnTo>
                    <a:lnTo>
                      <a:pt x="990600" y="241300"/>
                    </a:lnTo>
                    <a:lnTo>
                      <a:pt x="1016000" y="241300"/>
                    </a:lnTo>
                    <a:lnTo>
                      <a:pt x="1028700" y="241300"/>
                    </a:lnTo>
                    <a:lnTo>
                      <a:pt x="1016000" y="228600"/>
                    </a:lnTo>
                    <a:lnTo>
                      <a:pt x="1016000" y="228600"/>
                    </a:lnTo>
                    <a:lnTo>
                      <a:pt x="1003300" y="228600"/>
                    </a:lnTo>
                    <a:lnTo>
                      <a:pt x="1003300" y="215900"/>
                    </a:lnTo>
                    <a:lnTo>
                      <a:pt x="1016000" y="215900"/>
                    </a:lnTo>
                    <a:lnTo>
                      <a:pt x="1003300" y="215900"/>
                    </a:lnTo>
                    <a:lnTo>
                      <a:pt x="1003300" y="203200"/>
                    </a:lnTo>
                    <a:lnTo>
                      <a:pt x="990600" y="203200"/>
                    </a:lnTo>
                    <a:lnTo>
                      <a:pt x="990600" y="203200"/>
                    </a:lnTo>
                    <a:lnTo>
                      <a:pt x="990600" y="190500"/>
                    </a:lnTo>
                    <a:lnTo>
                      <a:pt x="1003300" y="190500"/>
                    </a:lnTo>
                    <a:lnTo>
                      <a:pt x="1003300" y="177800"/>
                    </a:lnTo>
                    <a:lnTo>
                      <a:pt x="1003300" y="177800"/>
                    </a:lnTo>
                    <a:lnTo>
                      <a:pt x="1016000" y="177800"/>
                    </a:lnTo>
                    <a:lnTo>
                      <a:pt x="1028700" y="177800"/>
                    </a:lnTo>
                    <a:lnTo>
                      <a:pt x="1028700" y="177800"/>
                    </a:lnTo>
                    <a:lnTo>
                      <a:pt x="1066800" y="1778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130300" y="165100"/>
                    </a:lnTo>
                    <a:lnTo>
                      <a:pt x="1130300" y="165100"/>
                    </a:lnTo>
                    <a:lnTo>
                      <a:pt x="1168400" y="177800"/>
                    </a:lnTo>
                    <a:lnTo>
                      <a:pt x="11684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93800" y="1905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219200" y="203200"/>
                    </a:lnTo>
                    <a:lnTo>
                      <a:pt x="1206500" y="203200"/>
                    </a:lnTo>
                    <a:lnTo>
                      <a:pt x="1206500" y="177800"/>
                    </a:lnTo>
                    <a:lnTo>
                      <a:pt x="1219200" y="177800"/>
                    </a:lnTo>
                    <a:lnTo>
                      <a:pt x="1219200" y="165100"/>
                    </a:lnTo>
                    <a:lnTo>
                      <a:pt x="1206500" y="152400"/>
                    </a:lnTo>
                    <a:lnTo>
                      <a:pt x="1219200" y="152400"/>
                    </a:lnTo>
                    <a:lnTo>
                      <a:pt x="1231900" y="152400"/>
                    </a:lnTo>
                    <a:lnTo>
                      <a:pt x="1244600" y="152400"/>
                    </a:lnTo>
                    <a:lnTo>
                      <a:pt x="1257300" y="165100"/>
                    </a:lnTo>
                    <a:lnTo>
                      <a:pt x="1270000" y="165100"/>
                    </a:lnTo>
                    <a:lnTo>
                      <a:pt x="1270000" y="152400"/>
                    </a:lnTo>
                    <a:lnTo>
                      <a:pt x="1282700" y="152400"/>
                    </a:lnTo>
                    <a:lnTo>
                      <a:pt x="1282700" y="152400"/>
                    </a:lnTo>
                    <a:lnTo>
                      <a:pt x="1295400" y="152400"/>
                    </a:lnTo>
                    <a:lnTo>
                      <a:pt x="1295400" y="152400"/>
                    </a:lnTo>
                    <a:lnTo>
                      <a:pt x="1308100" y="152400"/>
                    </a:lnTo>
                    <a:lnTo>
                      <a:pt x="1308100" y="139700"/>
                    </a:lnTo>
                    <a:lnTo>
                      <a:pt x="1358900" y="152400"/>
                    </a:lnTo>
                    <a:lnTo>
                      <a:pt x="1358900" y="152400"/>
                    </a:lnTo>
                    <a:lnTo>
                      <a:pt x="1371600" y="152400"/>
                    </a:lnTo>
                    <a:lnTo>
                      <a:pt x="1397000" y="165100"/>
                    </a:lnTo>
                    <a:lnTo>
                      <a:pt x="13970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22400" y="139700"/>
                    </a:lnTo>
                    <a:lnTo>
                      <a:pt x="1422400" y="139700"/>
                    </a:lnTo>
                    <a:lnTo>
                      <a:pt x="1435100" y="152400"/>
                    </a:lnTo>
                    <a:lnTo>
                      <a:pt x="1473200" y="139700"/>
                    </a:lnTo>
                    <a:lnTo>
                      <a:pt x="1473200" y="127000"/>
                    </a:lnTo>
                    <a:lnTo>
                      <a:pt x="1473200" y="127000"/>
                    </a:lnTo>
                    <a:lnTo>
                      <a:pt x="1485900" y="114300"/>
                    </a:lnTo>
                    <a:lnTo>
                      <a:pt x="1511300" y="139700"/>
                    </a:lnTo>
                    <a:lnTo>
                      <a:pt x="1549400" y="152400"/>
                    </a:lnTo>
                    <a:lnTo>
                      <a:pt x="1562100" y="139700"/>
                    </a:lnTo>
                    <a:lnTo>
                      <a:pt x="1562100" y="139700"/>
                    </a:lnTo>
                    <a:lnTo>
                      <a:pt x="1600200" y="139700"/>
                    </a:lnTo>
                    <a:lnTo>
                      <a:pt x="1600200" y="139700"/>
                    </a:lnTo>
                    <a:lnTo>
                      <a:pt x="1638300" y="152400"/>
                    </a:lnTo>
                    <a:lnTo>
                      <a:pt x="1651000" y="139700"/>
                    </a:lnTo>
                    <a:lnTo>
                      <a:pt x="1676400" y="139700"/>
                    </a:lnTo>
                    <a:lnTo>
                      <a:pt x="1676400" y="152400"/>
                    </a:lnTo>
                    <a:lnTo>
                      <a:pt x="1689100" y="152400"/>
                    </a:lnTo>
                    <a:lnTo>
                      <a:pt x="1689100" y="152400"/>
                    </a:lnTo>
                    <a:lnTo>
                      <a:pt x="17018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7018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27200" y="177800"/>
                    </a:lnTo>
                    <a:lnTo>
                      <a:pt x="1727200" y="177800"/>
                    </a:lnTo>
                    <a:lnTo>
                      <a:pt x="1739900" y="177800"/>
                    </a:lnTo>
                    <a:lnTo>
                      <a:pt x="1765300" y="165100"/>
                    </a:lnTo>
                    <a:lnTo>
                      <a:pt x="1765300" y="165100"/>
                    </a:lnTo>
                    <a:lnTo>
                      <a:pt x="1778000" y="165100"/>
                    </a:lnTo>
                    <a:lnTo>
                      <a:pt x="1803400" y="152400"/>
                    </a:lnTo>
                    <a:lnTo>
                      <a:pt x="1816100" y="152400"/>
                    </a:lnTo>
                    <a:lnTo>
                      <a:pt x="1828800" y="139700"/>
                    </a:lnTo>
                    <a:lnTo>
                      <a:pt x="1841500" y="152400"/>
                    </a:lnTo>
                    <a:lnTo>
                      <a:pt x="1841500" y="1524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66900" y="1397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92300" y="127000"/>
                    </a:lnTo>
                    <a:lnTo>
                      <a:pt x="1905000" y="114300"/>
                    </a:lnTo>
                    <a:lnTo>
                      <a:pt x="1917700" y="1143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93900" y="101600"/>
                    </a:lnTo>
                    <a:lnTo>
                      <a:pt x="1993900" y="101600"/>
                    </a:lnTo>
                    <a:lnTo>
                      <a:pt x="2006600" y="101600"/>
                    </a:lnTo>
                    <a:lnTo>
                      <a:pt x="2006600" y="88900"/>
                    </a:lnTo>
                    <a:lnTo>
                      <a:pt x="2006600" y="88900"/>
                    </a:lnTo>
                    <a:lnTo>
                      <a:pt x="2006600" y="101600"/>
                    </a:lnTo>
                    <a:lnTo>
                      <a:pt x="2006600" y="101600"/>
                    </a:lnTo>
                    <a:lnTo>
                      <a:pt x="2006600" y="114300"/>
                    </a:lnTo>
                    <a:lnTo>
                      <a:pt x="2019300" y="114300"/>
                    </a:lnTo>
                    <a:lnTo>
                      <a:pt x="2019300" y="127000"/>
                    </a:lnTo>
                    <a:lnTo>
                      <a:pt x="2006600" y="139700"/>
                    </a:lnTo>
                    <a:lnTo>
                      <a:pt x="2032000" y="139700"/>
                    </a:lnTo>
                    <a:lnTo>
                      <a:pt x="2044700" y="139700"/>
                    </a:lnTo>
                    <a:lnTo>
                      <a:pt x="2044700" y="139700"/>
                    </a:lnTo>
                    <a:lnTo>
                      <a:pt x="2057400" y="139700"/>
                    </a:lnTo>
                    <a:lnTo>
                      <a:pt x="2070100" y="127000"/>
                    </a:lnTo>
                    <a:lnTo>
                      <a:pt x="2082800" y="127000"/>
                    </a:lnTo>
                    <a:lnTo>
                      <a:pt x="2095500" y="127000"/>
                    </a:lnTo>
                    <a:lnTo>
                      <a:pt x="2095500" y="127000"/>
                    </a:lnTo>
                    <a:lnTo>
                      <a:pt x="2082800" y="114300"/>
                    </a:lnTo>
                    <a:lnTo>
                      <a:pt x="2095500" y="101600"/>
                    </a:lnTo>
                    <a:lnTo>
                      <a:pt x="2082800" y="101600"/>
                    </a:lnTo>
                    <a:lnTo>
                      <a:pt x="2082800" y="101600"/>
                    </a:lnTo>
                    <a:lnTo>
                      <a:pt x="2095500" y="101600"/>
                    </a:lnTo>
                    <a:lnTo>
                      <a:pt x="2095500" y="101600"/>
                    </a:lnTo>
                    <a:lnTo>
                      <a:pt x="2108200" y="101600"/>
                    </a:lnTo>
                    <a:lnTo>
                      <a:pt x="2120900" y="88900"/>
                    </a:lnTo>
                    <a:lnTo>
                      <a:pt x="2133600" y="88900"/>
                    </a:lnTo>
                    <a:lnTo>
                      <a:pt x="2146300" y="88900"/>
                    </a:lnTo>
                    <a:lnTo>
                      <a:pt x="2159000" y="88900"/>
                    </a:lnTo>
                    <a:lnTo>
                      <a:pt x="2171700" y="88900"/>
                    </a:lnTo>
                    <a:lnTo>
                      <a:pt x="2171700" y="88900"/>
                    </a:lnTo>
                    <a:lnTo>
                      <a:pt x="2184400" y="76200"/>
                    </a:lnTo>
                    <a:lnTo>
                      <a:pt x="2197100" y="76200"/>
                    </a:lnTo>
                    <a:lnTo>
                      <a:pt x="2222500" y="76200"/>
                    </a:lnTo>
                    <a:lnTo>
                      <a:pt x="2235200" y="88900"/>
                    </a:lnTo>
                    <a:lnTo>
                      <a:pt x="2235200" y="76200"/>
                    </a:lnTo>
                    <a:lnTo>
                      <a:pt x="2247900" y="76200"/>
                    </a:lnTo>
                    <a:lnTo>
                      <a:pt x="2260600" y="76200"/>
                    </a:lnTo>
                    <a:lnTo>
                      <a:pt x="2273300" y="76200"/>
                    </a:lnTo>
                    <a:lnTo>
                      <a:pt x="2286000" y="762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25400"/>
                    </a:lnTo>
                    <a:lnTo>
                      <a:pt x="2324100" y="25400"/>
                    </a:lnTo>
                    <a:lnTo>
                      <a:pt x="2324100" y="25400"/>
                    </a:lnTo>
                    <a:lnTo>
                      <a:pt x="2374900" y="38100"/>
                    </a:lnTo>
                    <a:lnTo>
                      <a:pt x="2362200" y="381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50800"/>
                    </a:lnTo>
                    <a:lnTo>
                      <a:pt x="2425700" y="63500"/>
                    </a:lnTo>
                    <a:lnTo>
                      <a:pt x="24257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25700" y="76200"/>
                    </a:lnTo>
                    <a:lnTo>
                      <a:pt x="2425700" y="88900"/>
                    </a:lnTo>
                    <a:lnTo>
                      <a:pt x="2438400" y="88900"/>
                    </a:lnTo>
                    <a:lnTo>
                      <a:pt x="2438400" y="88900"/>
                    </a:lnTo>
                    <a:lnTo>
                      <a:pt x="2451100" y="76200"/>
                    </a:lnTo>
                    <a:lnTo>
                      <a:pt x="2463800" y="76200"/>
                    </a:lnTo>
                    <a:lnTo>
                      <a:pt x="2463800" y="76200"/>
                    </a:lnTo>
                    <a:lnTo>
                      <a:pt x="2463800" y="63500"/>
                    </a:lnTo>
                    <a:lnTo>
                      <a:pt x="2476500" y="63500"/>
                    </a:lnTo>
                    <a:lnTo>
                      <a:pt x="2489200" y="63500"/>
                    </a:lnTo>
                    <a:lnTo>
                      <a:pt x="2501900" y="63500"/>
                    </a:lnTo>
                    <a:lnTo>
                      <a:pt x="2514600" y="76200"/>
                    </a:lnTo>
                    <a:lnTo>
                      <a:pt x="2540000" y="76200"/>
                    </a:lnTo>
                    <a:lnTo>
                      <a:pt x="2540000" y="63500"/>
                    </a:lnTo>
                    <a:lnTo>
                      <a:pt x="2552700" y="63500"/>
                    </a:lnTo>
                    <a:lnTo>
                      <a:pt x="2565400" y="63500"/>
                    </a:lnTo>
                    <a:lnTo>
                      <a:pt x="2578100" y="63500"/>
                    </a:lnTo>
                    <a:lnTo>
                      <a:pt x="2578100" y="50800"/>
                    </a:lnTo>
                    <a:lnTo>
                      <a:pt x="2590800" y="50800"/>
                    </a:lnTo>
                    <a:lnTo>
                      <a:pt x="2603500" y="50800"/>
                    </a:lnTo>
                    <a:lnTo>
                      <a:pt x="2603500" y="50800"/>
                    </a:lnTo>
                    <a:lnTo>
                      <a:pt x="2616200" y="63500"/>
                    </a:lnTo>
                    <a:lnTo>
                      <a:pt x="2616200" y="63500"/>
                    </a:lnTo>
                    <a:lnTo>
                      <a:pt x="2628900" y="63500"/>
                    </a:lnTo>
                    <a:lnTo>
                      <a:pt x="2628900" y="76200"/>
                    </a:lnTo>
                    <a:lnTo>
                      <a:pt x="2628900" y="762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67000" y="76200"/>
                    </a:lnTo>
                    <a:lnTo>
                      <a:pt x="2679700" y="76200"/>
                    </a:lnTo>
                    <a:lnTo>
                      <a:pt x="2705100" y="76200"/>
                    </a:lnTo>
                    <a:lnTo>
                      <a:pt x="2705100" y="63500"/>
                    </a:lnTo>
                    <a:lnTo>
                      <a:pt x="2705100" y="63500"/>
                    </a:lnTo>
                    <a:lnTo>
                      <a:pt x="27178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63500"/>
                    </a:lnTo>
                    <a:lnTo>
                      <a:pt x="2743200" y="63500"/>
                    </a:lnTo>
                    <a:lnTo>
                      <a:pt x="2755900" y="50800"/>
                    </a:lnTo>
                    <a:lnTo>
                      <a:pt x="2768600" y="50800"/>
                    </a:lnTo>
                    <a:lnTo>
                      <a:pt x="2768600" y="50800"/>
                    </a:lnTo>
                    <a:lnTo>
                      <a:pt x="2768600" y="38100"/>
                    </a:lnTo>
                    <a:lnTo>
                      <a:pt x="2781300" y="38100"/>
                    </a:lnTo>
                    <a:lnTo>
                      <a:pt x="2794000" y="38100"/>
                    </a:lnTo>
                    <a:lnTo>
                      <a:pt x="2794000" y="25400"/>
                    </a:lnTo>
                    <a:lnTo>
                      <a:pt x="2819400" y="25400"/>
                    </a:lnTo>
                    <a:lnTo>
                      <a:pt x="2819400" y="25400"/>
                    </a:lnTo>
                    <a:lnTo>
                      <a:pt x="2832100" y="254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57500" y="12700"/>
                    </a:lnTo>
                    <a:lnTo>
                      <a:pt x="28702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921000" y="12700"/>
                    </a:lnTo>
                    <a:lnTo>
                      <a:pt x="2908300" y="25400"/>
                    </a:lnTo>
                    <a:lnTo>
                      <a:pt x="2933700" y="38100"/>
                    </a:lnTo>
                    <a:lnTo>
                      <a:pt x="2933700" y="38100"/>
                    </a:lnTo>
                    <a:lnTo>
                      <a:pt x="2946400" y="38100"/>
                    </a:lnTo>
                    <a:lnTo>
                      <a:pt x="2959100" y="38100"/>
                    </a:lnTo>
                    <a:lnTo>
                      <a:pt x="2959100" y="38100"/>
                    </a:lnTo>
                    <a:lnTo>
                      <a:pt x="2971800" y="50800"/>
                    </a:lnTo>
                    <a:lnTo>
                      <a:pt x="2984500" y="50800"/>
                    </a:lnTo>
                    <a:lnTo>
                      <a:pt x="2984500" y="50800"/>
                    </a:lnTo>
                    <a:lnTo>
                      <a:pt x="2997200" y="50800"/>
                    </a:lnTo>
                    <a:lnTo>
                      <a:pt x="3009900" y="63500"/>
                    </a:lnTo>
                    <a:lnTo>
                      <a:pt x="3022600" y="63500"/>
                    </a:lnTo>
                    <a:lnTo>
                      <a:pt x="3022600" y="76200"/>
                    </a:lnTo>
                    <a:lnTo>
                      <a:pt x="3009900" y="76200"/>
                    </a:lnTo>
                    <a:lnTo>
                      <a:pt x="2997200" y="88900"/>
                    </a:lnTo>
                    <a:lnTo>
                      <a:pt x="2959100" y="88900"/>
                    </a:lnTo>
                    <a:lnTo>
                      <a:pt x="2971800" y="88900"/>
                    </a:lnTo>
                    <a:lnTo>
                      <a:pt x="2984500" y="88900"/>
                    </a:lnTo>
                    <a:lnTo>
                      <a:pt x="2997200" y="101600"/>
                    </a:lnTo>
                    <a:lnTo>
                      <a:pt x="2997200" y="101600"/>
                    </a:lnTo>
                    <a:lnTo>
                      <a:pt x="3022600" y="101600"/>
                    </a:lnTo>
                    <a:lnTo>
                      <a:pt x="3009900" y="114300"/>
                    </a:lnTo>
                    <a:lnTo>
                      <a:pt x="3022600" y="114300"/>
                    </a:lnTo>
                    <a:lnTo>
                      <a:pt x="3035300" y="114300"/>
                    </a:lnTo>
                    <a:lnTo>
                      <a:pt x="3048000" y="114300"/>
                    </a:lnTo>
                    <a:lnTo>
                      <a:pt x="3060700" y="114300"/>
                    </a:lnTo>
                    <a:lnTo>
                      <a:pt x="3086100" y="127000"/>
                    </a:lnTo>
                    <a:lnTo>
                      <a:pt x="3086100" y="139700"/>
                    </a:lnTo>
                    <a:lnTo>
                      <a:pt x="3086100" y="127000"/>
                    </a:lnTo>
                    <a:lnTo>
                      <a:pt x="3098800" y="114300"/>
                    </a:lnTo>
                    <a:lnTo>
                      <a:pt x="3111500" y="114300"/>
                    </a:lnTo>
                    <a:lnTo>
                      <a:pt x="3124200" y="114300"/>
                    </a:lnTo>
                    <a:lnTo>
                      <a:pt x="3124200" y="1016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62300" y="88900"/>
                    </a:lnTo>
                    <a:lnTo>
                      <a:pt x="3175000" y="88900"/>
                    </a:lnTo>
                    <a:lnTo>
                      <a:pt x="3187700" y="76200"/>
                    </a:lnTo>
                    <a:lnTo>
                      <a:pt x="3187700" y="76200"/>
                    </a:lnTo>
                    <a:lnTo>
                      <a:pt x="3213100" y="76200"/>
                    </a:lnTo>
                    <a:lnTo>
                      <a:pt x="3225800" y="76200"/>
                    </a:lnTo>
                    <a:lnTo>
                      <a:pt x="3225800" y="76200"/>
                    </a:lnTo>
                    <a:lnTo>
                      <a:pt x="3238500" y="76200"/>
                    </a:lnTo>
                    <a:lnTo>
                      <a:pt x="3238500" y="76200"/>
                    </a:lnTo>
                    <a:lnTo>
                      <a:pt x="3225800" y="76200"/>
                    </a:lnTo>
                    <a:lnTo>
                      <a:pt x="3225800" y="63500"/>
                    </a:lnTo>
                    <a:lnTo>
                      <a:pt x="3225800" y="63500"/>
                    </a:lnTo>
                    <a:lnTo>
                      <a:pt x="3225800" y="50800"/>
                    </a:lnTo>
                    <a:lnTo>
                      <a:pt x="3238500" y="50800"/>
                    </a:lnTo>
                    <a:lnTo>
                      <a:pt x="3251200" y="50800"/>
                    </a:lnTo>
                    <a:lnTo>
                      <a:pt x="3263900" y="38100"/>
                    </a:lnTo>
                    <a:lnTo>
                      <a:pt x="3263900" y="38100"/>
                    </a:lnTo>
                    <a:lnTo>
                      <a:pt x="3263900" y="25400"/>
                    </a:lnTo>
                    <a:lnTo>
                      <a:pt x="3276600" y="25400"/>
                    </a:lnTo>
                    <a:lnTo>
                      <a:pt x="3276600" y="25400"/>
                    </a:lnTo>
                    <a:lnTo>
                      <a:pt x="3289300" y="25400"/>
                    </a:lnTo>
                    <a:lnTo>
                      <a:pt x="3302000" y="12700"/>
                    </a:lnTo>
                    <a:lnTo>
                      <a:pt x="3314700" y="25400"/>
                    </a:lnTo>
                    <a:lnTo>
                      <a:pt x="3314700" y="12700"/>
                    </a:lnTo>
                    <a:lnTo>
                      <a:pt x="3327400" y="12700"/>
                    </a:lnTo>
                    <a:lnTo>
                      <a:pt x="3340100" y="12700"/>
                    </a:lnTo>
                    <a:lnTo>
                      <a:pt x="3352800" y="12700"/>
                    </a:lnTo>
                    <a:lnTo>
                      <a:pt x="3365500" y="12700"/>
                    </a:lnTo>
                    <a:lnTo>
                      <a:pt x="3378200" y="12700"/>
                    </a:lnTo>
                    <a:lnTo>
                      <a:pt x="3378200" y="12700"/>
                    </a:lnTo>
                    <a:lnTo>
                      <a:pt x="3378200" y="25400"/>
                    </a:lnTo>
                    <a:lnTo>
                      <a:pt x="33782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78200" y="38100"/>
                    </a:lnTo>
                    <a:lnTo>
                      <a:pt x="3390900" y="38100"/>
                    </a:lnTo>
                    <a:lnTo>
                      <a:pt x="3390900" y="38100"/>
                    </a:lnTo>
                    <a:lnTo>
                      <a:pt x="3390900" y="50800"/>
                    </a:lnTo>
                    <a:lnTo>
                      <a:pt x="3403600" y="63500"/>
                    </a:lnTo>
                    <a:lnTo>
                      <a:pt x="33909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16300" y="63500"/>
                    </a:lnTo>
                    <a:lnTo>
                      <a:pt x="3416300" y="63500"/>
                    </a:lnTo>
                    <a:lnTo>
                      <a:pt x="3429000" y="63500"/>
                    </a:lnTo>
                    <a:lnTo>
                      <a:pt x="3441700" y="50800"/>
                    </a:lnTo>
                    <a:lnTo>
                      <a:pt x="3441700" y="50800"/>
                    </a:lnTo>
                    <a:lnTo>
                      <a:pt x="3454400" y="50800"/>
                    </a:lnTo>
                    <a:lnTo>
                      <a:pt x="3479800" y="63500"/>
                    </a:lnTo>
                    <a:lnTo>
                      <a:pt x="3492500" y="63500"/>
                    </a:lnTo>
                    <a:lnTo>
                      <a:pt x="3505200" y="635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38100"/>
                    </a:lnTo>
                    <a:lnTo>
                      <a:pt x="3530600" y="38100"/>
                    </a:lnTo>
                    <a:lnTo>
                      <a:pt x="3543300" y="38100"/>
                    </a:lnTo>
                    <a:lnTo>
                      <a:pt x="3556000" y="25400"/>
                    </a:lnTo>
                    <a:lnTo>
                      <a:pt x="3556000" y="12700"/>
                    </a:lnTo>
                    <a:lnTo>
                      <a:pt x="3568700" y="0"/>
                    </a:lnTo>
                    <a:lnTo>
                      <a:pt x="3568700" y="0"/>
                    </a:lnTo>
                    <a:lnTo>
                      <a:pt x="3568700" y="12700"/>
                    </a:lnTo>
                    <a:lnTo>
                      <a:pt x="36068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44900" y="63500"/>
                    </a:lnTo>
                    <a:lnTo>
                      <a:pt x="3644900" y="63500"/>
                    </a:lnTo>
                    <a:lnTo>
                      <a:pt x="3657600" y="63500"/>
                    </a:lnTo>
                    <a:lnTo>
                      <a:pt x="3670300" y="63500"/>
                    </a:lnTo>
                    <a:lnTo>
                      <a:pt x="3670300" y="76200"/>
                    </a:lnTo>
                    <a:lnTo>
                      <a:pt x="3683000" y="76200"/>
                    </a:lnTo>
                    <a:lnTo>
                      <a:pt x="3695700" y="76200"/>
                    </a:lnTo>
                    <a:lnTo>
                      <a:pt x="3695700" y="76200"/>
                    </a:lnTo>
                    <a:lnTo>
                      <a:pt x="3708400" y="76200"/>
                    </a:lnTo>
                    <a:lnTo>
                      <a:pt x="3733800" y="101600"/>
                    </a:lnTo>
                    <a:lnTo>
                      <a:pt x="3721100" y="101600"/>
                    </a:lnTo>
                    <a:lnTo>
                      <a:pt x="3746500" y="101600"/>
                    </a:lnTo>
                    <a:lnTo>
                      <a:pt x="3759200" y="127000"/>
                    </a:lnTo>
                    <a:lnTo>
                      <a:pt x="3771900" y="127000"/>
                    </a:lnTo>
                    <a:lnTo>
                      <a:pt x="3771900" y="127000"/>
                    </a:lnTo>
                    <a:lnTo>
                      <a:pt x="3784600" y="127000"/>
                    </a:lnTo>
                    <a:lnTo>
                      <a:pt x="3797300" y="127000"/>
                    </a:lnTo>
                    <a:lnTo>
                      <a:pt x="3822700" y="127000"/>
                    </a:lnTo>
                    <a:lnTo>
                      <a:pt x="3822700" y="114300"/>
                    </a:lnTo>
                    <a:lnTo>
                      <a:pt x="3848100" y="127000"/>
                    </a:lnTo>
                    <a:lnTo>
                      <a:pt x="3848100" y="127000"/>
                    </a:lnTo>
                    <a:lnTo>
                      <a:pt x="3860800" y="127000"/>
                    </a:lnTo>
                    <a:lnTo>
                      <a:pt x="3873500" y="114300"/>
                    </a:lnTo>
                    <a:lnTo>
                      <a:pt x="3898900" y="114300"/>
                    </a:lnTo>
                    <a:lnTo>
                      <a:pt x="3924300" y="114300"/>
                    </a:lnTo>
                    <a:lnTo>
                      <a:pt x="3924300" y="127000"/>
                    </a:lnTo>
                    <a:lnTo>
                      <a:pt x="3911600" y="127000"/>
                    </a:lnTo>
                    <a:lnTo>
                      <a:pt x="3898900" y="139700"/>
                    </a:lnTo>
                    <a:lnTo>
                      <a:pt x="3886200" y="139700"/>
                    </a:lnTo>
                    <a:lnTo>
                      <a:pt x="38735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48100" y="152400"/>
                    </a:lnTo>
                    <a:lnTo>
                      <a:pt x="3848100" y="152400"/>
                    </a:lnTo>
                    <a:lnTo>
                      <a:pt x="3822700" y="139700"/>
                    </a:lnTo>
                    <a:lnTo>
                      <a:pt x="3810000" y="152400"/>
                    </a:lnTo>
                    <a:lnTo>
                      <a:pt x="3797300" y="152400"/>
                    </a:lnTo>
                    <a:lnTo>
                      <a:pt x="3797300" y="165100"/>
                    </a:lnTo>
                    <a:lnTo>
                      <a:pt x="3797300" y="165100"/>
                    </a:lnTo>
                    <a:lnTo>
                      <a:pt x="3797300" y="177800"/>
                    </a:lnTo>
                    <a:lnTo>
                      <a:pt x="3784600" y="177800"/>
                    </a:lnTo>
                    <a:lnTo>
                      <a:pt x="3771900" y="177800"/>
                    </a:lnTo>
                    <a:lnTo>
                      <a:pt x="3771900" y="177800"/>
                    </a:lnTo>
                    <a:lnTo>
                      <a:pt x="3759200" y="190500"/>
                    </a:lnTo>
                    <a:lnTo>
                      <a:pt x="3759200" y="190500"/>
                    </a:lnTo>
                    <a:lnTo>
                      <a:pt x="3746500" y="215900"/>
                    </a:lnTo>
                    <a:lnTo>
                      <a:pt x="3746500" y="215900"/>
                    </a:lnTo>
                    <a:lnTo>
                      <a:pt x="3771900" y="215900"/>
                    </a:lnTo>
                    <a:lnTo>
                      <a:pt x="3771900" y="215900"/>
                    </a:lnTo>
                    <a:lnTo>
                      <a:pt x="3771900" y="228600"/>
                    </a:lnTo>
                    <a:lnTo>
                      <a:pt x="3797300" y="228600"/>
                    </a:lnTo>
                    <a:lnTo>
                      <a:pt x="3784600" y="228600"/>
                    </a:lnTo>
                    <a:lnTo>
                      <a:pt x="3810000" y="241300"/>
                    </a:lnTo>
                    <a:lnTo>
                      <a:pt x="3810000" y="254000"/>
                    </a:lnTo>
                    <a:lnTo>
                      <a:pt x="3835400" y="254000"/>
                    </a:lnTo>
                    <a:lnTo>
                      <a:pt x="3835400" y="254000"/>
                    </a:lnTo>
                    <a:lnTo>
                      <a:pt x="3848100" y="254000"/>
                    </a:lnTo>
                    <a:lnTo>
                      <a:pt x="3848100" y="254000"/>
                    </a:lnTo>
                    <a:lnTo>
                      <a:pt x="3873500" y="2540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73500" y="266700"/>
                    </a:lnTo>
                    <a:lnTo>
                      <a:pt x="3873500" y="279400"/>
                    </a:lnTo>
                    <a:lnTo>
                      <a:pt x="3860800" y="279400"/>
                    </a:lnTo>
                    <a:lnTo>
                      <a:pt x="3860800" y="279400"/>
                    </a:lnTo>
                    <a:lnTo>
                      <a:pt x="3848100" y="279400"/>
                    </a:lnTo>
                    <a:lnTo>
                      <a:pt x="3848100" y="279400"/>
                    </a:lnTo>
                    <a:lnTo>
                      <a:pt x="3848100" y="292100"/>
                    </a:lnTo>
                    <a:lnTo>
                      <a:pt x="3835400" y="292100"/>
                    </a:lnTo>
                    <a:lnTo>
                      <a:pt x="3810000" y="292100"/>
                    </a:lnTo>
                    <a:lnTo>
                      <a:pt x="3810000" y="292100"/>
                    </a:lnTo>
                    <a:lnTo>
                      <a:pt x="3822700" y="292100"/>
                    </a:lnTo>
                    <a:lnTo>
                      <a:pt x="3797300" y="279400"/>
                    </a:lnTo>
                    <a:lnTo>
                      <a:pt x="3797300" y="266700"/>
                    </a:lnTo>
                    <a:lnTo>
                      <a:pt x="3797300" y="266700"/>
                    </a:lnTo>
                    <a:lnTo>
                      <a:pt x="3784600" y="266700"/>
                    </a:lnTo>
                    <a:lnTo>
                      <a:pt x="3771900" y="266700"/>
                    </a:lnTo>
                    <a:lnTo>
                      <a:pt x="3771900" y="266700"/>
                    </a:lnTo>
                    <a:lnTo>
                      <a:pt x="3759200" y="266700"/>
                    </a:lnTo>
                    <a:lnTo>
                      <a:pt x="3759200" y="279400"/>
                    </a:lnTo>
                    <a:lnTo>
                      <a:pt x="3746500" y="279400"/>
                    </a:lnTo>
                    <a:lnTo>
                      <a:pt x="3746500" y="279400"/>
                    </a:lnTo>
                    <a:lnTo>
                      <a:pt x="3733800" y="279400"/>
                    </a:lnTo>
                    <a:lnTo>
                      <a:pt x="3733800" y="292100"/>
                    </a:lnTo>
                    <a:lnTo>
                      <a:pt x="3721100" y="292100"/>
                    </a:lnTo>
                    <a:lnTo>
                      <a:pt x="3708400" y="292100"/>
                    </a:lnTo>
                    <a:lnTo>
                      <a:pt x="3708400" y="292100"/>
                    </a:lnTo>
                    <a:lnTo>
                      <a:pt x="3708400" y="304800"/>
                    </a:lnTo>
                    <a:lnTo>
                      <a:pt x="3695700" y="292100"/>
                    </a:lnTo>
                    <a:lnTo>
                      <a:pt x="3683000" y="292100"/>
                    </a:lnTo>
                    <a:lnTo>
                      <a:pt x="3683000" y="292100"/>
                    </a:lnTo>
                    <a:lnTo>
                      <a:pt x="3670300" y="304800"/>
                    </a:lnTo>
                    <a:lnTo>
                      <a:pt x="3644900" y="304800"/>
                    </a:lnTo>
                    <a:lnTo>
                      <a:pt x="3632200" y="304800"/>
                    </a:lnTo>
                    <a:lnTo>
                      <a:pt x="3619500" y="3048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594100" y="330200"/>
                    </a:lnTo>
                    <a:lnTo>
                      <a:pt x="3581400" y="342900"/>
                    </a:lnTo>
                    <a:lnTo>
                      <a:pt x="3568700" y="3429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56000" y="355600"/>
                    </a:lnTo>
                    <a:lnTo>
                      <a:pt x="3543300" y="381000"/>
                    </a:lnTo>
                    <a:lnTo>
                      <a:pt x="3530600" y="381000"/>
                    </a:lnTo>
                    <a:lnTo>
                      <a:pt x="3517900" y="393700"/>
                    </a:lnTo>
                    <a:lnTo>
                      <a:pt x="3492500" y="406400"/>
                    </a:lnTo>
                    <a:lnTo>
                      <a:pt x="3492500" y="406400"/>
                    </a:lnTo>
                    <a:lnTo>
                      <a:pt x="3479800" y="406400"/>
                    </a:lnTo>
                    <a:lnTo>
                      <a:pt x="3454400" y="406400"/>
                    </a:lnTo>
                    <a:lnTo>
                      <a:pt x="3467100" y="406400"/>
                    </a:lnTo>
                    <a:lnTo>
                      <a:pt x="3467100" y="406400"/>
                    </a:lnTo>
                    <a:lnTo>
                      <a:pt x="3479800" y="406400"/>
                    </a:lnTo>
                    <a:lnTo>
                      <a:pt x="3479800" y="419100"/>
                    </a:lnTo>
                    <a:lnTo>
                      <a:pt x="3492500" y="431800"/>
                    </a:lnTo>
                    <a:lnTo>
                      <a:pt x="3492500" y="444500"/>
                    </a:lnTo>
                    <a:lnTo>
                      <a:pt x="3492500" y="444500"/>
                    </a:lnTo>
                    <a:lnTo>
                      <a:pt x="3492500" y="457200"/>
                    </a:lnTo>
                    <a:lnTo>
                      <a:pt x="3505200" y="457200"/>
                    </a:lnTo>
                    <a:lnTo>
                      <a:pt x="3517900" y="4572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17900" y="469900"/>
                    </a:lnTo>
                    <a:lnTo>
                      <a:pt x="35179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05200" y="495300"/>
                    </a:lnTo>
                    <a:lnTo>
                      <a:pt x="3517900" y="495300"/>
                    </a:lnTo>
                    <a:lnTo>
                      <a:pt x="3517900" y="495300"/>
                    </a:lnTo>
                    <a:lnTo>
                      <a:pt x="3505200" y="495300"/>
                    </a:lnTo>
                    <a:lnTo>
                      <a:pt x="3505200" y="508000"/>
                    </a:lnTo>
                    <a:lnTo>
                      <a:pt x="3505200" y="508000"/>
                    </a:lnTo>
                    <a:lnTo>
                      <a:pt x="3492500" y="520700"/>
                    </a:lnTo>
                    <a:lnTo>
                      <a:pt x="3492500" y="520700"/>
                    </a:lnTo>
                    <a:lnTo>
                      <a:pt x="3479800" y="520700"/>
                    </a:lnTo>
                    <a:lnTo>
                      <a:pt x="3479800" y="520700"/>
                    </a:lnTo>
                    <a:lnTo>
                      <a:pt x="3467100" y="520700"/>
                    </a:lnTo>
                    <a:lnTo>
                      <a:pt x="3467100" y="533400"/>
                    </a:lnTo>
                    <a:lnTo>
                      <a:pt x="3454400" y="533400"/>
                    </a:lnTo>
                    <a:lnTo>
                      <a:pt x="3454400" y="533400"/>
                    </a:lnTo>
                    <a:lnTo>
                      <a:pt x="3454400" y="520700"/>
                    </a:lnTo>
                    <a:lnTo>
                      <a:pt x="3429000" y="508000"/>
                    </a:lnTo>
                    <a:lnTo>
                      <a:pt x="3390900" y="508000"/>
                    </a:lnTo>
                    <a:lnTo>
                      <a:pt x="3378200" y="508000"/>
                    </a:lnTo>
                    <a:lnTo>
                      <a:pt x="3352800" y="495300"/>
                    </a:lnTo>
                    <a:lnTo>
                      <a:pt x="3352800" y="495300"/>
                    </a:lnTo>
                    <a:lnTo>
                      <a:pt x="3340100" y="495300"/>
                    </a:lnTo>
                    <a:lnTo>
                      <a:pt x="3340100" y="508000"/>
                    </a:lnTo>
                    <a:lnTo>
                      <a:pt x="3327400" y="508000"/>
                    </a:lnTo>
                    <a:lnTo>
                      <a:pt x="3327400" y="508000"/>
                    </a:lnTo>
                    <a:lnTo>
                      <a:pt x="3327400" y="520700"/>
                    </a:lnTo>
                    <a:lnTo>
                      <a:pt x="3314700" y="520700"/>
                    </a:lnTo>
                    <a:lnTo>
                      <a:pt x="3302000" y="520700"/>
                    </a:lnTo>
                    <a:lnTo>
                      <a:pt x="3314700" y="520700"/>
                    </a:lnTo>
                    <a:lnTo>
                      <a:pt x="3314700" y="533400"/>
                    </a:lnTo>
                    <a:lnTo>
                      <a:pt x="3327400" y="533400"/>
                    </a:lnTo>
                    <a:lnTo>
                      <a:pt x="3340100" y="533400"/>
                    </a:lnTo>
                    <a:lnTo>
                      <a:pt x="3365500" y="546100"/>
                    </a:lnTo>
                    <a:lnTo>
                      <a:pt x="3365500" y="546100"/>
                    </a:lnTo>
                    <a:lnTo>
                      <a:pt x="3378200" y="546100"/>
                    </a:lnTo>
                    <a:lnTo>
                      <a:pt x="3390900" y="558800"/>
                    </a:lnTo>
                    <a:lnTo>
                      <a:pt x="3429000" y="558800"/>
                    </a:lnTo>
                    <a:lnTo>
                      <a:pt x="3429000" y="558800"/>
                    </a:lnTo>
                    <a:lnTo>
                      <a:pt x="3479800" y="571500"/>
                    </a:lnTo>
                    <a:lnTo>
                      <a:pt x="3492500" y="571500"/>
                    </a:lnTo>
                    <a:lnTo>
                      <a:pt x="3492500" y="584200"/>
                    </a:lnTo>
                    <a:lnTo>
                      <a:pt x="3505200" y="584200"/>
                    </a:lnTo>
                    <a:lnTo>
                      <a:pt x="3505200" y="584200"/>
                    </a:lnTo>
                    <a:lnTo>
                      <a:pt x="3479800" y="5842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517900" y="609600"/>
                    </a:lnTo>
                    <a:lnTo>
                      <a:pt x="3530600" y="609600"/>
                    </a:lnTo>
                    <a:lnTo>
                      <a:pt x="3517900" y="622300"/>
                    </a:lnTo>
                    <a:lnTo>
                      <a:pt x="3530600" y="635000"/>
                    </a:lnTo>
                    <a:lnTo>
                      <a:pt x="3530600" y="622300"/>
                    </a:lnTo>
                    <a:lnTo>
                      <a:pt x="3568700" y="6223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619500" y="647700"/>
                    </a:lnTo>
                    <a:lnTo>
                      <a:pt x="3619500" y="660400"/>
                    </a:lnTo>
                    <a:lnTo>
                      <a:pt x="3632200" y="660400"/>
                    </a:lnTo>
                    <a:lnTo>
                      <a:pt x="3619500" y="660400"/>
                    </a:lnTo>
                    <a:lnTo>
                      <a:pt x="3606800" y="6477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632200" y="673100"/>
                    </a:lnTo>
                    <a:lnTo>
                      <a:pt x="3619500" y="673100"/>
                    </a:lnTo>
                    <a:lnTo>
                      <a:pt x="3632200" y="673100"/>
                    </a:lnTo>
                    <a:lnTo>
                      <a:pt x="36322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57600" y="685800"/>
                    </a:lnTo>
                    <a:lnTo>
                      <a:pt x="3670300" y="698500"/>
                    </a:lnTo>
                    <a:lnTo>
                      <a:pt x="3657600" y="698500"/>
                    </a:lnTo>
                    <a:lnTo>
                      <a:pt x="3670300" y="698500"/>
                    </a:lnTo>
                    <a:lnTo>
                      <a:pt x="3670300" y="711200"/>
                    </a:lnTo>
                    <a:lnTo>
                      <a:pt x="3670300" y="711200"/>
                    </a:lnTo>
                    <a:lnTo>
                      <a:pt x="3657600" y="723900"/>
                    </a:lnTo>
                    <a:lnTo>
                      <a:pt x="3670300" y="736600"/>
                    </a:lnTo>
                    <a:lnTo>
                      <a:pt x="3670300" y="736600"/>
                    </a:lnTo>
                    <a:lnTo>
                      <a:pt x="3683000" y="749300"/>
                    </a:lnTo>
                    <a:lnTo>
                      <a:pt x="3670300" y="749300"/>
                    </a:lnTo>
                    <a:lnTo>
                      <a:pt x="3670300" y="749300"/>
                    </a:lnTo>
                    <a:lnTo>
                      <a:pt x="3683000" y="749300"/>
                    </a:lnTo>
                    <a:lnTo>
                      <a:pt x="3695700" y="762000"/>
                    </a:lnTo>
                    <a:lnTo>
                      <a:pt x="3695700" y="774700"/>
                    </a:lnTo>
                    <a:lnTo>
                      <a:pt x="36830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57600" y="774700"/>
                    </a:lnTo>
                    <a:lnTo>
                      <a:pt x="3657600" y="774700"/>
                    </a:lnTo>
                    <a:lnTo>
                      <a:pt x="3670300" y="787400"/>
                    </a:lnTo>
                    <a:lnTo>
                      <a:pt x="3670300" y="812800"/>
                    </a:lnTo>
                    <a:lnTo>
                      <a:pt x="3670300" y="812800"/>
                    </a:lnTo>
                    <a:lnTo>
                      <a:pt x="36830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44900" y="825500"/>
                    </a:lnTo>
                    <a:lnTo>
                      <a:pt x="3644900" y="825500"/>
                    </a:lnTo>
                    <a:lnTo>
                      <a:pt x="3632200" y="825500"/>
                    </a:lnTo>
                    <a:lnTo>
                      <a:pt x="3657600" y="838200"/>
                    </a:lnTo>
                    <a:lnTo>
                      <a:pt x="3644900" y="850900"/>
                    </a:lnTo>
                    <a:lnTo>
                      <a:pt x="3644900" y="850900"/>
                    </a:lnTo>
                    <a:lnTo>
                      <a:pt x="3644900" y="863600"/>
                    </a:lnTo>
                    <a:lnTo>
                      <a:pt x="3657600" y="863600"/>
                    </a:lnTo>
                    <a:lnTo>
                      <a:pt x="3632200" y="863600"/>
                    </a:lnTo>
                    <a:lnTo>
                      <a:pt x="3644900" y="876300"/>
                    </a:lnTo>
                    <a:lnTo>
                      <a:pt x="3644900" y="876300"/>
                    </a:lnTo>
                    <a:lnTo>
                      <a:pt x="3657600" y="889000"/>
                    </a:lnTo>
                    <a:lnTo>
                      <a:pt x="3594100" y="901700"/>
                    </a:lnTo>
                    <a:lnTo>
                      <a:pt x="3594100" y="901700"/>
                    </a:lnTo>
                    <a:lnTo>
                      <a:pt x="3606800" y="901700"/>
                    </a:lnTo>
                    <a:lnTo>
                      <a:pt x="3606800" y="914400"/>
                    </a:lnTo>
                    <a:lnTo>
                      <a:pt x="3619500" y="927100"/>
                    </a:lnTo>
                    <a:lnTo>
                      <a:pt x="3632200" y="939800"/>
                    </a:lnTo>
                    <a:lnTo>
                      <a:pt x="3632200" y="939800"/>
                    </a:lnTo>
                    <a:lnTo>
                      <a:pt x="3644900" y="939800"/>
                    </a:lnTo>
                    <a:lnTo>
                      <a:pt x="3670300" y="927100"/>
                    </a:lnTo>
                    <a:lnTo>
                      <a:pt x="3657600" y="939800"/>
                    </a:lnTo>
                    <a:lnTo>
                      <a:pt x="36576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70300" y="952500"/>
                    </a:lnTo>
                    <a:lnTo>
                      <a:pt x="3657600" y="952500"/>
                    </a:lnTo>
                    <a:lnTo>
                      <a:pt x="36576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77900"/>
                    </a:lnTo>
                    <a:lnTo>
                      <a:pt x="3644900" y="977900"/>
                    </a:lnTo>
                    <a:lnTo>
                      <a:pt x="3695700" y="977900"/>
                    </a:lnTo>
                    <a:lnTo>
                      <a:pt x="3708400" y="977900"/>
                    </a:lnTo>
                    <a:lnTo>
                      <a:pt x="3708400" y="977900"/>
                    </a:lnTo>
                    <a:lnTo>
                      <a:pt x="3721100" y="990600"/>
                    </a:lnTo>
                    <a:lnTo>
                      <a:pt x="3721100" y="990600"/>
                    </a:lnTo>
                    <a:lnTo>
                      <a:pt x="3746500" y="990600"/>
                    </a:lnTo>
                    <a:lnTo>
                      <a:pt x="3759200" y="1003300"/>
                    </a:lnTo>
                    <a:lnTo>
                      <a:pt x="3746500" y="1003300"/>
                    </a:lnTo>
                    <a:lnTo>
                      <a:pt x="3759200" y="1016000"/>
                    </a:lnTo>
                    <a:lnTo>
                      <a:pt x="3759200" y="1016000"/>
                    </a:lnTo>
                    <a:lnTo>
                      <a:pt x="3810000" y="1016000"/>
                    </a:lnTo>
                    <a:lnTo>
                      <a:pt x="3810000" y="1016000"/>
                    </a:lnTo>
                    <a:lnTo>
                      <a:pt x="3810000" y="1028700"/>
                    </a:lnTo>
                    <a:lnTo>
                      <a:pt x="3822700" y="1016000"/>
                    </a:lnTo>
                    <a:lnTo>
                      <a:pt x="3835400" y="1016000"/>
                    </a:lnTo>
                    <a:lnTo>
                      <a:pt x="3835400" y="1028700"/>
                    </a:lnTo>
                    <a:lnTo>
                      <a:pt x="3860800" y="1028700"/>
                    </a:lnTo>
                    <a:lnTo>
                      <a:pt x="3860800" y="1028700"/>
                    </a:lnTo>
                    <a:lnTo>
                      <a:pt x="3848100" y="1028700"/>
                    </a:lnTo>
                    <a:lnTo>
                      <a:pt x="3848100" y="1041400"/>
                    </a:lnTo>
                    <a:lnTo>
                      <a:pt x="3822700" y="1041400"/>
                    </a:lnTo>
                    <a:lnTo>
                      <a:pt x="3822700" y="1041400"/>
                    </a:lnTo>
                    <a:lnTo>
                      <a:pt x="3822700" y="1054100"/>
                    </a:lnTo>
                    <a:lnTo>
                      <a:pt x="3810000" y="1066800"/>
                    </a:lnTo>
                    <a:lnTo>
                      <a:pt x="3810000" y="1066800"/>
                    </a:lnTo>
                    <a:lnTo>
                      <a:pt x="3810000" y="1079500"/>
                    </a:lnTo>
                    <a:lnTo>
                      <a:pt x="3810000" y="1092200"/>
                    </a:lnTo>
                    <a:lnTo>
                      <a:pt x="3797300" y="1117600"/>
                    </a:lnTo>
                    <a:lnTo>
                      <a:pt x="3810000" y="11303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810000" y="1143000"/>
                    </a:lnTo>
                    <a:lnTo>
                      <a:pt x="3810000" y="1155700"/>
                    </a:lnTo>
                    <a:lnTo>
                      <a:pt x="3822700" y="1155700"/>
                    </a:lnTo>
                    <a:lnTo>
                      <a:pt x="3848100" y="1155700"/>
                    </a:lnTo>
                    <a:lnTo>
                      <a:pt x="3835400" y="1155700"/>
                    </a:lnTo>
                    <a:lnTo>
                      <a:pt x="3848100" y="1155700"/>
                    </a:lnTo>
                    <a:lnTo>
                      <a:pt x="3860800" y="1168400"/>
                    </a:lnTo>
                    <a:lnTo>
                      <a:pt x="3860800" y="1181100"/>
                    </a:lnTo>
                    <a:lnTo>
                      <a:pt x="3873500" y="1181100"/>
                    </a:lnTo>
                    <a:lnTo>
                      <a:pt x="3886200" y="1181100"/>
                    </a:lnTo>
                    <a:lnTo>
                      <a:pt x="3886200" y="1181100"/>
                    </a:lnTo>
                    <a:lnTo>
                      <a:pt x="3898900" y="11811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49700" y="1219200"/>
                    </a:lnTo>
                    <a:lnTo>
                      <a:pt x="3949700" y="1219200"/>
                    </a:lnTo>
                    <a:lnTo>
                      <a:pt x="3962400" y="1219200"/>
                    </a:lnTo>
                    <a:lnTo>
                      <a:pt x="3975100" y="1219200"/>
                    </a:lnTo>
                    <a:lnTo>
                      <a:pt x="3987800" y="1231900"/>
                    </a:lnTo>
                    <a:lnTo>
                      <a:pt x="4013200" y="1231900"/>
                    </a:lnTo>
                    <a:lnTo>
                      <a:pt x="4013200" y="1231900"/>
                    </a:lnTo>
                    <a:lnTo>
                      <a:pt x="4000500" y="1244600"/>
                    </a:lnTo>
                    <a:lnTo>
                      <a:pt x="3987800" y="1257300"/>
                    </a:lnTo>
                    <a:lnTo>
                      <a:pt x="4000500" y="1257300"/>
                    </a:lnTo>
                    <a:lnTo>
                      <a:pt x="4025900" y="12573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64000" y="1282700"/>
                    </a:lnTo>
                    <a:lnTo>
                      <a:pt x="4076700" y="1282700"/>
                    </a:lnTo>
                    <a:lnTo>
                      <a:pt x="4076700" y="1282700"/>
                    </a:lnTo>
                    <a:lnTo>
                      <a:pt x="4089400" y="1282700"/>
                    </a:lnTo>
                    <a:lnTo>
                      <a:pt x="4089400" y="1282700"/>
                    </a:lnTo>
                    <a:lnTo>
                      <a:pt x="4102100" y="1282700"/>
                    </a:lnTo>
                    <a:lnTo>
                      <a:pt x="4114800" y="1295400"/>
                    </a:lnTo>
                    <a:lnTo>
                      <a:pt x="4127500" y="1295400"/>
                    </a:lnTo>
                    <a:lnTo>
                      <a:pt x="4140200" y="1308100"/>
                    </a:lnTo>
                    <a:lnTo>
                      <a:pt x="4140200" y="1308100"/>
                    </a:lnTo>
                    <a:lnTo>
                      <a:pt x="4127500" y="1308100"/>
                    </a:lnTo>
                    <a:lnTo>
                      <a:pt x="4152900" y="1308100"/>
                    </a:lnTo>
                    <a:lnTo>
                      <a:pt x="4152900" y="1320800"/>
                    </a:lnTo>
                    <a:lnTo>
                      <a:pt x="4165600" y="1320800"/>
                    </a:lnTo>
                    <a:lnTo>
                      <a:pt x="4178300" y="1320800"/>
                    </a:lnTo>
                    <a:lnTo>
                      <a:pt x="4191000" y="1320800"/>
                    </a:lnTo>
                    <a:lnTo>
                      <a:pt x="4203700" y="1333500"/>
                    </a:lnTo>
                    <a:lnTo>
                      <a:pt x="4203700" y="1333500"/>
                    </a:lnTo>
                    <a:lnTo>
                      <a:pt x="4191000" y="1333500"/>
                    </a:lnTo>
                    <a:lnTo>
                      <a:pt x="4191000" y="1333500"/>
                    </a:lnTo>
                    <a:lnTo>
                      <a:pt x="41910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52900" y="13589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27500" y="1397000"/>
                    </a:lnTo>
                    <a:lnTo>
                      <a:pt x="4127500" y="1409700"/>
                    </a:lnTo>
                    <a:lnTo>
                      <a:pt x="4114800" y="1409700"/>
                    </a:lnTo>
                    <a:lnTo>
                      <a:pt x="4102100" y="1409700"/>
                    </a:lnTo>
                    <a:lnTo>
                      <a:pt x="4102100" y="1409700"/>
                    </a:lnTo>
                    <a:lnTo>
                      <a:pt x="4102100" y="1422400"/>
                    </a:lnTo>
                    <a:lnTo>
                      <a:pt x="4089400" y="1422400"/>
                    </a:lnTo>
                    <a:lnTo>
                      <a:pt x="4076700" y="1409700"/>
                    </a:lnTo>
                    <a:lnTo>
                      <a:pt x="4076700" y="1409700"/>
                    </a:lnTo>
                    <a:lnTo>
                      <a:pt x="4064000" y="1409700"/>
                    </a:lnTo>
                    <a:lnTo>
                      <a:pt x="4064000" y="1422400"/>
                    </a:lnTo>
                    <a:lnTo>
                      <a:pt x="4051300" y="1422400"/>
                    </a:lnTo>
                    <a:lnTo>
                      <a:pt x="4051300" y="1422400"/>
                    </a:lnTo>
                    <a:lnTo>
                      <a:pt x="4064000" y="1422400"/>
                    </a:lnTo>
                    <a:lnTo>
                      <a:pt x="4064000" y="1422400"/>
                    </a:lnTo>
                    <a:lnTo>
                      <a:pt x="4089400" y="1447800"/>
                    </a:lnTo>
                    <a:lnTo>
                      <a:pt x="4089400" y="1447800"/>
                    </a:lnTo>
                    <a:lnTo>
                      <a:pt x="4102100" y="1447800"/>
                    </a:lnTo>
                    <a:lnTo>
                      <a:pt x="4114800" y="1447800"/>
                    </a:lnTo>
                    <a:lnTo>
                      <a:pt x="4114800" y="14478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52900" y="1460500"/>
                    </a:lnTo>
                    <a:lnTo>
                      <a:pt x="4152900" y="1460500"/>
                    </a:lnTo>
                    <a:lnTo>
                      <a:pt x="4165600" y="1473200"/>
                    </a:lnTo>
                    <a:lnTo>
                      <a:pt x="4152900" y="1498600"/>
                    </a:lnTo>
                    <a:lnTo>
                      <a:pt x="4165600" y="1498600"/>
                    </a:lnTo>
                    <a:lnTo>
                      <a:pt x="4165600" y="1511300"/>
                    </a:lnTo>
                    <a:lnTo>
                      <a:pt x="41656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40200" y="1511300"/>
                    </a:lnTo>
                    <a:lnTo>
                      <a:pt x="4140200" y="1524000"/>
                    </a:lnTo>
                    <a:lnTo>
                      <a:pt x="4140200" y="1524000"/>
                    </a:lnTo>
                    <a:lnTo>
                      <a:pt x="4165600" y="1536700"/>
                    </a:lnTo>
                    <a:lnTo>
                      <a:pt x="4178300" y="1536700"/>
                    </a:lnTo>
                    <a:lnTo>
                      <a:pt x="4203700" y="1536700"/>
                    </a:lnTo>
                    <a:lnTo>
                      <a:pt x="4229100" y="1536700"/>
                    </a:lnTo>
                    <a:lnTo>
                      <a:pt x="4229100" y="1524000"/>
                    </a:lnTo>
                    <a:lnTo>
                      <a:pt x="4267200" y="1536700"/>
                    </a:lnTo>
                    <a:lnTo>
                      <a:pt x="4279900" y="1511300"/>
                    </a:lnTo>
                    <a:lnTo>
                      <a:pt x="4292600" y="15113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30700" y="1485900"/>
                    </a:lnTo>
                    <a:lnTo>
                      <a:pt x="4330700" y="1485900"/>
                    </a:lnTo>
                    <a:lnTo>
                      <a:pt x="4394200" y="1498600"/>
                    </a:lnTo>
                    <a:lnTo>
                      <a:pt x="4406900" y="1485900"/>
                    </a:lnTo>
                    <a:lnTo>
                      <a:pt x="4406900" y="14859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45000" y="1511300"/>
                    </a:lnTo>
                    <a:lnTo>
                      <a:pt x="4445000" y="1511300"/>
                    </a:lnTo>
                    <a:lnTo>
                      <a:pt x="4457700" y="1511300"/>
                    </a:lnTo>
                    <a:lnTo>
                      <a:pt x="4470400" y="1511300"/>
                    </a:lnTo>
                    <a:lnTo>
                      <a:pt x="4483100" y="1498600"/>
                    </a:lnTo>
                    <a:lnTo>
                      <a:pt x="4483100" y="1498600"/>
                    </a:lnTo>
                    <a:lnTo>
                      <a:pt x="4483100" y="1485900"/>
                    </a:lnTo>
                    <a:lnTo>
                      <a:pt x="4495800" y="1485900"/>
                    </a:lnTo>
                    <a:lnTo>
                      <a:pt x="4495800" y="1498600"/>
                    </a:lnTo>
                    <a:lnTo>
                      <a:pt x="4508500" y="1498600"/>
                    </a:lnTo>
                    <a:lnTo>
                      <a:pt x="4521200" y="1498600"/>
                    </a:lnTo>
                    <a:lnTo>
                      <a:pt x="4521200" y="1498600"/>
                    </a:lnTo>
                    <a:lnTo>
                      <a:pt x="4533900" y="1511300"/>
                    </a:lnTo>
                    <a:lnTo>
                      <a:pt x="4533900" y="1511300"/>
                    </a:lnTo>
                    <a:lnTo>
                      <a:pt x="4546600" y="1511300"/>
                    </a:lnTo>
                    <a:lnTo>
                      <a:pt x="4546600" y="1511300"/>
                    </a:lnTo>
                    <a:lnTo>
                      <a:pt x="4533900" y="1511300"/>
                    </a:lnTo>
                    <a:lnTo>
                      <a:pt x="4533900" y="1498600"/>
                    </a:lnTo>
                    <a:lnTo>
                      <a:pt x="4533900" y="1485900"/>
                    </a:lnTo>
                    <a:lnTo>
                      <a:pt x="4559300" y="1447800"/>
                    </a:lnTo>
                    <a:lnTo>
                      <a:pt x="4559300" y="1460500"/>
                    </a:lnTo>
                    <a:lnTo>
                      <a:pt x="4572000" y="1447800"/>
                    </a:lnTo>
                    <a:lnTo>
                      <a:pt x="4584700" y="1447800"/>
                    </a:lnTo>
                    <a:lnTo>
                      <a:pt x="4584700" y="1447800"/>
                    </a:lnTo>
                    <a:lnTo>
                      <a:pt x="4610100" y="1447800"/>
                    </a:lnTo>
                    <a:lnTo>
                      <a:pt x="4622800" y="1435100"/>
                    </a:lnTo>
                    <a:lnTo>
                      <a:pt x="4660900" y="1447800"/>
                    </a:lnTo>
                    <a:lnTo>
                      <a:pt x="4673600" y="1460500"/>
                    </a:lnTo>
                    <a:lnTo>
                      <a:pt x="4673600" y="14605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86300" y="1473200"/>
                    </a:lnTo>
                    <a:lnTo>
                      <a:pt x="4673600" y="1485900"/>
                    </a:lnTo>
                    <a:lnTo>
                      <a:pt x="4660900" y="1485900"/>
                    </a:lnTo>
                    <a:lnTo>
                      <a:pt x="4660900" y="1485900"/>
                    </a:lnTo>
                    <a:lnTo>
                      <a:pt x="4673600" y="1485900"/>
                    </a:lnTo>
                    <a:lnTo>
                      <a:pt x="4660900" y="1498600"/>
                    </a:lnTo>
                    <a:lnTo>
                      <a:pt x="4673600" y="14986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86300" y="1511300"/>
                    </a:lnTo>
                    <a:lnTo>
                      <a:pt x="4699000" y="1511300"/>
                    </a:lnTo>
                    <a:lnTo>
                      <a:pt x="4686300" y="1524000"/>
                    </a:lnTo>
                    <a:lnTo>
                      <a:pt x="4711700" y="1524000"/>
                    </a:lnTo>
                    <a:lnTo>
                      <a:pt x="4711700" y="1524000"/>
                    </a:lnTo>
                    <a:lnTo>
                      <a:pt x="4724400" y="1536700"/>
                    </a:lnTo>
                    <a:lnTo>
                      <a:pt x="4737100" y="1536700"/>
                    </a:lnTo>
                    <a:lnTo>
                      <a:pt x="4762500" y="1536700"/>
                    </a:lnTo>
                    <a:lnTo>
                      <a:pt x="4762500" y="1536700"/>
                    </a:lnTo>
                    <a:lnTo>
                      <a:pt x="4775200" y="1536700"/>
                    </a:lnTo>
                    <a:lnTo>
                      <a:pt x="4787900" y="1536700"/>
                    </a:lnTo>
                    <a:lnTo>
                      <a:pt x="4787900" y="1536700"/>
                    </a:lnTo>
                    <a:lnTo>
                      <a:pt x="4800600" y="1524000"/>
                    </a:lnTo>
                    <a:lnTo>
                      <a:pt x="4813300" y="1524000"/>
                    </a:lnTo>
                    <a:lnTo>
                      <a:pt x="4813300" y="1524000"/>
                    </a:lnTo>
                    <a:lnTo>
                      <a:pt x="4838700" y="1536700"/>
                    </a:lnTo>
                    <a:lnTo>
                      <a:pt x="4851400" y="1549400"/>
                    </a:lnTo>
                    <a:lnTo>
                      <a:pt x="4838700" y="1549400"/>
                    </a:lnTo>
                    <a:lnTo>
                      <a:pt x="4851400" y="1562100"/>
                    </a:lnTo>
                    <a:lnTo>
                      <a:pt x="4851400" y="1562100"/>
                    </a:lnTo>
                    <a:lnTo>
                      <a:pt x="4864100" y="1574800"/>
                    </a:lnTo>
                    <a:lnTo>
                      <a:pt x="4864100" y="1574800"/>
                    </a:lnTo>
                    <a:lnTo>
                      <a:pt x="4876800" y="1574800"/>
                    </a:lnTo>
                    <a:lnTo>
                      <a:pt x="4876800" y="1574800"/>
                    </a:lnTo>
                    <a:lnTo>
                      <a:pt x="4889500" y="1574800"/>
                    </a:lnTo>
                    <a:lnTo>
                      <a:pt x="4889500" y="1587500"/>
                    </a:lnTo>
                    <a:lnTo>
                      <a:pt x="4889500" y="1587500"/>
                    </a:lnTo>
                    <a:lnTo>
                      <a:pt x="4889500" y="1600200"/>
                    </a:lnTo>
                    <a:lnTo>
                      <a:pt x="4902200" y="1612900"/>
                    </a:lnTo>
                    <a:lnTo>
                      <a:pt x="4889500" y="1612900"/>
                    </a:lnTo>
                    <a:lnTo>
                      <a:pt x="4902200" y="1612900"/>
                    </a:lnTo>
                    <a:lnTo>
                      <a:pt x="4889500" y="1651000"/>
                    </a:lnTo>
                    <a:lnTo>
                      <a:pt x="4851400" y="1663700"/>
                    </a:lnTo>
                    <a:lnTo>
                      <a:pt x="4851400" y="1663700"/>
                    </a:lnTo>
                    <a:lnTo>
                      <a:pt x="4851400" y="1651000"/>
                    </a:lnTo>
                    <a:lnTo>
                      <a:pt x="4838700" y="1651000"/>
                    </a:lnTo>
                    <a:lnTo>
                      <a:pt x="4838700" y="1651000"/>
                    </a:lnTo>
                    <a:lnTo>
                      <a:pt x="4813300" y="1651000"/>
                    </a:lnTo>
                    <a:lnTo>
                      <a:pt x="4800600" y="1651000"/>
                    </a:lnTo>
                    <a:lnTo>
                      <a:pt x="4762500" y="1638300"/>
                    </a:lnTo>
                    <a:lnTo>
                      <a:pt x="4762500" y="1638300"/>
                    </a:lnTo>
                    <a:lnTo>
                      <a:pt x="4749800" y="1638300"/>
                    </a:lnTo>
                    <a:lnTo>
                      <a:pt x="4749800" y="1651000"/>
                    </a:lnTo>
                    <a:lnTo>
                      <a:pt x="4737100" y="1651000"/>
                    </a:lnTo>
                    <a:lnTo>
                      <a:pt x="4737100" y="1638300"/>
                    </a:lnTo>
                    <a:lnTo>
                      <a:pt x="4737100" y="1638300"/>
                    </a:lnTo>
                    <a:lnTo>
                      <a:pt x="4724400" y="1638300"/>
                    </a:lnTo>
                    <a:lnTo>
                      <a:pt x="4699000" y="1638300"/>
                    </a:lnTo>
                    <a:lnTo>
                      <a:pt x="4699000" y="1638300"/>
                    </a:lnTo>
                    <a:lnTo>
                      <a:pt x="4673600" y="1625600"/>
                    </a:lnTo>
                    <a:lnTo>
                      <a:pt x="4660900" y="1625600"/>
                    </a:lnTo>
                    <a:lnTo>
                      <a:pt x="4648200" y="1625600"/>
                    </a:lnTo>
                    <a:lnTo>
                      <a:pt x="4648200" y="1625600"/>
                    </a:lnTo>
                    <a:lnTo>
                      <a:pt x="4635500" y="1625600"/>
                    </a:lnTo>
                    <a:lnTo>
                      <a:pt x="4635500" y="1638300"/>
                    </a:lnTo>
                    <a:lnTo>
                      <a:pt x="4622800" y="1638300"/>
                    </a:lnTo>
                    <a:lnTo>
                      <a:pt x="4610100" y="1638300"/>
                    </a:lnTo>
                    <a:lnTo>
                      <a:pt x="4610100" y="1638300"/>
                    </a:lnTo>
                    <a:lnTo>
                      <a:pt x="4584700" y="1638300"/>
                    </a:lnTo>
                    <a:lnTo>
                      <a:pt x="4572000" y="1638300"/>
                    </a:lnTo>
                    <a:lnTo>
                      <a:pt x="4559300" y="1638300"/>
                    </a:lnTo>
                    <a:lnTo>
                      <a:pt x="4572000" y="1625600"/>
                    </a:lnTo>
                    <a:lnTo>
                      <a:pt x="4559300" y="1625600"/>
                    </a:lnTo>
                    <a:lnTo>
                      <a:pt x="4559300" y="1625600"/>
                    </a:lnTo>
                    <a:lnTo>
                      <a:pt x="4546600" y="1625600"/>
                    </a:lnTo>
                    <a:lnTo>
                      <a:pt x="4546600" y="1625600"/>
                    </a:lnTo>
                    <a:lnTo>
                      <a:pt x="4521200" y="1625600"/>
                    </a:lnTo>
                    <a:lnTo>
                      <a:pt x="4521200" y="1625600"/>
                    </a:lnTo>
                    <a:lnTo>
                      <a:pt x="4457700" y="1612900"/>
                    </a:lnTo>
                    <a:lnTo>
                      <a:pt x="4457700" y="1625600"/>
                    </a:lnTo>
                    <a:lnTo>
                      <a:pt x="4419600" y="1625600"/>
                    </a:lnTo>
                    <a:lnTo>
                      <a:pt x="4419600" y="1625600"/>
                    </a:lnTo>
                    <a:lnTo>
                      <a:pt x="4406900" y="1612900"/>
                    </a:lnTo>
                    <a:lnTo>
                      <a:pt x="4406900" y="1612900"/>
                    </a:lnTo>
                    <a:lnTo>
                      <a:pt x="4394200" y="1612900"/>
                    </a:lnTo>
                    <a:lnTo>
                      <a:pt x="4394200" y="1612900"/>
                    </a:lnTo>
                    <a:lnTo>
                      <a:pt x="4406900" y="1612900"/>
                    </a:lnTo>
                    <a:lnTo>
                      <a:pt x="4406900" y="1625600"/>
                    </a:lnTo>
                    <a:lnTo>
                      <a:pt x="4419600" y="1625600"/>
                    </a:lnTo>
                    <a:lnTo>
                      <a:pt x="4406900" y="1625600"/>
                    </a:lnTo>
                    <a:lnTo>
                      <a:pt x="4406900" y="1638300"/>
                    </a:lnTo>
                    <a:lnTo>
                      <a:pt x="44069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63700"/>
                    </a:lnTo>
                    <a:lnTo>
                      <a:pt x="4406900" y="1676400"/>
                    </a:lnTo>
                    <a:lnTo>
                      <a:pt x="4394200" y="1676400"/>
                    </a:lnTo>
                    <a:lnTo>
                      <a:pt x="4394200" y="1663700"/>
                    </a:lnTo>
                    <a:lnTo>
                      <a:pt x="4394200" y="1663700"/>
                    </a:lnTo>
                    <a:lnTo>
                      <a:pt x="4394200" y="1676400"/>
                    </a:lnTo>
                    <a:lnTo>
                      <a:pt x="4381500" y="1676400"/>
                    </a:lnTo>
                    <a:lnTo>
                      <a:pt x="4394200" y="1676400"/>
                    </a:lnTo>
                    <a:lnTo>
                      <a:pt x="4394200" y="1676400"/>
                    </a:lnTo>
                    <a:lnTo>
                      <a:pt x="4406900" y="1676400"/>
                    </a:lnTo>
                    <a:lnTo>
                      <a:pt x="4406900" y="1689100"/>
                    </a:lnTo>
                    <a:lnTo>
                      <a:pt x="4406900" y="1701800"/>
                    </a:lnTo>
                    <a:lnTo>
                      <a:pt x="4394200" y="1714500"/>
                    </a:lnTo>
                    <a:lnTo>
                      <a:pt x="4406900" y="1714500"/>
                    </a:lnTo>
                    <a:lnTo>
                      <a:pt x="4406900" y="1714500"/>
                    </a:lnTo>
                    <a:lnTo>
                      <a:pt x="4419600" y="1727200"/>
                    </a:lnTo>
                    <a:lnTo>
                      <a:pt x="4419600" y="1727200"/>
                    </a:lnTo>
                    <a:lnTo>
                      <a:pt x="4406900" y="1727200"/>
                    </a:lnTo>
                    <a:lnTo>
                      <a:pt x="4394200" y="1739900"/>
                    </a:lnTo>
                    <a:lnTo>
                      <a:pt x="4381500" y="1739900"/>
                    </a:lnTo>
                    <a:lnTo>
                      <a:pt x="4381500" y="1739900"/>
                    </a:lnTo>
                    <a:lnTo>
                      <a:pt x="4381500" y="1727200"/>
                    </a:lnTo>
                    <a:lnTo>
                      <a:pt x="4356100" y="1739900"/>
                    </a:lnTo>
                    <a:lnTo>
                      <a:pt x="4368800" y="1739900"/>
                    </a:lnTo>
                    <a:lnTo>
                      <a:pt x="4356100" y="1752600"/>
                    </a:lnTo>
                    <a:lnTo>
                      <a:pt x="4368800" y="1752600"/>
                    </a:lnTo>
                    <a:lnTo>
                      <a:pt x="4368800" y="1765300"/>
                    </a:lnTo>
                    <a:lnTo>
                      <a:pt x="4368800" y="1778000"/>
                    </a:lnTo>
                    <a:lnTo>
                      <a:pt x="4394200" y="1778000"/>
                    </a:lnTo>
                    <a:lnTo>
                      <a:pt x="4394200" y="1778000"/>
                    </a:lnTo>
                    <a:lnTo>
                      <a:pt x="4406900" y="1778000"/>
                    </a:lnTo>
                    <a:lnTo>
                      <a:pt x="44196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90700"/>
                    </a:lnTo>
                    <a:lnTo>
                      <a:pt x="4432300" y="1803400"/>
                    </a:lnTo>
                    <a:lnTo>
                      <a:pt x="4406900" y="1816100"/>
                    </a:lnTo>
                    <a:lnTo>
                      <a:pt x="4394200" y="1816100"/>
                    </a:lnTo>
                    <a:lnTo>
                      <a:pt x="4394200" y="1828800"/>
                    </a:lnTo>
                    <a:lnTo>
                      <a:pt x="4381500" y="1828800"/>
                    </a:lnTo>
                    <a:lnTo>
                      <a:pt x="4381500" y="1841500"/>
                    </a:lnTo>
                    <a:lnTo>
                      <a:pt x="4381500" y="1854200"/>
                    </a:lnTo>
                    <a:lnTo>
                      <a:pt x="4368800" y="1854200"/>
                    </a:lnTo>
                    <a:lnTo>
                      <a:pt x="4368800" y="1866900"/>
                    </a:lnTo>
                    <a:lnTo>
                      <a:pt x="4356100" y="1866900"/>
                    </a:lnTo>
                    <a:lnTo>
                      <a:pt x="4356100" y="1866900"/>
                    </a:lnTo>
                    <a:lnTo>
                      <a:pt x="4368800" y="1866900"/>
                    </a:lnTo>
                    <a:lnTo>
                      <a:pt x="4368800" y="1866900"/>
                    </a:lnTo>
                    <a:lnTo>
                      <a:pt x="4381500" y="1854200"/>
                    </a:lnTo>
                    <a:lnTo>
                      <a:pt x="4381500" y="1854200"/>
                    </a:lnTo>
                    <a:lnTo>
                      <a:pt x="4406900" y="1854200"/>
                    </a:lnTo>
                    <a:lnTo>
                      <a:pt x="4432300" y="18542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57700" y="1841500"/>
                    </a:lnTo>
                    <a:lnTo>
                      <a:pt x="4470400" y="1854200"/>
                    </a:lnTo>
                    <a:lnTo>
                      <a:pt x="4457700" y="1866900"/>
                    </a:lnTo>
                    <a:lnTo>
                      <a:pt x="4483100" y="1866900"/>
                    </a:lnTo>
                    <a:lnTo>
                      <a:pt x="4483100" y="1866900"/>
                    </a:lnTo>
                    <a:lnTo>
                      <a:pt x="4495800" y="1866900"/>
                    </a:lnTo>
                    <a:lnTo>
                      <a:pt x="4495800" y="1866900"/>
                    </a:lnTo>
                    <a:lnTo>
                      <a:pt x="4508500" y="1866900"/>
                    </a:lnTo>
                    <a:lnTo>
                      <a:pt x="4495800" y="1892300"/>
                    </a:lnTo>
                    <a:lnTo>
                      <a:pt x="4495800" y="1892300"/>
                    </a:lnTo>
                    <a:lnTo>
                      <a:pt x="4483100" y="1905000"/>
                    </a:lnTo>
                    <a:lnTo>
                      <a:pt x="4495800" y="1917700"/>
                    </a:lnTo>
                    <a:lnTo>
                      <a:pt x="4495800" y="1930400"/>
                    </a:lnTo>
                    <a:lnTo>
                      <a:pt x="4508500" y="1930400"/>
                    </a:lnTo>
                    <a:lnTo>
                      <a:pt x="4495800" y="1943100"/>
                    </a:lnTo>
                    <a:lnTo>
                      <a:pt x="4495800" y="1943100"/>
                    </a:lnTo>
                    <a:lnTo>
                      <a:pt x="4495800" y="1955800"/>
                    </a:lnTo>
                    <a:lnTo>
                      <a:pt x="4495800" y="1955800"/>
                    </a:lnTo>
                    <a:lnTo>
                      <a:pt x="4495800" y="1981200"/>
                    </a:lnTo>
                    <a:lnTo>
                      <a:pt x="4495800" y="1981200"/>
                    </a:lnTo>
                    <a:lnTo>
                      <a:pt x="4495800" y="1993900"/>
                    </a:lnTo>
                    <a:lnTo>
                      <a:pt x="4495800" y="1993900"/>
                    </a:lnTo>
                    <a:lnTo>
                      <a:pt x="4483100" y="2006600"/>
                    </a:lnTo>
                    <a:lnTo>
                      <a:pt x="4495800" y="2019300"/>
                    </a:lnTo>
                    <a:lnTo>
                      <a:pt x="4495800" y="2019300"/>
                    </a:lnTo>
                    <a:lnTo>
                      <a:pt x="4508500" y="2019300"/>
                    </a:lnTo>
                    <a:lnTo>
                      <a:pt x="4508500" y="2032000"/>
                    </a:lnTo>
                    <a:lnTo>
                      <a:pt x="4508500" y="2032000"/>
                    </a:lnTo>
                    <a:lnTo>
                      <a:pt x="4495800" y="2032000"/>
                    </a:lnTo>
                    <a:lnTo>
                      <a:pt x="4457700" y="2044700"/>
                    </a:lnTo>
                    <a:lnTo>
                      <a:pt x="4445000" y="2044700"/>
                    </a:lnTo>
                    <a:lnTo>
                      <a:pt x="4445000" y="2044700"/>
                    </a:lnTo>
                    <a:lnTo>
                      <a:pt x="4432300" y="2057400"/>
                    </a:lnTo>
                    <a:lnTo>
                      <a:pt x="4419600" y="2070100"/>
                    </a:lnTo>
                    <a:lnTo>
                      <a:pt x="4419600" y="2070100"/>
                    </a:lnTo>
                    <a:lnTo>
                      <a:pt x="4406900" y="2070100"/>
                    </a:lnTo>
                    <a:lnTo>
                      <a:pt x="4406900" y="2082800"/>
                    </a:lnTo>
                    <a:lnTo>
                      <a:pt x="4406900" y="2082800"/>
                    </a:lnTo>
                    <a:lnTo>
                      <a:pt x="4394200" y="2095500"/>
                    </a:lnTo>
                    <a:lnTo>
                      <a:pt x="4368800" y="2082800"/>
                    </a:lnTo>
                    <a:lnTo>
                      <a:pt x="4368800" y="2095500"/>
                    </a:lnTo>
                    <a:lnTo>
                      <a:pt x="4356100" y="2095500"/>
                    </a:lnTo>
                    <a:lnTo>
                      <a:pt x="4343400" y="2108200"/>
                    </a:lnTo>
                    <a:lnTo>
                      <a:pt x="4330700" y="2108200"/>
                    </a:lnTo>
                    <a:lnTo>
                      <a:pt x="4330700" y="2108200"/>
                    </a:lnTo>
                    <a:lnTo>
                      <a:pt x="4330700" y="2120900"/>
                    </a:lnTo>
                    <a:lnTo>
                      <a:pt x="4318000" y="2146300"/>
                    </a:lnTo>
                    <a:lnTo>
                      <a:pt x="4318000" y="2146300"/>
                    </a:lnTo>
                    <a:lnTo>
                      <a:pt x="4305300" y="2146300"/>
                    </a:lnTo>
                    <a:lnTo>
                      <a:pt x="4305300" y="2159000"/>
                    </a:lnTo>
                    <a:lnTo>
                      <a:pt x="4305300" y="2159000"/>
                    </a:lnTo>
                    <a:lnTo>
                      <a:pt x="4292600" y="2159000"/>
                    </a:lnTo>
                    <a:lnTo>
                      <a:pt x="42926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67200" y="2159000"/>
                    </a:lnTo>
                    <a:lnTo>
                      <a:pt x="4279900" y="2159000"/>
                    </a:lnTo>
                    <a:lnTo>
                      <a:pt x="4254500" y="2159000"/>
                    </a:lnTo>
                    <a:lnTo>
                      <a:pt x="4254500" y="2159000"/>
                    </a:lnTo>
                    <a:lnTo>
                      <a:pt x="4267200" y="2159000"/>
                    </a:lnTo>
                    <a:lnTo>
                      <a:pt x="4254500" y="2171700"/>
                    </a:lnTo>
                    <a:lnTo>
                      <a:pt x="4229100" y="2171700"/>
                    </a:lnTo>
                    <a:lnTo>
                      <a:pt x="4241800" y="2159000"/>
                    </a:lnTo>
                    <a:lnTo>
                      <a:pt x="4229100" y="2171700"/>
                    </a:lnTo>
                    <a:lnTo>
                      <a:pt x="4229100" y="2159000"/>
                    </a:lnTo>
                    <a:lnTo>
                      <a:pt x="42164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191000" y="2171700"/>
                    </a:lnTo>
                    <a:lnTo>
                      <a:pt x="4191000" y="2184400"/>
                    </a:lnTo>
                    <a:lnTo>
                      <a:pt x="4178300" y="2184400"/>
                    </a:lnTo>
                    <a:lnTo>
                      <a:pt x="4178300" y="2184400"/>
                    </a:lnTo>
                    <a:lnTo>
                      <a:pt x="4178300" y="2171700"/>
                    </a:lnTo>
                    <a:lnTo>
                      <a:pt x="4178300" y="2171700"/>
                    </a:lnTo>
                    <a:lnTo>
                      <a:pt x="4165600" y="2171700"/>
                    </a:lnTo>
                    <a:lnTo>
                      <a:pt x="41656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40200" y="2159000"/>
                    </a:lnTo>
                    <a:lnTo>
                      <a:pt x="4127500" y="2171700"/>
                    </a:lnTo>
                    <a:lnTo>
                      <a:pt x="4127500" y="2159000"/>
                    </a:lnTo>
                    <a:lnTo>
                      <a:pt x="4127500" y="2159000"/>
                    </a:lnTo>
                    <a:lnTo>
                      <a:pt x="4127500" y="2171700"/>
                    </a:lnTo>
                    <a:lnTo>
                      <a:pt x="4114800" y="2171700"/>
                    </a:lnTo>
                    <a:lnTo>
                      <a:pt x="4114800" y="2171700"/>
                    </a:lnTo>
                    <a:lnTo>
                      <a:pt x="4102100" y="2171700"/>
                    </a:lnTo>
                    <a:lnTo>
                      <a:pt x="4102100" y="2159000"/>
                    </a:lnTo>
                    <a:lnTo>
                      <a:pt x="4114800" y="2159000"/>
                    </a:lnTo>
                    <a:lnTo>
                      <a:pt x="40894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33600"/>
                    </a:lnTo>
                    <a:lnTo>
                      <a:pt x="4064000" y="2146300"/>
                    </a:lnTo>
                    <a:lnTo>
                      <a:pt x="4051300" y="2146300"/>
                    </a:lnTo>
                    <a:lnTo>
                      <a:pt x="4051300" y="2146300"/>
                    </a:lnTo>
                    <a:lnTo>
                      <a:pt x="4025900" y="2146300"/>
                    </a:lnTo>
                    <a:lnTo>
                      <a:pt x="4025900" y="21463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75100" y="2133600"/>
                    </a:lnTo>
                    <a:lnTo>
                      <a:pt x="3975100" y="2133600"/>
                    </a:lnTo>
                    <a:lnTo>
                      <a:pt x="3962400" y="2133600"/>
                    </a:lnTo>
                    <a:lnTo>
                      <a:pt x="3949700" y="2133600"/>
                    </a:lnTo>
                    <a:lnTo>
                      <a:pt x="3937000" y="2133600"/>
                    </a:lnTo>
                    <a:lnTo>
                      <a:pt x="3937000" y="2120900"/>
                    </a:lnTo>
                    <a:lnTo>
                      <a:pt x="3937000" y="2120900"/>
                    </a:lnTo>
                    <a:lnTo>
                      <a:pt x="3924300" y="2133600"/>
                    </a:lnTo>
                    <a:lnTo>
                      <a:pt x="39370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898900" y="2108200"/>
                    </a:lnTo>
                    <a:lnTo>
                      <a:pt x="3886200" y="2120900"/>
                    </a:lnTo>
                    <a:lnTo>
                      <a:pt x="3873500" y="2120900"/>
                    </a:lnTo>
                    <a:lnTo>
                      <a:pt x="3886200" y="2108200"/>
                    </a:lnTo>
                    <a:lnTo>
                      <a:pt x="3873500" y="2108200"/>
                    </a:lnTo>
                    <a:lnTo>
                      <a:pt x="3860800" y="2120900"/>
                    </a:lnTo>
                    <a:lnTo>
                      <a:pt x="3860800" y="2120900"/>
                    </a:lnTo>
                    <a:lnTo>
                      <a:pt x="3873500" y="2108200"/>
                    </a:lnTo>
                    <a:lnTo>
                      <a:pt x="3797300" y="2095500"/>
                    </a:lnTo>
                    <a:lnTo>
                      <a:pt x="3797300" y="2095500"/>
                    </a:lnTo>
                    <a:lnTo>
                      <a:pt x="3784600" y="2095500"/>
                    </a:lnTo>
                    <a:lnTo>
                      <a:pt x="3771900" y="2095500"/>
                    </a:lnTo>
                    <a:lnTo>
                      <a:pt x="3771900" y="2095500"/>
                    </a:lnTo>
                    <a:lnTo>
                      <a:pt x="3759200" y="2120900"/>
                    </a:lnTo>
                    <a:lnTo>
                      <a:pt x="37465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46300"/>
                    </a:lnTo>
                    <a:lnTo>
                      <a:pt x="3746500" y="2146300"/>
                    </a:lnTo>
                    <a:lnTo>
                      <a:pt x="3759200" y="2159000"/>
                    </a:lnTo>
                    <a:lnTo>
                      <a:pt x="3759200" y="2159000"/>
                    </a:lnTo>
                    <a:lnTo>
                      <a:pt x="3759200" y="2171700"/>
                    </a:lnTo>
                    <a:lnTo>
                      <a:pt x="3746500" y="2197100"/>
                    </a:lnTo>
                    <a:lnTo>
                      <a:pt x="3733800" y="2197100"/>
                    </a:lnTo>
                    <a:lnTo>
                      <a:pt x="3733800" y="2197100"/>
                    </a:lnTo>
                    <a:lnTo>
                      <a:pt x="3695700" y="2197100"/>
                    </a:lnTo>
                    <a:lnTo>
                      <a:pt x="3695700" y="21844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57600" y="2159000"/>
                    </a:lnTo>
                    <a:lnTo>
                      <a:pt x="3644900" y="2159000"/>
                    </a:lnTo>
                    <a:lnTo>
                      <a:pt x="3644900" y="2159000"/>
                    </a:lnTo>
                    <a:lnTo>
                      <a:pt x="3517900" y="2146300"/>
                    </a:lnTo>
                    <a:lnTo>
                      <a:pt x="3517900" y="2146300"/>
                    </a:lnTo>
                    <a:lnTo>
                      <a:pt x="3543300" y="2095500"/>
                    </a:lnTo>
                    <a:lnTo>
                      <a:pt x="3530600" y="2070100"/>
                    </a:lnTo>
                    <a:lnTo>
                      <a:pt x="3530600" y="2057400"/>
                    </a:lnTo>
                    <a:lnTo>
                      <a:pt x="3505200" y="2044700"/>
                    </a:lnTo>
                    <a:lnTo>
                      <a:pt x="3517900" y="2032000"/>
                    </a:lnTo>
                    <a:lnTo>
                      <a:pt x="3479800" y="2019300"/>
                    </a:lnTo>
                    <a:lnTo>
                      <a:pt x="3467100" y="2019300"/>
                    </a:lnTo>
                    <a:lnTo>
                      <a:pt x="3416300" y="1981200"/>
                    </a:lnTo>
                    <a:lnTo>
                      <a:pt x="3378200" y="1981200"/>
                    </a:lnTo>
                    <a:lnTo>
                      <a:pt x="3327400" y="1955800"/>
                    </a:lnTo>
                    <a:lnTo>
                      <a:pt x="3302000" y="1955800"/>
                    </a:lnTo>
                    <a:lnTo>
                      <a:pt x="3251200" y="1905000"/>
                    </a:lnTo>
                    <a:lnTo>
                      <a:pt x="3251200" y="1892300"/>
                    </a:lnTo>
                    <a:lnTo>
                      <a:pt x="3238500" y="1892300"/>
                    </a:lnTo>
                    <a:lnTo>
                      <a:pt x="3238500" y="1879600"/>
                    </a:lnTo>
                    <a:lnTo>
                      <a:pt x="3238500" y="1866900"/>
                    </a:lnTo>
                    <a:lnTo>
                      <a:pt x="3238500" y="1816100"/>
                    </a:lnTo>
                    <a:lnTo>
                      <a:pt x="3213100" y="1778000"/>
                    </a:lnTo>
                    <a:lnTo>
                      <a:pt x="3200400" y="1752600"/>
                    </a:lnTo>
                    <a:lnTo>
                      <a:pt x="3187700" y="1752600"/>
                    </a:lnTo>
                    <a:lnTo>
                      <a:pt x="3175000" y="1739900"/>
                    </a:lnTo>
                    <a:lnTo>
                      <a:pt x="3136900" y="1727200"/>
                    </a:lnTo>
                    <a:lnTo>
                      <a:pt x="3111500" y="1727200"/>
                    </a:lnTo>
                    <a:lnTo>
                      <a:pt x="3073400" y="1714500"/>
                    </a:lnTo>
                    <a:lnTo>
                      <a:pt x="3048000" y="1701800"/>
                    </a:lnTo>
                    <a:lnTo>
                      <a:pt x="3048000" y="1701800"/>
                    </a:lnTo>
                    <a:lnTo>
                      <a:pt x="3009900" y="1701800"/>
                    </a:lnTo>
                    <a:lnTo>
                      <a:pt x="2933700" y="1689100"/>
                    </a:lnTo>
                    <a:lnTo>
                      <a:pt x="2882900" y="1651000"/>
                    </a:lnTo>
                    <a:lnTo>
                      <a:pt x="2870200" y="1638300"/>
                    </a:lnTo>
                    <a:lnTo>
                      <a:pt x="2857500" y="1638300"/>
                    </a:lnTo>
                    <a:lnTo>
                      <a:pt x="2832100" y="1625600"/>
                    </a:lnTo>
                    <a:lnTo>
                      <a:pt x="2781300" y="1600200"/>
                    </a:lnTo>
                    <a:lnTo>
                      <a:pt x="2768600" y="1574800"/>
                    </a:lnTo>
                    <a:lnTo>
                      <a:pt x="2755900" y="1562100"/>
                    </a:lnTo>
                    <a:lnTo>
                      <a:pt x="2730500" y="1549400"/>
                    </a:lnTo>
                    <a:lnTo>
                      <a:pt x="2705100" y="1536700"/>
                    </a:lnTo>
                    <a:lnTo>
                      <a:pt x="2692400" y="1536700"/>
                    </a:lnTo>
                    <a:lnTo>
                      <a:pt x="2679700" y="1549400"/>
                    </a:lnTo>
                    <a:lnTo>
                      <a:pt x="2679700" y="1549400"/>
                    </a:lnTo>
                    <a:lnTo>
                      <a:pt x="2667000" y="1549400"/>
                    </a:lnTo>
                    <a:lnTo>
                      <a:pt x="2667000" y="1562100"/>
                    </a:lnTo>
                    <a:lnTo>
                      <a:pt x="26543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28900" y="1562100"/>
                    </a:lnTo>
                    <a:lnTo>
                      <a:pt x="2641600" y="1574800"/>
                    </a:lnTo>
                    <a:lnTo>
                      <a:pt x="2641600" y="1574800"/>
                    </a:lnTo>
                    <a:lnTo>
                      <a:pt x="2616200" y="1574800"/>
                    </a:lnTo>
                    <a:lnTo>
                      <a:pt x="2603500" y="1574800"/>
                    </a:lnTo>
                    <a:lnTo>
                      <a:pt x="2578100" y="1574800"/>
                    </a:lnTo>
                    <a:lnTo>
                      <a:pt x="2565400" y="1574800"/>
                    </a:lnTo>
                    <a:lnTo>
                      <a:pt x="2552700" y="1587500"/>
                    </a:lnTo>
                    <a:lnTo>
                      <a:pt x="2540000" y="1600200"/>
                    </a:lnTo>
                    <a:lnTo>
                      <a:pt x="2527300" y="1600200"/>
                    </a:lnTo>
                    <a:lnTo>
                      <a:pt x="2514600" y="1600200"/>
                    </a:lnTo>
                    <a:lnTo>
                      <a:pt x="2501900" y="16256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489200" y="1663700"/>
                    </a:lnTo>
                    <a:lnTo>
                      <a:pt x="2476500" y="1663700"/>
                    </a:lnTo>
                    <a:lnTo>
                      <a:pt x="2476500" y="1663700"/>
                    </a:lnTo>
                    <a:lnTo>
                      <a:pt x="2489200" y="1663700"/>
                    </a:lnTo>
                    <a:lnTo>
                      <a:pt x="2476500" y="1676400"/>
                    </a:lnTo>
                    <a:lnTo>
                      <a:pt x="2463800" y="1676400"/>
                    </a:lnTo>
                    <a:lnTo>
                      <a:pt x="2463800" y="1689100"/>
                    </a:lnTo>
                    <a:lnTo>
                      <a:pt x="2451100" y="1689100"/>
                    </a:lnTo>
                    <a:lnTo>
                      <a:pt x="2451100" y="1689100"/>
                    </a:lnTo>
                    <a:lnTo>
                      <a:pt x="2438400" y="1689100"/>
                    </a:lnTo>
                    <a:lnTo>
                      <a:pt x="2438400" y="1676400"/>
                    </a:lnTo>
                    <a:lnTo>
                      <a:pt x="2425700" y="1676400"/>
                    </a:lnTo>
                    <a:lnTo>
                      <a:pt x="2425700" y="1676400"/>
                    </a:lnTo>
                    <a:lnTo>
                      <a:pt x="2413000" y="1676400"/>
                    </a:lnTo>
                    <a:lnTo>
                      <a:pt x="24130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13000" y="1676400"/>
                    </a:lnTo>
                    <a:lnTo>
                      <a:pt x="23876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62200" y="1663700"/>
                    </a:lnTo>
                    <a:lnTo>
                      <a:pt x="2362200" y="1676400"/>
                    </a:lnTo>
                    <a:lnTo>
                      <a:pt x="2374900" y="1676400"/>
                    </a:lnTo>
                    <a:lnTo>
                      <a:pt x="2374900" y="1676400"/>
                    </a:lnTo>
                    <a:lnTo>
                      <a:pt x="2362200" y="1676400"/>
                    </a:lnTo>
                    <a:lnTo>
                      <a:pt x="2362200" y="1676400"/>
                    </a:lnTo>
                    <a:lnTo>
                      <a:pt x="2349500" y="1676400"/>
                    </a:lnTo>
                    <a:lnTo>
                      <a:pt x="2349500" y="1676400"/>
                    </a:lnTo>
                    <a:lnTo>
                      <a:pt x="23368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73300" y="1663700"/>
                    </a:lnTo>
                    <a:lnTo>
                      <a:pt x="2273300" y="1651000"/>
                    </a:lnTo>
                    <a:lnTo>
                      <a:pt x="2260600" y="1663700"/>
                    </a:lnTo>
                    <a:lnTo>
                      <a:pt x="2260600" y="1651000"/>
                    </a:lnTo>
                    <a:lnTo>
                      <a:pt x="2247900" y="16510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35200" y="1663700"/>
                    </a:lnTo>
                    <a:lnTo>
                      <a:pt x="2235200" y="1663700"/>
                    </a:lnTo>
                    <a:lnTo>
                      <a:pt x="2222500" y="1663700"/>
                    </a:lnTo>
                    <a:lnTo>
                      <a:pt x="2222500" y="1676400"/>
                    </a:lnTo>
                    <a:lnTo>
                      <a:pt x="2235200" y="1676400"/>
                    </a:lnTo>
                    <a:lnTo>
                      <a:pt x="2222500" y="1676400"/>
                    </a:lnTo>
                    <a:lnTo>
                      <a:pt x="2222500" y="1676400"/>
                    </a:lnTo>
                    <a:lnTo>
                      <a:pt x="2222500" y="1689100"/>
                    </a:lnTo>
                    <a:lnTo>
                      <a:pt x="22098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76400"/>
                    </a:lnTo>
                    <a:lnTo>
                      <a:pt x="2120900" y="1676400"/>
                    </a:lnTo>
                    <a:lnTo>
                      <a:pt x="2120900" y="1676400"/>
                    </a:lnTo>
                    <a:lnTo>
                      <a:pt x="2108200" y="1676400"/>
                    </a:lnTo>
                    <a:lnTo>
                      <a:pt x="2095500" y="1676400"/>
                    </a:lnTo>
                    <a:lnTo>
                      <a:pt x="2082800" y="1663700"/>
                    </a:lnTo>
                    <a:lnTo>
                      <a:pt x="2082800" y="1676400"/>
                    </a:lnTo>
                    <a:lnTo>
                      <a:pt x="2095500" y="1676400"/>
                    </a:lnTo>
                    <a:lnTo>
                      <a:pt x="2082800" y="1701800"/>
                    </a:lnTo>
                    <a:lnTo>
                      <a:pt x="2082800" y="1727200"/>
                    </a:lnTo>
                    <a:lnTo>
                      <a:pt x="2070100" y="1714500"/>
                    </a:lnTo>
                    <a:lnTo>
                      <a:pt x="2070100" y="1714500"/>
                    </a:lnTo>
                    <a:lnTo>
                      <a:pt x="2057400" y="1714500"/>
                    </a:lnTo>
                    <a:lnTo>
                      <a:pt x="20447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19300" y="1727200"/>
                    </a:lnTo>
                    <a:lnTo>
                      <a:pt x="2019300" y="1727200"/>
                    </a:lnTo>
                    <a:lnTo>
                      <a:pt x="2032000" y="1727200"/>
                    </a:lnTo>
                    <a:lnTo>
                      <a:pt x="2032000" y="1739900"/>
                    </a:lnTo>
                    <a:lnTo>
                      <a:pt x="2006600" y="1739900"/>
                    </a:lnTo>
                    <a:lnTo>
                      <a:pt x="2006600" y="1739900"/>
                    </a:lnTo>
                    <a:lnTo>
                      <a:pt x="1993900" y="1727200"/>
                    </a:lnTo>
                    <a:lnTo>
                      <a:pt x="1993900" y="1727200"/>
                    </a:lnTo>
                    <a:lnTo>
                      <a:pt x="1968500" y="1727200"/>
                    </a:lnTo>
                    <a:lnTo>
                      <a:pt x="1968500" y="1727200"/>
                    </a:lnTo>
                    <a:lnTo>
                      <a:pt x="1955800" y="17272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30400" y="1752600"/>
                    </a:lnTo>
                    <a:lnTo>
                      <a:pt x="1917700" y="17526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30400" y="1765300"/>
                    </a:lnTo>
                    <a:lnTo>
                      <a:pt x="1930400" y="1765300"/>
                    </a:lnTo>
                    <a:lnTo>
                      <a:pt x="1943100" y="1765300"/>
                    </a:lnTo>
                    <a:lnTo>
                      <a:pt x="19431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17700" y="1778000"/>
                    </a:lnTo>
                    <a:lnTo>
                      <a:pt x="1905000" y="1790700"/>
                    </a:lnTo>
                    <a:lnTo>
                      <a:pt x="1866900" y="1778000"/>
                    </a:lnTo>
                    <a:lnTo>
                      <a:pt x="1866900" y="1778000"/>
                    </a:lnTo>
                    <a:lnTo>
                      <a:pt x="1854200" y="1778000"/>
                    </a:lnTo>
                    <a:lnTo>
                      <a:pt x="1841500" y="1778000"/>
                    </a:lnTo>
                    <a:lnTo>
                      <a:pt x="1828800" y="1778000"/>
                    </a:lnTo>
                    <a:lnTo>
                      <a:pt x="1828800" y="1790700"/>
                    </a:lnTo>
                    <a:lnTo>
                      <a:pt x="1828800" y="1790700"/>
                    </a:lnTo>
                    <a:lnTo>
                      <a:pt x="1816100" y="1790700"/>
                    </a:lnTo>
                    <a:lnTo>
                      <a:pt x="1803400" y="1790700"/>
                    </a:lnTo>
                    <a:lnTo>
                      <a:pt x="1803400" y="17907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790700" y="1765300"/>
                    </a:lnTo>
                    <a:lnTo>
                      <a:pt x="1778000" y="1752600"/>
                    </a:lnTo>
                    <a:lnTo>
                      <a:pt x="1778000" y="17526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27200"/>
                    </a:lnTo>
                    <a:lnTo>
                      <a:pt x="1790700" y="1739900"/>
                    </a:lnTo>
                    <a:lnTo>
                      <a:pt x="1778000" y="1727200"/>
                    </a:lnTo>
                    <a:lnTo>
                      <a:pt x="1790700" y="1714500"/>
                    </a:lnTo>
                    <a:lnTo>
                      <a:pt x="17907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65300" y="1701800"/>
                    </a:lnTo>
                    <a:lnTo>
                      <a:pt x="1765300" y="1689100"/>
                    </a:lnTo>
                    <a:lnTo>
                      <a:pt x="1752600" y="1689100"/>
                    </a:lnTo>
                    <a:lnTo>
                      <a:pt x="1739900" y="1689100"/>
                    </a:lnTo>
                    <a:lnTo>
                      <a:pt x="1739900" y="1689100"/>
                    </a:lnTo>
                    <a:lnTo>
                      <a:pt x="1727200" y="1689100"/>
                    </a:lnTo>
                    <a:lnTo>
                      <a:pt x="1727200" y="1676400"/>
                    </a:lnTo>
                    <a:lnTo>
                      <a:pt x="1727200" y="1676400"/>
                    </a:lnTo>
                    <a:lnTo>
                      <a:pt x="1739900" y="1676400"/>
                    </a:lnTo>
                    <a:lnTo>
                      <a:pt x="1701800" y="1638300"/>
                    </a:lnTo>
                    <a:lnTo>
                      <a:pt x="1689100" y="1638300"/>
                    </a:lnTo>
                    <a:lnTo>
                      <a:pt x="16764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38300" y="16002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574800" y="1562100"/>
                    </a:lnTo>
                    <a:lnTo>
                      <a:pt x="1549400" y="1549400"/>
                    </a:lnTo>
                    <a:lnTo>
                      <a:pt x="1549400" y="1549400"/>
                    </a:lnTo>
                    <a:lnTo>
                      <a:pt x="1536700" y="15494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49400" y="1536700"/>
                    </a:lnTo>
                    <a:lnTo>
                      <a:pt x="1549400" y="1536700"/>
                    </a:lnTo>
                    <a:lnTo>
                      <a:pt x="1574800" y="1536700"/>
                    </a:lnTo>
                    <a:lnTo>
                      <a:pt x="1549400" y="1524000"/>
                    </a:lnTo>
                    <a:lnTo>
                      <a:pt x="1549400" y="1524000"/>
                    </a:lnTo>
                    <a:lnTo>
                      <a:pt x="1536700" y="1511300"/>
                    </a:lnTo>
                    <a:lnTo>
                      <a:pt x="1511300" y="1511300"/>
                    </a:lnTo>
                    <a:lnTo>
                      <a:pt x="1485900" y="1498600"/>
                    </a:lnTo>
                    <a:lnTo>
                      <a:pt x="1524000" y="1498600"/>
                    </a:lnTo>
                    <a:lnTo>
                      <a:pt x="1524000" y="1473200"/>
                    </a:lnTo>
                    <a:lnTo>
                      <a:pt x="1524000" y="1460500"/>
                    </a:lnTo>
                    <a:lnTo>
                      <a:pt x="1524000" y="1447800"/>
                    </a:lnTo>
                    <a:lnTo>
                      <a:pt x="1524000" y="1447800"/>
                    </a:lnTo>
                    <a:lnTo>
                      <a:pt x="1511300" y="1435100"/>
                    </a:lnTo>
                    <a:lnTo>
                      <a:pt x="1511300" y="1435100"/>
                    </a:lnTo>
                    <a:lnTo>
                      <a:pt x="1524000" y="1409700"/>
                    </a:lnTo>
                    <a:lnTo>
                      <a:pt x="1524000" y="1397000"/>
                    </a:lnTo>
                    <a:lnTo>
                      <a:pt x="1511300" y="1384300"/>
                    </a:lnTo>
                    <a:lnTo>
                      <a:pt x="1524000" y="1371600"/>
                    </a:lnTo>
                    <a:lnTo>
                      <a:pt x="1524000" y="1371600"/>
                    </a:lnTo>
                    <a:lnTo>
                      <a:pt x="1536700" y="1333500"/>
                    </a:lnTo>
                    <a:lnTo>
                      <a:pt x="1536700" y="1295400"/>
                    </a:lnTo>
                    <a:lnTo>
                      <a:pt x="1511300" y="1295400"/>
                    </a:lnTo>
                    <a:lnTo>
                      <a:pt x="1498600" y="1295400"/>
                    </a:lnTo>
                    <a:lnTo>
                      <a:pt x="1460500" y="1295400"/>
                    </a:lnTo>
                    <a:lnTo>
                      <a:pt x="1435100" y="1282700"/>
                    </a:lnTo>
                    <a:lnTo>
                      <a:pt x="1409700" y="1295400"/>
                    </a:lnTo>
                    <a:lnTo>
                      <a:pt x="1333500" y="1295400"/>
                    </a:lnTo>
                    <a:lnTo>
                      <a:pt x="1308100" y="1282700"/>
                    </a:lnTo>
                    <a:lnTo>
                      <a:pt x="1244600" y="1282700"/>
                    </a:lnTo>
                    <a:lnTo>
                      <a:pt x="1231900" y="1282700"/>
                    </a:lnTo>
                    <a:lnTo>
                      <a:pt x="1244600" y="12827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44600" y="1244600"/>
                    </a:lnTo>
                    <a:lnTo>
                      <a:pt x="1244600" y="1231900"/>
                    </a:lnTo>
                    <a:lnTo>
                      <a:pt x="1231900" y="1219200"/>
                    </a:lnTo>
                    <a:lnTo>
                      <a:pt x="1219200" y="1219200"/>
                    </a:lnTo>
                    <a:lnTo>
                      <a:pt x="1206500" y="1219200"/>
                    </a:lnTo>
                    <a:lnTo>
                      <a:pt x="1168400" y="1219200"/>
                    </a:lnTo>
                    <a:lnTo>
                      <a:pt x="1143000" y="1206500"/>
                    </a:lnTo>
                    <a:lnTo>
                      <a:pt x="1117600" y="1206500"/>
                    </a:lnTo>
                    <a:lnTo>
                      <a:pt x="1104900" y="1219200"/>
                    </a:lnTo>
                    <a:lnTo>
                      <a:pt x="1066800" y="1219200"/>
                    </a:lnTo>
                    <a:lnTo>
                      <a:pt x="1041400" y="1206500"/>
                    </a:lnTo>
                    <a:lnTo>
                      <a:pt x="977900" y="1206500"/>
                    </a:lnTo>
                    <a:lnTo>
                      <a:pt x="939800" y="1206500"/>
                    </a:lnTo>
                    <a:lnTo>
                      <a:pt x="939800" y="1206500"/>
                    </a:lnTo>
                    <a:lnTo>
                      <a:pt x="914400" y="1206500"/>
                    </a:lnTo>
                    <a:lnTo>
                      <a:pt x="889000" y="1206500"/>
                    </a:lnTo>
                    <a:lnTo>
                      <a:pt x="889000" y="1206500"/>
                    </a:lnTo>
                    <a:lnTo>
                      <a:pt x="850900" y="1206500"/>
                    </a:lnTo>
                    <a:lnTo>
                      <a:pt x="812800" y="12065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812800" y="1181100"/>
                    </a:lnTo>
                    <a:lnTo>
                      <a:pt x="812800" y="1168400"/>
                    </a:lnTo>
                    <a:lnTo>
                      <a:pt x="825500" y="1168400"/>
                    </a:lnTo>
                    <a:lnTo>
                      <a:pt x="825500" y="1168400"/>
                    </a:lnTo>
                    <a:lnTo>
                      <a:pt x="838200" y="1155700"/>
                    </a:lnTo>
                    <a:lnTo>
                      <a:pt x="863600" y="1143000"/>
                    </a:lnTo>
                    <a:lnTo>
                      <a:pt x="863600" y="1143000"/>
                    </a:lnTo>
                    <a:lnTo>
                      <a:pt x="876300" y="1130300"/>
                    </a:lnTo>
                    <a:lnTo>
                      <a:pt x="889000" y="1130300"/>
                    </a:lnTo>
                    <a:lnTo>
                      <a:pt x="901700" y="1143000"/>
                    </a:lnTo>
                    <a:lnTo>
                      <a:pt x="901700" y="1130300"/>
                    </a:lnTo>
                    <a:lnTo>
                      <a:pt x="901700" y="1130300"/>
                    </a:lnTo>
                    <a:lnTo>
                      <a:pt x="914400" y="1117600"/>
                    </a:lnTo>
                    <a:lnTo>
                      <a:pt x="952500" y="1104900"/>
                    </a:lnTo>
                    <a:lnTo>
                      <a:pt x="952500" y="1092200"/>
                    </a:lnTo>
                    <a:lnTo>
                      <a:pt x="965200" y="1092200"/>
                    </a:lnTo>
                    <a:lnTo>
                      <a:pt x="977900" y="1092200"/>
                    </a:lnTo>
                    <a:lnTo>
                      <a:pt x="977900" y="1092200"/>
                    </a:lnTo>
                    <a:lnTo>
                      <a:pt x="977900" y="1066800"/>
                    </a:lnTo>
                    <a:lnTo>
                      <a:pt x="990600" y="1066800"/>
                    </a:lnTo>
                    <a:lnTo>
                      <a:pt x="990600" y="1054100"/>
                    </a:lnTo>
                    <a:lnTo>
                      <a:pt x="1016000" y="1066800"/>
                    </a:lnTo>
                    <a:lnTo>
                      <a:pt x="1054100" y="1066800"/>
                    </a:lnTo>
                    <a:lnTo>
                      <a:pt x="1066800" y="1054100"/>
                    </a:lnTo>
                    <a:lnTo>
                      <a:pt x="1092200" y="1054100"/>
                    </a:lnTo>
                    <a:lnTo>
                      <a:pt x="1117600" y="1066800"/>
                    </a:lnTo>
                    <a:lnTo>
                      <a:pt x="1130300" y="1054100"/>
                    </a:lnTo>
                    <a:lnTo>
                      <a:pt x="1143000" y="1054100"/>
                    </a:lnTo>
                    <a:lnTo>
                      <a:pt x="1143000" y="1041400"/>
                    </a:lnTo>
                    <a:lnTo>
                      <a:pt x="1117600" y="1041400"/>
                    </a:lnTo>
                    <a:lnTo>
                      <a:pt x="1117600" y="1041400"/>
                    </a:lnTo>
                    <a:lnTo>
                      <a:pt x="1104900" y="1041400"/>
                    </a:lnTo>
                    <a:lnTo>
                      <a:pt x="1104900" y="1041400"/>
                    </a:lnTo>
                    <a:lnTo>
                      <a:pt x="1092200" y="1028700"/>
                    </a:lnTo>
                    <a:lnTo>
                      <a:pt x="1092200" y="1028700"/>
                    </a:lnTo>
                    <a:lnTo>
                      <a:pt x="1066800" y="1028700"/>
                    </a:lnTo>
                    <a:lnTo>
                      <a:pt x="1054100" y="1041400"/>
                    </a:lnTo>
                    <a:lnTo>
                      <a:pt x="1028700" y="1041400"/>
                    </a:lnTo>
                    <a:lnTo>
                      <a:pt x="1028700" y="1028700"/>
                    </a:lnTo>
                    <a:lnTo>
                      <a:pt x="977900" y="1016000"/>
                    </a:lnTo>
                    <a:lnTo>
                      <a:pt x="977900" y="1028700"/>
                    </a:lnTo>
                    <a:lnTo>
                      <a:pt x="952500" y="1028700"/>
                    </a:lnTo>
                    <a:lnTo>
                      <a:pt x="952500" y="1016000"/>
                    </a:lnTo>
                    <a:lnTo>
                      <a:pt x="927100" y="1028700"/>
                    </a:lnTo>
                    <a:lnTo>
                      <a:pt x="901700" y="1016000"/>
                    </a:lnTo>
                    <a:lnTo>
                      <a:pt x="914400" y="10033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52500" y="1016000"/>
                    </a:lnTo>
                    <a:lnTo>
                      <a:pt x="9525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90600" y="990600"/>
                    </a:lnTo>
                    <a:lnTo>
                      <a:pt x="1003300" y="990600"/>
                    </a:lnTo>
                    <a:lnTo>
                      <a:pt x="990600" y="990600"/>
                    </a:lnTo>
                    <a:lnTo>
                      <a:pt x="1003300" y="965200"/>
                    </a:lnTo>
                    <a:lnTo>
                      <a:pt x="1016000" y="965200"/>
                    </a:lnTo>
                    <a:lnTo>
                      <a:pt x="1016000" y="965200"/>
                    </a:lnTo>
                    <a:lnTo>
                      <a:pt x="1003300" y="952500"/>
                    </a:lnTo>
                    <a:lnTo>
                      <a:pt x="1016000" y="927100"/>
                    </a:lnTo>
                    <a:lnTo>
                      <a:pt x="1028700" y="927100"/>
                    </a:lnTo>
                    <a:lnTo>
                      <a:pt x="1041400" y="914400"/>
                    </a:lnTo>
                    <a:lnTo>
                      <a:pt x="1054100" y="914400"/>
                    </a:lnTo>
                    <a:lnTo>
                      <a:pt x="1041400" y="914400"/>
                    </a:lnTo>
                    <a:lnTo>
                      <a:pt x="1054100" y="889000"/>
                    </a:lnTo>
                    <a:lnTo>
                      <a:pt x="1066800" y="889000"/>
                    </a:lnTo>
                    <a:lnTo>
                      <a:pt x="1066800" y="889000"/>
                    </a:lnTo>
                    <a:lnTo>
                      <a:pt x="1079500" y="876300"/>
                    </a:lnTo>
                    <a:lnTo>
                      <a:pt x="1117600" y="8763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30300" y="863600"/>
                    </a:lnTo>
                    <a:lnTo>
                      <a:pt x="11430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81100" y="838200"/>
                    </a:lnTo>
                    <a:lnTo>
                      <a:pt x="1181100" y="838200"/>
                    </a:lnTo>
                    <a:lnTo>
                      <a:pt x="1206500" y="825500"/>
                    </a:lnTo>
                    <a:lnTo>
                      <a:pt x="1206500" y="825500"/>
                    </a:lnTo>
                    <a:lnTo>
                      <a:pt x="1231900" y="825500"/>
                    </a:lnTo>
                    <a:lnTo>
                      <a:pt x="1231900" y="825500"/>
                    </a:lnTo>
                    <a:lnTo>
                      <a:pt x="1244600" y="812800"/>
                    </a:lnTo>
                    <a:lnTo>
                      <a:pt x="1270000" y="800100"/>
                    </a:lnTo>
                    <a:lnTo>
                      <a:pt x="1231900" y="787400"/>
                    </a:lnTo>
                    <a:lnTo>
                      <a:pt x="1168400" y="749300"/>
                    </a:lnTo>
                    <a:lnTo>
                      <a:pt x="1155700" y="736600"/>
                    </a:lnTo>
                    <a:lnTo>
                      <a:pt x="1117600" y="723900"/>
                    </a:lnTo>
                    <a:lnTo>
                      <a:pt x="1092200" y="711200"/>
                    </a:lnTo>
                    <a:lnTo>
                      <a:pt x="1066800" y="698500"/>
                    </a:lnTo>
                    <a:lnTo>
                      <a:pt x="1016000" y="685800"/>
                    </a:lnTo>
                    <a:lnTo>
                      <a:pt x="1003300" y="660400"/>
                    </a:lnTo>
                    <a:lnTo>
                      <a:pt x="990600" y="660400"/>
                    </a:lnTo>
                    <a:lnTo>
                      <a:pt x="965200" y="647700"/>
                    </a:lnTo>
                    <a:lnTo>
                      <a:pt x="965200" y="647700"/>
                    </a:lnTo>
                    <a:lnTo>
                      <a:pt x="952500" y="635000"/>
                    </a:lnTo>
                    <a:lnTo>
                      <a:pt x="876300" y="596900"/>
                    </a:lnTo>
                    <a:lnTo>
                      <a:pt x="889000" y="596900"/>
                    </a:lnTo>
                    <a:lnTo>
                      <a:pt x="889000" y="584200"/>
                    </a:lnTo>
                    <a:lnTo>
                      <a:pt x="863600" y="584200"/>
                    </a:lnTo>
                    <a:lnTo>
                      <a:pt x="876300" y="584200"/>
                    </a:lnTo>
                    <a:lnTo>
                      <a:pt x="876300" y="584200"/>
                    </a:lnTo>
                    <a:lnTo>
                      <a:pt x="863600" y="584200"/>
                    </a:lnTo>
                    <a:lnTo>
                      <a:pt x="850900" y="584200"/>
                    </a:lnTo>
                    <a:lnTo>
                      <a:pt x="850900" y="571500"/>
                    </a:lnTo>
                    <a:lnTo>
                      <a:pt x="850900" y="558800"/>
                    </a:lnTo>
                    <a:lnTo>
                      <a:pt x="8509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00100" y="533400"/>
                    </a:lnTo>
                    <a:lnTo>
                      <a:pt x="800100" y="533400"/>
                    </a:lnTo>
                    <a:lnTo>
                      <a:pt x="787400" y="5334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800100" y="533400"/>
                    </a:lnTo>
                    <a:lnTo>
                      <a:pt x="774700" y="546100"/>
                    </a:lnTo>
                    <a:lnTo>
                      <a:pt x="762000" y="533400"/>
                    </a:lnTo>
                    <a:lnTo>
                      <a:pt x="749300" y="520700"/>
                    </a:lnTo>
                    <a:lnTo>
                      <a:pt x="736600" y="520700"/>
                    </a:lnTo>
                    <a:lnTo>
                      <a:pt x="723900" y="508000"/>
                    </a:lnTo>
                    <a:lnTo>
                      <a:pt x="698500" y="508000"/>
                    </a:lnTo>
                    <a:lnTo>
                      <a:pt x="660400" y="482600"/>
                    </a:lnTo>
                    <a:lnTo>
                      <a:pt x="635000" y="482600"/>
                    </a:lnTo>
                    <a:lnTo>
                      <a:pt x="622300" y="482600"/>
                    </a:lnTo>
                    <a:lnTo>
                      <a:pt x="584200" y="469900"/>
                    </a:lnTo>
                    <a:lnTo>
                      <a:pt x="558800" y="457200"/>
                    </a:lnTo>
                    <a:lnTo>
                      <a:pt x="558800" y="469900"/>
                    </a:lnTo>
                    <a:lnTo>
                      <a:pt x="533400" y="469900"/>
                    </a:lnTo>
                    <a:lnTo>
                      <a:pt x="533400" y="469900"/>
                    </a:lnTo>
                    <a:lnTo>
                      <a:pt x="520700" y="469900"/>
                    </a:lnTo>
                    <a:lnTo>
                      <a:pt x="508000" y="482600"/>
                    </a:lnTo>
                    <a:lnTo>
                      <a:pt x="482600" y="469900"/>
                    </a:lnTo>
                    <a:lnTo>
                      <a:pt x="482600" y="457200"/>
                    </a:lnTo>
                    <a:lnTo>
                      <a:pt x="457200" y="457200"/>
                    </a:lnTo>
                    <a:lnTo>
                      <a:pt x="457200" y="457200"/>
                    </a:lnTo>
                    <a:lnTo>
                      <a:pt x="444500" y="457200"/>
                    </a:lnTo>
                    <a:lnTo>
                      <a:pt x="444500" y="457200"/>
                    </a:lnTo>
                    <a:lnTo>
                      <a:pt x="406400" y="444500"/>
                    </a:lnTo>
                    <a:lnTo>
                      <a:pt x="406400" y="431800"/>
                    </a:lnTo>
                    <a:lnTo>
                      <a:pt x="381000" y="431800"/>
                    </a:lnTo>
                    <a:lnTo>
                      <a:pt x="381000" y="431800"/>
                    </a:lnTo>
                    <a:lnTo>
                      <a:pt x="355600" y="431800"/>
                    </a:lnTo>
                    <a:lnTo>
                      <a:pt x="381000" y="419100"/>
                    </a:lnTo>
                    <a:lnTo>
                      <a:pt x="368300" y="419100"/>
                    </a:lnTo>
                    <a:lnTo>
                      <a:pt x="355600" y="419100"/>
                    </a:lnTo>
                    <a:lnTo>
                      <a:pt x="342900" y="406400"/>
                    </a:lnTo>
                    <a:lnTo>
                      <a:pt x="317500" y="393700"/>
                    </a:lnTo>
                    <a:lnTo>
                      <a:pt x="304800" y="393700"/>
                    </a:lnTo>
                    <a:lnTo>
                      <a:pt x="279400" y="393700"/>
                    </a:lnTo>
                    <a:lnTo>
                      <a:pt x="279400" y="393700"/>
                    </a:lnTo>
                    <a:lnTo>
                      <a:pt x="254000" y="393700"/>
                    </a:lnTo>
                    <a:lnTo>
                      <a:pt x="241300" y="393700"/>
                    </a:lnTo>
                    <a:lnTo>
                      <a:pt x="203200" y="381000"/>
                    </a:lnTo>
                    <a:lnTo>
                      <a:pt x="190500" y="381000"/>
                    </a:lnTo>
                    <a:lnTo>
                      <a:pt x="165100" y="381000"/>
                    </a:lnTo>
                    <a:lnTo>
                      <a:pt x="139700" y="381000"/>
                    </a:lnTo>
                    <a:lnTo>
                      <a:pt x="114300" y="368300"/>
                    </a:lnTo>
                    <a:lnTo>
                      <a:pt x="101600" y="355600"/>
                    </a:lnTo>
                    <a:lnTo>
                      <a:pt x="88900" y="355600"/>
                    </a:lnTo>
                    <a:lnTo>
                      <a:pt x="38100" y="330200"/>
                    </a:lnTo>
                    <a:lnTo>
                      <a:pt x="25400" y="330200"/>
                    </a:lnTo>
                    <a:lnTo>
                      <a:pt x="0" y="304800"/>
                    </a:lnTo>
                    <a:lnTo>
                      <a:pt x="12700" y="3048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  <p:sp>
            <p:nvSpPr>
              <p:cNvPr id="64" name="Dowolny kształt 63"/>
              <p:cNvSpPr/>
              <p:nvPr/>
            </p:nvSpPr>
            <p:spPr>
              <a:xfrm>
                <a:off x="2398749" y="1857428"/>
                <a:ext cx="1612900" cy="520702"/>
              </a:xfrm>
              <a:custGeom>
                <a:avLst/>
                <a:gdLst/>
                <a:ahLst/>
                <a:cxnLst/>
                <a:rect l="0" t="0" r="0" b="0"/>
                <a:pathLst>
                  <a:path w="1612901" h="520701">
                    <a:moveTo>
                      <a:pt x="12700" y="139700"/>
                    </a:moveTo>
                    <a:lnTo>
                      <a:pt x="63500" y="165100"/>
                    </a:lnTo>
                    <a:lnTo>
                      <a:pt x="63500" y="177800"/>
                    </a:lnTo>
                    <a:lnTo>
                      <a:pt x="76200" y="177800"/>
                    </a:lnTo>
                    <a:lnTo>
                      <a:pt x="88900" y="177800"/>
                    </a:lnTo>
                    <a:lnTo>
                      <a:pt x="139700" y="190500"/>
                    </a:lnTo>
                    <a:lnTo>
                      <a:pt x="165100" y="203200"/>
                    </a:lnTo>
                    <a:lnTo>
                      <a:pt x="177800" y="203200"/>
                    </a:lnTo>
                    <a:lnTo>
                      <a:pt x="177800" y="203200"/>
                    </a:lnTo>
                    <a:lnTo>
                      <a:pt x="266700" y="215900"/>
                    </a:lnTo>
                    <a:lnTo>
                      <a:pt x="304800" y="215900"/>
                    </a:lnTo>
                    <a:lnTo>
                      <a:pt x="381000" y="228600"/>
                    </a:lnTo>
                    <a:lnTo>
                      <a:pt x="393700" y="241300"/>
                    </a:lnTo>
                    <a:lnTo>
                      <a:pt x="419100" y="241300"/>
                    </a:lnTo>
                    <a:lnTo>
                      <a:pt x="431800" y="241300"/>
                    </a:lnTo>
                    <a:lnTo>
                      <a:pt x="457200" y="266700"/>
                    </a:lnTo>
                    <a:lnTo>
                      <a:pt x="469900" y="266700"/>
                    </a:lnTo>
                    <a:lnTo>
                      <a:pt x="482600" y="266700"/>
                    </a:lnTo>
                    <a:lnTo>
                      <a:pt x="520700" y="279400"/>
                    </a:lnTo>
                    <a:lnTo>
                      <a:pt x="533400" y="279400"/>
                    </a:lnTo>
                    <a:lnTo>
                      <a:pt x="5207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495300" y="304800"/>
                    </a:lnTo>
                    <a:lnTo>
                      <a:pt x="495300" y="304800"/>
                    </a:lnTo>
                    <a:lnTo>
                      <a:pt x="482600" y="342900"/>
                    </a:lnTo>
                    <a:lnTo>
                      <a:pt x="495300" y="342900"/>
                    </a:lnTo>
                    <a:lnTo>
                      <a:pt x="495300" y="330200"/>
                    </a:lnTo>
                    <a:lnTo>
                      <a:pt x="508000" y="330200"/>
                    </a:lnTo>
                    <a:lnTo>
                      <a:pt x="508000" y="342900"/>
                    </a:lnTo>
                    <a:lnTo>
                      <a:pt x="495300" y="342900"/>
                    </a:lnTo>
                    <a:lnTo>
                      <a:pt x="482600" y="355600"/>
                    </a:lnTo>
                    <a:lnTo>
                      <a:pt x="469900" y="3556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44500" y="381000"/>
                    </a:lnTo>
                    <a:lnTo>
                      <a:pt x="444500" y="3937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93700"/>
                    </a:lnTo>
                    <a:lnTo>
                      <a:pt x="419100" y="393700"/>
                    </a:lnTo>
                    <a:lnTo>
                      <a:pt x="406400" y="406400"/>
                    </a:lnTo>
                    <a:lnTo>
                      <a:pt x="406400" y="406400"/>
                    </a:lnTo>
                    <a:lnTo>
                      <a:pt x="393700" y="406400"/>
                    </a:lnTo>
                    <a:lnTo>
                      <a:pt x="393700" y="419100"/>
                    </a:lnTo>
                    <a:lnTo>
                      <a:pt x="393700" y="419100"/>
                    </a:lnTo>
                    <a:lnTo>
                      <a:pt x="381000" y="419100"/>
                    </a:lnTo>
                    <a:lnTo>
                      <a:pt x="381000" y="4318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81000" y="457200"/>
                    </a:lnTo>
                    <a:lnTo>
                      <a:pt x="393700" y="444500"/>
                    </a:lnTo>
                    <a:lnTo>
                      <a:pt x="406400" y="457200"/>
                    </a:lnTo>
                    <a:lnTo>
                      <a:pt x="419100" y="457200"/>
                    </a:lnTo>
                    <a:lnTo>
                      <a:pt x="431800" y="4572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44500" y="444500"/>
                    </a:lnTo>
                    <a:lnTo>
                      <a:pt x="457200" y="431800"/>
                    </a:lnTo>
                    <a:lnTo>
                      <a:pt x="457200" y="431800"/>
                    </a:lnTo>
                    <a:lnTo>
                      <a:pt x="469900" y="431800"/>
                    </a:lnTo>
                    <a:lnTo>
                      <a:pt x="482600" y="419100"/>
                    </a:lnTo>
                    <a:lnTo>
                      <a:pt x="495300" y="419100"/>
                    </a:lnTo>
                    <a:lnTo>
                      <a:pt x="495300" y="419100"/>
                    </a:lnTo>
                    <a:lnTo>
                      <a:pt x="533400" y="431800"/>
                    </a:lnTo>
                    <a:lnTo>
                      <a:pt x="533400" y="419100"/>
                    </a:lnTo>
                    <a:lnTo>
                      <a:pt x="546100" y="431800"/>
                    </a:lnTo>
                    <a:lnTo>
                      <a:pt x="596900" y="431800"/>
                    </a:lnTo>
                    <a:lnTo>
                      <a:pt x="584200" y="431800"/>
                    </a:lnTo>
                    <a:lnTo>
                      <a:pt x="596900" y="431800"/>
                    </a:lnTo>
                    <a:lnTo>
                      <a:pt x="609600" y="431800"/>
                    </a:lnTo>
                    <a:lnTo>
                      <a:pt x="647700" y="444500"/>
                    </a:lnTo>
                    <a:lnTo>
                      <a:pt x="685800" y="444500"/>
                    </a:lnTo>
                    <a:lnTo>
                      <a:pt x="711200" y="444500"/>
                    </a:lnTo>
                    <a:lnTo>
                      <a:pt x="723900" y="444500"/>
                    </a:lnTo>
                    <a:lnTo>
                      <a:pt x="749300" y="431800"/>
                    </a:lnTo>
                    <a:lnTo>
                      <a:pt x="774700" y="431800"/>
                    </a:lnTo>
                    <a:lnTo>
                      <a:pt x="787400" y="419100"/>
                    </a:lnTo>
                    <a:lnTo>
                      <a:pt x="800100" y="406400"/>
                    </a:lnTo>
                    <a:lnTo>
                      <a:pt x="825500" y="419100"/>
                    </a:lnTo>
                    <a:lnTo>
                      <a:pt x="863600" y="419100"/>
                    </a:lnTo>
                    <a:lnTo>
                      <a:pt x="876300" y="419100"/>
                    </a:lnTo>
                    <a:lnTo>
                      <a:pt x="901700" y="419100"/>
                    </a:lnTo>
                    <a:lnTo>
                      <a:pt x="901700" y="419100"/>
                    </a:lnTo>
                    <a:lnTo>
                      <a:pt x="914400" y="431800"/>
                    </a:lnTo>
                    <a:lnTo>
                      <a:pt x="901700" y="419100"/>
                    </a:lnTo>
                    <a:lnTo>
                      <a:pt x="914400" y="419100"/>
                    </a:lnTo>
                    <a:lnTo>
                      <a:pt x="927100" y="431800"/>
                    </a:lnTo>
                    <a:lnTo>
                      <a:pt x="939800" y="419100"/>
                    </a:lnTo>
                    <a:lnTo>
                      <a:pt x="952500" y="419100"/>
                    </a:lnTo>
                    <a:lnTo>
                      <a:pt x="965200" y="419100"/>
                    </a:lnTo>
                    <a:lnTo>
                      <a:pt x="977900" y="419100"/>
                    </a:lnTo>
                    <a:lnTo>
                      <a:pt x="9779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1028700" y="419100"/>
                    </a:lnTo>
                    <a:lnTo>
                      <a:pt x="1028700" y="419100"/>
                    </a:lnTo>
                    <a:lnTo>
                      <a:pt x="1041400" y="419100"/>
                    </a:lnTo>
                    <a:lnTo>
                      <a:pt x="1041400" y="431800"/>
                    </a:lnTo>
                    <a:lnTo>
                      <a:pt x="1054100" y="431800"/>
                    </a:lnTo>
                    <a:lnTo>
                      <a:pt x="1054100" y="431800"/>
                    </a:lnTo>
                    <a:lnTo>
                      <a:pt x="1054100" y="444500"/>
                    </a:lnTo>
                    <a:lnTo>
                      <a:pt x="1054100" y="444500"/>
                    </a:lnTo>
                    <a:lnTo>
                      <a:pt x="1066800" y="457200"/>
                    </a:lnTo>
                    <a:lnTo>
                      <a:pt x="1066800" y="457200"/>
                    </a:lnTo>
                    <a:lnTo>
                      <a:pt x="1066800" y="469900"/>
                    </a:lnTo>
                    <a:lnTo>
                      <a:pt x="1054100" y="469900"/>
                    </a:lnTo>
                    <a:lnTo>
                      <a:pt x="1066800" y="469900"/>
                    </a:lnTo>
                    <a:lnTo>
                      <a:pt x="1066800" y="482600"/>
                    </a:lnTo>
                    <a:lnTo>
                      <a:pt x="1079500" y="482600"/>
                    </a:lnTo>
                    <a:lnTo>
                      <a:pt x="1066800" y="482600"/>
                    </a:lnTo>
                    <a:lnTo>
                      <a:pt x="1066800" y="482600"/>
                    </a:lnTo>
                    <a:lnTo>
                      <a:pt x="1066800" y="495300"/>
                    </a:lnTo>
                    <a:lnTo>
                      <a:pt x="10795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104900" y="520700"/>
                    </a:lnTo>
                    <a:lnTo>
                      <a:pt x="1104900" y="520700"/>
                    </a:lnTo>
                    <a:lnTo>
                      <a:pt x="1117600" y="520700"/>
                    </a:lnTo>
                    <a:lnTo>
                      <a:pt x="1117600" y="508000"/>
                    </a:lnTo>
                    <a:lnTo>
                      <a:pt x="1130300" y="508000"/>
                    </a:lnTo>
                    <a:lnTo>
                      <a:pt x="1117600" y="520700"/>
                    </a:lnTo>
                    <a:lnTo>
                      <a:pt x="1130300" y="520700"/>
                    </a:lnTo>
                    <a:lnTo>
                      <a:pt x="1143000" y="520700"/>
                    </a:lnTo>
                    <a:lnTo>
                      <a:pt x="1155700" y="508000"/>
                    </a:lnTo>
                    <a:lnTo>
                      <a:pt x="1155700" y="495300"/>
                    </a:lnTo>
                    <a:lnTo>
                      <a:pt x="1168400" y="495300"/>
                    </a:lnTo>
                    <a:lnTo>
                      <a:pt x="1168400" y="495300"/>
                    </a:lnTo>
                    <a:lnTo>
                      <a:pt x="1193800" y="508000"/>
                    </a:lnTo>
                    <a:lnTo>
                      <a:pt x="1206500" y="508000"/>
                    </a:lnTo>
                    <a:lnTo>
                      <a:pt x="1219200" y="508000"/>
                    </a:lnTo>
                    <a:lnTo>
                      <a:pt x="1219200" y="482600"/>
                    </a:lnTo>
                    <a:lnTo>
                      <a:pt x="1219200" y="457200"/>
                    </a:lnTo>
                    <a:lnTo>
                      <a:pt x="1206500" y="431800"/>
                    </a:lnTo>
                    <a:lnTo>
                      <a:pt x="1206500" y="406400"/>
                    </a:lnTo>
                    <a:lnTo>
                      <a:pt x="1219200" y="406400"/>
                    </a:lnTo>
                    <a:lnTo>
                      <a:pt x="1231900" y="406400"/>
                    </a:lnTo>
                    <a:lnTo>
                      <a:pt x="1244600" y="406400"/>
                    </a:lnTo>
                    <a:lnTo>
                      <a:pt x="1270000" y="393700"/>
                    </a:lnTo>
                    <a:lnTo>
                      <a:pt x="1282700" y="393700"/>
                    </a:lnTo>
                    <a:lnTo>
                      <a:pt x="1282700" y="3937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19100"/>
                    </a:lnTo>
                    <a:lnTo>
                      <a:pt x="1320800" y="419100"/>
                    </a:lnTo>
                    <a:lnTo>
                      <a:pt x="1320800" y="419100"/>
                    </a:lnTo>
                    <a:lnTo>
                      <a:pt x="1320800" y="406400"/>
                    </a:lnTo>
                    <a:lnTo>
                      <a:pt x="1308100" y="406400"/>
                    </a:lnTo>
                    <a:lnTo>
                      <a:pt x="1308100" y="406400"/>
                    </a:lnTo>
                    <a:lnTo>
                      <a:pt x="1346200" y="406400"/>
                    </a:lnTo>
                    <a:lnTo>
                      <a:pt x="1358900" y="393700"/>
                    </a:lnTo>
                    <a:lnTo>
                      <a:pt x="1346200" y="406400"/>
                    </a:lnTo>
                    <a:lnTo>
                      <a:pt x="1346200" y="406400"/>
                    </a:lnTo>
                    <a:lnTo>
                      <a:pt x="1346200" y="419100"/>
                    </a:lnTo>
                    <a:lnTo>
                      <a:pt x="1358900" y="419100"/>
                    </a:lnTo>
                    <a:lnTo>
                      <a:pt x="1346200" y="431800"/>
                    </a:lnTo>
                    <a:lnTo>
                      <a:pt x="1358900" y="431800"/>
                    </a:lnTo>
                    <a:lnTo>
                      <a:pt x="1371600" y="431800"/>
                    </a:lnTo>
                    <a:lnTo>
                      <a:pt x="1384300" y="431800"/>
                    </a:lnTo>
                    <a:lnTo>
                      <a:pt x="1397000" y="431800"/>
                    </a:lnTo>
                    <a:lnTo>
                      <a:pt x="1422400" y="431800"/>
                    </a:lnTo>
                    <a:lnTo>
                      <a:pt x="14097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47800" y="431800"/>
                    </a:lnTo>
                    <a:lnTo>
                      <a:pt x="1422400" y="431800"/>
                    </a:lnTo>
                    <a:lnTo>
                      <a:pt x="1422400" y="4318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35100" y="419100"/>
                    </a:lnTo>
                    <a:lnTo>
                      <a:pt x="1447800" y="406400"/>
                    </a:lnTo>
                    <a:lnTo>
                      <a:pt x="1435100" y="406400"/>
                    </a:lnTo>
                    <a:lnTo>
                      <a:pt x="1435100" y="406400"/>
                    </a:lnTo>
                    <a:lnTo>
                      <a:pt x="1435100" y="393700"/>
                    </a:lnTo>
                    <a:lnTo>
                      <a:pt x="1447800" y="381000"/>
                    </a:lnTo>
                    <a:lnTo>
                      <a:pt x="1447800" y="368300"/>
                    </a:lnTo>
                    <a:lnTo>
                      <a:pt x="1447800" y="368300"/>
                    </a:lnTo>
                    <a:lnTo>
                      <a:pt x="1435100" y="368300"/>
                    </a:lnTo>
                    <a:lnTo>
                      <a:pt x="1460500" y="368300"/>
                    </a:lnTo>
                    <a:lnTo>
                      <a:pt x="1460500" y="355600"/>
                    </a:lnTo>
                    <a:lnTo>
                      <a:pt x="1473200" y="355600"/>
                    </a:lnTo>
                    <a:lnTo>
                      <a:pt x="1473200" y="355600"/>
                    </a:lnTo>
                    <a:lnTo>
                      <a:pt x="1485900" y="3683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73200" y="355600"/>
                    </a:lnTo>
                    <a:lnTo>
                      <a:pt x="1460500" y="355600"/>
                    </a:lnTo>
                    <a:lnTo>
                      <a:pt x="1485900" y="342900"/>
                    </a:lnTo>
                    <a:lnTo>
                      <a:pt x="1498600" y="342900"/>
                    </a:lnTo>
                    <a:lnTo>
                      <a:pt x="1498600" y="342900"/>
                    </a:lnTo>
                    <a:lnTo>
                      <a:pt x="1498600" y="330200"/>
                    </a:lnTo>
                    <a:lnTo>
                      <a:pt x="1485900" y="317500"/>
                    </a:lnTo>
                    <a:lnTo>
                      <a:pt x="1485900" y="317500"/>
                    </a:lnTo>
                    <a:lnTo>
                      <a:pt x="1473200" y="317500"/>
                    </a:lnTo>
                    <a:lnTo>
                      <a:pt x="1473200" y="317500"/>
                    </a:lnTo>
                    <a:lnTo>
                      <a:pt x="1485900" y="304800"/>
                    </a:lnTo>
                    <a:lnTo>
                      <a:pt x="14732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292100"/>
                    </a:lnTo>
                    <a:lnTo>
                      <a:pt x="1498600" y="279400"/>
                    </a:lnTo>
                    <a:lnTo>
                      <a:pt x="1511300" y="279400"/>
                    </a:lnTo>
                    <a:lnTo>
                      <a:pt x="1511300" y="266700"/>
                    </a:lnTo>
                    <a:lnTo>
                      <a:pt x="14986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54000"/>
                    </a:lnTo>
                    <a:lnTo>
                      <a:pt x="1473200" y="254000"/>
                    </a:lnTo>
                    <a:lnTo>
                      <a:pt x="1473200" y="266700"/>
                    </a:lnTo>
                    <a:lnTo>
                      <a:pt x="1460500" y="266700"/>
                    </a:lnTo>
                    <a:lnTo>
                      <a:pt x="1460500" y="254000"/>
                    </a:lnTo>
                    <a:lnTo>
                      <a:pt x="1473200" y="254000"/>
                    </a:lnTo>
                    <a:lnTo>
                      <a:pt x="1473200" y="254000"/>
                    </a:lnTo>
                    <a:lnTo>
                      <a:pt x="1485900" y="254000"/>
                    </a:lnTo>
                    <a:lnTo>
                      <a:pt x="1498600" y="254000"/>
                    </a:lnTo>
                    <a:lnTo>
                      <a:pt x="1511300" y="254000"/>
                    </a:lnTo>
                    <a:lnTo>
                      <a:pt x="1524000" y="254000"/>
                    </a:lnTo>
                    <a:lnTo>
                      <a:pt x="1536700" y="254000"/>
                    </a:lnTo>
                    <a:lnTo>
                      <a:pt x="15621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600200" y="228600"/>
                    </a:lnTo>
                    <a:lnTo>
                      <a:pt x="1612900" y="228600"/>
                    </a:lnTo>
                    <a:lnTo>
                      <a:pt x="1600200" y="228600"/>
                    </a:lnTo>
                    <a:lnTo>
                      <a:pt x="1587500" y="228600"/>
                    </a:lnTo>
                    <a:lnTo>
                      <a:pt x="1549400" y="228600"/>
                    </a:lnTo>
                    <a:lnTo>
                      <a:pt x="1549400" y="2286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190500"/>
                    </a:lnTo>
                    <a:lnTo>
                      <a:pt x="15113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498600" y="1905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60500" y="152400"/>
                    </a:lnTo>
                    <a:lnTo>
                      <a:pt x="1460500" y="152400"/>
                    </a:lnTo>
                    <a:lnTo>
                      <a:pt x="1460500" y="139700"/>
                    </a:lnTo>
                    <a:lnTo>
                      <a:pt x="1435100" y="139700"/>
                    </a:lnTo>
                    <a:lnTo>
                      <a:pt x="1435100" y="139700"/>
                    </a:lnTo>
                    <a:lnTo>
                      <a:pt x="1409700" y="139700"/>
                    </a:lnTo>
                    <a:lnTo>
                      <a:pt x="1422400" y="139700"/>
                    </a:lnTo>
                    <a:lnTo>
                      <a:pt x="1397000" y="139700"/>
                    </a:lnTo>
                    <a:lnTo>
                      <a:pt x="1397000" y="127000"/>
                    </a:lnTo>
                    <a:lnTo>
                      <a:pt x="1371600" y="114300"/>
                    </a:lnTo>
                    <a:lnTo>
                      <a:pt x="1371600" y="127000"/>
                    </a:lnTo>
                    <a:lnTo>
                      <a:pt x="1371600" y="127000"/>
                    </a:lnTo>
                    <a:lnTo>
                      <a:pt x="1358900" y="114300"/>
                    </a:lnTo>
                    <a:lnTo>
                      <a:pt x="1346200" y="114300"/>
                    </a:lnTo>
                    <a:lnTo>
                      <a:pt x="1346200" y="114300"/>
                    </a:lnTo>
                    <a:lnTo>
                      <a:pt x="1320800" y="114300"/>
                    </a:lnTo>
                    <a:lnTo>
                      <a:pt x="1320800" y="114300"/>
                    </a:lnTo>
                    <a:lnTo>
                      <a:pt x="1295400" y="1016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82700" y="114300"/>
                    </a:lnTo>
                    <a:lnTo>
                      <a:pt x="1270000" y="101600"/>
                    </a:lnTo>
                    <a:lnTo>
                      <a:pt x="1282700" y="101600"/>
                    </a:lnTo>
                    <a:lnTo>
                      <a:pt x="1295400" y="101600"/>
                    </a:lnTo>
                    <a:lnTo>
                      <a:pt x="1282700" y="88900"/>
                    </a:lnTo>
                    <a:lnTo>
                      <a:pt x="1282700" y="88900"/>
                    </a:lnTo>
                    <a:lnTo>
                      <a:pt x="1270000" y="88900"/>
                    </a:lnTo>
                    <a:lnTo>
                      <a:pt x="1270000" y="88900"/>
                    </a:lnTo>
                    <a:lnTo>
                      <a:pt x="1257300" y="76200"/>
                    </a:lnTo>
                    <a:lnTo>
                      <a:pt x="1257300" y="88900"/>
                    </a:lnTo>
                    <a:lnTo>
                      <a:pt x="1231900" y="889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19200" y="76200"/>
                    </a:lnTo>
                    <a:lnTo>
                      <a:pt x="1231900" y="76200"/>
                    </a:lnTo>
                    <a:lnTo>
                      <a:pt x="1219200" y="76200"/>
                    </a:lnTo>
                    <a:lnTo>
                      <a:pt x="1219200" y="63500"/>
                    </a:lnTo>
                    <a:lnTo>
                      <a:pt x="1219200" y="63500"/>
                    </a:lnTo>
                    <a:lnTo>
                      <a:pt x="1219200" y="76200"/>
                    </a:lnTo>
                    <a:lnTo>
                      <a:pt x="1206500" y="76200"/>
                    </a:lnTo>
                    <a:lnTo>
                      <a:pt x="1193800" y="63500"/>
                    </a:lnTo>
                    <a:lnTo>
                      <a:pt x="1181100" y="63500"/>
                    </a:lnTo>
                    <a:lnTo>
                      <a:pt x="1181100" y="63500"/>
                    </a:lnTo>
                    <a:lnTo>
                      <a:pt x="1168400" y="63500"/>
                    </a:lnTo>
                    <a:lnTo>
                      <a:pt x="1143000" y="76200"/>
                    </a:lnTo>
                    <a:lnTo>
                      <a:pt x="1130300" y="76200"/>
                    </a:lnTo>
                    <a:lnTo>
                      <a:pt x="1130300" y="88900"/>
                    </a:lnTo>
                    <a:lnTo>
                      <a:pt x="1117600" y="88900"/>
                    </a:lnTo>
                    <a:lnTo>
                      <a:pt x="1028700" y="76200"/>
                    </a:lnTo>
                    <a:lnTo>
                      <a:pt x="1016000" y="76200"/>
                    </a:lnTo>
                    <a:lnTo>
                      <a:pt x="965200" y="63500"/>
                    </a:lnTo>
                    <a:lnTo>
                      <a:pt x="965200" y="63500"/>
                    </a:lnTo>
                    <a:lnTo>
                      <a:pt x="952500" y="63500"/>
                    </a:lnTo>
                    <a:lnTo>
                      <a:pt x="939800" y="635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27100" y="50800"/>
                    </a:lnTo>
                    <a:lnTo>
                      <a:pt x="901700" y="50800"/>
                    </a:lnTo>
                    <a:lnTo>
                      <a:pt x="901700" y="50800"/>
                    </a:lnTo>
                    <a:lnTo>
                      <a:pt x="889000" y="38100"/>
                    </a:lnTo>
                    <a:lnTo>
                      <a:pt x="876300" y="25400"/>
                    </a:lnTo>
                    <a:lnTo>
                      <a:pt x="863600" y="25400"/>
                    </a:lnTo>
                    <a:lnTo>
                      <a:pt x="863600" y="25400"/>
                    </a:lnTo>
                    <a:lnTo>
                      <a:pt x="825500" y="25400"/>
                    </a:lnTo>
                    <a:lnTo>
                      <a:pt x="812800" y="25400"/>
                    </a:lnTo>
                    <a:lnTo>
                      <a:pt x="825500" y="38100"/>
                    </a:lnTo>
                    <a:lnTo>
                      <a:pt x="800100" y="25400"/>
                    </a:lnTo>
                    <a:lnTo>
                      <a:pt x="800100" y="25400"/>
                    </a:lnTo>
                    <a:lnTo>
                      <a:pt x="774700" y="25400"/>
                    </a:lnTo>
                    <a:lnTo>
                      <a:pt x="774700" y="25400"/>
                    </a:lnTo>
                    <a:lnTo>
                      <a:pt x="749300" y="25400"/>
                    </a:lnTo>
                    <a:lnTo>
                      <a:pt x="736600" y="38100"/>
                    </a:lnTo>
                    <a:lnTo>
                      <a:pt x="736600" y="25400"/>
                    </a:lnTo>
                    <a:lnTo>
                      <a:pt x="723900" y="25400"/>
                    </a:lnTo>
                    <a:lnTo>
                      <a:pt x="736600" y="12700"/>
                    </a:lnTo>
                    <a:lnTo>
                      <a:pt x="736600" y="12700"/>
                    </a:lnTo>
                    <a:lnTo>
                      <a:pt x="723900" y="12700"/>
                    </a:lnTo>
                    <a:lnTo>
                      <a:pt x="711200" y="0"/>
                    </a:lnTo>
                    <a:lnTo>
                      <a:pt x="685800" y="0"/>
                    </a:lnTo>
                    <a:lnTo>
                      <a:pt x="685800" y="0"/>
                    </a:lnTo>
                    <a:lnTo>
                      <a:pt x="660400" y="0"/>
                    </a:lnTo>
                    <a:lnTo>
                      <a:pt x="647700" y="12700"/>
                    </a:lnTo>
                    <a:lnTo>
                      <a:pt x="635000" y="0"/>
                    </a:lnTo>
                    <a:lnTo>
                      <a:pt x="635000" y="0"/>
                    </a:lnTo>
                    <a:lnTo>
                      <a:pt x="622300" y="0"/>
                    </a:lnTo>
                    <a:lnTo>
                      <a:pt x="609600" y="0"/>
                    </a:lnTo>
                    <a:lnTo>
                      <a:pt x="6096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71500" y="12700"/>
                    </a:lnTo>
                    <a:lnTo>
                      <a:pt x="571500" y="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46100" y="12700"/>
                    </a:lnTo>
                    <a:lnTo>
                      <a:pt x="533400" y="12700"/>
                    </a:lnTo>
                    <a:lnTo>
                      <a:pt x="520700" y="0"/>
                    </a:lnTo>
                    <a:lnTo>
                      <a:pt x="5080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82600" y="25400"/>
                    </a:lnTo>
                    <a:lnTo>
                      <a:pt x="495300" y="25400"/>
                    </a:lnTo>
                    <a:lnTo>
                      <a:pt x="508000" y="25400"/>
                    </a:lnTo>
                    <a:lnTo>
                      <a:pt x="520700" y="38100"/>
                    </a:lnTo>
                    <a:lnTo>
                      <a:pt x="508000" y="254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69900" y="50800"/>
                    </a:lnTo>
                    <a:lnTo>
                      <a:pt x="457200" y="50800"/>
                    </a:lnTo>
                    <a:lnTo>
                      <a:pt x="444500" y="63500"/>
                    </a:lnTo>
                    <a:lnTo>
                      <a:pt x="419100" y="50800"/>
                    </a:lnTo>
                    <a:lnTo>
                      <a:pt x="419100" y="50800"/>
                    </a:lnTo>
                    <a:lnTo>
                      <a:pt x="393700" y="63500"/>
                    </a:lnTo>
                    <a:lnTo>
                      <a:pt x="393700" y="63500"/>
                    </a:lnTo>
                    <a:lnTo>
                      <a:pt x="381000" y="76200"/>
                    </a:lnTo>
                    <a:lnTo>
                      <a:pt x="381000" y="76200"/>
                    </a:lnTo>
                    <a:lnTo>
                      <a:pt x="381000" y="88900"/>
                    </a:lnTo>
                    <a:lnTo>
                      <a:pt x="381000" y="88900"/>
                    </a:lnTo>
                    <a:lnTo>
                      <a:pt x="381000" y="101600"/>
                    </a:lnTo>
                    <a:lnTo>
                      <a:pt x="393700" y="114300"/>
                    </a:lnTo>
                    <a:lnTo>
                      <a:pt x="381000" y="127000"/>
                    </a:lnTo>
                    <a:lnTo>
                      <a:pt x="381000" y="1270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04800" y="127000"/>
                    </a:lnTo>
                    <a:lnTo>
                      <a:pt x="292100" y="127000"/>
                    </a:lnTo>
                    <a:lnTo>
                      <a:pt x="228600" y="127000"/>
                    </a:lnTo>
                    <a:lnTo>
                      <a:pt x="228600" y="114300"/>
                    </a:lnTo>
                    <a:lnTo>
                      <a:pt x="203200" y="101600"/>
                    </a:lnTo>
                    <a:lnTo>
                      <a:pt x="203200" y="114300"/>
                    </a:lnTo>
                    <a:lnTo>
                      <a:pt x="190500" y="101600"/>
                    </a:lnTo>
                    <a:lnTo>
                      <a:pt x="177800" y="101600"/>
                    </a:lnTo>
                    <a:lnTo>
                      <a:pt x="177800" y="114300"/>
                    </a:lnTo>
                    <a:lnTo>
                      <a:pt x="177800" y="114300"/>
                    </a:lnTo>
                    <a:lnTo>
                      <a:pt x="152400" y="127000"/>
                    </a:lnTo>
                    <a:lnTo>
                      <a:pt x="139700" y="127000"/>
                    </a:lnTo>
                    <a:lnTo>
                      <a:pt x="1397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14300" y="152400"/>
                    </a:lnTo>
                    <a:lnTo>
                      <a:pt x="101600" y="139700"/>
                    </a:lnTo>
                    <a:lnTo>
                      <a:pt x="76200" y="152400"/>
                    </a:lnTo>
                    <a:lnTo>
                      <a:pt x="50800" y="152400"/>
                    </a:lnTo>
                    <a:lnTo>
                      <a:pt x="50800" y="139700"/>
                    </a:lnTo>
                    <a:lnTo>
                      <a:pt x="38100" y="139700"/>
                    </a:lnTo>
                    <a:lnTo>
                      <a:pt x="38100" y="139700"/>
                    </a:lnTo>
                    <a:lnTo>
                      <a:pt x="25400" y="139700"/>
                    </a:lnTo>
                    <a:lnTo>
                      <a:pt x="0" y="139700"/>
                    </a:lnTo>
                    <a:lnTo>
                      <a:pt x="12700" y="139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</p:grpSp>
        <p:grpSp>
          <p:nvGrpSpPr>
            <p:cNvPr id="4" name="0418"/>
            <p:cNvGrpSpPr/>
            <p:nvPr/>
          </p:nvGrpSpPr>
          <p:grpSpPr>
            <a:xfrm>
              <a:off x="2874475" y="3199331"/>
              <a:ext cx="1902536" cy="841946"/>
              <a:chOff x="2874471" y="3199332"/>
              <a:chExt cx="4673604" cy="2311401"/>
            </a:xfrm>
            <a:grpFill/>
          </p:grpSpPr>
          <p:sp>
            <p:nvSpPr>
              <p:cNvPr id="60" name="Dowolny kształt 59"/>
              <p:cNvSpPr/>
              <p:nvPr/>
            </p:nvSpPr>
            <p:spPr>
              <a:xfrm>
                <a:off x="5757370" y="333903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12700" y="38100"/>
                    </a:lnTo>
                    <a:lnTo>
                      <a:pt x="127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38100" y="25400"/>
                    </a:lnTo>
                    <a:lnTo>
                      <a:pt x="50800" y="25400"/>
                    </a:lnTo>
                    <a:lnTo>
                      <a:pt x="76200" y="25400"/>
                    </a:lnTo>
                    <a:lnTo>
                      <a:pt x="76200" y="12700"/>
                    </a:lnTo>
                    <a:lnTo>
                      <a:pt x="88900" y="12700"/>
                    </a:lnTo>
                    <a:lnTo>
                      <a:pt x="127000" y="25400"/>
                    </a:lnTo>
                    <a:lnTo>
                      <a:pt x="1270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90500" y="12700"/>
                    </a:lnTo>
                    <a:lnTo>
                      <a:pt x="190500" y="0"/>
                    </a:lnTo>
                    <a:lnTo>
                      <a:pt x="2159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41300" y="12700"/>
                    </a:lnTo>
                    <a:lnTo>
                      <a:pt x="254000" y="25400"/>
                    </a:lnTo>
                    <a:lnTo>
                      <a:pt x="266700" y="25400"/>
                    </a:lnTo>
                    <a:lnTo>
                      <a:pt x="254000" y="50800"/>
                    </a:lnTo>
                    <a:lnTo>
                      <a:pt x="266700" y="50800"/>
                    </a:lnTo>
                    <a:lnTo>
                      <a:pt x="266700" y="63500"/>
                    </a:lnTo>
                    <a:lnTo>
                      <a:pt x="254000" y="635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41300" y="76200"/>
                    </a:lnTo>
                    <a:lnTo>
                      <a:pt x="241300" y="88900"/>
                    </a:lnTo>
                    <a:lnTo>
                      <a:pt x="215900" y="88900"/>
                    </a:lnTo>
                    <a:lnTo>
                      <a:pt x="2159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152400" y="114300"/>
                    </a:lnTo>
                    <a:lnTo>
                      <a:pt x="127000" y="1143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01600" y="101600"/>
                    </a:lnTo>
                    <a:lnTo>
                      <a:pt x="101600" y="889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76200" y="76200"/>
                    </a:lnTo>
                    <a:lnTo>
                      <a:pt x="76200" y="88900"/>
                    </a:lnTo>
                    <a:lnTo>
                      <a:pt x="635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25400" y="76200"/>
                    </a:lnTo>
                    <a:lnTo>
                      <a:pt x="38100" y="635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0" y="50800"/>
                    </a:lnTo>
                    <a:lnTo>
                      <a:pt x="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  <p:sp>
            <p:nvSpPr>
              <p:cNvPr id="61" name="Dowolny kształt 60"/>
              <p:cNvSpPr/>
              <p:nvPr/>
            </p:nvSpPr>
            <p:spPr>
              <a:xfrm>
                <a:off x="5427170" y="3491436"/>
                <a:ext cx="990601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990601" h="495301">
                    <a:moveTo>
                      <a:pt x="12700" y="114300"/>
                    </a:moveTo>
                    <a:lnTo>
                      <a:pt x="25400" y="114300"/>
                    </a:lnTo>
                    <a:lnTo>
                      <a:pt x="50800" y="101600"/>
                    </a:lnTo>
                    <a:lnTo>
                      <a:pt x="50800" y="101600"/>
                    </a:lnTo>
                    <a:lnTo>
                      <a:pt x="635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88900" y="101600"/>
                    </a:lnTo>
                    <a:lnTo>
                      <a:pt x="88900" y="101600"/>
                    </a:lnTo>
                    <a:lnTo>
                      <a:pt x="101600" y="101600"/>
                    </a:lnTo>
                    <a:lnTo>
                      <a:pt x="101600" y="114300"/>
                    </a:lnTo>
                    <a:lnTo>
                      <a:pt x="101600" y="114300"/>
                    </a:lnTo>
                    <a:lnTo>
                      <a:pt x="101600" y="127000"/>
                    </a:lnTo>
                    <a:lnTo>
                      <a:pt x="88900" y="127000"/>
                    </a:lnTo>
                    <a:lnTo>
                      <a:pt x="127000" y="127000"/>
                    </a:lnTo>
                    <a:lnTo>
                      <a:pt x="114300" y="127000"/>
                    </a:lnTo>
                    <a:lnTo>
                      <a:pt x="114300" y="127000"/>
                    </a:lnTo>
                    <a:lnTo>
                      <a:pt x="1143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65100"/>
                    </a:lnTo>
                    <a:lnTo>
                      <a:pt x="139700" y="165100"/>
                    </a:lnTo>
                    <a:lnTo>
                      <a:pt x="139700" y="152400"/>
                    </a:lnTo>
                    <a:lnTo>
                      <a:pt x="165100" y="139700"/>
                    </a:lnTo>
                    <a:lnTo>
                      <a:pt x="165100" y="139700"/>
                    </a:lnTo>
                    <a:lnTo>
                      <a:pt x="152400" y="127000"/>
                    </a:lnTo>
                    <a:lnTo>
                      <a:pt x="152400" y="1270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01600"/>
                    </a:lnTo>
                    <a:lnTo>
                      <a:pt x="177800" y="101600"/>
                    </a:lnTo>
                    <a:lnTo>
                      <a:pt x="177800" y="88900"/>
                    </a:lnTo>
                    <a:lnTo>
                      <a:pt x="190500" y="88900"/>
                    </a:lnTo>
                    <a:lnTo>
                      <a:pt x="190500" y="88900"/>
                    </a:lnTo>
                    <a:lnTo>
                      <a:pt x="177800" y="88900"/>
                    </a:lnTo>
                    <a:lnTo>
                      <a:pt x="177800" y="76200"/>
                    </a:lnTo>
                    <a:lnTo>
                      <a:pt x="190500" y="76200"/>
                    </a:lnTo>
                    <a:lnTo>
                      <a:pt x="203200" y="76200"/>
                    </a:lnTo>
                    <a:lnTo>
                      <a:pt x="215900" y="88900"/>
                    </a:lnTo>
                    <a:lnTo>
                      <a:pt x="215900" y="88900"/>
                    </a:lnTo>
                    <a:lnTo>
                      <a:pt x="228600" y="88900"/>
                    </a:lnTo>
                    <a:lnTo>
                      <a:pt x="228600" y="88900"/>
                    </a:lnTo>
                    <a:lnTo>
                      <a:pt x="241300" y="88900"/>
                    </a:lnTo>
                    <a:lnTo>
                      <a:pt x="254000" y="88900"/>
                    </a:lnTo>
                    <a:lnTo>
                      <a:pt x="266700" y="88900"/>
                    </a:lnTo>
                    <a:lnTo>
                      <a:pt x="292100" y="76200"/>
                    </a:lnTo>
                    <a:lnTo>
                      <a:pt x="292100" y="76200"/>
                    </a:lnTo>
                    <a:lnTo>
                      <a:pt x="292100" y="63500"/>
                    </a:lnTo>
                    <a:lnTo>
                      <a:pt x="317500" y="76200"/>
                    </a:lnTo>
                    <a:lnTo>
                      <a:pt x="330200" y="76200"/>
                    </a:lnTo>
                    <a:lnTo>
                      <a:pt x="330200" y="76200"/>
                    </a:lnTo>
                    <a:lnTo>
                      <a:pt x="330200" y="63500"/>
                    </a:lnTo>
                    <a:lnTo>
                      <a:pt x="342900" y="63500"/>
                    </a:lnTo>
                    <a:lnTo>
                      <a:pt x="355600" y="50800"/>
                    </a:lnTo>
                    <a:lnTo>
                      <a:pt x="419100" y="63500"/>
                    </a:lnTo>
                    <a:lnTo>
                      <a:pt x="419100" y="76200"/>
                    </a:lnTo>
                    <a:lnTo>
                      <a:pt x="431800" y="63500"/>
                    </a:lnTo>
                    <a:lnTo>
                      <a:pt x="457200" y="63500"/>
                    </a:lnTo>
                    <a:lnTo>
                      <a:pt x="469900" y="76200"/>
                    </a:lnTo>
                    <a:lnTo>
                      <a:pt x="482600" y="76200"/>
                    </a:lnTo>
                    <a:lnTo>
                      <a:pt x="469900" y="76200"/>
                    </a:lnTo>
                    <a:lnTo>
                      <a:pt x="495300" y="88900"/>
                    </a:lnTo>
                    <a:lnTo>
                      <a:pt x="482600" y="88900"/>
                    </a:lnTo>
                    <a:lnTo>
                      <a:pt x="495300" y="88900"/>
                    </a:lnTo>
                    <a:lnTo>
                      <a:pt x="520700" y="76200"/>
                    </a:lnTo>
                    <a:lnTo>
                      <a:pt x="520700" y="76200"/>
                    </a:lnTo>
                    <a:lnTo>
                      <a:pt x="533400" y="76200"/>
                    </a:lnTo>
                    <a:lnTo>
                      <a:pt x="546100" y="50800"/>
                    </a:lnTo>
                    <a:lnTo>
                      <a:pt x="546100" y="50800"/>
                    </a:lnTo>
                    <a:lnTo>
                      <a:pt x="546100" y="38100"/>
                    </a:lnTo>
                    <a:lnTo>
                      <a:pt x="546100" y="38100"/>
                    </a:lnTo>
                    <a:lnTo>
                      <a:pt x="558800" y="25400"/>
                    </a:lnTo>
                    <a:lnTo>
                      <a:pt x="571500" y="25400"/>
                    </a:lnTo>
                    <a:lnTo>
                      <a:pt x="584200" y="25400"/>
                    </a:lnTo>
                    <a:lnTo>
                      <a:pt x="584200" y="25400"/>
                    </a:lnTo>
                    <a:lnTo>
                      <a:pt x="571500" y="12700"/>
                    </a:lnTo>
                    <a:lnTo>
                      <a:pt x="558800" y="12700"/>
                    </a:lnTo>
                    <a:lnTo>
                      <a:pt x="546100" y="25400"/>
                    </a:lnTo>
                    <a:lnTo>
                      <a:pt x="533400" y="25400"/>
                    </a:lnTo>
                    <a:lnTo>
                      <a:pt x="533400" y="25400"/>
                    </a:lnTo>
                    <a:lnTo>
                      <a:pt x="508000" y="38100"/>
                    </a:lnTo>
                    <a:lnTo>
                      <a:pt x="533400" y="25400"/>
                    </a:lnTo>
                    <a:lnTo>
                      <a:pt x="533400" y="12700"/>
                    </a:lnTo>
                    <a:lnTo>
                      <a:pt x="546100" y="25400"/>
                    </a:lnTo>
                    <a:lnTo>
                      <a:pt x="546100" y="2540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84200" y="0"/>
                    </a:lnTo>
                    <a:lnTo>
                      <a:pt x="647700" y="12700"/>
                    </a:lnTo>
                    <a:lnTo>
                      <a:pt x="647700" y="25400"/>
                    </a:lnTo>
                    <a:lnTo>
                      <a:pt x="635000" y="25400"/>
                    </a:lnTo>
                    <a:lnTo>
                      <a:pt x="635000" y="25400"/>
                    </a:lnTo>
                    <a:lnTo>
                      <a:pt x="6350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50800"/>
                    </a:lnTo>
                    <a:lnTo>
                      <a:pt x="622300" y="38100"/>
                    </a:lnTo>
                    <a:lnTo>
                      <a:pt x="635000" y="38100"/>
                    </a:lnTo>
                    <a:lnTo>
                      <a:pt x="635000" y="50800"/>
                    </a:lnTo>
                    <a:lnTo>
                      <a:pt x="647700" y="50800"/>
                    </a:lnTo>
                    <a:lnTo>
                      <a:pt x="635000" y="63500"/>
                    </a:lnTo>
                    <a:lnTo>
                      <a:pt x="660400" y="63500"/>
                    </a:lnTo>
                    <a:lnTo>
                      <a:pt x="673100" y="50800"/>
                    </a:lnTo>
                    <a:lnTo>
                      <a:pt x="685800" y="50800"/>
                    </a:lnTo>
                    <a:lnTo>
                      <a:pt x="673100" y="63500"/>
                    </a:lnTo>
                    <a:lnTo>
                      <a:pt x="698500" y="76200"/>
                    </a:lnTo>
                    <a:lnTo>
                      <a:pt x="711200" y="63500"/>
                    </a:lnTo>
                    <a:lnTo>
                      <a:pt x="723900" y="63500"/>
                    </a:lnTo>
                    <a:lnTo>
                      <a:pt x="711200" y="76200"/>
                    </a:lnTo>
                    <a:lnTo>
                      <a:pt x="723900" y="76200"/>
                    </a:lnTo>
                    <a:lnTo>
                      <a:pt x="736600" y="76200"/>
                    </a:lnTo>
                    <a:lnTo>
                      <a:pt x="736600" y="88900"/>
                    </a:lnTo>
                    <a:lnTo>
                      <a:pt x="812800" y="101600"/>
                    </a:lnTo>
                    <a:lnTo>
                      <a:pt x="812800" y="88900"/>
                    </a:lnTo>
                    <a:lnTo>
                      <a:pt x="825500" y="88900"/>
                    </a:lnTo>
                    <a:lnTo>
                      <a:pt x="838200" y="88900"/>
                    </a:lnTo>
                    <a:lnTo>
                      <a:pt x="838200" y="88900"/>
                    </a:lnTo>
                    <a:lnTo>
                      <a:pt x="850900" y="101600"/>
                    </a:lnTo>
                    <a:lnTo>
                      <a:pt x="850900" y="114300"/>
                    </a:lnTo>
                    <a:lnTo>
                      <a:pt x="876300" y="114300"/>
                    </a:lnTo>
                    <a:lnTo>
                      <a:pt x="850900" y="139700"/>
                    </a:lnTo>
                    <a:lnTo>
                      <a:pt x="863600" y="152400"/>
                    </a:lnTo>
                    <a:lnTo>
                      <a:pt x="876300" y="165100"/>
                    </a:lnTo>
                    <a:lnTo>
                      <a:pt x="889000" y="165100"/>
                    </a:lnTo>
                    <a:lnTo>
                      <a:pt x="889000" y="165100"/>
                    </a:lnTo>
                    <a:lnTo>
                      <a:pt x="901700" y="165100"/>
                    </a:lnTo>
                    <a:lnTo>
                      <a:pt x="901700" y="165100"/>
                    </a:lnTo>
                    <a:lnTo>
                      <a:pt x="927100" y="1651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39800" y="190500"/>
                    </a:lnTo>
                    <a:lnTo>
                      <a:pt x="952500" y="177800"/>
                    </a:lnTo>
                    <a:lnTo>
                      <a:pt x="952500" y="177800"/>
                    </a:lnTo>
                    <a:lnTo>
                      <a:pt x="952500" y="190500"/>
                    </a:lnTo>
                    <a:lnTo>
                      <a:pt x="9779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203200"/>
                    </a:lnTo>
                    <a:lnTo>
                      <a:pt x="977900" y="203200"/>
                    </a:lnTo>
                    <a:lnTo>
                      <a:pt x="965200" y="241300"/>
                    </a:lnTo>
                    <a:lnTo>
                      <a:pt x="939800" y="241300"/>
                    </a:lnTo>
                    <a:lnTo>
                      <a:pt x="939800" y="254000"/>
                    </a:lnTo>
                    <a:lnTo>
                      <a:pt x="927100" y="241300"/>
                    </a:lnTo>
                    <a:lnTo>
                      <a:pt x="927100" y="241300"/>
                    </a:lnTo>
                    <a:lnTo>
                      <a:pt x="901700" y="254000"/>
                    </a:lnTo>
                    <a:lnTo>
                      <a:pt x="914400" y="254000"/>
                    </a:lnTo>
                    <a:lnTo>
                      <a:pt x="927100" y="266700"/>
                    </a:lnTo>
                    <a:lnTo>
                      <a:pt x="939800" y="266700"/>
                    </a:lnTo>
                    <a:lnTo>
                      <a:pt x="939800" y="2794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92100"/>
                    </a:lnTo>
                    <a:lnTo>
                      <a:pt x="939800" y="292100"/>
                    </a:lnTo>
                    <a:lnTo>
                      <a:pt x="965200" y="304800"/>
                    </a:lnTo>
                    <a:lnTo>
                      <a:pt x="952500" y="304800"/>
                    </a:lnTo>
                    <a:lnTo>
                      <a:pt x="939800" y="317500"/>
                    </a:lnTo>
                    <a:lnTo>
                      <a:pt x="927100" y="317500"/>
                    </a:lnTo>
                    <a:lnTo>
                      <a:pt x="9271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8890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14400" y="342900"/>
                    </a:lnTo>
                    <a:lnTo>
                      <a:pt x="914400" y="355600"/>
                    </a:lnTo>
                    <a:lnTo>
                      <a:pt x="901700" y="342900"/>
                    </a:lnTo>
                    <a:lnTo>
                      <a:pt x="914400" y="355600"/>
                    </a:lnTo>
                    <a:lnTo>
                      <a:pt x="901700" y="368300"/>
                    </a:lnTo>
                    <a:lnTo>
                      <a:pt x="901700" y="368300"/>
                    </a:lnTo>
                    <a:lnTo>
                      <a:pt x="9144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81000"/>
                    </a:lnTo>
                    <a:lnTo>
                      <a:pt x="927100" y="381000"/>
                    </a:lnTo>
                    <a:lnTo>
                      <a:pt x="914400" y="381000"/>
                    </a:lnTo>
                    <a:lnTo>
                      <a:pt x="9271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65200" y="393700"/>
                    </a:lnTo>
                    <a:lnTo>
                      <a:pt x="965200" y="406400"/>
                    </a:lnTo>
                    <a:lnTo>
                      <a:pt x="965200" y="406400"/>
                    </a:lnTo>
                    <a:lnTo>
                      <a:pt x="952500" y="406400"/>
                    </a:lnTo>
                    <a:lnTo>
                      <a:pt x="952500" y="4064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31800"/>
                    </a:lnTo>
                    <a:lnTo>
                      <a:pt x="927100" y="431800"/>
                    </a:lnTo>
                    <a:lnTo>
                      <a:pt x="901700" y="431800"/>
                    </a:lnTo>
                    <a:lnTo>
                      <a:pt x="901700" y="444500"/>
                    </a:lnTo>
                    <a:lnTo>
                      <a:pt x="914400" y="444500"/>
                    </a:lnTo>
                    <a:lnTo>
                      <a:pt x="914400" y="444500"/>
                    </a:lnTo>
                    <a:lnTo>
                      <a:pt x="914400" y="457200"/>
                    </a:lnTo>
                    <a:lnTo>
                      <a:pt x="914400" y="469900"/>
                    </a:lnTo>
                    <a:lnTo>
                      <a:pt x="914400" y="469900"/>
                    </a:lnTo>
                    <a:lnTo>
                      <a:pt x="901700" y="469900"/>
                    </a:lnTo>
                    <a:lnTo>
                      <a:pt x="889000" y="482600"/>
                    </a:lnTo>
                    <a:lnTo>
                      <a:pt x="889000" y="495300"/>
                    </a:lnTo>
                    <a:lnTo>
                      <a:pt x="889000" y="495300"/>
                    </a:lnTo>
                    <a:lnTo>
                      <a:pt x="876300" y="495300"/>
                    </a:lnTo>
                    <a:lnTo>
                      <a:pt x="863600" y="495300"/>
                    </a:lnTo>
                    <a:lnTo>
                      <a:pt x="863600" y="4953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25500" y="482600"/>
                    </a:lnTo>
                    <a:lnTo>
                      <a:pt x="838200" y="469900"/>
                    </a:lnTo>
                    <a:lnTo>
                      <a:pt x="850900" y="469900"/>
                    </a:lnTo>
                    <a:lnTo>
                      <a:pt x="838200" y="469900"/>
                    </a:lnTo>
                    <a:lnTo>
                      <a:pt x="838200" y="457200"/>
                    </a:lnTo>
                    <a:lnTo>
                      <a:pt x="838200" y="444500"/>
                    </a:lnTo>
                    <a:lnTo>
                      <a:pt x="825500" y="444500"/>
                    </a:lnTo>
                    <a:lnTo>
                      <a:pt x="825500" y="444500"/>
                    </a:lnTo>
                    <a:lnTo>
                      <a:pt x="812800" y="444500"/>
                    </a:lnTo>
                    <a:lnTo>
                      <a:pt x="812800" y="444500"/>
                    </a:lnTo>
                    <a:lnTo>
                      <a:pt x="787400" y="444500"/>
                    </a:lnTo>
                    <a:lnTo>
                      <a:pt x="787400" y="457200"/>
                    </a:lnTo>
                    <a:lnTo>
                      <a:pt x="787400" y="431800"/>
                    </a:lnTo>
                    <a:lnTo>
                      <a:pt x="7874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620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87400" y="444500"/>
                    </a:lnTo>
                    <a:lnTo>
                      <a:pt x="774700" y="444500"/>
                    </a:lnTo>
                    <a:lnTo>
                      <a:pt x="749300" y="444500"/>
                    </a:lnTo>
                    <a:lnTo>
                      <a:pt x="736600" y="444500"/>
                    </a:lnTo>
                    <a:lnTo>
                      <a:pt x="711200" y="444500"/>
                    </a:lnTo>
                    <a:lnTo>
                      <a:pt x="698500" y="444500"/>
                    </a:lnTo>
                    <a:lnTo>
                      <a:pt x="635000" y="431800"/>
                    </a:lnTo>
                    <a:lnTo>
                      <a:pt x="635000" y="419100"/>
                    </a:lnTo>
                    <a:lnTo>
                      <a:pt x="482600" y="393700"/>
                    </a:lnTo>
                    <a:lnTo>
                      <a:pt x="482600" y="393700"/>
                    </a:lnTo>
                    <a:lnTo>
                      <a:pt x="469900" y="393700"/>
                    </a:lnTo>
                    <a:lnTo>
                      <a:pt x="469900" y="393700"/>
                    </a:lnTo>
                    <a:lnTo>
                      <a:pt x="457200" y="393700"/>
                    </a:lnTo>
                    <a:lnTo>
                      <a:pt x="457200" y="381000"/>
                    </a:lnTo>
                    <a:lnTo>
                      <a:pt x="444500" y="3810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06400" y="355600"/>
                    </a:lnTo>
                    <a:lnTo>
                      <a:pt x="406400" y="355600"/>
                    </a:lnTo>
                    <a:lnTo>
                      <a:pt x="393700" y="3556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93700" y="342900"/>
                    </a:lnTo>
                    <a:lnTo>
                      <a:pt x="381000" y="342900"/>
                    </a:lnTo>
                    <a:lnTo>
                      <a:pt x="381000" y="330200"/>
                    </a:lnTo>
                    <a:lnTo>
                      <a:pt x="368300" y="330200"/>
                    </a:lnTo>
                    <a:lnTo>
                      <a:pt x="368300" y="330200"/>
                    </a:lnTo>
                    <a:lnTo>
                      <a:pt x="342900" y="330200"/>
                    </a:lnTo>
                    <a:lnTo>
                      <a:pt x="342900" y="330200"/>
                    </a:lnTo>
                    <a:lnTo>
                      <a:pt x="330200" y="330200"/>
                    </a:lnTo>
                    <a:lnTo>
                      <a:pt x="330200" y="304800"/>
                    </a:lnTo>
                    <a:lnTo>
                      <a:pt x="317500" y="304800"/>
                    </a:lnTo>
                    <a:lnTo>
                      <a:pt x="304800" y="304800"/>
                    </a:lnTo>
                    <a:lnTo>
                      <a:pt x="279400" y="304800"/>
                    </a:lnTo>
                    <a:lnTo>
                      <a:pt x="266700" y="304800"/>
                    </a:lnTo>
                    <a:lnTo>
                      <a:pt x="241300" y="304800"/>
                    </a:lnTo>
                    <a:lnTo>
                      <a:pt x="241300" y="292100"/>
                    </a:lnTo>
                    <a:lnTo>
                      <a:pt x="228600" y="279400"/>
                    </a:lnTo>
                    <a:lnTo>
                      <a:pt x="228600" y="292100"/>
                    </a:lnTo>
                    <a:lnTo>
                      <a:pt x="2159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77800" y="266700"/>
                    </a:lnTo>
                    <a:lnTo>
                      <a:pt x="177800" y="266700"/>
                    </a:lnTo>
                    <a:lnTo>
                      <a:pt x="165100" y="266700"/>
                    </a:lnTo>
                    <a:lnTo>
                      <a:pt x="177800" y="254000"/>
                    </a:lnTo>
                    <a:lnTo>
                      <a:pt x="152400" y="241300"/>
                    </a:lnTo>
                    <a:lnTo>
                      <a:pt x="139700" y="254000"/>
                    </a:lnTo>
                    <a:lnTo>
                      <a:pt x="127000" y="254000"/>
                    </a:lnTo>
                    <a:lnTo>
                      <a:pt x="114300" y="254000"/>
                    </a:lnTo>
                    <a:lnTo>
                      <a:pt x="114300" y="266700"/>
                    </a:lnTo>
                    <a:lnTo>
                      <a:pt x="101600" y="266700"/>
                    </a:lnTo>
                    <a:lnTo>
                      <a:pt x="101600" y="266700"/>
                    </a:lnTo>
                    <a:lnTo>
                      <a:pt x="50800" y="254000"/>
                    </a:lnTo>
                    <a:lnTo>
                      <a:pt x="50800" y="228600"/>
                    </a:lnTo>
                    <a:lnTo>
                      <a:pt x="25400" y="203200"/>
                    </a:lnTo>
                    <a:lnTo>
                      <a:pt x="38100" y="190500"/>
                    </a:lnTo>
                    <a:lnTo>
                      <a:pt x="38100" y="190500"/>
                    </a:lnTo>
                    <a:lnTo>
                      <a:pt x="25400" y="177800"/>
                    </a:lnTo>
                    <a:lnTo>
                      <a:pt x="25400" y="152400"/>
                    </a:lnTo>
                    <a:lnTo>
                      <a:pt x="25400" y="139700"/>
                    </a:lnTo>
                    <a:lnTo>
                      <a:pt x="0" y="114300"/>
                    </a:lnTo>
                    <a:lnTo>
                      <a:pt x="12700" y="1143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  <p:sp>
            <p:nvSpPr>
              <p:cNvPr id="62" name="Dowolny kształt 61"/>
              <p:cNvSpPr/>
              <p:nvPr/>
            </p:nvSpPr>
            <p:spPr>
              <a:xfrm>
                <a:off x="2874471" y="3199332"/>
                <a:ext cx="4673604" cy="2311401"/>
              </a:xfrm>
              <a:custGeom>
                <a:avLst/>
                <a:gdLst/>
                <a:ahLst/>
                <a:cxnLst/>
                <a:rect l="0" t="0" r="0" b="0"/>
                <a:pathLst>
                  <a:path w="4673601" h="2311401">
                    <a:moveTo>
                      <a:pt x="25400" y="1536700"/>
                    </a:moveTo>
                    <a:lnTo>
                      <a:pt x="25400" y="1524000"/>
                    </a:lnTo>
                    <a:lnTo>
                      <a:pt x="38100" y="1524000"/>
                    </a:lnTo>
                    <a:lnTo>
                      <a:pt x="38100" y="1511300"/>
                    </a:lnTo>
                    <a:lnTo>
                      <a:pt x="50800" y="1511300"/>
                    </a:lnTo>
                    <a:lnTo>
                      <a:pt x="63500" y="1511300"/>
                    </a:lnTo>
                    <a:lnTo>
                      <a:pt x="101600" y="1498600"/>
                    </a:lnTo>
                    <a:lnTo>
                      <a:pt x="127000" y="1498600"/>
                    </a:lnTo>
                    <a:lnTo>
                      <a:pt x="114300" y="1498600"/>
                    </a:lnTo>
                    <a:lnTo>
                      <a:pt x="127000" y="1498600"/>
                    </a:lnTo>
                    <a:lnTo>
                      <a:pt x="127000" y="1511300"/>
                    </a:lnTo>
                    <a:lnTo>
                      <a:pt x="152400" y="1524000"/>
                    </a:lnTo>
                    <a:lnTo>
                      <a:pt x="177800" y="1536700"/>
                    </a:lnTo>
                    <a:lnTo>
                      <a:pt x="203200" y="1536700"/>
                    </a:lnTo>
                    <a:lnTo>
                      <a:pt x="241300" y="1549400"/>
                    </a:lnTo>
                    <a:lnTo>
                      <a:pt x="254000" y="1549400"/>
                    </a:lnTo>
                    <a:lnTo>
                      <a:pt x="254000" y="1549400"/>
                    </a:lnTo>
                    <a:lnTo>
                      <a:pt x="254000" y="1536700"/>
                    </a:lnTo>
                    <a:lnTo>
                      <a:pt x="266700" y="1536700"/>
                    </a:lnTo>
                    <a:lnTo>
                      <a:pt x="279400" y="1536700"/>
                    </a:lnTo>
                    <a:lnTo>
                      <a:pt x="292100" y="1536700"/>
                    </a:lnTo>
                    <a:lnTo>
                      <a:pt x="292100" y="1524000"/>
                    </a:lnTo>
                    <a:lnTo>
                      <a:pt x="266700" y="1511300"/>
                    </a:lnTo>
                    <a:lnTo>
                      <a:pt x="279400" y="1498600"/>
                    </a:lnTo>
                    <a:lnTo>
                      <a:pt x="279400" y="1485900"/>
                    </a:lnTo>
                    <a:lnTo>
                      <a:pt x="266700" y="1473200"/>
                    </a:lnTo>
                    <a:lnTo>
                      <a:pt x="228600" y="1460500"/>
                    </a:lnTo>
                    <a:lnTo>
                      <a:pt x="215900" y="1460500"/>
                    </a:lnTo>
                    <a:lnTo>
                      <a:pt x="215900" y="1460500"/>
                    </a:lnTo>
                    <a:lnTo>
                      <a:pt x="190500" y="1460500"/>
                    </a:lnTo>
                    <a:lnTo>
                      <a:pt x="190500" y="1460500"/>
                    </a:lnTo>
                    <a:lnTo>
                      <a:pt x="203200" y="1447800"/>
                    </a:lnTo>
                    <a:lnTo>
                      <a:pt x="203200" y="1447800"/>
                    </a:lnTo>
                    <a:lnTo>
                      <a:pt x="215900" y="1422400"/>
                    </a:lnTo>
                    <a:lnTo>
                      <a:pt x="215900" y="1409700"/>
                    </a:lnTo>
                    <a:lnTo>
                      <a:pt x="228600" y="1397000"/>
                    </a:lnTo>
                    <a:lnTo>
                      <a:pt x="228600" y="1397000"/>
                    </a:lnTo>
                    <a:lnTo>
                      <a:pt x="228600" y="1384300"/>
                    </a:lnTo>
                    <a:lnTo>
                      <a:pt x="228600" y="1384300"/>
                    </a:lnTo>
                    <a:lnTo>
                      <a:pt x="215900" y="1384300"/>
                    </a:lnTo>
                    <a:lnTo>
                      <a:pt x="241300" y="1384300"/>
                    </a:lnTo>
                    <a:lnTo>
                      <a:pt x="266700" y="1384300"/>
                    </a:lnTo>
                    <a:lnTo>
                      <a:pt x="266700" y="1384300"/>
                    </a:lnTo>
                    <a:lnTo>
                      <a:pt x="279400" y="1384300"/>
                    </a:lnTo>
                    <a:lnTo>
                      <a:pt x="279400" y="1397000"/>
                    </a:lnTo>
                    <a:lnTo>
                      <a:pt x="279400" y="1397000"/>
                    </a:lnTo>
                    <a:lnTo>
                      <a:pt x="304800" y="1409700"/>
                    </a:lnTo>
                    <a:lnTo>
                      <a:pt x="304800" y="1409700"/>
                    </a:lnTo>
                    <a:lnTo>
                      <a:pt x="292100" y="1422400"/>
                    </a:lnTo>
                    <a:lnTo>
                      <a:pt x="342900" y="1422400"/>
                    </a:lnTo>
                    <a:lnTo>
                      <a:pt x="355600" y="1409700"/>
                    </a:lnTo>
                    <a:lnTo>
                      <a:pt x="355600" y="1409700"/>
                    </a:lnTo>
                    <a:lnTo>
                      <a:pt x="368300" y="1409700"/>
                    </a:lnTo>
                    <a:lnTo>
                      <a:pt x="368300" y="1422400"/>
                    </a:lnTo>
                    <a:lnTo>
                      <a:pt x="381000" y="1422400"/>
                    </a:lnTo>
                    <a:lnTo>
                      <a:pt x="393700" y="1422400"/>
                    </a:lnTo>
                    <a:lnTo>
                      <a:pt x="406400" y="1409700"/>
                    </a:lnTo>
                    <a:lnTo>
                      <a:pt x="406400" y="1409700"/>
                    </a:lnTo>
                    <a:lnTo>
                      <a:pt x="406400" y="1397000"/>
                    </a:lnTo>
                    <a:lnTo>
                      <a:pt x="419100" y="1384300"/>
                    </a:lnTo>
                    <a:lnTo>
                      <a:pt x="431800" y="1384300"/>
                    </a:lnTo>
                    <a:lnTo>
                      <a:pt x="444500" y="1358900"/>
                    </a:lnTo>
                    <a:lnTo>
                      <a:pt x="457200" y="1358900"/>
                    </a:lnTo>
                    <a:lnTo>
                      <a:pt x="457200" y="1346200"/>
                    </a:lnTo>
                    <a:lnTo>
                      <a:pt x="469900" y="1346200"/>
                    </a:lnTo>
                    <a:lnTo>
                      <a:pt x="469900" y="1333500"/>
                    </a:lnTo>
                    <a:lnTo>
                      <a:pt x="482600" y="1320800"/>
                    </a:lnTo>
                    <a:lnTo>
                      <a:pt x="495300" y="1308100"/>
                    </a:lnTo>
                    <a:lnTo>
                      <a:pt x="508000" y="1308100"/>
                    </a:lnTo>
                    <a:lnTo>
                      <a:pt x="520700" y="1295400"/>
                    </a:lnTo>
                    <a:lnTo>
                      <a:pt x="520700" y="1295400"/>
                    </a:lnTo>
                    <a:lnTo>
                      <a:pt x="533400" y="1270000"/>
                    </a:lnTo>
                    <a:lnTo>
                      <a:pt x="546100" y="1270000"/>
                    </a:lnTo>
                    <a:lnTo>
                      <a:pt x="546100" y="1257300"/>
                    </a:lnTo>
                    <a:lnTo>
                      <a:pt x="596900" y="1244600"/>
                    </a:lnTo>
                    <a:lnTo>
                      <a:pt x="596900" y="1231900"/>
                    </a:lnTo>
                    <a:lnTo>
                      <a:pt x="596900" y="1231900"/>
                    </a:lnTo>
                    <a:lnTo>
                      <a:pt x="584200" y="1231900"/>
                    </a:lnTo>
                    <a:lnTo>
                      <a:pt x="5715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46100" y="1231900"/>
                    </a:lnTo>
                    <a:lnTo>
                      <a:pt x="546100" y="1231900"/>
                    </a:lnTo>
                    <a:lnTo>
                      <a:pt x="533400" y="1231900"/>
                    </a:lnTo>
                    <a:lnTo>
                      <a:pt x="533400" y="1206500"/>
                    </a:lnTo>
                    <a:lnTo>
                      <a:pt x="546100" y="1206500"/>
                    </a:lnTo>
                    <a:lnTo>
                      <a:pt x="558800" y="12065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84200" y="1181100"/>
                    </a:lnTo>
                    <a:lnTo>
                      <a:pt x="596900" y="1168400"/>
                    </a:lnTo>
                    <a:lnTo>
                      <a:pt x="609600" y="11684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35000" y="1155700"/>
                    </a:lnTo>
                    <a:lnTo>
                      <a:pt x="635000" y="1143000"/>
                    </a:lnTo>
                    <a:lnTo>
                      <a:pt x="647700" y="11430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660400" y="1117600"/>
                    </a:lnTo>
                    <a:lnTo>
                      <a:pt x="660400" y="1117600"/>
                    </a:lnTo>
                    <a:lnTo>
                      <a:pt x="673100" y="1104900"/>
                    </a:lnTo>
                    <a:lnTo>
                      <a:pt x="660400" y="1092200"/>
                    </a:lnTo>
                    <a:lnTo>
                      <a:pt x="673100" y="1079500"/>
                    </a:lnTo>
                    <a:lnTo>
                      <a:pt x="685800" y="1079500"/>
                    </a:lnTo>
                    <a:lnTo>
                      <a:pt x="685800" y="1066800"/>
                    </a:lnTo>
                    <a:lnTo>
                      <a:pt x="698500" y="1066800"/>
                    </a:lnTo>
                    <a:lnTo>
                      <a:pt x="711200" y="1066800"/>
                    </a:lnTo>
                    <a:lnTo>
                      <a:pt x="723900" y="1054100"/>
                    </a:lnTo>
                    <a:lnTo>
                      <a:pt x="723900" y="1054100"/>
                    </a:lnTo>
                    <a:lnTo>
                      <a:pt x="723900" y="1041400"/>
                    </a:lnTo>
                    <a:lnTo>
                      <a:pt x="736600" y="1041400"/>
                    </a:lnTo>
                    <a:lnTo>
                      <a:pt x="749300" y="1028700"/>
                    </a:lnTo>
                    <a:lnTo>
                      <a:pt x="762000" y="1028700"/>
                    </a:lnTo>
                    <a:lnTo>
                      <a:pt x="762000" y="1028700"/>
                    </a:lnTo>
                    <a:lnTo>
                      <a:pt x="762000" y="1041400"/>
                    </a:lnTo>
                    <a:lnTo>
                      <a:pt x="762000" y="1028700"/>
                    </a:lnTo>
                    <a:lnTo>
                      <a:pt x="774700" y="1028700"/>
                    </a:lnTo>
                    <a:lnTo>
                      <a:pt x="787400" y="1016000"/>
                    </a:lnTo>
                    <a:lnTo>
                      <a:pt x="774700" y="1016000"/>
                    </a:lnTo>
                    <a:lnTo>
                      <a:pt x="774700" y="1003300"/>
                    </a:lnTo>
                    <a:lnTo>
                      <a:pt x="774700" y="990600"/>
                    </a:lnTo>
                    <a:lnTo>
                      <a:pt x="774700" y="990600"/>
                    </a:lnTo>
                    <a:lnTo>
                      <a:pt x="774700" y="977900"/>
                    </a:lnTo>
                    <a:lnTo>
                      <a:pt x="774700" y="977900"/>
                    </a:lnTo>
                    <a:lnTo>
                      <a:pt x="762000" y="977900"/>
                    </a:lnTo>
                    <a:lnTo>
                      <a:pt x="762000" y="977900"/>
                    </a:lnTo>
                    <a:lnTo>
                      <a:pt x="749300" y="952500"/>
                    </a:lnTo>
                    <a:lnTo>
                      <a:pt x="736600" y="952500"/>
                    </a:lnTo>
                    <a:lnTo>
                      <a:pt x="736600" y="952500"/>
                    </a:lnTo>
                    <a:lnTo>
                      <a:pt x="698500" y="952500"/>
                    </a:lnTo>
                    <a:lnTo>
                      <a:pt x="711200" y="939800"/>
                    </a:lnTo>
                    <a:lnTo>
                      <a:pt x="711200" y="939800"/>
                    </a:lnTo>
                    <a:lnTo>
                      <a:pt x="711200" y="927100"/>
                    </a:lnTo>
                    <a:lnTo>
                      <a:pt x="698500" y="927100"/>
                    </a:lnTo>
                    <a:lnTo>
                      <a:pt x="698500" y="927100"/>
                    </a:lnTo>
                    <a:lnTo>
                      <a:pt x="685800" y="927100"/>
                    </a:lnTo>
                    <a:lnTo>
                      <a:pt x="685800" y="927100"/>
                    </a:lnTo>
                    <a:lnTo>
                      <a:pt x="685800" y="914400"/>
                    </a:lnTo>
                    <a:lnTo>
                      <a:pt x="698500" y="889000"/>
                    </a:lnTo>
                    <a:lnTo>
                      <a:pt x="698500" y="901700"/>
                    </a:lnTo>
                    <a:lnTo>
                      <a:pt x="711200" y="889000"/>
                    </a:lnTo>
                    <a:lnTo>
                      <a:pt x="723900" y="889000"/>
                    </a:lnTo>
                    <a:lnTo>
                      <a:pt x="723900" y="876300"/>
                    </a:lnTo>
                    <a:lnTo>
                      <a:pt x="736600" y="876300"/>
                    </a:lnTo>
                    <a:lnTo>
                      <a:pt x="787400" y="889000"/>
                    </a:lnTo>
                    <a:lnTo>
                      <a:pt x="787400" y="876300"/>
                    </a:lnTo>
                    <a:lnTo>
                      <a:pt x="800100" y="876300"/>
                    </a:lnTo>
                    <a:lnTo>
                      <a:pt x="812800" y="876300"/>
                    </a:lnTo>
                    <a:lnTo>
                      <a:pt x="825500" y="863600"/>
                    </a:lnTo>
                    <a:lnTo>
                      <a:pt x="812800" y="863600"/>
                    </a:lnTo>
                    <a:lnTo>
                      <a:pt x="812800" y="863600"/>
                    </a:lnTo>
                    <a:lnTo>
                      <a:pt x="800100" y="863600"/>
                    </a:lnTo>
                    <a:lnTo>
                      <a:pt x="800100" y="863600"/>
                    </a:lnTo>
                    <a:lnTo>
                      <a:pt x="800100" y="850900"/>
                    </a:lnTo>
                    <a:lnTo>
                      <a:pt x="800100" y="838200"/>
                    </a:lnTo>
                    <a:lnTo>
                      <a:pt x="787400" y="838200"/>
                    </a:lnTo>
                    <a:lnTo>
                      <a:pt x="800100" y="850900"/>
                    </a:lnTo>
                    <a:lnTo>
                      <a:pt x="812800" y="850900"/>
                    </a:lnTo>
                    <a:lnTo>
                      <a:pt x="812800" y="838200"/>
                    </a:lnTo>
                    <a:lnTo>
                      <a:pt x="825500" y="800100"/>
                    </a:lnTo>
                    <a:lnTo>
                      <a:pt x="825500" y="800100"/>
                    </a:lnTo>
                    <a:lnTo>
                      <a:pt x="838200" y="787400"/>
                    </a:lnTo>
                    <a:lnTo>
                      <a:pt x="850900" y="787400"/>
                    </a:lnTo>
                    <a:lnTo>
                      <a:pt x="863600" y="774700"/>
                    </a:lnTo>
                    <a:lnTo>
                      <a:pt x="863600" y="774700"/>
                    </a:lnTo>
                    <a:lnTo>
                      <a:pt x="876300" y="762000"/>
                    </a:lnTo>
                    <a:lnTo>
                      <a:pt x="889000" y="762000"/>
                    </a:lnTo>
                    <a:lnTo>
                      <a:pt x="914400" y="762000"/>
                    </a:lnTo>
                    <a:lnTo>
                      <a:pt x="927100" y="774700"/>
                    </a:lnTo>
                    <a:lnTo>
                      <a:pt x="939800" y="762000"/>
                    </a:lnTo>
                    <a:lnTo>
                      <a:pt x="952500" y="762000"/>
                    </a:lnTo>
                    <a:lnTo>
                      <a:pt x="965200" y="762000"/>
                    </a:lnTo>
                    <a:lnTo>
                      <a:pt x="977900" y="762000"/>
                    </a:lnTo>
                    <a:lnTo>
                      <a:pt x="990600" y="762000"/>
                    </a:lnTo>
                    <a:lnTo>
                      <a:pt x="990600" y="749300"/>
                    </a:lnTo>
                    <a:lnTo>
                      <a:pt x="1016000" y="749300"/>
                    </a:lnTo>
                    <a:lnTo>
                      <a:pt x="1016000" y="736600"/>
                    </a:lnTo>
                    <a:lnTo>
                      <a:pt x="1016000" y="736600"/>
                    </a:lnTo>
                    <a:lnTo>
                      <a:pt x="1054100" y="736600"/>
                    </a:lnTo>
                    <a:lnTo>
                      <a:pt x="1092200" y="711200"/>
                    </a:lnTo>
                    <a:lnTo>
                      <a:pt x="1104900" y="711200"/>
                    </a:lnTo>
                    <a:lnTo>
                      <a:pt x="1104900" y="711200"/>
                    </a:lnTo>
                    <a:lnTo>
                      <a:pt x="1117600" y="711200"/>
                    </a:lnTo>
                    <a:lnTo>
                      <a:pt x="1117600" y="711200"/>
                    </a:lnTo>
                    <a:lnTo>
                      <a:pt x="1130300" y="7239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43000" y="736600"/>
                    </a:lnTo>
                    <a:lnTo>
                      <a:pt x="1155700" y="736600"/>
                    </a:lnTo>
                    <a:lnTo>
                      <a:pt x="1143000" y="749300"/>
                    </a:lnTo>
                    <a:lnTo>
                      <a:pt x="1168400" y="749300"/>
                    </a:lnTo>
                    <a:lnTo>
                      <a:pt x="1168400" y="749300"/>
                    </a:lnTo>
                    <a:lnTo>
                      <a:pt x="1231900" y="762000"/>
                    </a:lnTo>
                    <a:lnTo>
                      <a:pt x="1231900" y="749300"/>
                    </a:lnTo>
                    <a:lnTo>
                      <a:pt x="1244600" y="749300"/>
                    </a:lnTo>
                    <a:lnTo>
                      <a:pt x="1257300" y="749300"/>
                    </a:lnTo>
                    <a:lnTo>
                      <a:pt x="1257300" y="749300"/>
                    </a:lnTo>
                    <a:lnTo>
                      <a:pt x="1257300" y="736600"/>
                    </a:lnTo>
                    <a:lnTo>
                      <a:pt x="1270000" y="736600"/>
                    </a:lnTo>
                    <a:lnTo>
                      <a:pt x="1270000" y="723900"/>
                    </a:lnTo>
                    <a:lnTo>
                      <a:pt x="1295400" y="723900"/>
                    </a:lnTo>
                    <a:lnTo>
                      <a:pt x="1295400" y="711200"/>
                    </a:lnTo>
                    <a:lnTo>
                      <a:pt x="1295400" y="711200"/>
                    </a:lnTo>
                    <a:lnTo>
                      <a:pt x="1295400" y="698500"/>
                    </a:lnTo>
                    <a:lnTo>
                      <a:pt x="1308100" y="698500"/>
                    </a:lnTo>
                    <a:lnTo>
                      <a:pt x="1282700" y="698500"/>
                    </a:lnTo>
                    <a:lnTo>
                      <a:pt x="1270000" y="698500"/>
                    </a:lnTo>
                    <a:lnTo>
                      <a:pt x="1257300" y="6985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95400" y="673100"/>
                    </a:lnTo>
                    <a:lnTo>
                      <a:pt x="1308100" y="660400"/>
                    </a:lnTo>
                    <a:lnTo>
                      <a:pt x="1308100" y="647700"/>
                    </a:lnTo>
                    <a:lnTo>
                      <a:pt x="1333500" y="647700"/>
                    </a:lnTo>
                    <a:lnTo>
                      <a:pt x="1333500" y="635000"/>
                    </a:lnTo>
                    <a:lnTo>
                      <a:pt x="1346200" y="635000"/>
                    </a:lnTo>
                    <a:lnTo>
                      <a:pt x="1358900" y="622300"/>
                    </a:lnTo>
                    <a:lnTo>
                      <a:pt x="1371600" y="635000"/>
                    </a:lnTo>
                    <a:lnTo>
                      <a:pt x="1371600" y="622300"/>
                    </a:lnTo>
                    <a:lnTo>
                      <a:pt x="1371600" y="622300"/>
                    </a:lnTo>
                    <a:lnTo>
                      <a:pt x="1384300" y="622300"/>
                    </a:lnTo>
                    <a:lnTo>
                      <a:pt x="1397000" y="584200"/>
                    </a:lnTo>
                    <a:lnTo>
                      <a:pt x="1422400" y="584200"/>
                    </a:lnTo>
                    <a:lnTo>
                      <a:pt x="1422400" y="584200"/>
                    </a:lnTo>
                    <a:lnTo>
                      <a:pt x="1422400" y="571500"/>
                    </a:lnTo>
                    <a:lnTo>
                      <a:pt x="1435100" y="571500"/>
                    </a:lnTo>
                    <a:lnTo>
                      <a:pt x="1447800" y="571500"/>
                    </a:lnTo>
                    <a:lnTo>
                      <a:pt x="1447800" y="571500"/>
                    </a:lnTo>
                    <a:lnTo>
                      <a:pt x="1473200" y="5842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98600" y="5969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511300" y="609600"/>
                    </a:lnTo>
                    <a:lnTo>
                      <a:pt x="1498600" y="609600"/>
                    </a:lnTo>
                    <a:lnTo>
                      <a:pt x="1524000" y="609600"/>
                    </a:lnTo>
                    <a:lnTo>
                      <a:pt x="1524000" y="622300"/>
                    </a:lnTo>
                    <a:lnTo>
                      <a:pt x="1536700" y="635000"/>
                    </a:lnTo>
                    <a:lnTo>
                      <a:pt x="1536700" y="635000"/>
                    </a:lnTo>
                    <a:lnTo>
                      <a:pt x="1562100" y="635000"/>
                    </a:lnTo>
                    <a:lnTo>
                      <a:pt x="1562100" y="635000"/>
                    </a:lnTo>
                    <a:lnTo>
                      <a:pt x="1574800" y="6350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87500" y="660400"/>
                    </a:lnTo>
                    <a:lnTo>
                      <a:pt x="1600200" y="660400"/>
                    </a:lnTo>
                    <a:lnTo>
                      <a:pt x="1612900" y="660400"/>
                    </a:lnTo>
                    <a:lnTo>
                      <a:pt x="1625600" y="673100"/>
                    </a:lnTo>
                    <a:lnTo>
                      <a:pt x="1625600" y="660400"/>
                    </a:lnTo>
                    <a:lnTo>
                      <a:pt x="1625600" y="647700"/>
                    </a:lnTo>
                    <a:lnTo>
                      <a:pt x="1625600" y="635000"/>
                    </a:lnTo>
                    <a:lnTo>
                      <a:pt x="1625600" y="635000"/>
                    </a:lnTo>
                    <a:lnTo>
                      <a:pt x="1612900" y="6350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596900"/>
                    </a:lnTo>
                    <a:lnTo>
                      <a:pt x="1612900" y="596900"/>
                    </a:lnTo>
                    <a:lnTo>
                      <a:pt x="1612900" y="584200"/>
                    </a:lnTo>
                    <a:lnTo>
                      <a:pt x="1612900" y="584200"/>
                    </a:lnTo>
                    <a:lnTo>
                      <a:pt x="16129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58800"/>
                    </a:lnTo>
                    <a:lnTo>
                      <a:pt x="1587500" y="558800"/>
                    </a:lnTo>
                    <a:lnTo>
                      <a:pt x="15875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87500" y="546100"/>
                    </a:lnTo>
                    <a:lnTo>
                      <a:pt x="1574800" y="546100"/>
                    </a:lnTo>
                    <a:lnTo>
                      <a:pt x="1574800" y="546100"/>
                    </a:lnTo>
                    <a:lnTo>
                      <a:pt x="1562100" y="546100"/>
                    </a:lnTo>
                    <a:lnTo>
                      <a:pt x="1562100" y="533400"/>
                    </a:lnTo>
                    <a:lnTo>
                      <a:pt x="1562100" y="520700"/>
                    </a:lnTo>
                    <a:lnTo>
                      <a:pt x="1562100" y="508000"/>
                    </a:lnTo>
                    <a:lnTo>
                      <a:pt x="1562100" y="508000"/>
                    </a:lnTo>
                    <a:lnTo>
                      <a:pt x="1562100" y="495300"/>
                    </a:lnTo>
                    <a:lnTo>
                      <a:pt x="1549400" y="495300"/>
                    </a:lnTo>
                    <a:lnTo>
                      <a:pt x="1562100" y="482600"/>
                    </a:lnTo>
                    <a:lnTo>
                      <a:pt x="1562100" y="482600"/>
                    </a:lnTo>
                    <a:lnTo>
                      <a:pt x="1574800" y="457200"/>
                    </a:lnTo>
                    <a:lnTo>
                      <a:pt x="1587500" y="469900"/>
                    </a:lnTo>
                    <a:lnTo>
                      <a:pt x="1587500" y="482600"/>
                    </a:lnTo>
                    <a:lnTo>
                      <a:pt x="1600200" y="482600"/>
                    </a:lnTo>
                    <a:lnTo>
                      <a:pt x="1612900" y="482600"/>
                    </a:lnTo>
                    <a:lnTo>
                      <a:pt x="1612900" y="4826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51000" y="495300"/>
                    </a:lnTo>
                    <a:lnTo>
                      <a:pt x="1651000" y="495300"/>
                    </a:lnTo>
                    <a:lnTo>
                      <a:pt x="1663700" y="482600"/>
                    </a:lnTo>
                    <a:lnTo>
                      <a:pt x="1701800" y="419100"/>
                    </a:lnTo>
                    <a:lnTo>
                      <a:pt x="1701800" y="406400"/>
                    </a:lnTo>
                    <a:lnTo>
                      <a:pt x="1714500" y="406400"/>
                    </a:lnTo>
                    <a:lnTo>
                      <a:pt x="1727200" y="393700"/>
                    </a:lnTo>
                    <a:lnTo>
                      <a:pt x="1714500" y="381000"/>
                    </a:lnTo>
                    <a:lnTo>
                      <a:pt x="1727200" y="368300"/>
                    </a:lnTo>
                    <a:lnTo>
                      <a:pt x="1752600" y="368300"/>
                    </a:lnTo>
                    <a:lnTo>
                      <a:pt x="1765300" y="355600"/>
                    </a:lnTo>
                    <a:lnTo>
                      <a:pt x="1752600" y="355600"/>
                    </a:lnTo>
                    <a:lnTo>
                      <a:pt x="1752600" y="342900"/>
                    </a:lnTo>
                    <a:lnTo>
                      <a:pt x="1739900" y="342900"/>
                    </a:lnTo>
                    <a:lnTo>
                      <a:pt x="1727200" y="342900"/>
                    </a:lnTo>
                    <a:lnTo>
                      <a:pt x="1714500" y="342900"/>
                    </a:lnTo>
                    <a:lnTo>
                      <a:pt x="1727200" y="330200"/>
                    </a:lnTo>
                    <a:lnTo>
                      <a:pt x="1727200" y="317500"/>
                    </a:lnTo>
                    <a:lnTo>
                      <a:pt x="1727200" y="317500"/>
                    </a:lnTo>
                    <a:lnTo>
                      <a:pt x="1701800" y="317500"/>
                    </a:lnTo>
                    <a:lnTo>
                      <a:pt x="1714500" y="304800"/>
                    </a:lnTo>
                    <a:lnTo>
                      <a:pt x="1714500" y="292100"/>
                    </a:lnTo>
                    <a:lnTo>
                      <a:pt x="1727200" y="266700"/>
                    </a:lnTo>
                    <a:lnTo>
                      <a:pt x="1727200" y="279400"/>
                    </a:lnTo>
                    <a:lnTo>
                      <a:pt x="1727200" y="266700"/>
                    </a:lnTo>
                    <a:lnTo>
                      <a:pt x="1727200" y="254000"/>
                    </a:lnTo>
                    <a:lnTo>
                      <a:pt x="1752600" y="228600"/>
                    </a:lnTo>
                    <a:lnTo>
                      <a:pt x="1739900" y="215900"/>
                    </a:lnTo>
                    <a:lnTo>
                      <a:pt x="1752600" y="203200"/>
                    </a:lnTo>
                    <a:lnTo>
                      <a:pt x="1739900" y="190500"/>
                    </a:lnTo>
                    <a:lnTo>
                      <a:pt x="1739900" y="177800"/>
                    </a:lnTo>
                    <a:lnTo>
                      <a:pt x="1739900" y="177800"/>
                    </a:lnTo>
                    <a:lnTo>
                      <a:pt x="1727200" y="177800"/>
                    </a:lnTo>
                    <a:lnTo>
                      <a:pt x="1739900" y="152400"/>
                    </a:lnTo>
                    <a:lnTo>
                      <a:pt x="1739900" y="152400"/>
                    </a:lnTo>
                    <a:lnTo>
                      <a:pt x="1714500" y="152400"/>
                    </a:lnTo>
                    <a:lnTo>
                      <a:pt x="1689100" y="152400"/>
                    </a:lnTo>
                    <a:lnTo>
                      <a:pt x="1663700" y="152400"/>
                    </a:lnTo>
                    <a:lnTo>
                      <a:pt x="1676400" y="139700"/>
                    </a:lnTo>
                    <a:lnTo>
                      <a:pt x="1600200" y="127000"/>
                    </a:lnTo>
                    <a:lnTo>
                      <a:pt x="1638300" y="114300"/>
                    </a:lnTo>
                    <a:lnTo>
                      <a:pt x="1638300" y="114300"/>
                    </a:lnTo>
                    <a:lnTo>
                      <a:pt x="1651000" y="101600"/>
                    </a:lnTo>
                    <a:lnTo>
                      <a:pt x="1663700" y="101600"/>
                    </a:lnTo>
                    <a:lnTo>
                      <a:pt x="1663700" y="101600"/>
                    </a:lnTo>
                    <a:lnTo>
                      <a:pt x="1689100" y="101600"/>
                    </a:lnTo>
                    <a:lnTo>
                      <a:pt x="1689100" y="88900"/>
                    </a:lnTo>
                    <a:lnTo>
                      <a:pt x="1701800" y="88900"/>
                    </a:lnTo>
                    <a:lnTo>
                      <a:pt x="1714500" y="76200"/>
                    </a:lnTo>
                    <a:lnTo>
                      <a:pt x="1714500" y="76200"/>
                    </a:lnTo>
                    <a:lnTo>
                      <a:pt x="1714500" y="63500"/>
                    </a:lnTo>
                    <a:lnTo>
                      <a:pt x="1752600" y="38100"/>
                    </a:lnTo>
                    <a:lnTo>
                      <a:pt x="1765300" y="25400"/>
                    </a:lnTo>
                    <a:lnTo>
                      <a:pt x="1765300" y="12700"/>
                    </a:lnTo>
                    <a:lnTo>
                      <a:pt x="1778000" y="25400"/>
                    </a:lnTo>
                    <a:lnTo>
                      <a:pt x="1790700" y="25400"/>
                    </a:lnTo>
                    <a:lnTo>
                      <a:pt x="1803400" y="25400"/>
                    </a:lnTo>
                    <a:lnTo>
                      <a:pt x="1803400" y="25400"/>
                    </a:lnTo>
                    <a:lnTo>
                      <a:pt x="1816100" y="25400"/>
                    </a:lnTo>
                    <a:lnTo>
                      <a:pt x="18161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41500" y="12700"/>
                    </a:lnTo>
                    <a:lnTo>
                      <a:pt x="1854200" y="12700"/>
                    </a:lnTo>
                    <a:lnTo>
                      <a:pt x="1854200" y="0"/>
                    </a:lnTo>
                    <a:lnTo>
                      <a:pt x="1866900" y="12700"/>
                    </a:lnTo>
                    <a:lnTo>
                      <a:pt x="1866900" y="25400"/>
                    </a:lnTo>
                    <a:lnTo>
                      <a:pt x="1879600" y="38100"/>
                    </a:lnTo>
                    <a:lnTo>
                      <a:pt x="1879600" y="38100"/>
                    </a:lnTo>
                    <a:lnTo>
                      <a:pt x="1905000" y="38100"/>
                    </a:lnTo>
                    <a:lnTo>
                      <a:pt x="1917700" y="38100"/>
                    </a:lnTo>
                    <a:lnTo>
                      <a:pt x="1917700" y="25400"/>
                    </a:lnTo>
                    <a:lnTo>
                      <a:pt x="2095500" y="50800"/>
                    </a:lnTo>
                    <a:lnTo>
                      <a:pt x="2108200" y="50800"/>
                    </a:lnTo>
                    <a:lnTo>
                      <a:pt x="2133600" y="50800"/>
                    </a:lnTo>
                    <a:lnTo>
                      <a:pt x="2133600" y="50800"/>
                    </a:lnTo>
                    <a:lnTo>
                      <a:pt x="2146300" y="50800"/>
                    </a:lnTo>
                    <a:lnTo>
                      <a:pt x="2159000" y="25400"/>
                    </a:lnTo>
                    <a:lnTo>
                      <a:pt x="2171700" y="38100"/>
                    </a:lnTo>
                    <a:lnTo>
                      <a:pt x="2171700" y="38100"/>
                    </a:lnTo>
                    <a:lnTo>
                      <a:pt x="2171700" y="25400"/>
                    </a:lnTo>
                    <a:lnTo>
                      <a:pt x="2197100" y="25400"/>
                    </a:lnTo>
                    <a:lnTo>
                      <a:pt x="2197100" y="25400"/>
                    </a:lnTo>
                    <a:lnTo>
                      <a:pt x="2209800" y="25400"/>
                    </a:lnTo>
                    <a:lnTo>
                      <a:pt x="2209800" y="25400"/>
                    </a:lnTo>
                    <a:lnTo>
                      <a:pt x="2247900" y="25400"/>
                    </a:lnTo>
                    <a:lnTo>
                      <a:pt x="2260600" y="25400"/>
                    </a:lnTo>
                    <a:lnTo>
                      <a:pt x="2298700" y="38100"/>
                    </a:lnTo>
                    <a:lnTo>
                      <a:pt x="2298700" y="38100"/>
                    </a:lnTo>
                    <a:lnTo>
                      <a:pt x="2324100" y="38100"/>
                    </a:lnTo>
                    <a:lnTo>
                      <a:pt x="2336800" y="25400"/>
                    </a:lnTo>
                    <a:lnTo>
                      <a:pt x="2349500" y="254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13000" y="63500"/>
                    </a:lnTo>
                    <a:lnTo>
                      <a:pt x="2425700" y="88900"/>
                    </a:lnTo>
                    <a:lnTo>
                      <a:pt x="2425700" y="114300"/>
                    </a:lnTo>
                    <a:lnTo>
                      <a:pt x="2438400" y="114300"/>
                    </a:lnTo>
                    <a:lnTo>
                      <a:pt x="2425700" y="127000"/>
                    </a:lnTo>
                    <a:lnTo>
                      <a:pt x="2400300" y="177800"/>
                    </a:lnTo>
                    <a:lnTo>
                      <a:pt x="2413000" y="215900"/>
                    </a:lnTo>
                    <a:lnTo>
                      <a:pt x="2425700" y="241300"/>
                    </a:lnTo>
                    <a:lnTo>
                      <a:pt x="2451100" y="241300"/>
                    </a:lnTo>
                    <a:lnTo>
                      <a:pt x="2463800" y="254000"/>
                    </a:lnTo>
                    <a:lnTo>
                      <a:pt x="2489200" y="254000"/>
                    </a:lnTo>
                    <a:lnTo>
                      <a:pt x="2501900" y="2794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63800" y="279400"/>
                    </a:lnTo>
                    <a:lnTo>
                      <a:pt x="2438400" y="279400"/>
                    </a:lnTo>
                    <a:lnTo>
                      <a:pt x="2425700" y="292100"/>
                    </a:lnTo>
                    <a:lnTo>
                      <a:pt x="2400300" y="292100"/>
                    </a:lnTo>
                    <a:lnTo>
                      <a:pt x="2400300" y="292100"/>
                    </a:lnTo>
                    <a:lnTo>
                      <a:pt x="2374900" y="279400"/>
                    </a:lnTo>
                    <a:lnTo>
                      <a:pt x="2362200" y="279400"/>
                    </a:lnTo>
                    <a:lnTo>
                      <a:pt x="2324100" y="279400"/>
                    </a:lnTo>
                    <a:lnTo>
                      <a:pt x="2324100" y="304800"/>
                    </a:lnTo>
                    <a:lnTo>
                      <a:pt x="2324100" y="317500"/>
                    </a:lnTo>
                    <a:lnTo>
                      <a:pt x="2311400" y="330200"/>
                    </a:lnTo>
                    <a:lnTo>
                      <a:pt x="2324100" y="330200"/>
                    </a:lnTo>
                    <a:lnTo>
                      <a:pt x="2298700" y="342900"/>
                    </a:lnTo>
                    <a:lnTo>
                      <a:pt x="2286000" y="342900"/>
                    </a:lnTo>
                    <a:lnTo>
                      <a:pt x="2273300" y="330200"/>
                    </a:lnTo>
                    <a:lnTo>
                      <a:pt x="2260600" y="330200"/>
                    </a:lnTo>
                    <a:lnTo>
                      <a:pt x="2247900" y="330200"/>
                    </a:lnTo>
                    <a:lnTo>
                      <a:pt x="2235200" y="355600"/>
                    </a:lnTo>
                    <a:lnTo>
                      <a:pt x="2247900" y="355600"/>
                    </a:lnTo>
                    <a:lnTo>
                      <a:pt x="2235200" y="368300"/>
                    </a:lnTo>
                    <a:lnTo>
                      <a:pt x="2235200" y="381000"/>
                    </a:lnTo>
                    <a:lnTo>
                      <a:pt x="2197100" y="381000"/>
                    </a:lnTo>
                    <a:lnTo>
                      <a:pt x="2184400" y="393700"/>
                    </a:lnTo>
                    <a:lnTo>
                      <a:pt x="2197100" y="406400"/>
                    </a:lnTo>
                    <a:lnTo>
                      <a:pt x="2184400" y="419100"/>
                    </a:lnTo>
                    <a:lnTo>
                      <a:pt x="2171700" y="419100"/>
                    </a:lnTo>
                    <a:lnTo>
                      <a:pt x="2171700" y="444500"/>
                    </a:lnTo>
                    <a:lnTo>
                      <a:pt x="2171700" y="444500"/>
                    </a:lnTo>
                    <a:lnTo>
                      <a:pt x="2184400" y="444500"/>
                    </a:lnTo>
                    <a:lnTo>
                      <a:pt x="2184400" y="444500"/>
                    </a:lnTo>
                    <a:lnTo>
                      <a:pt x="2197100" y="444500"/>
                    </a:lnTo>
                    <a:lnTo>
                      <a:pt x="2197100" y="457200"/>
                    </a:lnTo>
                    <a:lnTo>
                      <a:pt x="2209800" y="457200"/>
                    </a:lnTo>
                    <a:lnTo>
                      <a:pt x="2222500" y="457200"/>
                    </a:lnTo>
                    <a:lnTo>
                      <a:pt x="2235200" y="457200"/>
                    </a:lnTo>
                    <a:lnTo>
                      <a:pt x="2235200" y="457200"/>
                    </a:lnTo>
                    <a:lnTo>
                      <a:pt x="2247900" y="469900"/>
                    </a:lnTo>
                    <a:lnTo>
                      <a:pt x="2247900" y="469900"/>
                    </a:lnTo>
                    <a:lnTo>
                      <a:pt x="2286000" y="469900"/>
                    </a:lnTo>
                    <a:lnTo>
                      <a:pt x="2286000" y="482600"/>
                    </a:lnTo>
                    <a:lnTo>
                      <a:pt x="2311400" y="495300"/>
                    </a:lnTo>
                    <a:lnTo>
                      <a:pt x="2336800" y="495300"/>
                    </a:lnTo>
                    <a:lnTo>
                      <a:pt x="2362200" y="508000"/>
                    </a:lnTo>
                    <a:lnTo>
                      <a:pt x="2400300" y="508000"/>
                    </a:lnTo>
                    <a:lnTo>
                      <a:pt x="2413000" y="508000"/>
                    </a:lnTo>
                    <a:lnTo>
                      <a:pt x="2413000" y="508000"/>
                    </a:lnTo>
                    <a:lnTo>
                      <a:pt x="2438400" y="520700"/>
                    </a:lnTo>
                    <a:lnTo>
                      <a:pt x="2425700" y="520700"/>
                    </a:lnTo>
                    <a:lnTo>
                      <a:pt x="2438400" y="533400"/>
                    </a:lnTo>
                    <a:lnTo>
                      <a:pt x="2438400" y="533400"/>
                    </a:lnTo>
                    <a:lnTo>
                      <a:pt x="2451100" y="533400"/>
                    </a:lnTo>
                    <a:lnTo>
                      <a:pt x="2451100" y="546100"/>
                    </a:lnTo>
                    <a:lnTo>
                      <a:pt x="24638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89200" y="546100"/>
                    </a:lnTo>
                    <a:lnTo>
                      <a:pt x="2489200" y="558800"/>
                    </a:lnTo>
                    <a:lnTo>
                      <a:pt x="2501900" y="558800"/>
                    </a:lnTo>
                    <a:lnTo>
                      <a:pt x="2514600" y="558800"/>
                    </a:lnTo>
                    <a:lnTo>
                      <a:pt x="2514600" y="5715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27300" y="5842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52700" y="596900"/>
                    </a:lnTo>
                    <a:lnTo>
                      <a:pt x="2527300" y="596900"/>
                    </a:lnTo>
                    <a:lnTo>
                      <a:pt x="2501900" y="609600"/>
                    </a:lnTo>
                    <a:lnTo>
                      <a:pt x="2514600" y="622300"/>
                    </a:lnTo>
                    <a:lnTo>
                      <a:pt x="2514600" y="635000"/>
                    </a:lnTo>
                    <a:lnTo>
                      <a:pt x="2527300" y="635000"/>
                    </a:lnTo>
                    <a:lnTo>
                      <a:pt x="2527300" y="647700"/>
                    </a:lnTo>
                    <a:lnTo>
                      <a:pt x="2540000" y="647700"/>
                    </a:lnTo>
                    <a:lnTo>
                      <a:pt x="2552700" y="660400"/>
                    </a:lnTo>
                    <a:lnTo>
                      <a:pt x="2540000" y="660400"/>
                    </a:lnTo>
                    <a:lnTo>
                      <a:pt x="2565400" y="673100"/>
                    </a:lnTo>
                    <a:lnTo>
                      <a:pt x="2552700" y="685800"/>
                    </a:lnTo>
                    <a:lnTo>
                      <a:pt x="2603500" y="698500"/>
                    </a:lnTo>
                    <a:lnTo>
                      <a:pt x="2603500" y="711200"/>
                    </a:lnTo>
                    <a:lnTo>
                      <a:pt x="2590800" y="711200"/>
                    </a:lnTo>
                    <a:lnTo>
                      <a:pt x="2590800" y="711200"/>
                    </a:lnTo>
                    <a:lnTo>
                      <a:pt x="2578100" y="698500"/>
                    </a:lnTo>
                    <a:lnTo>
                      <a:pt x="2578100" y="711200"/>
                    </a:lnTo>
                    <a:lnTo>
                      <a:pt x="2552700" y="711200"/>
                    </a:lnTo>
                    <a:lnTo>
                      <a:pt x="25273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019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76500" y="723900"/>
                    </a:lnTo>
                    <a:lnTo>
                      <a:pt x="2476500" y="723900"/>
                    </a:lnTo>
                    <a:lnTo>
                      <a:pt x="2463800" y="723900"/>
                    </a:lnTo>
                    <a:lnTo>
                      <a:pt x="2463800" y="723900"/>
                    </a:lnTo>
                    <a:lnTo>
                      <a:pt x="2425700" y="736600"/>
                    </a:lnTo>
                    <a:lnTo>
                      <a:pt x="2413000" y="736600"/>
                    </a:lnTo>
                    <a:lnTo>
                      <a:pt x="2413000" y="736600"/>
                    </a:lnTo>
                    <a:lnTo>
                      <a:pt x="2425700" y="749300"/>
                    </a:lnTo>
                    <a:lnTo>
                      <a:pt x="2425700" y="749300"/>
                    </a:lnTo>
                    <a:lnTo>
                      <a:pt x="2425700" y="736600"/>
                    </a:lnTo>
                    <a:lnTo>
                      <a:pt x="2451100" y="749300"/>
                    </a:lnTo>
                    <a:lnTo>
                      <a:pt x="2451100" y="749300"/>
                    </a:lnTo>
                    <a:lnTo>
                      <a:pt x="2463800" y="749300"/>
                    </a:lnTo>
                    <a:lnTo>
                      <a:pt x="2463800" y="749300"/>
                    </a:lnTo>
                    <a:lnTo>
                      <a:pt x="2476500" y="749300"/>
                    </a:lnTo>
                    <a:lnTo>
                      <a:pt x="2476500" y="736600"/>
                    </a:lnTo>
                    <a:lnTo>
                      <a:pt x="2489200" y="7366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62000"/>
                    </a:lnTo>
                    <a:lnTo>
                      <a:pt x="2489200" y="762000"/>
                    </a:lnTo>
                    <a:lnTo>
                      <a:pt x="2489200" y="762000"/>
                    </a:lnTo>
                    <a:lnTo>
                      <a:pt x="2501900" y="774700"/>
                    </a:lnTo>
                    <a:lnTo>
                      <a:pt x="2514600" y="774700"/>
                    </a:lnTo>
                    <a:lnTo>
                      <a:pt x="2514600" y="774700"/>
                    </a:lnTo>
                    <a:lnTo>
                      <a:pt x="2527300" y="774700"/>
                    </a:lnTo>
                    <a:lnTo>
                      <a:pt x="2514600" y="787400"/>
                    </a:lnTo>
                    <a:lnTo>
                      <a:pt x="2527300" y="787400"/>
                    </a:lnTo>
                    <a:lnTo>
                      <a:pt x="2527300" y="787400"/>
                    </a:lnTo>
                    <a:lnTo>
                      <a:pt x="2501900" y="800100"/>
                    </a:lnTo>
                    <a:lnTo>
                      <a:pt x="2476500" y="825500"/>
                    </a:lnTo>
                    <a:lnTo>
                      <a:pt x="2501900" y="825500"/>
                    </a:lnTo>
                    <a:lnTo>
                      <a:pt x="2476500" y="838200"/>
                    </a:lnTo>
                    <a:lnTo>
                      <a:pt x="2476500" y="850900"/>
                    </a:lnTo>
                    <a:lnTo>
                      <a:pt x="2463800" y="850900"/>
                    </a:lnTo>
                    <a:lnTo>
                      <a:pt x="2451100" y="863600"/>
                    </a:lnTo>
                    <a:lnTo>
                      <a:pt x="2438400" y="863600"/>
                    </a:lnTo>
                    <a:lnTo>
                      <a:pt x="2438400" y="850900"/>
                    </a:lnTo>
                    <a:lnTo>
                      <a:pt x="2438400" y="863600"/>
                    </a:lnTo>
                    <a:lnTo>
                      <a:pt x="2413000" y="8636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387600" y="876300"/>
                    </a:lnTo>
                    <a:lnTo>
                      <a:pt x="23876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901700"/>
                    </a:lnTo>
                    <a:lnTo>
                      <a:pt x="2362200" y="901700"/>
                    </a:lnTo>
                    <a:lnTo>
                      <a:pt x="2362200" y="901700"/>
                    </a:lnTo>
                    <a:lnTo>
                      <a:pt x="2336800" y="9017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24100" y="914400"/>
                    </a:lnTo>
                    <a:lnTo>
                      <a:pt x="2324100" y="914400"/>
                    </a:lnTo>
                    <a:lnTo>
                      <a:pt x="2311400" y="914400"/>
                    </a:lnTo>
                    <a:lnTo>
                      <a:pt x="2311400" y="9144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311400" y="939800"/>
                    </a:lnTo>
                    <a:lnTo>
                      <a:pt x="2298700" y="952500"/>
                    </a:lnTo>
                    <a:lnTo>
                      <a:pt x="2311400" y="952500"/>
                    </a:lnTo>
                    <a:lnTo>
                      <a:pt x="2311400" y="952500"/>
                    </a:lnTo>
                    <a:lnTo>
                      <a:pt x="2311400" y="965200"/>
                    </a:lnTo>
                    <a:lnTo>
                      <a:pt x="2311400" y="977900"/>
                    </a:lnTo>
                    <a:lnTo>
                      <a:pt x="2324100" y="965200"/>
                    </a:lnTo>
                    <a:lnTo>
                      <a:pt x="2362200" y="965200"/>
                    </a:lnTo>
                    <a:lnTo>
                      <a:pt x="2362200" y="965200"/>
                    </a:lnTo>
                    <a:lnTo>
                      <a:pt x="2387600" y="965200"/>
                    </a:lnTo>
                    <a:lnTo>
                      <a:pt x="2413000" y="952500"/>
                    </a:lnTo>
                    <a:lnTo>
                      <a:pt x="2413000" y="965200"/>
                    </a:lnTo>
                    <a:lnTo>
                      <a:pt x="2438400" y="977900"/>
                    </a:lnTo>
                    <a:lnTo>
                      <a:pt x="2438400" y="977900"/>
                    </a:lnTo>
                    <a:lnTo>
                      <a:pt x="2476500" y="977900"/>
                    </a:lnTo>
                    <a:lnTo>
                      <a:pt x="2476500" y="965200"/>
                    </a:lnTo>
                    <a:lnTo>
                      <a:pt x="2514600" y="965200"/>
                    </a:lnTo>
                    <a:lnTo>
                      <a:pt x="2527300" y="965200"/>
                    </a:lnTo>
                    <a:lnTo>
                      <a:pt x="2527300" y="977900"/>
                    </a:lnTo>
                    <a:lnTo>
                      <a:pt x="2540000" y="952500"/>
                    </a:lnTo>
                    <a:lnTo>
                      <a:pt x="2552700" y="939800"/>
                    </a:lnTo>
                    <a:lnTo>
                      <a:pt x="2578100" y="914400"/>
                    </a:lnTo>
                    <a:lnTo>
                      <a:pt x="2590800" y="889000"/>
                    </a:lnTo>
                    <a:lnTo>
                      <a:pt x="2603500" y="889000"/>
                    </a:lnTo>
                    <a:lnTo>
                      <a:pt x="2603500" y="876300"/>
                    </a:lnTo>
                    <a:lnTo>
                      <a:pt x="2616200" y="889000"/>
                    </a:lnTo>
                    <a:lnTo>
                      <a:pt x="2628900" y="876300"/>
                    </a:lnTo>
                    <a:lnTo>
                      <a:pt x="2654300" y="850900"/>
                    </a:lnTo>
                    <a:lnTo>
                      <a:pt x="2667000" y="8382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92400" y="825500"/>
                    </a:lnTo>
                    <a:lnTo>
                      <a:pt x="2692400" y="825500"/>
                    </a:lnTo>
                    <a:lnTo>
                      <a:pt x="2717800" y="825500"/>
                    </a:lnTo>
                    <a:lnTo>
                      <a:pt x="2717800" y="838200"/>
                    </a:lnTo>
                    <a:lnTo>
                      <a:pt x="2730500" y="838200"/>
                    </a:lnTo>
                    <a:lnTo>
                      <a:pt x="2730500" y="838200"/>
                    </a:lnTo>
                    <a:lnTo>
                      <a:pt x="2730500" y="863600"/>
                    </a:lnTo>
                    <a:lnTo>
                      <a:pt x="2730500" y="876300"/>
                    </a:lnTo>
                    <a:lnTo>
                      <a:pt x="2730500" y="876300"/>
                    </a:lnTo>
                    <a:lnTo>
                      <a:pt x="2743200" y="876300"/>
                    </a:lnTo>
                    <a:lnTo>
                      <a:pt x="2755900" y="889000"/>
                    </a:lnTo>
                    <a:lnTo>
                      <a:pt x="2806700" y="889000"/>
                    </a:lnTo>
                    <a:lnTo>
                      <a:pt x="2832100" y="9017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32100" y="927100"/>
                    </a:lnTo>
                    <a:lnTo>
                      <a:pt x="2832100" y="927100"/>
                    </a:lnTo>
                    <a:lnTo>
                      <a:pt x="2832100" y="939800"/>
                    </a:lnTo>
                    <a:lnTo>
                      <a:pt x="2832100" y="9398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82900" y="952500"/>
                    </a:lnTo>
                    <a:lnTo>
                      <a:pt x="2882900" y="939800"/>
                    </a:lnTo>
                    <a:lnTo>
                      <a:pt x="2895600" y="952500"/>
                    </a:lnTo>
                    <a:lnTo>
                      <a:pt x="2895600" y="952500"/>
                    </a:lnTo>
                    <a:lnTo>
                      <a:pt x="2921000" y="939800"/>
                    </a:lnTo>
                    <a:lnTo>
                      <a:pt x="2946400" y="914400"/>
                    </a:lnTo>
                    <a:lnTo>
                      <a:pt x="2921000" y="901700"/>
                    </a:lnTo>
                    <a:lnTo>
                      <a:pt x="2921000" y="889000"/>
                    </a:lnTo>
                    <a:lnTo>
                      <a:pt x="2946400" y="8890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3009900" y="889000"/>
                    </a:lnTo>
                    <a:lnTo>
                      <a:pt x="3009900" y="901700"/>
                    </a:lnTo>
                    <a:lnTo>
                      <a:pt x="3009900" y="901700"/>
                    </a:lnTo>
                    <a:lnTo>
                      <a:pt x="3022600" y="889000"/>
                    </a:lnTo>
                    <a:lnTo>
                      <a:pt x="3048000" y="889000"/>
                    </a:lnTo>
                    <a:lnTo>
                      <a:pt x="3060700" y="889000"/>
                    </a:lnTo>
                    <a:lnTo>
                      <a:pt x="3098800" y="889000"/>
                    </a:lnTo>
                    <a:lnTo>
                      <a:pt x="3098800" y="889000"/>
                    </a:lnTo>
                    <a:lnTo>
                      <a:pt x="3098800" y="901700"/>
                    </a:lnTo>
                    <a:lnTo>
                      <a:pt x="3098800" y="901700"/>
                    </a:lnTo>
                    <a:lnTo>
                      <a:pt x="3098800" y="889000"/>
                    </a:lnTo>
                    <a:lnTo>
                      <a:pt x="3086100" y="889000"/>
                    </a:lnTo>
                    <a:lnTo>
                      <a:pt x="3073400" y="901700"/>
                    </a:lnTo>
                    <a:lnTo>
                      <a:pt x="3086100" y="901700"/>
                    </a:lnTo>
                    <a:lnTo>
                      <a:pt x="3086100" y="901700"/>
                    </a:lnTo>
                    <a:lnTo>
                      <a:pt x="3086100" y="927100"/>
                    </a:lnTo>
                    <a:lnTo>
                      <a:pt x="3098800" y="927100"/>
                    </a:lnTo>
                    <a:lnTo>
                      <a:pt x="3098800" y="927100"/>
                    </a:lnTo>
                    <a:lnTo>
                      <a:pt x="3111500" y="9271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098800" y="901700"/>
                    </a:lnTo>
                    <a:lnTo>
                      <a:pt x="31115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36900" y="914400"/>
                    </a:lnTo>
                    <a:lnTo>
                      <a:pt x="3149600" y="914400"/>
                    </a:lnTo>
                    <a:lnTo>
                      <a:pt x="3162300" y="914400"/>
                    </a:lnTo>
                    <a:lnTo>
                      <a:pt x="3175000" y="914400"/>
                    </a:lnTo>
                    <a:lnTo>
                      <a:pt x="3175000" y="914400"/>
                    </a:lnTo>
                    <a:lnTo>
                      <a:pt x="3187700" y="914400"/>
                    </a:lnTo>
                    <a:lnTo>
                      <a:pt x="3187700" y="914400"/>
                    </a:lnTo>
                    <a:lnTo>
                      <a:pt x="3225800" y="901700"/>
                    </a:lnTo>
                    <a:lnTo>
                      <a:pt x="3213100" y="914400"/>
                    </a:lnTo>
                    <a:lnTo>
                      <a:pt x="3238500" y="914400"/>
                    </a:lnTo>
                    <a:lnTo>
                      <a:pt x="3251200" y="901700"/>
                    </a:lnTo>
                    <a:lnTo>
                      <a:pt x="3263900" y="901700"/>
                    </a:lnTo>
                    <a:lnTo>
                      <a:pt x="3263900" y="901700"/>
                    </a:lnTo>
                    <a:lnTo>
                      <a:pt x="3276600" y="901700"/>
                    </a:lnTo>
                    <a:lnTo>
                      <a:pt x="3276600" y="901700"/>
                    </a:lnTo>
                    <a:lnTo>
                      <a:pt x="3302000" y="914400"/>
                    </a:lnTo>
                    <a:lnTo>
                      <a:pt x="3302000" y="901700"/>
                    </a:lnTo>
                    <a:lnTo>
                      <a:pt x="33147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289300" y="889000"/>
                    </a:lnTo>
                    <a:lnTo>
                      <a:pt x="33020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327400" y="863600"/>
                    </a:lnTo>
                    <a:lnTo>
                      <a:pt x="3327400" y="850900"/>
                    </a:lnTo>
                    <a:lnTo>
                      <a:pt x="3340100" y="838200"/>
                    </a:lnTo>
                    <a:lnTo>
                      <a:pt x="3352800" y="838200"/>
                    </a:lnTo>
                    <a:lnTo>
                      <a:pt x="3365500" y="825500"/>
                    </a:lnTo>
                    <a:lnTo>
                      <a:pt x="3378200" y="800100"/>
                    </a:lnTo>
                    <a:lnTo>
                      <a:pt x="3416300" y="812800"/>
                    </a:lnTo>
                    <a:lnTo>
                      <a:pt x="3441700" y="825500"/>
                    </a:lnTo>
                    <a:lnTo>
                      <a:pt x="3454400" y="825500"/>
                    </a:lnTo>
                    <a:lnTo>
                      <a:pt x="3467100" y="825500"/>
                    </a:lnTo>
                    <a:lnTo>
                      <a:pt x="3479800" y="825500"/>
                    </a:lnTo>
                    <a:lnTo>
                      <a:pt x="3505200" y="838200"/>
                    </a:lnTo>
                    <a:lnTo>
                      <a:pt x="3517900" y="850900"/>
                    </a:lnTo>
                    <a:lnTo>
                      <a:pt x="3543300" y="850900"/>
                    </a:lnTo>
                    <a:lnTo>
                      <a:pt x="3530600" y="850900"/>
                    </a:lnTo>
                    <a:lnTo>
                      <a:pt x="3556000" y="850900"/>
                    </a:lnTo>
                    <a:lnTo>
                      <a:pt x="3556000" y="863600"/>
                    </a:lnTo>
                    <a:lnTo>
                      <a:pt x="3581400" y="863600"/>
                    </a:lnTo>
                    <a:lnTo>
                      <a:pt x="3581400" y="863600"/>
                    </a:lnTo>
                    <a:lnTo>
                      <a:pt x="3606800" y="8763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44900" y="889000"/>
                    </a:lnTo>
                    <a:lnTo>
                      <a:pt x="3657600" y="889000"/>
                    </a:lnTo>
                    <a:lnTo>
                      <a:pt x="3670300" y="889000"/>
                    </a:lnTo>
                    <a:lnTo>
                      <a:pt x="3683000" y="914400"/>
                    </a:lnTo>
                    <a:lnTo>
                      <a:pt x="3695700" y="914400"/>
                    </a:lnTo>
                    <a:lnTo>
                      <a:pt x="3708400" y="914400"/>
                    </a:lnTo>
                    <a:lnTo>
                      <a:pt x="3695700" y="914400"/>
                    </a:lnTo>
                    <a:lnTo>
                      <a:pt x="3721100" y="927100"/>
                    </a:lnTo>
                    <a:lnTo>
                      <a:pt x="3721100" y="927100"/>
                    </a:lnTo>
                    <a:lnTo>
                      <a:pt x="3746500" y="927100"/>
                    </a:lnTo>
                    <a:lnTo>
                      <a:pt x="3746500" y="927100"/>
                    </a:lnTo>
                    <a:lnTo>
                      <a:pt x="3759200" y="927100"/>
                    </a:lnTo>
                    <a:lnTo>
                      <a:pt x="3784600" y="952500"/>
                    </a:lnTo>
                    <a:lnTo>
                      <a:pt x="3835400" y="952500"/>
                    </a:lnTo>
                    <a:lnTo>
                      <a:pt x="3911600" y="977900"/>
                    </a:lnTo>
                    <a:lnTo>
                      <a:pt x="3924300" y="990600"/>
                    </a:lnTo>
                    <a:lnTo>
                      <a:pt x="3949700" y="1003300"/>
                    </a:lnTo>
                    <a:lnTo>
                      <a:pt x="3962400" y="1003300"/>
                    </a:lnTo>
                    <a:lnTo>
                      <a:pt x="3975100" y="1003300"/>
                    </a:lnTo>
                    <a:lnTo>
                      <a:pt x="3987800" y="1003300"/>
                    </a:lnTo>
                    <a:lnTo>
                      <a:pt x="4013200" y="1003300"/>
                    </a:lnTo>
                    <a:lnTo>
                      <a:pt x="3987800" y="1028700"/>
                    </a:lnTo>
                    <a:lnTo>
                      <a:pt x="4114800" y="1041400"/>
                    </a:lnTo>
                    <a:lnTo>
                      <a:pt x="4216400" y="1066800"/>
                    </a:lnTo>
                    <a:lnTo>
                      <a:pt x="4241800" y="1054100"/>
                    </a:lnTo>
                    <a:lnTo>
                      <a:pt x="4241800" y="1028700"/>
                    </a:lnTo>
                    <a:lnTo>
                      <a:pt x="4343400" y="1066800"/>
                    </a:lnTo>
                    <a:lnTo>
                      <a:pt x="4381500" y="1079500"/>
                    </a:lnTo>
                    <a:lnTo>
                      <a:pt x="4495800" y="1130300"/>
                    </a:lnTo>
                    <a:lnTo>
                      <a:pt x="4559300" y="1143000"/>
                    </a:lnTo>
                    <a:lnTo>
                      <a:pt x="4673600" y="1206500"/>
                    </a:lnTo>
                    <a:lnTo>
                      <a:pt x="4673600" y="1206500"/>
                    </a:lnTo>
                    <a:lnTo>
                      <a:pt x="4622800" y="1219200"/>
                    </a:lnTo>
                    <a:lnTo>
                      <a:pt x="4622800" y="1231900"/>
                    </a:lnTo>
                    <a:lnTo>
                      <a:pt x="4610100" y="1231900"/>
                    </a:lnTo>
                    <a:lnTo>
                      <a:pt x="4610100" y="1244600"/>
                    </a:lnTo>
                    <a:lnTo>
                      <a:pt x="4610100" y="1244600"/>
                    </a:lnTo>
                    <a:lnTo>
                      <a:pt x="4597400" y="1257300"/>
                    </a:lnTo>
                    <a:lnTo>
                      <a:pt x="4584700" y="1257300"/>
                    </a:lnTo>
                    <a:lnTo>
                      <a:pt x="45847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70000"/>
                    </a:lnTo>
                    <a:lnTo>
                      <a:pt x="4546600" y="1257300"/>
                    </a:lnTo>
                    <a:lnTo>
                      <a:pt x="4546600" y="1257300"/>
                    </a:lnTo>
                    <a:lnTo>
                      <a:pt x="4521200" y="1257300"/>
                    </a:lnTo>
                    <a:lnTo>
                      <a:pt x="4521200" y="1270000"/>
                    </a:lnTo>
                    <a:lnTo>
                      <a:pt x="4508500" y="1270000"/>
                    </a:lnTo>
                    <a:lnTo>
                      <a:pt x="4483100" y="1270000"/>
                    </a:lnTo>
                    <a:lnTo>
                      <a:pt x="4483100" y="1270000"/>
                    </a:lnTo>
                    <a:lnTo>
                      <a:pt x="4457700" y="1270000"/>
                    </a:lnTo>
                    <a:lnTo>
                      <a:pt x="4457700" y="1270000"/>
                    </a:lnTo>
                    <a:lnTo>
                      <a:pt x="4457700" y="1282700"/>
                    </a:lnTo>
                    <a:lnTo>
                      <a:pt x="4445000" y="1282700"/>
                    </a:lnTo>
                    <a:lnTo>
                      <a:pt x="4432300" y="1308100"/>
                    </a:lnTo>
                    <a:lnTo>
                      <a:pt x="4419600" y="1308100"/>
                    </a:lnTo>
                    <a:lnTo>
                      <a:pt x="4406900" y="1320800"/>
                    </a:lnTo>
                    <a:lnTo>
                      <a:pt x="4419600" y="1320800"/>
                    </a:lnTo>
                    <a:lnTo>
                      <a:pt x="4419600" y="1333500"/>
                    </a:lnTo>
                    <a:lnTo>
                      <a:pt x="4394200" y="1333500"/>
                    </a:lnTo>
                    <a:lnTo>
                      <a:pt x="4394200" y="1333500"/>
                    </a:lnTo>
                    <a:lnTo>
                      <a:pt x="4394200" y="1346200"/>
                    </a:lnTo>
                    <a:lnTo>
                      <a:pt x="4394200" y="1346200"/>
                    </a:lnTo>
                    <a:lnTo>
                      <a:pt x="4368800" y="1358900"/>
                    </a:lnTo>
                    <a:lnTo>
                      <a:pt x="4368800" y="1358900"/>
                    </a:lnTo>
                    <a:lnTo>
                      <a:pt x="4356100" y="1358900"/>
                    </a:lnTo>
                    <a:lnTo>
                      <a:pt x="4343400" y="1358900"/>
                    </a:lnTo>
                    <a:lnTo>
                      <a:pt x="4318000" y="1358900"/>
                    </a:lnTo>
                    <a:lnTo>
                      <a:pt x="4318000" y="1371600"/>
                    </a:lnTo>
                    <a:lnTo>
                      <a:pt x="4305300" y="1358900"/>
                    </a:lnTo>
                    <a:lnTo>
                      <a:pt x="41783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65600" y="1346200"/>
                    </a:lnTo>
                    <a:lnTo>
                      <a:pt x="4140200" y="1333500"/>
                    </a:lnTo>
                    <a:lnTo>
                      <a:pt x="4127500" y="1346200"/>
                    </a:lnTo>
                    <a:lnTo>
                      <a:pt x="4114800" y="1346200"/>
                    </a:lnTo>
                    <a:lnTo>
                      <a:pt x="4102100" y="1346200"/>
                    </a:lnTo>
                    <a:lnTo>
                      <a:pt x="4076700" y="1346200"/>
                    </a:lnTo>
                    <a:lnTo>
                      <a:pt x="4089400" y="1346200"/>
                    </a:lnTo>
                    <a:lnTo>
                      <a:pt x="4076700" y="1371600"/>
                    </a:lnTo>
                    <a:lnTo>
                      <a:pt x="4089400" y="1371600"/>
                    </a:lnTo>
                    <a:lnTo>
                      <a:pt x="4089400" y="1384300"/>
                    </a:lnTo>
                    <a:lnTo>
                      <a:pt x="4076700" y="1397000"/>
                    </a:lnTo>
                    <a:lnTo>
                      <a:pt x="4089400" y="1409700"/>
                    </a:lnTo>
                    <a:lnTo>
                      <a:pt x="4076700" y="1422400"/>
                    </a:lnTo>
                    <a:lnTo>
                      <a:pt x="4089400" y="1422400"/>
                    </a:lnTo>
                    <a:lnTo>
                      <a:pt x="4076700" y="1435100"/>
                    </a:lnTo>
                    <a:lnTo>
                      <a:pt x="4076700" y="1447800"/>
                    </a:lnTo>
                    <a:lnTo>
                      <a:pt x="4076700" y="1447800"/>
                    </a:lnTo>
                    <a:lnTo>
                      <a:pt x="4064000" y="1447800"/>
                    </a:lnTo>
                    <a:lnTo>
                      <a:pt x="4076700" y="1460500"/>
                    </a:lnTo>
                    <a:lnTo>
                      <a:pt x="4076700" y="1460500"/>
                    </a:lnTo>
                    <a:lnTo>
                      <a:pt x="4064000" y="1460500"/>
                    </a:lnTo>
                    <a:lnTo>
                      <a:pt x="4064000" y="1473200"/>
                    </a:lnTo>
                    <a:lnTo>
                      <a:pt x="4076700" y="1473200"/>
                    </a:lnTo>
                    <a:lnTo>
                      <a:pt x="4089400" y="1473200"/>
                    </a:lnTo>
                    <a:lnTo>
                      <a:pt x="4089400" y="1485900"/>
                    </a:lnTo>
                    <a:lnTo>
                      <a:pt x="4089400" y="1485900"/>
                    </a:lnTo>
                    <a:lnTo>
                      <a:pt x="41021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64000" y="1511300"/>
                    </a:lnTo>
                    <a:lnTo>
                      <a:pt x="4051300" y="1524000"/>
                    </a:lnTo>
                    <a:lnTo>
                      <a:pt x="4038600" y="1524000"/>
                    </a:lnTo>
                    <a:lnTo>
                      <a:pt x="4038600" y="1536700"/>
                    </a:lnTo>
                    <a:lnTo>
                      <a:pt x="4038600" y="1536700"/>
                    </a:lnTo>
                    <a:lnTo>
                      <a:pt x="4025900" y="1536700"/>
                    </a:lnTo>
                    <a:lnTo>
                      <a:pt x="4013200" y="1536700"/>
                    </a:lnTo>
                    <a:lnTo>
                      <a:pt x="4013200" y="1524000"/>
                    </a:lnTo>
                    <a:lnTo>
                      <a:pt x="4000500" y="1524000"/>
                    </a:lnTo>
                    <a:lnTo>
                      <a:pt x="4000500" y="1498600"/>
                    </a:lnTo>
                    <a:lnTo>
                      <a:pt x="3987800" y="1498600"/>
                    </a:lnTo>
                    <a:lnTo>
                      <a:pt x="3975100" y="1485900"/>
                    </a:lnTo>
                    <a:lnTo>
                      <a:pt x="3962400" y="1498600"/>
                    </a:lnTo>
                    <a:lnTo>
                      <a:pt x="3949700" y="1485900"/>
                    </a:lnTo>
                    <a:lnTo>
                      <a:pt x="3962400" y="1473200"/>
                    </a:lnTo>
                    <a:lnTo>
                      <a:pt x="3949700" y="1473200"/>
                    </a:lnTo>
                    <a:lnTo>
                      <a:pt x="3962400" y="1473200"/>
                    </a:lnTo>
                    <a:lnTo>
                      <a:pt x="3949700" y="1485900"/>
                    </a:lnTo>
                    <a:lnTo>
                      <a:pt x="3949700" y="1498600"/>
                    </a:lnTo>
                    <a:lnTo>
                      <a:pt x="3937000" y="1498600"/>
                    </a:lnTo>
                    <a:lnTo>
                      <a:pt x="3937000" y="1485900"/>
                    </a:lnTo>
                    <a:lnTo>
                      <a:pt x="3898900" y="1473200"/>
                    </a:lnTo>
                    <a:lnTo>
                      <a:pt x="3911600" y="1473200"/>
                    </a:lnTo>
                    <a:lnTo>
                      <a:pt x="3898900" y="1473200"/>
                    </a:lnTo>
                    <a:lnTo>
                      <a:pt x="3886200" y="1473200"/>
                    </a:lnTo>
                    <a:lnTo>
                      <a:pt x="3898900" y="1485900"/>
                    </a:lnTo>
                    <a:lnTo>
                      <a:pt x="3886200" y="1498600"/>
                    </a:lnTo>
                    <a:lnTo>
                      <a:pt x="3898900" y="1498600"/>
                    </a:lnTo>
                    <a:lnTo>
                      <a:pt x="3898900" y="1511300"/>
                    </a:lnTo>
                    <a:lnTo>
                      <a:pt x="3911600" y="1524000"/>
                    </a:lnTo>
                    <a:lnTo>
                      <a:pt x="3924300" y="1524000"/>
                    </a:lnTo>
                    <a:lnTo>
                      <a:pt x="3937000" y="1524000"/>
                    </a:lnTo>
                    <a:lnTo>
                      <a:pt x="3937000" y="1536700"/>
                    </a:lnTo>
                    <a:lnTo>
                      <a:pt x="3937000" y="1536700"/>
                    </a:lnTo>
                    <a:lnTo>
                      <a:pt x="3949700" y="1536700"/>
                    </a:lnTo>
                    <a:lnTo>
                      <a:pt x="3962400" y="1536700"/>
                    </a:lnTo>
                    <a:lnTo>
                      <a:pt x="3975100" y="1536700"/>
                    </a:lnTo>
                    <a:lnTo>
                      <a:pt x="3987800" y="1549400"/>
                    </a:lnTo>
                    <a:lnTo>
                      <a:pt x="4000500" y="1549400"/>
                    </a:lnTo>
                    <a:lnTo>
                      <a:pt x="4025900" y="1549400"/>
                    </a:lnTo>
                    <a:lnTo>
                      <a:pt x="4025900" y="1562100"/>
                    </a:lnTo>
                    <a:lnTo>
                      <a:pt x="4038600" y="1549400"/>
                    </a:lnTo>
                    <a:lnTo>
                      <a:pt x="4038600" y="1562100"/>
                    </a:lnTo>
                    <a:lnTo>
                      <a:pt x="4064000" y="1562100"/>
                    </a:lnTo>
                    <a:lnTo>
                      <a:pt x="4051300" y="1562100"/>
                    </a:lnTo>
                    <a:lnTo>
                      <a:pt x="4064000" y="1562100"/>
                    </a:lnTo>
                    <a:lnTo>
                      <a:pt x="4076700" y="1574800"/>
                    </a:lnTo>
                    <a:lnTo>
                      <a:pt x="4089400" y="1574800"/>
                    </a:lnTo>
                    <a:lnTo>
                      <a:pt x="4089400" y="1574800"/>
                    </a:lnTo>
                    <a:lnTo>
                      <a:pt x="4152900" y="1574800"/>
                    </a:lnTo>
                    <a:lnTo>
                      <a:pt x="4152900" y="1574800"/>
                    </a:lnTo>
                    <a:lnTo>
                      <a:pt x="4178300" y="1587500"/>
                    </a:lnTo>
                    <a:lnTo>
                      <a:pt x="4191000" y="1600200"/>
                    </a:lnTo>
                    <a:lnTo>
                      <a:pt x="4216400" y="1600200"/>
                    </a:lnTo>
                    <a:lnTo>
                      <a:pt x="4203700" y="1600200"/>
                    </a:lnTo>
                    <a:lnTo>
                      <a:pt x="4216400" y="1600200"/>
                    </a:lnTo>
                    <a:lnTo>
                      <a:pt x="4229100" y="1600200"/>
                    </a:lnTo>
                    <a:lnTo>
                      <a:pt x="4229100" y="1612900"/>
                    </a:lnTo>
                    <a:lnTo>
                      <a:pt x="4229100" y="1612900"/>
                    </a:lnTo>
                    <a:lnTo>
                      <a:pt x="4241800" y="1625600"/>
                    </a:lnTo>
                    <a:lnTo>
                      <a:pt x="4241800" y="1625600"/>
                    </a:lnTo>
                    <a:lnTo>
                      <a:pt x="4241800" y="1638300"/>
                    </a:lnTo>
                    <a:lnTo>
                      <a:pt x="4254500" y="1638300"/>
                    </a:lnTo>
                    <a:lnTo>
                      <a:pt x="4254500" y="1638300"/>
                    </a:lnTo>
                    <a:lnTo>
                      <a:pt x="4216400" y="1651000"/>
                    </a:lnTo>
                    <a:lnTo>
                      <a:pt x="4191000" y="1651000"/>
                    </a:lnTo>
                    <a:lnTo>
                      <a:pt x="4165600" y="1651000"/>
                    </a:lnTo>
                    <a:lnTo>
                      <a:pt x="4152900" y="1651000"/>
                    </a:lnTo>
                    <a:lnTo>
                      <a:pt x="4152900" y="1651000"/>
                    </a:lnTo>
                    <a:lnTo>
                      <a:pt x="4127500" y="1638300"/>
                    </a:lnTo>
                    <a:lnTo>
                      <a:pt x="4114800" y="1651000"/>
                    </a:lnTo>
                    <a:lnTo>
                      <a:pt x="4102100" y="1651000"/>
                    </a:lnTo>
                    <a:lnTo>
                      <a:pt x="4102100" y="1651000"/>
                    </a:lnTo>
                    <a:lnTo>
                      <a:pt x="4076700" y="1651000"/>
                    </a:lnTo>
                    <a:lnTo>
                      <a:pt x="4076700" y="1651000"/>
                    </a:lnTo>
                    <a:lnTo>
                      <a:pt x="4076700" y="1663700"/>
                    </a:lnTo>
                    <a:lnTo>
                      <a:pt x="4064000" y="1663700"/>
                    </a:lnTo>
                    <a:lnTo>
                      <a:pt x="4051300" y="1676400"/>
                    </a:lnTo>
                    <a:lnTo>
                      <a:pt x="4013200" y="1689100"/>
                    </a:lnTo>
                    <a:lnTo>
                      <a:pt x="4013200" y="1701800"/>
                    </a:lnTo>
                    <a:lnTo>
                      <a:pt x="4000500" y="1701800"/>
                    </a:lnTo>
                    <a:lnTo>
                      <a:pt x="4000500" y="1714500"/>
                    </a:lnTo>
                    <a:lnTo>
                      <a:pt x="3987800" y="1714500"/>
                    </a:lnTo>
                    <a:lnTo>
                      <a:pt x="3975100" y="1739900"/>
                    </a:lnTo>
                    <a:lnTo>
                      <a:pt x="3975100" y="1739900"/>
                    </a:lnTo>
                    <a:lnTo>
                      <a:pt x="3975100" y="1752600"/>
                    </a:lnTo>
                    <a:lnTo>
                      <a:pt x="3975100" y="1765300"/>
                    </a:lnTo>
                    <a:lnTo>
                      <a:pt x="3962400" y="1765300"/>
                    </a:lnTo>
                    <a:lnTo>
                      <a:pt x="3873500" y="1752600"/>
                    </a:lnTo>
                    <a:lnTo>
                      <a:pt x="3860800" y="1752600"/>
                    </a:lnTo>
                    <a:lnTo>
                      <a:pt x="3848100" y="1765300"/>
                    </a:lnTo>
                    <a:lnTo>
                      <a:pt x="3848100" y="1765300"/>
                    </a:lnTo>
                    <a:lnTo>
                      <a:pt x="3835400" y="1765300"/>
                    </a:lnTo>
                    <a:lnTo>
                      <a:pt x="3822700" y="1765300"/>
                    </a:lnTo>
                    <a:lnTo>
                      <a:pt x="3797300" y="1778000"/>
                    </a:lnTo>
                    <a:lnTo>
                      <a:pt x="3810000" y="1790700"/>
                    </a:lnTo>
                    <a:lnTo>
                      <a:pt x="3797300" y="1803400"/>
                    </a:lnTo>
                    <a:lnTo>
                      <a:pt x="3784600" y="18161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59200" y="1841500"/>
                    </a:lnTo>
                    <a:lnTo>
                      <a:pt x="3759200" y="1841500"/>
                    </a:lnTo>
                    <a:lnTo>
                      <a:pt x="3746500" y="18415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21100" y="1854200"/>
                    </a:lnTo>
                    <a:lnTo>
                      <a:pt x="3708400" y="1854200"/>
                    </a:lnTo>
                    <a:lnTo>
                      <a:pt x="3695700" y="1866900"/>
                    </a:lnTo>
                    <a:lnTo>
                      <a:pt x="3683000" y="1866900"/>
                    </a:lnTo>
                    <a:lnTo>
                      <a:pt x="3683000" y="1879600"/>
                    </a:lnTo>
                    <a:lnTo>
                      <a:pt x="3594100" y="1866900"/>
                    </a:lnTo>
                    <a:lnTo>
                      <a:pt x="3594100" y="1866900"/>
                    </a:lnTo>
                    <a:lnTo>
                      <a:pt x="3568700" y="1879600"/>
                    </a:lnTo>
                    <a:lnTo>
                      <a:pt x="3568700" y="1879600"/>
                    </a:lnTo>
                    <a:lnTo>
                      <a:pt x="3556000" y="1879600"/>
                    </a:lnTo>
                    <a:lnTo>
                      <a:pt x="3556000" y="1879600"/>
                    </a:lnTo>
                    <a:lnTo>
                      <a:pt x="3543300" y="1879600"/>
                    </a:lnTo>
                    <a:lnTo>
                      <a:pt x="3543300" y="1866900"/>
                    </a:lnTo>
                    <a:lnTo>
                      <a:pt x="3530600" y="1866900"/>
                    </a:lnTo>
                    <a:lnTo>
                      <a:pt x="3517900" y="1866900"/>
                    </a:lnTo>
                    <a:lnTo>
                      <a:pt x="3505200" y="1854200"/>
                    </a:lnTo>
                    <a:lnTo>
                      <a:pt x="3505200" y="1854200"/>
                    </a:lnTo>
                    <a:lnTo>
                      <a:pt x="3492500" y="1854200"/>
                    </a:lnTo>
                    <a:lnTo>
                      <a:pt x="3492500" y="1841500"/>
                    </a:lnTo>
                    <a:lnTo>
                      <a:pt x="3479800" y="1841500"/>
                    </a:lnTo>
                    <a:lnTo>
                      <a:pt x="34798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417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29000" y="1854200"/>
                    </a:lnTo>
                    <a:lnTo>
                      <a:pt x="3390900" y="1841500"/>
                    </a:lnTo>
                    <a:lnTo>
                      <a:pt x="3390900" y="1841500"/>
                    </a:lnTo>
                    <a:lnTo>
                      <a:pt x="3365500" y="1854200"/>
                    </a:lnTo>
                    <a:lnTo>
                      <a:pt x="3365500" y="1854200"/>
                    </a:lnTo>
                    <a:lnTo>
                      <a:pt x="3340100" y="1854200"/>
                    </a:lnTo>
                    <a:lnTo>
                      <a:pt x="3327400" y="1879600"/>
                    </a:lnTo>
                    <a:lnTo>
                      <a:pt x="3327400" y="1879600"/>
                    </a:lnTo>
                    <a:lnTo>
                      <a:pt x="3340100" y="1892300"/>
                    </a:lnTo>
                    <a:lnTo>
                      <a:pt x="3327400" y="1905000"/>
                    </a:lnTo>
                    <a:lnTo>
                      <a:pt x="3352800" y="1905000"/>
                    </a:lnTo>
                    <a:lnTo>
                      <a:pt x="3416300" y="1917700"/>
                    </a:lnTo>
                    <a:lnTo>
                      <a:pt x="3416300" y="1917700"/>
                    </a:lnTo>
                    <a:lnTo>
                      <a:pt x="3441700" y="1917700"/>
                    </a:lnTo>
                    <a:lnTo>
                      <a:pt x="3429000" y="1930400"/>
                    </a:lnTo>
                    <a:lnTo>
                      <a:pt x="3441700" y="1930400"/>
                    </a:lnTo>
                    <a:lnTo>
                      <a:pt x="3454400" y="1930400"/>
                    </a:lnTo>
                    <a:lnTo>
                      <a:pt x="3467100" y="1930400"/>
                    </a:lnTo>
                    <a:lnTo>
                      <a:pt x="3479800" y="1943100"/>
                    </a:lnTo>
                    <a:lnTo>
                      <a:pt x="3479800" y="1943100"/>
                    </a:lnTo>
                    <a:lnTo>
                      <a:pt x="3479800" y="1955800"/>
                    </a:lnTo>
                    <a:lnTo>
                      <a:pt x="3479800" y="1955800"/>
                    </a:lnTo>
                    <a:lnTo>
                      <a:pt x="3492500" y="1968500"/>
                    </a:lnTo>
                    <a:lnTo>
                      <a:pt x="3479800" y="1968500"/>
                    </a:lnTo>
                    <a:lnTo>
                      <a:pt x="3492500" y="1968500"/>
                    </a:lnTo>
                    <a:lnTo>
                      <a:pt x="3492500" y="1993900"/>
                    </a:lnTo>
                    <a:lnTo>
                      <a:pt x="3492500" y="2006600"/>
                    </a:lnTo>
                    <a:lnTo>
                      <a:pt x="3492500" y="2019300"/>
                    </a:lnTo>
                    <a:lnTo>
                      <a:pt x="3479800" y="2006600"/>
                    </a:lnTo>
                    <a:lnTo>
                      <a:pt x="3479800" y="2006600"/>
                    </a:lnTo>
                    <a:lnTo>
                      <a:pt x="3467100" y="2006600"/>
                    </a:lnTo>
                    <a:lnTo>
                      <a:pt x="3467100" y="2006600"/>
                    </a:lnTo>
                    <a:lnTo>
                      <a:pt x="3454400" y="2032000"/>
                    </a:lnTo>
                    <a:lnTo>
                      <a:pt x="3441700" y="2032000"/>
                    </a:lnTo>
                    <a:lnTo>
                      <a:pt x="3441700" y="2044700"/>
                    </a:lnTo>
                    <a:lnTo>
                      <a:pt x="3429000" y="2044700"/>
                    </a:lnTo>
                    <a:lnTo>
                      <a:pt x="3429000" y="2044700"/>
                    </a:lnTo>
                    <a:lnTo>
                      <a:pt x="3416300" y="2044700"/>
                    </a:lnTo>
                    <a:lnTo>
                      <a:pt x="3403600" y="2044700"/>
                    </a:lnTo>
                    <a:lnTo>
                      <a:pt x="3403600" y="2057400"/>
                    </a:lnTo>
                    <a:lnTo>
                      <a:pt x="3390900" y="2057400"/>
                    </a:lnTo>
                    <a:lnTo>
                      <a:pt x="3390900" y="2057400"/>
                    </a:lnTo>
                    <a:lnTo>
                      <a:pt x="3365500" y="2044700"/>
                    </a:lnTo>
                    <a:lnTo>
                      <a:pt x="3365500" y="2057400"/>
                    </a:lnTo>
                    <a:lnTo>
                      <a:pt x="3365500" y="2057400"/>
                    </a:lnTo>
                    <a:lnTo>
                      <a:pt x="3365500" y="20701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90900" y="2082800"/>
                    </a:lnTo>
                    <a:lnTo>
                      <a:pt x="3390900" y="2082800"/>
                    </a:lnTo>
                    <a:lnTo>
                      <a:pt x="3403600" y="2095500"/>
                    </a:lnTo>
                    <a:lnTo>
                      <a:pt x="3378200" y="2095500"/>
                    </a:lnTo>
                    <a:lnTo>
                      <a:pt x="3378200" y="2108200"/>
                    </a:lnTo>
                    <a:lnTo>
                      <a:pt x="3390900" y="2108200"/>
                    </a:lnTo>
                    <a:lnTo>
                      <a:pt x="3390900" y="2120900"/>
                    </a:lnTo>
                    <a:lnTo>
                      <a:pt x="3365500" y="2120900"/>
                    </a:lnTo>
                    <a:lnTo>
                      <a:pt x="3365500" y="2120900"/>
                    </a:lnTo>
                    <a:lnTo>
                      <a:pt x="3289300" y="2108200"/>
                    </a:lnTo>
                    <a:lnTo>
                      <a:pt x="3276600" y="2108200"/>
                    </a:lnTo>
                    <a:lnTo>
                      <a:pt x="3251200" y="2120900"/>
                    </a:lnTo>
                    <a:lnTo>
                      <a:pt x="3251200" y="2120900"/>
                    </a:lnTo>
                    <a:lnTo>
                      <a:pt x="3238500" y="2120900"/>
                    </a:lnTo>
                    <a:lnTo>
                      <a:pt x="3213100" y="2120900"/>
                    </a:lnTo>
                    <a:lnTo>
                      <a:pt x="3213100" y="2146300"/>
                    </a:lnTo>
                    <a:lnTo>
                      <a:pt x="3213100" y="2146300"/>
                    </a:lnTo>
                    <a:lnTo>
                      <a:pt x="3200400" y="2146300"/>
                    </a:lnTo>
                    <a:lnTo>
                      <a:pt x="3187700" y="2146300"/>
                    </a:lnTo>
                    <a:lnTo>
                      <a:pt x="3187700" y="2159000"/>
                    </a:lnTo>
                    <a:lnTo>
                      <a:pt x="3187700" y="2159000"/>
                    </a:lnTo>
                    <a:lnTo>
                      <a:pt x="3175000" y="2159000"/>
                    </a:lnTo>
                    <a:lnTo>
                      <a:pt x="3162300" y="2159000"/>
                    </a:lnTo>
                    <a:lnTo>
                      <a:pt x="3149600" y="21590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11500" y="2171700"/>
                    </a:lnTo>
                    <a:lnTo>
                      <a:pt x="3111500" y="2171700"/>
                    </a:lnTo>
                    <a:lnTo>
                      <a:pt x="3098800" y="2171700"/>
                    </a:lnTo>
                    <a:lnTo>
                      <a:pt x="3086100" y="2184400"/>
                    </a:lnTo>
                    <a:lnTo>
                      <a:pt x="3073400" y="2184400"/>
                    </a:lnTo>
                    <a:lnTo>
                      <a:pt x="3060700" y="2184400"/>
                    </a:lnTo>
                    <a:lnTo>
                      <a:pt x="3060700" y="2184400"/>
                    </a:lnTo>
                    <a:lnTo>
                      <a:pt x="3060700" y="2171700"/>
                    </a:lnTo>
                    <a:lnTo>
                      <a:pt x="30480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22600" y="2197100"/>
                    </a:lnTo>
                    <a:lnTo>
                      <a:pt x="3022600" y="2197100"/>
                    </a:lnTo>
                    <a:lnTo>
                      <a:pt x="3009900" y="2197100"/>
                    </a:lnTo>
                    <a:lnTo>
                      <a:pt x="3022600" y="21971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09900" y="2222500"/>
                    </a:lnTo>
                    <a:lnTo>
                      <a:pt x="2984500" y="2222500"/>
                    </a:lnTo>
                    <a:lnTo>
                      <a:pt x="2984500" y="2209800"/>
                    </a:lnTo>
                    <a:lnTo>
                      <a:pt x="2971800" y="2222500"/>
                    </a:lnTo>
                    <a:lnTo>
                      <a:pt x="2971800" y="2222500"/>
                    </a:lnTo>
                    <a:lnTo>
                      <a:pt x="2946400" y="2222500"/>
                    </a:lnTo>
                    <a:lnTo>
                      <a:pt x="2921000" y="2197100"/>
                    </a:lnTo>
                    <a:lnTo>
                      <a:pt x="2921000" y="2197100"/>
                    </a:lnTo>
                    <a:lnTo>
                      <a:pt x="2870200" y="2197100"/>
                    </a:lnTo>
                    <a:lnTo>
                      <a:pt x="2870200" y="2184400"/>
                    </a:lnTo>
                    <a:lnTo>
                      <a:pt x="2857500" y="2197100"/>
                    </a:lnTo>
                    <a:lnTo>
                      <a:pt x="2857500" y="2209800"/>
                    </a:lnTo>
                    <a:lnTo>
                      <a:pt x="2857500" y="2209800"/>
                    </a:lnTo>
                    <a:lnTo>
                      <a:pt x="2832100" y="2209800"/>
                    </a:lnTo>
                    <a:lnTo>
                      <a:pt x="2844800" y="2222500"/>
                    </a:lnTo>
                    <a:lnTo>
                      <a:pt x="2857500" y="2222500"/>
                    </a:lnTo>
                    <a:lnTo>
                      <a:pt x="2870200" y="2235200"/>
                    </a:lnTo>
                    <a:lnTo>
                      <a:pt x="2857500" y="2222500"/>
                    </a:lnTo>
                    <a:lnTo>
                      <a:pt x="2832100" y="2235200"/>
                    </a:lnTo>
                    <a:lnTo>
                      <a:pt x="2832100" y="2235200"/>
                    </a:lnTo>
                    <a:lnTo>
                      <a:pt x="2857500" y="2273300"/>
                    </a:lnTo>
                    <a:lnTo>
                      <a:pt x="2857500" y="2273300"/>
                    </a:lnTo>
                    <a:lnTo>
                      <a:pt x="2870200" y="2286000"/>
                    </a:lnTo>
                    <a:lnTo>
                      <a:pt x="2895600" y="2298700"/>
                    </a:lnTo>
                    <a:lnTo>
                      <a:pt x="2895600" y="2298700"/>
                    </a:lnTo>
                    <a:lnTo>
                      <a:pt x="2882900" y="2298700"/>
                    </a:lnTo>
                    <a:lnTo>
                      <a:pt x="2882900" y="2298700"/>
                    </a:lnTo>
                    <a:lnTo>
                      <a:pt x="28829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298700"/>
                    </a:lnTo>
                    <a:lnTo>
                      <a:pt x="2844800" y="22987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794000" y="2260600"/>
                    </a:lnTo>
                    <a:lnTo>
                      <a:pt x="2806700" y="2260600"/>
                    </a:lnTo>
                    <a:lnTo>
                      <a:pt x="2794000" y="2260600"/>
                    </a:lnTo>
                    <a:lnTo>
                      <a:pt x="2794000" y="2247900"/>
                    </a:lnTo>
                    <a:lnTo>
                      <a:pt x="2781300" y="2247900"/>
                    </a:lnTo>
                    <a:lnTo>
                      <a:pt x="2794000" y="2247900"/>
                    </a:lnTo>
                    <a:lnTo>
                      <a:pt x="2794000" y="2235200"/>
                    </a:lnTo>
                    <a:lnTo>
                      <a:pt x="2806700" y="2235200"/>
                    </a:lnTo>
                    <a:lnTo>
                      <a:pt x="2806700" y="2235200"/>
                    </a:lnTo>
                    <a:lnTo>
                      <a:pt x="2832100" y="2222500"/>
                    </a:lnTo>
                    <a:lnTo>
                      <a:pt x="2819400" y="2222500"/>
                    </a:lnTo>
                    <a:lnTo>
                      <a:pt x="2819400" y="22225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781300" y="2222500"/>
                    </a:lnTo>
                    <a:lnTo>
                      <a:pt x="2768600" y="2222500"/>
                    </a:lnTo>
                    <a:lnTo>
                      <a:pt x="2768600" y="2222500"/>
                    </a:lnTo>
                    <a:lnTo>
                      <a:pt x="2768600" y="2235200"/>
                    </a:lnTo>
                    <a:lnTo>
                      <a:pt x="2755900" y="22225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17800" y="2235200"/>
                    </a:lnTo>
                    <a:lnTo>
                      <a:pt x="2717800" y="2247900"/>
                    </a:lnTo>
                    <a:lnTo>
                      <a:pt x="2705100" y="2247900"/>
                    </a:lnTo>
                    <a:lnTo>
                      <a:pt x="2705100" y="2247900"/>
                    </a:lnTo>
                    <a:lnTo>
                      <a:pt x="2692400" y="2247900"/>
                    </a:lnTo>
                    <a:lnTo>
                      <a:pt x="2667000" y="2260600"/>
                    </a:lnTo>
                    <a:lnTo>
                      <a:pt x="2667000" y="2247900"/>
                    </a:lnTo>
                    <a:lnTo>
                      <a:pt x="2654300" y="2247900"/>
                    </a:lnTo>
                    <a:lnTo>
                      <a:pt x="26416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03500" y="22479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78100" y="2260600"/>
                    </a:lnTo>
                    <a:lnTo>
                      <a:pt x="2578100" y="2260600"/>
                    </a:lnTo>
                    <a:lnTo>
                      <a:pt x="2565400" y="2260600"/>
                    </a:lnTo>
                    <a:lnTo>
                      <a:pt x="2565400" y="2273300"/>
                    </a:lnTo>
                    <a:lnTo>
                      <a:pt x="2540000" y="2260600"/>
                    </a:lnTo>
                    <a:lnTo>
                      <a:pt x="2527300" y="2260600"/>
                    </a:lnTo>
                    <a:lnTo>
                      <a:pt x="2527300" y="2260600"/>
                    </a:lnTo>
                    <a:lnTo>
                      <a:pt x="2527300" y="2247900"/>
                    </a:lnTo>
                    <a:lnTo>
                      <a:pt x="2514600" y="2247900"/>
                    </a:lnTo>
                    <a:lnTo>
                      <a:pt x="2501900" y="2247900"/>
                    </a:lnTo>
                    <a:lnTo>
                      <a:pt x="2501900" y="2235200"/>
                    </a:lnTo>
                    <a:lnTo>
                      <a:pt x="2476500" y="2235200"/>
                    </a:lnTo>
                    <a:lnTo>
                      <a:pt x="2476500" y="2235200"/>
                    </a:lnTo>
                    <a:lnTo>
                      <a:pt x="2463800" y="2222500"/>
                    </a:lnTo>
                    <a:lnTo>
                      <a:pt x="2451100" y="2222500"/>
                    </a:lnTo>
                    <a:lnTo>
                      <a:pt x="2425700" y="2222500"/>
                    </a:lnTo>
                    <a:lnTo>
                      <a:pt x="2425700" y="2235200"/>
                    </a:lnTo>
                    <a:lnTo>
                      <a:pt x="2400300" y="2235200"/>
                    </a:lnTo>
                    <a:lnTo>
                      <a:pt x="2387600" y="2235200"/>
                    </a:lnTo>
                    <a:lnTo>
                      <a:pt x="23622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11400" y="2222500"/>
                    </a:lnTo>
                    <a:lnTo>
                      <a:pt x="2324100" y="2222500"/>
                    </a:lnTo>
                    <a:lnTo>
                      <a:pt x="2286000" y="2222500"/>
                    </a:lnTo>
                    <a:lnTo>
                      <a:pt x="2286000" y="2222500"/>
                    </a:lnTo>
                    <a:lnTo>
                      <a:pt x="2273300" y="2222500"/>
                    </a:lnTo>
                    <a:lnTo>
                      <a:pt x="2273300" y="2209800"/>
                    </a:lnTo>
                    <a:lnTo>
                      <a:pt x="2247900" y="2197100"/>
                    </a:lnTo>
                    <a:lnTo>
                      <a:pt x="2247900" y="2197100"/>
                    </a:lnTo>
                    <a:lnTo>
                      <a:pt x="2235200" y="2197100"/>
                    </a:lnTo>
                    <a:lnTo>
                      <a:pt x="2247900" y="2197100"/>
                    </a:lnTo>
                    <a:lnTo>
                      <a:pt x="2222500" y="2197100"/>
                    </a:lnTo>
                    <a:lnTo>
                      <a:pt x="2222500" y="2184400"/>
                    </a:lnTo>
                    <a:lnTo>
                      <a:pt x="2209800" y="2184400"/>
                    </a:lnTo>
                    <a:lnTo>
                      <a:pt x="2209800" y="2197100"/>
                    </a:lnTo>
                    <a:lnTo>
                      <a:pt x="2197100" y="2197100"/>
                    </a:lnTo>
                    <a:lnTo>
                      <a:pt x="21844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33600" y="2197100"/>
                    </a:lnTo>
                    <a:lnTo>
                      <a:pt x="2120900" y="2197100"/>
                    </a:lnTo>
                    <a:lnTo>
                      <a:pt x="2120900" y="2197100"/>
                    </a:lnTo>
                    <a:lnTo>
                      <a:pt x="21082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82800" y="2197100"/>
                    </a:lnTo>
                    <a:lnTo>
                      <a:pt x="2070100" y="2197100"/>
                    </a:lnTo>
                    <a:lnTo>
                      <a:pt x="2070100" y="2197100"/>
                    </a:lnTo>
                    <a:lnTo>
                      <a:pt x="2070100" y="2209800"/>
                    </a:lnTo>
                    <a:lnTo>
                      <a:pt x="2044700" y="2209800"/>
                    </a:lnTo>
                    <a:lnTo>
                      <a:pt x="2032000" y="2209800"/>
                    </a:lnTo>
                    <a:lnTo>
                      <a:pt x="1955800" y="2197100"/>
                    </a:lnTo>
                    <a:lnTo>
                      <a:pt x="1930400" y="2197100"/>
                    </a:lnTo>
                    <a:lnTo>
                      <a:pt x="19431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68500" y="2209800"/>
                    </a:lnTo>
                    <a:lnTo>
                      <a:pt x="1968500" y="2222500"/>
                    </a:lnTo>
                    <a:lnTo>
                      <a:pt x="1981200" y="2222500"/>
                    </a:lnTo>
                    <a:lnTo>
                      <a:pt x="1968500" y="2222500"/>
                    </a:lnTo>
                    <a:lnTo>
                      <a:pt x="1968500" y="2222500"/>
                    </a:lnTo>
                    <a:lnTo>
                      <a:pt x="1968500" y="2235200"/>
                    </a:lnTo>
                    <a:lnTo>
                      <a:pt x="1968500" y="2235200"/>
                    </a:lnTo>
                    <a:lnTo>
                      <a:pt x="1943100" y="2222500"/>
                    </a:lnTo>
                    <a:lnTo>
                      <a:pt x="1943100" y="2222500"/>
                    </a:lnTo>
                    <a:lnTo>
                      <a:pt x="1892300" y="2222500"/>
                    </a:lnTo>
                    <a:lnTo>
                      <a:pt x="1879600" y="2209800"/>
                    </a:lnTo>
                    <a:lnTo>
                      <a:pt x="1879600" y="2209800"/>
                    </a:lnTo>
                    <a:lnTo>
                      <a:pt x="18669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16100" y="2209800"/>
                    </a:lnTo>
                    <a:lnTo>
                      <a:pt x="1790700" y="2209800"/>
                    </a:lnTo>
                    <a:lnTo>
                      <a:pt x="1790700" y="2209800"/>
                    </a:lnTo>
                    <a:lnTo>
                      <a:pt x="1790700" y="2197100"/>
                    </a:lnTo>
                    <a:lnTo>
                      <a:pt x="1790700" y="2197100"/>
                    </a:lnTo>
                    <a:lnTo>
                      <a:pt x="1778000" y="2197100"/>
                    </a:lnTo>
                    <a:lnTo>
                      <a:pt x="1778000" y="2197100"/>
                    </a:lnTo>
                    <a:lnTo>
                      <a:pt x="1765300" y="2197100"/>
                    </a:lnTo>
                    <a:lnTo>
                      <a:pt x="1765300" y="21971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39900" y="2171700"/>
                    </a:lnTo>
                    <a:lnTo>
                      <a:pt x="1714500" y="2171700"/>
                    </a:lnTo>
                    <a:lnTo>
                      <a:pt x="1714500" y="2171700"/>
                    </a:lnTo>
                    <a:lnTo>
                      <a:pt x="1663700" y="2159000"/>
                    </a:lnTo>
                    <a:lnTo>
                      <a:pt x="1663700" y="2133600"/>
                    </a:lnTo>
                    <a:lnTo>
                      <a:pt x="1676400" y="2133600"/>
                    </a:lnTo>
                    <a:lnTo>
                      <a:pt x="1689100" y="2120900"/>
                    </a:lnTo>
                    <a:lnTo>
                      <a:pt x="1701800" y="2108200"/>
                    </a:lnTo>
                    <a:lnTo>
                      <a:pt x="1714500" y="2108200"/>
                    </a:lnTo>
                    <a:lnTo>
                      <a:pt x="1689100" y="2108200"/>
                    </a:lnTo>
                    <a:lnTo>
                      <a:pt x="1689100" y="2095500"/>
                    </a:lnTo>
                    <a:lnTo>
                      <a:pt x="1689100" y="2095500"/>
                    </a:lnTo>
                    <a:lnTo>
                      <a:pt x="1663700" y="2095500"/>
                    </a:lnTo>
                    <a:lnTo>
                      <a:pt x="1663700" y="2082800"/>
                    </a:lnTo>
                    <a:lnTo>
                      <a:pt x="1651000" y="2070100"/>
                    </a:lnTo>
                    <a:lnTo>
                      <a:pt x="1638300" y="2070100"/>
                    </a:lnTo>
                    <a:lnTo>
                      <a:pt x="1625600" y="2070100"/>
                    </a:lnTo>
                    <a:lnTo>
                      <a:pt x="1612900" y="2070100"/>
                    </a:lnTo>
                    <a:lnTo>
                      <a:pt x="1600200" y="2070100"/>
                    </a:lnTo>
                    <a:lnTo>
                      <a:pt x="1587500" y="2057400"/>
                    </a:lnTo>
                    <a:lnTo>
                      <a:pt x="1524000" y="2044700"/>
                    </a:lnTo>
                    <a:lnTo>
                      <a:pt x="1524000" y="2057400"/>
                    </a:lnTo>
                    <a:lnTo>
                      <a:pt x="1498600" y="2057400"/>
                    </a:lnTo>
                    <a:lnTo>
                      <a:pt x="1511300" y="2044700"/>
                    </a:lnTo>
                    <a:lnTo>
                      <a:pt x="1498600" y="2032000"/>
                    </a:lnTo>
                    <a:lnTo>
                      <a:pt x="1511300" y="2019300"/>
                    </a:lnTo>
                    <a:lnTo>
                      <a:pt x="1524000" y="2019300"/>
                    </a:lnTo>
                    <a:lnTo>
                      <a:pt x="1524000" y="2019300"/>
                    </a:lnTo>
                    <a:lnTo>
                      <a:pt x="1549400" y="2019300"/>
                    </a:lnTo>
                    <a:lnTo>
                      <a:pt x="1549400" y="2006600"/>
                    </a:lnTo>
                    <a:lnTo>
                      <a:pt x="1574800" y="2019300"/>
                    </a:lnTo>
                    <a:lnTo>
                      <a:pt x="1574800" y="2019300"/>
                    </a:lnTo>
                    <a:lnTo>
                      <a:pt x="1587500" y="2019300"/>
                    </a:lnTo>
                    <a:lnTo>
                      <a:pt x="1562100" y="19939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74800" y="1993900"/>
                    </a:lnTo>
                    <a:lnTo>
                      <a:pt x="1587500" y="1968500"/>
                    </a:lnTo>
                    <a:lnTo>
                      <a:pt x="1574800" y="1955800"/>
                    </a:lnTo>
                    <a:lnTo>
                      <a:pt x="1562100" y="1943100"/>
                    </a:lnTo>
                    <a:lnTo>
                      <a:pt x="1511300" y="1943100"/>
                    </a:lnTo>
                    <a:lnTo>
                      <a:pt x="1511300" y="1943100"/>
                    </a:lnTo>
                    <a:lnTo>
                      <a:pt x="1460500" y="19304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47800" y="19177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35100" y="1905000"/>
                    </a:lnTo>
                    <a:lnTo>
                      <a:pt x="1435100" y="1892300"/>
                    </a:lnTo>
                    <a:lnTo>
                      <a:pt x="1422400" y="1892300"/>
                    </a:lnTo>
                    <a:lnTo>
                      <a:pt x="1435100" y="1892300"/>
                    </a:lnTo>
                    <a:lnTo>
                      <a:pt x="1435100" y="1892300"/>
                    </a:lnTo>
                    <a:lnTo>
                      <a:pt x="1435100" y="1879600"/>
                    </a:lnTo>
                    <a:lnTo>
                      <a:pt x="1422400" y="1879600"/>
                    </a:lnTo>
                    <a:lnTo>
                      <a:pt x="1435100" y="1866900"/>
                    </a:lnTo>
                    <a:lnTo>
                      <a:pt x="1384300" y="1841500"/>
                    </a:lnTo>
                    <a:lnTo>
                      <a:pt x="1371600" y="1841500"/>
                    </a:lnTo>
                    <a:lnTo>
                      <a:pt x="1371600" y="1841500"/>
                    </a:lnTo>
                    <a:lnTo>
                      <a:pt x="1371600" y="1828800"/>
                    </a:lnTo>
                    <a:lnTo>
                      <a:pt x="1358900" y="1816100"/>
                    </a:lnTo>
                    <a:lnTo>
                      <a:pt x="1371600" y="1816100"/>
                    </a:lnTo>
                    <a:lnTo>
                      <a:pt x="1371600" y="1803400"/>
                    </a:lnTo>
                    <a:lnTo>
                      <a:pt x="1358900" y="1816100"/>
                    </a:lnTo>
                    <a:lnTo>
                      <a:pt x="1346200" y="1816100"/>
                    </a:lnTo>
                    <a:lnTo>
                      <a:pt x="1333500" y="1816100"/>
                    </a:lnTo>
                    <a:lnTo>
                      <a:pt x="1333500" y="1816100"/>
                    </a:lnTo>
                    <a:lnTo>
                      <a:pt x="1333500" y="1841500"/>
                    </a:lnTo>
                    <a:lnTo>
                      <a:pt x="1333500" y="1841500"/>
                    </a:lnTo>
                    <a:lnTo>
                      <a:pt x="1320800" y="18669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20800" y="1892300"/>
                    </a:lnTo>
                    <a:lnTo>
                      <a:pt x="1333500" y="1892300"/>
                    </a:lnTo>
                    <a:lnTo>
                      <a:pt x="1333500" y="1892300"/>
                    </a:lnTo>
                    <a:lnTo>
                      <a:pt x="1320800" y="1905000"/>
                    </a:lnTo>
                    <a:lnTo>
                      <a:pt x="1320800" y="1905000"/>
                    </a:lnTo>
                    <a:lnTo>
                      <a:pt x="1333500" y="1905000"/>
                    </a:lnTo>
                    <a:lnTo>
                      <a:pt x="1320800" y="1917700"/>
                    </a:lnTo>
                    <a:lnTo>
                      <a:pt x="1333500" y="1917700"/>
                    </a:lnTo>
                    <a:lnTo>
                      <a:pt x="1333500" y="1917700"/>
                    </a:lnTo>
                    <a:lnTo>
                      <a:pt x="1308100" y="1917700"/>
                    </a:lnTo>
                    <a:lnTo>
                      <a:pt x="1308100" y="1917700"/>
                    </a:lnTo>
                    <a:lnTo>
                      <a:pt x="1295400" y="1917700"/>
                    </a:lnTo>
                    <a:lnTo>
                      <a:pt x="1270000" y="19177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44600" y="1905000"/>
                    </a:lnTo>
                    <a:lnTo>
                      <a:pt x="1244600" y="1905000"/>
                    </a:lnTo>
                    <a:lnTo>
                      <a:pt x="1231900" y="1905000"/>
                    </a:lnTo>
                    <a:lnTo>
                      <a:pt x="1219200" y="1905000"/>
                    </a:lnTo>
                    <a:lnTo>
                      <a:pt x="1231900" y="1917700"/>
                    </a:lnTo>
                    <a:lnTo>
                      <a:pt x="1231900" y="1930400"/>
                    </a:lnTo>
                    <a:lnTo>
                      <a:pt x="1219200" y="1930400"/>
                    </a:lnTo>
                    <a:lnTo>
                      <a:pt x="1219200" y="1930400"/>
                    </a:lnTo>
                    <a:lnTo>
                      <a:pt x="1231900" y="1930400"/>
                    </a:lnTo>
                    <a:lnTo>
                      <a:pt x="1219200" y="1943100"/>
                    </a:lnTo>
                    <a:lnTo>
                      <a:pt x="1219200" y="1943100"/>
                    </a:lnTo>
                    <a:lnTo>
                      <a:pt x="1206500" y="1955800"/>
                    </a:lnTo>
                    <a:lnTo>
                      <a:pt x="1206500" y="1955800"/>
                    </a:lnTo>
                    <a:lnTo>
                      <a:pt x="1181100" y="1955800"/>
                    </a:lnTo>
                    <a:lnTo>
                      <a:pt x="1168400" y="1955800"/>
                    </a:lnTo>
                    <a:lnTo>
                      <a:pt x="1168400" y="1955800"/>
                    </a:lnTo>
                    <a:lnTo>
                      <a:pt x="1155700" y="1955800"/>
                    </a:lnTo>
                    <a:lnTo>
                      <a:pt x="1143000" y="1955800"/>
                    </a:lnTo>
                    <a:lnTo>
                      <a:pt x="1143000" y="1955800"/>
                    </a:lnTo>
                    <a:lnTo>
                      <a:pt x="1092200" y="1943100"/>
                    </a:lnTo>
                    <a:lnTo>
                      <a:pt x="10922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668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414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43100"/>
                    </a:lnTo>
                    <a:lnTo>
                      <a:pt x="1003300" y="1930400"/>
                    </a:lnTo>
                    <a:lnTo>
                      <a:pt x="1003300" y="1943100"/>
                    </a:lnTo>
                    <a:lnTo>
                      <a:pt x="990600" y="1943100"/>
                    </a:lnTo>
                    <a:lnTo>
                      <a:pt x="990600" y="1955800"/>
                    </a:lnTo>
                    <a:lnTo>
                      <a:pt x="965200" y="1955800"/>
                    </a:lnTo>
                    <a:lnTo>
                      <a:pt x="965200" y="1955800"/>
                    </a:lnTo>
                    <a:lnTo>
                      <a:pt x="952500" y="1955800"/>
                    </a:lnTo>
                    <a:lnTo>
                      <a:pt x="952500" y="1955800"/>
                    </a:lnTo>
                    <a:lnTo>
                      <a:pt x="914400" y="1968500"/>
                    </a:lnTo>
                    <a:lnTo>
                      <a:pt x="914400" y="1981200"/>
                    </a:lnTo>
                    <a:lnTo>
                      <a:pt x="914400" y="1968500"/>
                    </a:lnTo>
                    <a:lnTo>
                      <a:pt x="914400" y="1968500"/>
                    </a:lnTo>
                    <a:lnTo>
                      <a:pt x="901700" y="1968500"/>
                    </a:lnTo>
                    <a:lnTo>
                      <a:pt x="8890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93900"/>
                    </a:lnTo>
                    <a:lnTo>
                      <a:pt x="863600" y="1993900"/>
                    </a:lnTo>
                    <a:lnTo>
                      <a:pt x="850900" y="1993900"/>
                    </a:lnTo>
                    <a:lnTo>
                      <a:pt x="850900" y="1993900"/>
                    </a:lnTo>
                    <a:lnTo>
                      <a:pt x="825500" y="1993900"/>
                    </a:lnTo>
                    <a:lnTo>
                      <a:pt x="825500" y="1993900"/>
                    </a:lnTo>
                    <a:lnTo>
                      <a:pt x="812800" y="1993900"/>
                    </a:lnTo>
                    <a:lnTo>
                      <a:pt x="774700" y="1993900"/>
                    </a:lnTo>
                    <a:lnTo>
                      <a:pt x="762000" y="1993900"/>
                    </a:lnTo>
                    <a:lnTo>
                      <a:pt x="762000" y="1993900"/>
                    </a:lnTo>
                    <a:lnTo>
                      <a:pt x="749300" y="1993900"/>
                    </a:lnTo>
                    <a:lnTo>
                      <a:pt x="749300" y="2006600"/>
                    </a:lnTo>
                    <a:lnTo>
                      <a:pt x="736600" y="2006600"/>
                    </a:lnTo>
                    <a:lnTo>
                      <a:pt x="723900" y="2006600"/>
                    </a:lnTo>
                    <a:lnTo>
                      <a:pt x="698500" y="1993900"/>
                    </a:lnTo>
                    <a:lnTo>
                      <a:pt x="711200" y="1993900"/>
                    </a:lnTo>
                    <a:lnTo>
                      <a:pt x="711200" y="1993900"/>
                    </a:lnTo>
                    <a:lnTo>
                      <a:pt x="685800" y="1993900"/>
                    </a:lnTo>
                    <a:lnTo>
                      <a:pt x="673100" y="1993900"/>
                    </a:lnTo>
                    <a:lnTo>
                      <a:pt x="673100" y="1993900"/>
                    </a:lnTo>
                    <a:lnTo>
                      <a:pt x="685800" y="1981200"/>
                    </a:lnTo>
                    <a:lnTo>
                      <a:pt x="685800" y="1981200"/>
                    </a:lnTo>
                    <a:lnTo>
                      <a:pt x="673100" y="1981200"/>
                    </a:lnTo>
                    <a:lnTo>
                      <a:pt x="673100" y="1968500"/>
                    </a:lnTo>
                    <a:lnTo>
                      <a:pt x="660400" y="1968500"/>
                    </a:lnTo>
                    <a:lnTo>
                      <a:pt x="635000" y="1981200"/>
                    </a:lnTo>
                    <a:lnTo>
                      <a:pt x="635000" y="1968500"/>
                    </a:lnTo>
                    <a:lnTo>
                      <a:pt x="635000" y="1968500"/>
                    </a:lnTo>
                    <a:lnTo>
                      <a:pt x="622300" y="1955800"/>
                    </a:lnTo>
                    <a:lnTo>
                      <a:pt x="622300" y="1955800"/>
                    </a:lnTo>
                    <a:lnTo>
                      <a:pt x="609600" y="1943100"/>
                    </a:lnTo>
                    <a:lnTo>
                      <a:pt x="596900" y="1943100"/>
                    </a:lnTo>
                    <a:lnTo>
                      <a:pt x="5842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33400" y="1968500"/>
                    </a:lnTo>
                    <a:lnTo>
                      <a:pt x="533400" y="1968500"/>
                    </a:lnTo>
                    <a:lnTo>
                      <a:pt x="520700" y="1955800"/>
                    </a:lnTo>
                    <a:lnTo>
                      <a:pt x="508000" y="1955800"/>
                    </a:lnTo>
                    <a:lnTo>
                      <a:pt x="495300" y="1968500"/>
                    </a:lnTo>
                    <a:lnTo>
                      <a:pt x="482600" y="1968500"/>
                    </a:lnTo>
                    <a:lnTo>
                      <a:pt x="469900" y="1968500"/>
                    </a:lnTo>
                    <a:lnTo>
                      <a:pt x="457200" y="1981200"/>
                    </a:lnTo>
                    <a:lnTo>
                      <a:pt x="419100" y="1968500"/>
                    </a:lnTo>
                    <a:lnTo>
                      <a:pt x="393700" y="1968500"/>
                    </a:lnTo>
                    <a:lnTo>
                      <a:pt x="393700" y="1981200"/>
                    </a:lnTo>
                    <a:lnTo>
                      <a:pt x="381000" y="1993900"/>
                    </a:lnTo>
                    <a:lnTo>
                      <a:pt x="355600" y="19939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42900" y="2006600"/>
                    </a:lnTo>
                    <a:lnTo>
                      <a:pt x="342900" y="2006600"/>
                    </a:lnTo>
                    <a:lnTo>
                      <a:pt x="330200" y="2006600"/>
                    </a:lnTo>
                    <a:lnTo>
                      <a:pt x="330200" y="1993900"/>
                    </a:lnTo>
                    <a:lnTo>
                      <a:pt x="330200" y="1993900"/>
                    </a:lnTo>
                    <a:lnTo>
                      <a:pt x="342900" y="1993900"/>
                    </a:lnTo>
                    <a:lnTo>
                      <a:pt x="330200" y="1993900"/>
                    </a:lnTo>
                    <a:lnTo>
                      <a:pt x="317500" y="1993900"/>
                    </a:lnTo>
                    <a:lnTo>
                      <a:pt x="279400" y="1981200"/>
                    </a:lnTo>
                    <a:lnTo>
                      <a:pt x="279400" y="1981200"/>
                    </a:lnTo>
                    <a:lnTo>
                      <a:pt x="292100" y="1981200"/>
                    </a:lnTo>
                    <a:lnTo>
                      <a:pt x="279400" y="1993900"/>
                    </a:lnTo>
                    <a:lnTo>
                      <a:pt x="2794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41300" y="1993900"/>
                    </a:lnTo>
                    <a:lnTo>
                      <a:pt x="254000" y="1981200"/>
                    </a:lnTo>
                    <a:lnTo>
                      <a:pt x="241300" y="1981200"/>
                    </a:lnTo>
                    <a:lnTo>
                      <a:pt x="241300" y="1968500"/>
                    </a:lnTo>
                    <a:lnTo>
                      <a:pt x="241300" y="1968500"/>
                    </a:lnTo>
                    <a:lnTo>
                      <a:pt x="254000" y="1943100"/>
                    </a:lnTo>
                    <a:lnTo>
                      <a:pt x="254000" y="1943100"/>
                    </a:lnTo>
                    <a:lnTo>
                      <a:pt x="266700" y="1930400"/>
                    </a:lnTo>
                    <a:lnTo>
                      <a:pt x="266700" y="1930400"/>
                    </a:lnTo>
                    <a:lnTo>
                      <a:pt x="279400" y="1905000"/>
                    </a:lnTo>
                    <a:lnTo>
                      <a:pt x="279400" y="1905000"/>
                    </a:lnTo>
                    <a:lnTo>
                      <a:pt x="292100" y="1866900"/>
                    </a:lnTo>
                    <a:lnTo>
                      <a:pt x="317500" y="1854200"/>
                    </a:lnTo>
                    <a:lnTo>
                      <a:pt x="304800" y="1854200"/>
                    </a:lnTo>
                    <a:lnTo>
                      <a:pt x="304800" y="1841500"/>
                    </a:lnTo>
                    <a:lnTo>
                      <a:pt x="292100" y="1841500"/>
                    </a:lnTo>
                    <a:lnTo>
                      <a:pt x="279400" y="1854200"/>
                    </a:lnTo>
                    <a:lnTo>
                      <a:pt x="292100" y="1841500"/>
                    </a:lnTo>
                    <a:lnTo>
                      <a:pt x="266700" y="1828800"/>
                    </a:lnTo>
                    <a:lnTo>
                      <a:pt x="266700" y="1816100"/>
                    </a:lnTo>
                    <a:lnTo>
                      <a:pt x="266700" y="1828800"/>
                    </a:lnTo>
                    <a:lnTo>
                      <a:pt x="254000" y="1816100"/>
                    </a:lnTo>
                    <a:lnTo>
                      <a:pt x="254000" y="1803400"/>
                    </a:lnTo>
                    <a:lnTo>
                      <a:pt x="241300" y="1803400"/>
                    </a:lnTo>
                    <a:lnTo>
                      <a:pt x="254000" y="1778000"/>
                    </a:lnTo>
                    <a:lnTo>
                      <a:pt x="228600" y="1778000"/>
                    </a:lnTo>
                    <a:lnTo>
                      <a:pt x="241300" y="1752600"/>
                    </a:lnTo>
                    <a:lnTo>
                      <a:pt x="228600" y="1739900"/>
                    </a:lnTo>
                    <a:lnTo>
                      <a:pt x="2286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27200"/>
                    </a:lnTo>
                    <a:lnTo>
                      <a:pt x="215900" y="1714500"/>
                    </a:lnTo>
                    <a:lnTo>
                      <a:pt x="228600" y="1714500"/>
                    </a:lnTo>
                    <a:lnTo>
                      <a:pt x="215900" y="1714500"/>
                    </a:lnTo>
                    <a:lnTo>
                      <a:pt x="215900" y="1714500"/>
                    </a:lnTo>
                    <a:lnTo>
                      <a:pt x="203200" y="1714500"/>
                    </a:lnTo>
                    <a:lnTo>
                      <a:pt x="203200" y="1701800"/>
                    </a:lnTo>
                    <a:lnTo>
                      <a:pt x="203200" y="1701800"/>
                    </a:lnTo>
                    <a:lnTo>
                      <a:pt x="203200" y="1689100"/>
                    </a:lnTo>
                    <a:lnTo>
                      <a:pt x="190500" y="1689100"/>
                    </a:lnTo>
                    <a:lnTo>
                      <a:pt x="177800" y="1689100"/>
                    </a:lnTo>
                    <a:lnTo>
                      <a:pt x="177800" y="1676400"/>
                    </a:lnTo>
                    <a:lnTo>
                      <a:pt x="203200" y="1676400"/>
                    </a:lnTo>
                    <a:lnTo>
                      <a:pt x="190500" y="1676400"/>
                    </a:lnTo>
                    <a:lnTo>
                      <a:pt x="190500" y="1663700"/>
                    </a:lnTo>
                    <a:lnTo>
                      <a:pt x="190500" y="1663700"/>
                    </a:lnTo>
                    <a:lnTo>
                      <a:pt x="190500" y="1651000"/>
                    </a:lnTo>
                    <a:lnTo>
                      <a:pt x="190500" y="1651000"/>
                    </a:lnTo>
                    <a:lnTo>
                      <a:pt x="177800" y="1651000"/>
                    </a:lnTo>
                    <a:lnTo>
                      <a:pt x="177800" y="1638300"/>
                    </a:lnTo>
                    <a:lnTo>
                      <a:pt x="152400" y="1638300"/>
                    </a:lnTo>
                    <a:lnTo>
                      <a:pt x="139700" y="1638300"/>
                    </a:lnTo>
                    <a:lnTo>
                      <a:pt x="0" y="1612900"/>
                    </a:lnTo>
                    <a:lnTo>
                      <a:pt x="12700" y="1612900"/>
                    </a:lnTo>
                    <a:lnTo>
                      <a:pt x="0" y="1612900"/>
                    </a:lnTo>
                    <a:lnTo>
                      <a:pt x="0" y="1612900"/>
                    </a:lnTo>
                    <a:lnTo>
                      <a:pt x="12700" y="1600200"/>
                    </a:lnTo>
                    <a:lnTo>
                      <a:pt x="12700" y="1600200"/>
                    </a:lnTo>
                    <a:lnTo>
                      <a:pt x="12700" y="1587500"/>
                    </a:lnTo>
                    <a:lnTo>
                      <a:pt x="25400" y="1587500"/>
                    </a:lnTo>
                    <a:lnTo>
                      <a:pt x="38100" y="1600200"/>
                    </a:lnTo>
                    <a:lnTo>
                      <a:pt x="38100" y="1574800"/>
                    </a:lnTo>
                    <a:lnTo>
                      <a:pt x="38100" y="1562100"/>
                    </a:lnTo>
                    <a:lnTo>
                      <a:pt x="38100" y="1562100"/>
                    </a:lnTo>
                    <a:lnTo>
                      <a:pt x="38100" y="1549400"/>
                    </a:lnTo>
                    <a:lnTo>
                      <a:pt x="38100" y="1549400"/>
                    </a:lnTo>
                    <a:lnTo>
                      <a:pt x="25400" y="1549400"/>
                    </a:lnTo>
                    <a:lnTo>
                      <a:pt x="38100" y="1536700"/>
                    </a:lnTo>
                    <a:lnTo>
                      <a:pt x="25400" y="1536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 dirty="0"/>
              </a:p>
            </p:txBody>
          </p:sp>
        </p:grpSp>
        <p:sp>
          <p:nvSpPr>
            <p:cNvPr id="14" name="0401"/>
            <p:cNvSpPr/>
            <p:nvPr/>
          </p:nvSpPr>
          <p:spPr>
            <a:xfrm>
              <a:off x="2802092" y="2894016"/>
              <a:ext cx="1039152" cy="550504"/>
            </a:xfrm>
            <a:custGeom>
              <a:avLst/>
              <a:gdLst/>
              <a:ahLst/>
              <a:cxnLst/>
              <a:rect l="0" t="0" r="0" b="0"/>
              <a:pathLst>
                <a:path w="2552701" h="1511301">
                  <a:moveTo>
                    <a:pt x="38100" y="698500"/>
                  </a:moveTo>
                  <a:lnTo>
                    <a:pt x="50800" y="698500"/>
                  </a:lnTo>
                  <a:lnTo>
                    <a:pt x="76200" y="698500"/>
                  </a:lnTo>
                  <a:lnTo>
                    <a:pt x="88900" y="711200"/>
                  </a:lnTo>
                  <a:lnTo>
                    <a:pt x="889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39700" y="711200"/>
                  </a:lnTo>
                  <a:lnTo>
                    <a:pt x="139700" y="723900"/>
                  </a:lnTo>
                  <a:lnTo>
                    <a:pt x="152400" y="723900"/>
                  </a:lnTo>
                  <a:lnTo>
                    <a:pt x="152400" y="723900"/>
                  </a:lnTo>
                  <a:lnTo>
                    <a:pt x="203200" y="736600"/>
                  </a:lnTo>
                  <a:lnTo>
                    <a:pt x="203200" y="736600"/>
                  </a:lnTo>
                  <a:lnTo>
                    <a:pt x="266700" y="749300"/>
                  </a:lnTo>
                  <a:lnTo>
                    <a:pt x="266700" y="749300"/>
                  </a:lnTo>
                  <a:lnTo>
                    <a:pt x="2794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23900"/>
                  </a:lnTo>
                  <a:lnTo>
                    <a:pt x="304800" y="723900"/>
                  </a:lnTo>
                  <a:lnTo>
                    <a:pt x="3048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42900" y="711200"/>
                  </a:lnTo>
                  <a:lnTo>
                    <a:pt x="342900" y="711200"/>
                  </a:lnTo>
                  <a:lnTo>
                    <a:pt x="355600" y="698500"/>
                  </a:lnTo>
                  <a:lnTo>
                    <a:pt x="368300" y="711200"/>
                  </a:lnTo>
                  <a:lnTo>
                    <a:pt x="368300" y="711200"/>
                  </a:lnTo>
                  <a:lnTo>
                    <a:pt x="406400" y="711200"/>
                  </a:lnTo>
                  <a:lnTo>
                    <a:pt x="406400" y="698500"/>
                  </a:lnTo>
                  <a:lnTo>
                    <a:pt x="406400" y="698500"/>
                  </a:lnTo>
                  <a:lnTo>
                    <a:pt x="406400" y="711200"/>
                  </a:lnTo>
                  <a:lnTo>
                    <a:pt x="4191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57200" y="711200"/>
                  </a:lnTo>
                  <a:lnTo>
                    <a:pt x="444500" y="723900"/>
                  </a:lnTo>
                  <a:lnTo>
                    <a:pt x="495300" y="736600"/>
                  </a:lnTo>
                  <a:lnTo>
                    <a:pt x="508000" y="736600"/>
                  </a:lnTo>
                  <a:lnTo>
                    <a:pt x="533400" y="736600"/>
                  </a:lnTo>
                  <a:lnTo>
                    <a:pt x="546100" y="736600"/>
                  </a:lnTo>
                  <a:lnTo>
                    <a:pt x="584200" y="749300"/>
                  </a:lnTo>
                  <a:lnTo>
                    <a:pt x="584200" y="749300"/>
                  </a:lnTo>
                  <a:lnTo>
                    <a:pt x="609600" y="749300"/>
                  </a:lnTo>
                  <a:lnTo>
                    <a:pt x="622300" y="749300"/>
                  </a:lnTo>
                  <a:lnTo>
                    <a:pt x="635000" y="749300"/>
                  </a:lnTo>
                  <a:lnTo>
                    <a:pt x="647700" y="736600"/>
                  </a:lnTo>
                  <a:lnTo>
                    <a:pt x="660400" y="723900"/>
                  </a:lnTo>
                  <a:lnTo>
                    <a:pt x="660400" y="736600"/>
                  </a:lnTo>
                  <a:lnTo>
                    <a:pt x="660400" y="723900"/>
                  </a:lnTo>
                  <a:lnTo>
                    <a:pt x="673100" y="723900"/>
                  </a:lnTo>
                  <a:lnTo>
                    <a:pt x="685800" y="711200"/>
                  </a:lnTo>
                  <a:lnTo>
                    <a:pt x="698500" y="711200"/>
                  </a:lnTo>
                  <a:lnTo>
                    <a:pt x="698500" y="698500"/>
                  </a:lnTo>
                  <a:lnTo>
                    <a:pt x="711200" y="698500"/>
                  </a:lnTo>
                  <a:lnTo>
                    <a:pt x="711200" y="685800"/>
                  </a:lnTo>
                  <a:lnTo>
                    <a:pt x="736600" y="685800"/>
                  </a:lnTo>
                  <a:lnTo>
                    <a:pt x="736600" y="673100"/>
                  </a:lnTo>
                  <a:lnTo>
                    <a:pt x="736600" y="673100"/>
                  </a:lnTo>
                  <a:lnTo>
                    <a:pt x="749300" y="660400"/>
                  </a:lnTo>
                  <a:lnTo>
                    <a:pt x="749300" y="660400"/>
                  </a:lnTo>
                  <a:lnTo>
                    <a:pt x="762000" y="647700"/>
                  </a:lnTo>
                  <a:lnTo>
                    <a:pt x="774700" y="647700"/>
                  </a:lnTo>
                  <a:lnTo>
                    <a:pt x="774700" y="660400"/>
                  </a:lnTo>
                  <a:lnTo>
                    <a:pt x="774700" y="647700"/>
                  </a:lnTo>
                  <a:lnTo>
                    <a:pt x="787400" y="647700"/>
                  </a:lnTo>
                  <a:lnTo>
                    <a:pt x="787400" y="6477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25500" y="622300"/>
                  </a:lnTo>
                  <a:lnTo>
                    <a:pt x="8382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596900"/>
                  </a:lnTo>
                  <a:lnTo>
                    <a:pt x="812800" y="596900"/>
                  </a:lnTo>
                  <a:lnTo>
                    <a:pt x="825500" y="5969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00100" y="584200"/>
                  </a:lnTo>
                  <a:lnTo>
                    <a:pt x="8001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00100" y="533400"/>
                  </a:lnTo>
                  <a:lnTo>
                    <a:pt x="787400" y="533400"/>
                  </a:lnTo>
                  <a:lnTo>
                    <a:pt x="787400" y="533400"/>
                  </a:lnTo>
                  <a:lnTo>
                    <a:pt x="774700" y="533400"/>
                  </a:lnTo>
                  <a:lnTo>
                    <a:pt x="736600" y="533400"/>
                  </a:lnTo>
                  <a:lnTo>
                    <a:pt x="711200" y="546100"/>
                  </a:lnTo>
                  <a:lnTo>
                    <a:pt x="673100" y="533400"/>
                  </a:lnTo>
                  <a:lnTo>
                    <a:pt x="673100" y="533400"/>
                  </a:lnTo>
                  <a:lnTo>
                    <a:pt x="660400" y="533400"/>
                  </a:lnTo>
                  <a:lnTo>
                    <a:pt x="660400" y="520700"/>
                  </a:lnTo>
                  <a:lnTo>
                    <a:pt x="647700" y="520700"/>
                  </a:lnTo>
                  <a:lnTo>
                    <a:pt x="635000" y="520700"/>
                  </a:lnTo>
                  <a:lnTo>
                    <a:pt x="622300" y="508000"/>
                  </a:lnTo>
                  <a:lnTo>
                    <a:pt x="635000" y="508000"/>
                  </a:lnTo>
                  <a:lnTo>
                    <a:pt x="647700" y="508000"/>
                  </a:lnTo>
                  <a:lnTo>
                    <a:pt x="647700" y="482600"/>
                  </a:lnTo>
                  <a:lnTo>
                    <a:pt x="635000" y="482600"/>
                  </a:lnTo>
                  <a:lnTo>
                    <a:pt x="647700" y="4826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22300" y="4699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622300" y="4445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584200" y="444500"/>
                  </a:lnTo>
                  <a:lnTo>
                    <a:pt x="571500" y="444500"/>
                  </a:lnTo>
                  <a:lnTo>
                    <a:pt x="558800" y="444500"/>
                  </a:lnTo>
                  <a:lnTo>
                    <a:pt x="558800" y="444500"/>
                  </a:lnTo>
                  <a:lnTo>
                    <a:pt x="546100" y="444500"/>
                  </a:lnTo>
                  <a:lnTo>
                    <a:pt x="533400" y="457200"/>
                  </a:lnTo>
                  <a:lnTo>
                    <a:pt x="520700" y="444500"/>
                  </a:lnTo>
                  <a:lnTo>
                    <a:pt x="495300" y="444500"/>
                  </a:lnTo>
                  <a:lnTo>
                    <a:pt x="482600" y="444500"/>
                  </a:lnTo>
                  <a:lnTo>
                    <a:pt x="495300" y="444500"/>
                  </a:lnTo>
                  <a:lnTo>
                    <a:pt x="495300" y="431800"/>
                  </a:lnTo>
                  <a:lnTo>
                    <a:pt x="482600" y="431800"/>
                  </a:lnTo>
                  <a:lnTo>
                    <a:pt x="469900" y="419100"/>
                  </a:lnTo>
                  <a:lnTo>
                    <a:pt x="469900" y="419100"/>
                  </a:lnTo>
                  <a:lnTo>
                    <a:pt x="457200" y="419100"/>
                  </a:lnTo>
                  <a:lnTo>
                    <a:pt x="457200" y="406400"/>
                  </a:lnTo>
                  <a:lnTo>
                    <a:pt x="457200" y="406400"/>
                  </a:lnTo>
                  <a:lnTo>
                    <a:pt x="457200" y="393700"/>
                  </a:lnTo>
                  <a:lnTo>
                    <a:pt x="444500" y="393700"/>
                  </a:lnTo>
                  <a:lnTo>
                    <a:pt x="431800" y="393700"/>
                  </a:lnTo>
                  <a:lnTo>
                    <a:pt x="419100" y="393700"/>
                  </a:lnTo>
                  <a:lnTo>
                    <a:pt x="406400" y="3937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406400" y="381000"/>
                  </a:lnTo>
                  <a:lnTo>
                    <a:pt x="406400" y="381000"/>
                  </a:lnTo>
                  <a:lnTo>
                    <a:pt x="419100" y="381000"/>
                  </a:lnTo>
                  <a:lnTo>
                    <a:pt x="419100" y="368300"/>
                  </a:lnTo>
                  <a:lnTo>
                    <a:pt x="419100" y="368300"/>
                  </a:lnTo>
                  <a:lnTo>
                    <a:pt x="431800" y="368300"/>
                  </a:lnTo>
                  <a:lnTo>
                    <a:pt x="444500" y="368300"/>
                  </a:lnTo>
                  <a:lnTo>
                    <a:pt x="444500" y="355600"/>
                  </a:lnTo>
                  <a:lnTo>
                    <a:pt x="457200" y="355600"/>
                  </a:lnTo>
                  <a:lnTo>
                    <a:pt x="457200" y="355600"/>
                  </a:lnTo>
                  <a:lnTo>
                    <a:pt x="457200" y="342900"/>
                  </a:lnTo>
                  <a:lnTo>
                    <a:pt x="469900" y="355600"/>
                  </a:lnTo>
                  <a:lnTo>
                    <a:pt x="4826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508000" y="317500"/>
                  </a:lnTo>
                  <a:lnTo>
                    <a:pt x="508000" y="317500"/>
                  </a:lnTo>
                  <a:lnTo>
                    <a:pt x="495300" y="304800"/>
                  </a:lnTo>
                  <a:lnTo>
                    <a:pt x="482600" y="304800"/>
                  </a:lnTo>
                  <a:lnTo>
                    <a:pt x="482600" y="317500"/>
                  </a:lnTo>
                  <a:lnTo>
                    <a:pt x="457200" y="292100"/>
                  </a:lnTo>
                  <a:lnTo>
                    <a:pt x="457200" y="279400"/>
                  </a:lnTo>
                  <a:lnTo>
                    <a:pt x="469900" y="266700"/>
                  </a:lnTo>
                  <a:lnTo>
                    <a:pt x="495300" y="279400"/>
                  </a:lnTo>
                  <a:lnTo>
                    <a:pt x="495300" y="279400"/>
                  </a:lnTo>
                  <a:lnTo>
                    <a:pt x="520700" y="266700"/>
                  </a:lnTo>
                  <a:lnTo>
                    <a:pt x="520700" y="266700"/>
                  </a:lnTo>
                  <a:lnTo>
                    <a:pt x="533400" y="266700"/>
                  </a:lnTo>
                  <a:lnTo>
                    <a:pt x="520700" y="266700"/>
                  </a:lnTo>
                  <a:lnTo>
                    <a:pt x="520700" y="254000"/>
                  </a:lnTo>
                  <a:lnTo>
                    <a:pt x="546100" y="254000"/>
                  </a:lnTo>
                  <a:lnTo>
                    <a:pt x="558800" y="228600"/>
                  </a:lnTo>
                  <a:lnTo>
                    <a:pt x="571500" y="228600"/>
                  </a:lnTo>
                  <a:lnTo>
                    <a:pt x="596900" y="241300"/>
                  </a:lnTo>
                  <a:lnTo>
                    <a:pt x="596900" y="254000"/>
                  </a:lnTo>
                  <a:lnTo>
                    <a:pt x="609600" y="254000"/>
                  </a:lnTo>
                  <a:lnTo>
                    <a:pt x="609600" y="241300"/>
                  </a:lnTo>
                  <a:lnTo>
                    <a:pt x="622300" y="241300"/>
                  </a:lnTo>
                  <a:lnTo>
                    <a:pt x="635000" y="228600"/>
                  </a:lnTo>
                  <a:lnTo>
                    <a:pt x="635000" y="228600"/>
                  </a:lnTo>
                  <a:lnTo>
                    <a:pt x="635000" y="203200"/>
                  </a:lnTo>
                  <a:lnTo>
                    <a:pt x="647700" y="2032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77800"/>
                  </a:lnTo>
                  <a:lnTo>
                    <a:pt x="685800" y="177800"/>
                  </a:lnTo>
                  <a:lnTo>
                    <a:pt x="685800" y="165100"/>
                  </a:lnTo>
                  <a:lnTo>
                    <a:pt x="698500" y="177800"/>
                  </a:lnTo>
                  <a:lnTo>
                    <a:pt x="711200" y="165100"/>
                  </a:lnTo>
                  <a:lnTo>
                    <a:pt x="723900" y="152400"/>
                  </a:lnTo>
                  <a:lnTo>
                    <a:pt x="723900" y="139700"/>
                  </a:lnTo>
                  <a:lnTo>
                    <a:pt x="723900" y="139700"/>
                  </a:lnTo>
                  <a:lnTo>
                    <a:pt x="723900" y="152400"/>
                  </a:lnTo>
                  <a:lnTo>
                    <a:pt x="736600" y="152400"/>
                  </a:lnTo>
                  <a:lnTo>
                    <a:pt x="736600" y="152400"/>
                  </a:lnTo>
                  <a:lnTo>
                    <a:pt x="749300" y="152400"/>
                  </a:lnTo>
                  <a:lnTo>
                    <a:pt x="762000" y="152400"/>
                  </a:lnTo>
                  <a:lnTo>
                    <a:pt x="7620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87400" y="165100"/>
                  </a:lnTo>
                  <a:lnTo>
                    <a:pt x="787400" y="177800"/>
                  </a:lnTo>
                  <a:lnTo>
                    <a:pt x="774700" y="190500"/>
                  </a:lnTo>
                  <a:lnTo>
                    <a:pt x="787400" y="203200"/>
                  </a:lnTo>
                  <a:lnTo>
                    <a:pt x="774700" y="1905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15900"/>
                  </a:lnTo>
                  <a:lnTo>
                    <a:pt x="774700" y="215900"/>
                  </a:lnTo>
                  <a:lnTo>
                    <a:pt x="787400" y="2286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54000"/>
                  </a:lnTo>
                  <a:lnTo>
                    <a:pt x="800100" y="254000"/>
                  </a:lnTo>
                  <a:lnTo>
                    <a:pt x="812800" y="254000"/>
                  </a:lnTo>
                  <a:lnTo>
                    <a:pt x="825500" y="254000"/>
                  </a:lnTo>
                  <a:lnTo>
                    <a:pt x="825500" y="254000"/>
                  </a:lnTo>
                  <a:lnTo>
                    <a:pt x="825500" y="241300"/>
                  </a:lnTo>
                  <a:lnTo>
                    <a:pt x="838200" y="2413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63600" y="241300"/>
                  </a:lnTo>
                  <a:lnTo>
                    <a:pt x="901700" y="254000"/>
                  </a:lnTo>
                  <a:lnTo>
                    <a:pt x="9144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39800" y="241300"/>
                  </a:lnTo>
                  <a:lnTo>
                    <a:pt x="939800" y="228600"/>
                  </a:lnTo>
                  <a:lnTo>
                    <a:pt x="927100" y="228600"/>
                  </a:lnTo>
                  <a:lnTo>
                    <a:pt x="9271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15900"/>
                  </a:lnTo>
                  <a:lnTo>
                    <a:pt x="927100" y="2159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52500" y="190500"/>
                  </a:lnTo>
                  <a:lnTo>
                    <a:pt x="965200" y="190500"/>
                  </a:lnTo>
                  <a:lnTo>
                    <a:pt x="965200" y="190500"/>
                  </a:lnTo>
                  <a:lnTo>
                    <a:pt x="990600" y="190500"/>
                  </a:lnTo>
                  <a:lnTo>
                    <a:pt x="9906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28700" y="203200"/>
                  </a:lnTo>
                  <a:lnTo>
                    <a:pt x="1028700" y="190500"/>
                  </a:lnTo>
                  <a:lnTo>
                    <a:pt x="1016000" y="190500"/>
                  </a:lnTo>
                  <a:lnTo>
                    <a:pt x="10160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41400" y="190500"/>
                  </a:lnTo>
                  <a:lnTo>
                    <a:pt x="1054100" y="177800"/>
                  </a:lnTo>
                  <a:lnTo>
                    <a:pt x="1066800" y="177800"/>
                  </a:lnTo>
                  <a:lnTo>
                    <a:pt x="1066800" y="177800"/>
                  </a:lnTo>
                  <a:lnTo>
                    <a:pt x="1079500" y="190500"/>
                  </a:lnTo>
                  <a:lnTo>
                    <a:pt x="1079500" y="165100"/>
                  </a:lnTo>
                  <a:lnTo>
                    <a:pt x="1092200" y="139700"/>
                  </a:lnTo>
                  <a:lnTo>
                    <a:pt x="1079500" y="139700"/>
                  </a:lnTo>
                  <a:lnTo>
                    <a:pt x="1079500" y="127000"/>
                  </a:lnTo>
                  <a:lnTo>
                    <a:pt x="1092200" y="139700"/>
                  </a:lnTo>
                  <a:lnTo>
                    <a:pt x="1104900" y="139700"/>
                  </a:lnTo>
                  <a:lnTo>
                    <a:pt x="1117600" y="139700"/>
                  </a:lnTo>
                  <a:lnTo>
                    <a:pt x="1117600" y="139700"/>
                  </a:lnTo>
                  <a:lnTo>
                    <a:pt x="1130300" y="1397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206500" y="139700"/>
                  </a:lnTo>
                  <a:lnTo>
                    <a:pt x="1219200" y="152400"/>
                  </a:lnTo>
                  <a:lnTo>
                    <a:pt x="1219200" y="1397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19200" y="139700"/>
                  </a:lnTo>
                  <a:lnTo>
                    <a:pt x="1219200" y="127000"/>
                  </a:lnTo>
                  <a:lnTo>
                    <a:pt x="1231900" y="127000"/>
                  </a:lnTo>
                  <a:lnTo>
                    <a:pt x="12319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14300"/>
                  </a:lnTo>
                  <a:lnTo>
                    <a:pt x="1257300" y="114300"/>
                  </a:lnTo>
                  <a:lnTo>
                    <a:pt x="1257300" y="127000"/>
                  </a:lnTo>
                  <a:lnTo>
                    <a:pt x="1270000" y="114300"/>
                  </a:lnTo>
                  <a:lnTo>
                    <a:pt x="1270000" y="1270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33500" y="139700"/>
                  </a:lnTo>
                  <a:lnTo>
                    <a:pt x="1346200" y="139700"/>
                  </a:lnTo>
                  <a:lnTo>
                    <a:pt x="1346200" y="139700"/>
                  </a:lnTo>
                  <a:lnTo>
                    <a:pt x="1358900" y="139700"/>
                  </a:lnTo>
                  <a:lnTo>
                    <a:pt x="1358900" y="139700"/>
                  </a:lnTo>
                  <a:lnTo>
                    <a:pt x="1371600" y="139700"/>
                  </a:lnTo>
                  <a:lnTo>
                    <a:pt x="1371600" y="139700"/>
                  </a:lnTo>
                  <a:lnTo>
                    <a:pt x="1358900" y="139700"/>
                  </a:lnTo>
                  <a:lnTo>
                    <a:pt x="13589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84300" y="127000"/>
                  </a:lnTo>
                  <a:lnTo>
                    <a:pt x="14097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422400" y="139700"/>
                  </a:lnTo>
                  <a:lnTo>
                    <a:pt x="1422400" y="139700"/>
                  </a:lnTo>
                  <a:lnTo>
                    <a:pt x="1435100" y="1397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47800" y="152400"/>
                  </a:lnTo>
                  <a:lnTo>
                    <a:pt x="1460500" y="1524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270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88900"/>
                  </a:lnTo>
                  <a:lnTo>
                    <a:pt x="15113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62100" y="38100"/>
                  </a:lnTo>
                  <a:lnTo>
                    <a:pt x="1574800" y="38100"/>
                  </a:lnTo>
                  <a:lnTo>
                    <a:pt x="1600200" y="38100"/>
                  </a:lnTo>
                  <a:lnTo>
                    <a:pt x="1612900" y="38100"/>
                  </a:lnTo>
                  <a:lnTo>
                    <a:pt x="1638300" y="38100"/>
                  </a:lnTo>
                  <a:lnTo>
                    <a:pt x="1638300" y="38100"/>
                  </a:lnTo>
                  <a:lnTo>
                    <a:pt x="16256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51000" y="25400"/>
                  </a:lnTo>
                  <a:lnTo>
                    <a:pt x="1663700" y="25400"/>
                  </a:lnTo>
                  <a:lnTo>
                    <a:pt x="1663700" y="12700"/>
                  </a:lnTo>
                  <a:lnTo>
                    <a:pt x="1676400" y="12700"/>
                  </a:lnTo>
                  <a:lnTo>
                    <a:pt x="1676400" y="12700"/>
                  </a:lnTo>
                  <a:lnTo>
                    <a:pt x="1689100" y="0"/>
                  </a:lnTo>
                  <a:lnTo>
                    <a:pt x="1701800" y="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65300" y="38100"/>
                  </a:lnTo>
                  <a:lnTo>
                    <a:pt x="1778000" y="63500"/>
                  </a:lnTo>
                  <a:lnTo>
                    <a:pt x="1828800" y="88900"/>
                  </a:lnTo>
                  <a:lnTo>
                    <a:pt x="1854200" y="101600"/>
                  </a:lnTo>
                  <a:lnTo>
                    <a:pt x="1866900" y="101600"/>
                  </a:lnTo>
                  <a:lnTo>
                    <a:pt x="1879600" y="114300"/>
                  </a:lnTo>
                  <a:lnTo>
                    <a:pt x="1930400" y="152400"/>
                  </a:lnTo>
                  <a:lnTo>
                    <a:pt x="2006600" y="165100"/>
                  </a:lnTo>
                  <a:lnTo>
                    <a:pt x="2044700" y="165100"/>
                  </a:lnTo>
                  <a:lnTo>
                    <a:pt x="2044700" y="165100"/>
                  </a:lnTo>
                  <a:lnTo>
                    <a:pt x="2070100" y="177800"/>
                  </a:lnTo>
                  <a:lnTo>
                    <a:pt x="2108200" y="190500"/>
                  </a:lnTo>
                  <a:lnTo>
                    <a:pt x="2133600" y="190500"/>
                  </a:lnTo>
                  <a:lnTo>
                    <a:pt x="2171700" y="203200"/>
                  </a:lnTo>
                  <a:lnTo>
                    <a:pt x="2184400" y="215900"/>
                  </a:lnTo>
                  <a:lnTo>
                    <a:pt x="2197100" y="215900"/>
                  </a:lnTo>
                  <a:lnTo>
                    <a:pt x="2209800" y="241300"/>
                  </a:lnTo>
                  <a:lnTo>
                    <a:pt x="2235200" y="279400"/>
                  </a:lnTo>
                  <a:lnTo>
                    <a:pt x="2235200" y="330200"/>
                  </a:lnTo>
                  <a:lnTo>
                    <a:pt x="2235200" y="342900"/>
                  </a:lnTo>
                  <a:lnTo>
                    <a:pt x="2235200" y="355600"/>
                  </a:lnTo>
                  <a:lnTo>
                    <a:pt x="2247900" y="355600"/>
                  </a:lnTo>
                  <a:lnTo>
                    <a:pt x="2247900" y="368300"/>
                  </a:lnTo>
                  <a:lnTo>
                    <a:pt x="2298700" y="419100"/>
                  </a:lnTo>
                  <a:lnTo>
                    <a:pt x="2324100" y="4191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63800" y="482600"/>
                  </a:lnTo>
                  <a:lnTo>
                    <a:pt x="2476500" y="482600"/>
                  </a:lnTo>
                  <a:lnTo>
                    <a:pt x="2514600" y="495300"/>
                  </a:lnTo>
                  <a:lnTo>
                    <a:pt x="2501900" y="508000"/>
                  </a:lnTo>
                  <a:lnTo>
                    <a:pt x="2527300" y="520700"/>
                  </a:lnTo>
                  <a:lnTo>
                    <a:pt x="2527300" y="533400"/>
                  </a:lnTo>
                  <a:lnTo>
                    <a:pt x="2540000" y="558800"/>
                  </a:lnTo>
                  <a:lnTo>
                    <a:pt x="2514600" y="609600"/>
                  </a:lnTo>
                  <a:lnTo>
                    <a:pt x="2489200" y="647700"/>
                  </a:lnTo>
                  <a:lnTo>
                    <a:pt x="2527300" y="762000"/>
                  </a:lnTo>
                  <a:lnTo>
                    <a:pt x="2540000" y="787400"/>
                  </a:lnTo>
                  <a:lnTo>
                    <a:pt x="2514600" y="838200"/>
                  </a:lnTo>
                  <a:lnTo>
                    <a:pt x="2527300" y="838200"/>
                  </a:lnTo>
                  <a:lnTo>
                    <a:pt x="2552700" y="876300"/>
                  </a:lnTo>
                  <a:lnTo>
                    <a:pt x="2527300" y="863600"/>
                  </a:lnTo>
                  <a:lnTo>
                    <a:pt x="2514600" y="863600"/>
                  </a:lnTo>
                  <a:lnTo>
                    <a:pt x="2501900" y="876300"/>
                  </a:lnTo>
                  <a:lnTo>
                    <a:pt x="2476500" y="876300"/>
                  </a:lnTo>
                  <a:lnTo>
                    <a:pt x="2476500" y="876300"/>
                  </a:lnTo>
                  <a:lnTo>
                    <a:pt x="2438400" y="863600"/>
                  </a:lnTo>
                  <a:lnTo>
                    <a:pt x="2425700" y="863600"/>
                  </a:lnTo>
                  <a:lnTo>
                    <a:pt x="2387600" y="863600"/>
                  </a:lnTo>
                  <a:lnTo>
                    <a:pt x="2387600" y="863600"/>
                  </a:lnTo>
                  <a:lnTo>
                    <a:pt x="2374900" y="863600"/>
                  </a:lnTo>
                  <a:lnTo>
                    <a:pt x="2374900" y="863600"/>
                  </a:lnTo>
                  <a:lnTo>
                    <a:pt x="2349500" y="863600"/>
                  </a:lnTo>
                  <a:lnTo>
                    <a:pt x="2349500" y="876300"/>
                  </a:lnTo>
                  <a:lnTo>
                    <a:pt x="2349500" y="876300"/>
                  </a:lnTo>
                  <a:lnTo>
                    <a:pt x="2336800" y="863600"/>
                  </a:lnTo>
                  <a:lnTo>
                    <a:pt x="2324100" y="889000"/>
                  </a:lnTo>
                  <a:lnTo>
                    <a:pt x="2311400" y="889000"/>
                  </a:lnTo>
                  <a:lnTo>
                    <a:pt x="2311400" y="889000"/>
                  </a:lnTo>
                  <a:lnTo>
                    <a:pt x="2286000" y="889000"/>
                  </a:lnTo>
                  <a:lnTo>
                    <a:pt x="2273300" y="889000"/>
                  </a:lnTo>
                  <a:lnTo>
                    <a:pt x="2095500" y="863600"/>
                  </a:lnTo>
                  <a:lnTo>
                    <a:pt x="2095500" y="876300"/>
                  </a:lnTo>
                  <a:lnTo>
                    <a:pt x="2082800" y="876300"/>
                  </a:lnTo>
                  <a:lnTo>
                    <a:pt x="2057400" y="876300"/>
                  </a:lnTo>
                  <a:lnTo>
                    <a:pt x="2057400" y="876300"/>
                  </a:lnTo>
                  <a:lnTo>
                    <a:pt x="2044700" y="863600"/>
                  </a:lnTo>
                  <a:lnTo>
                    <a:pt x="2044700" y="850900"/>
                  </a:lnTo>
                  <a:lnTo>
                    <a:pt x="2032000" y="838200"/>
                  </a:lnTo>
                  <a:lnTo>
                    <a:pt x="2032000" y="850900"/>
                  </a:lnTo>
                  <a:lnTo>
                    <a:pt x="20193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1993900" y="850900"/>
                  </a:lnTo>
                  <a:lnTo>
                    <a:pt x="1993900" y="863600"/>
                  </a:lnTo>
                  <a:lnTo>
                    <a:pt x="1981200" y="863600"/>
                  </a:lnTo>
                  <a:lnTo>
                    <a:pt x="1981200" y="863600"/>
                  </a:lnTo>
                  <a:lnTo>
                    <a:pt x="1968500" y="863600"/>
                  </a:lnTo>
                  <a:lnTo>
                    <a:pt x="1955800" y="863600"/>
                  </a:lnTo>
                  <a:lnTo>
                    <a:pt x="1943100" y="850900"/>
                  </a:lnTo>
                  <a:lnTo>
                    <a:pt x="1943100" y="863600"/>
                  </a:lnTo>
                  <a:lnTo>
                    <a:pt x="1930400" y="876300"/>
                  </a:lnTo>
                  <a:lnTo>
                    <a:pt x="1892300" y="901700"/>
                  </a:lnTo>
                  <a:lnTo>
                    <a:pt x="1892300" y="914400"/>
                  </a:lnTo>
                  <a:lnTo>
                    <a:pt x="1892300" y="914400"/>
                  </a:lnTo>
                  <a:lnTo>
                    <a:pt x="1879600" y="927100"/>
                  </a:lnTo>
                  <a:lnTo>
                    <a:pt x="1866900" y="927100"/>
                  </a:lnTo>
                  <a:lnTo>
                    <a:pt x="1866900" y="939800"/>
                  </a:lnTo>
                  <a:lnTo>
                    <a:pt x="1841500" y="939800"/>
                  </a:lnTo>
                  <a:lnTo>
                    <a:pt x="1841500" y="939800"/>
                  </a:lnTo>
                  <a:lnTo>
                    <a:pt x="1828800" y="939800"/>
                  </a:lnTo>
                  <a:lnTo>
                    <a:pt x="1816100" y="952500"/>
                  </a:lnTo>
                  <a:lnTo>
                    <a:pt x="1816100" y="952500"/>
                  </a:lnTo>
                  <a:lnTo>
                    <a:pt x="1778000" y="965200"/>
                  </a:lnTo>
                  <a:lnTo>
                    <a:pt x="1854200" y="977900"/>
                  </a:lnTo>
                  <a:lnTo>
                    <a:pt x="1841500" y="990600"/>
                  </a:lnTo>
                  <a:lnTo>
                    <a:pt x="1866900" y="990600"/>
                  </a:lnTo>
                  <a:lnTo>
                    <a:pt x="1892300" y="990600"/>
                  </a:lnTo>
                  <a:lnTo>
                    <a:pt x="1917700" y="990600"/>
                  </a:lnTo>
                  <a:lnTo>
                    <a:pt x="1917700" y="990600"/>
                  </a:lnTo>
                  <a:lnTo>
                    <a:pt x="1905000" y="1016000"/>
                  </a:lnTo>
                  <a:lnTo>
                    <a:pt x="1917700" y="1016000"/>
                  </a:lnTo>
                  <a:lnTo>
                    <a:pt x="1917700" y="1016000"/>
                  </a:lnTo>
                  <a:lnTo>
                    <a:pt x="1917700" y="1028700"/>
                  </a:lnTo>
                  <a:lnTo>
                    <a:pt x="1930400" y="1041400"/>
                  </a:lnTo>
                  <a:lnTo>
                    <a:pt x="1917700" y="1054100"/>
                  </a:lnTo>
                  <a:lnTo>
                    <a:pt x="1930400" y="1066800"/>
                  </a:lnTo>
                  <a:lnTo>
                    <a:pt x="1905000" y="1092200"/>
                  </a:lnTo>
                  <a:lnTo>
                    <a:pt x="1905000" y="1104900"/>
                  </a:lnTo>
                  <a:lnTo>
                    <a:pt x="1905000" y="1117600"/>
                  </a:lnTo>
                  <a:lnTo>
                    <a:pt x="1905000" y="1104900"/>
                  </a:lnTo>
                  <a:lnTo>
                    <a:pt x="1892300" y="1130300"/>
                  </a:lnTo>
                  <a:lnTo>
                    <a:pt x="1892300" y="1143000"/>
                  </a:lnTo>
                  <a:lnTo>
                    <a:pt x="1879600" y="1155700"/>
                  </a:lnTo>
                  <a:lnTo>
                    <a:pt x="1905000" y="1155700"/>
                  </a:lnTo>
                  <a:lnTo>
                    <a:pt x="1905000" y="1155700"/>
                  </a:lnTo>
                  <a:lnTo>
                    <a:pt x="1905000" y="1168400"/>
                  </a:lnTo>
                  <a:lnTo>
                    <a:pt x="1892300" y="1181100"/>
                  </a:lnTo>
                  <a:lnTo>
                    <a:pt x="1905000" y="1181100"/>
                  </a:lnTo>
                  <a:lnTo>
                    <a:pt x="1917700" y="1181100"/>
                  </a:lnTo>
                  <a:lnTo>
                    <a:pt x="1930400" y="1181100"/>
                  </a:lnTo>
                  <a:lnTo>
                    <a:pt x="1930400" y="1193800"/>
                  </a:lnTo>
                  <a:lnTo>
                    <a:pt x="1943100" y="1193800"/>
                  </a:lnTo>
                  <a:lnTo>
                    <a:pt x="1930400" y="1206500"/>
                  </a:lnTo>
                  <a:lnTo>
                    <a:pt x="1905000" y="1206500"/>
                  </a:lnTo>
                  <a:lnTo>
                    <a:pt x="1892300" y="1219200"/>
                  </a:lnTo>
                  <a:lnTo>
                    <a:pt x="1905000" y="1231900"/>
                  </a:lnTo>
                  <a:lnTo>
                    <a:pt x="1892300" y="1244600"/>
                  </a:lnTo>
                  <a:lnTo>
                    <a:pt x="1879600" y="1244600"/>
                  </a:lnTo>
                  <a:lnTo>
                    <a:pt x="1879600" y="1257300"/>
                  </a:lnTo>
                  <a:lnTo>
                    <a:pt x="1841500" y="1320800"/>
                  </a:lnTo>
                  <a:lnTo>
                    <a:pt x="1828800" y="1333500"/>
                  </a:lnTo>
                  <a:lnTo>
                    <a:pt x="18288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790700" y="1320800"/>
                  </a:lnTo>
                  <a:lnTo>
                    <a:pt x="1790700" y="1320800"/>
                  </a:lnTo>
                  <a:lnTo>
                    <a:pt x="1778000" y="1320800"/>
                  </a:lnTo>
                  <a:lnTo>
                    <a:pt x="1765300" y="1320800"/>
                  </a:lnTo>
                  <a:lnTo>
                    <a:pt x="1765300" y="1308100"/>
                  </a:lnTo>
                  <a:lnTo>
                    <a:pt x="1752600" y="1295400"/>
                  </a:lnTo>
                  <a:lnTo>
                    <a:pt x="1739900" y="1320800"/>
                  </a:lnTo>
                  <a:lnTo>
                    <a:pt x="1739900" y="1320800"/>
                  </a:lnTo>
                  <a:lnTo>
                    <a:pt x="1727200" y="1333500"/>
                  </a:lnTo>
                  <a:lnTo>
                    <a:pt x="1739900" y="1333500"/>
                  </a:lnTo>
                  <a:lnTo>
                    <a:pt x="1739900" y="1346200"/>
                  </a:lnTo>
                  <a:lnTo>
                    <a:pt x="1739900" y="1346200"/>
                  </a:lnTo>
                  <a:lnTo>
                    <a:pt x="1739900" y="1358900"/>
                  </a:lnTo>
                  <a:lnTo>
                    <a:pt x="1739900" y="1371600"/>
                  </a:lnTo>
                  <a:lnTo>
                    <a:pt x="1739900" y="1384300"/>
                  </a:lnTo>
                  <a:lnTo>
                    <a:pt x="1752600" y="1384300"/>
                  </a:lnTo>
                  <a:lnTo>
                    <a:pt x="1752600" y="1384300"/>
                  </a:lnTo>
                  <a:lnTo>
                    <a:pt x="1765300" y="13843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65300" y="1397000"/>
                  </a:lnTo>
                  <a:lnTo>
                    <a:pt x="1765300" y="1397000"/>
                  </a:lnTo>
                  <a:lnTo>
                    <a:pt x="1778000" y="13970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90700" y="1409700"/>
                  </a:lnTo>
                  <a:lnTo>
                    <a:pt x="17907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90700" y="14351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73200"/>
                  </a:lnTo>
                  <a:lnTo>
                    <a:pt x="1803400" y="1473200"/>
                  </a:lnTo>
                  <a:lnTo>
                    <a:pt x="1803400" y="1473200"/>
                  </a:lnTo>
                  <a:lnTo>
                    <a:pt x="1803400" y="1485900"/>
                  </a:lnTo>
                  <a:lnTo>
                    <a:pt x="1803400" y="1498600"/>
                  </a:lnTo>
                  <a:lnTo>
                    <a:pt x="1803400" y="1511300"/>
                  </a:lnTo>
                  <a:lnTo>
                    <a:pt x="1790700" y="1498600"/>
                  </a:lnTo>
                  <a:lnTo>
                    <a:pt x="1778000" y="1498600"/>
                  </a:lnTo>
                  <a:lnTo>
                    <a:pt x="1765300" y="14986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52600" y="1473200"/>
                  </a:lnTo>
                  <a:lnTo>
                    <a:pt x="1739900" y="1473200"/>
                  </a:lnTo>
                  <a:lnTo>
                    <a:pt x="1739900" y="1473200"/>
                  </a:lnTo>
                  <a:lnTo>
                    <a:pt x="1714500" y="1473200"/>
                  </a:lnTo>
                  <a:lnTo>
                    <a:pt x="1714500" y="1473200"/>
                  </a:lnTo>
                  <a:lnTo>
                    <a:pt x="1701800" y="1460500"/>
                  </a:lnTo>
                  <a:lnTo>
                    <a:pt x="1701800" y="1447800"/>
                  </a:lnTo>
                  <a:lnTo>
                    <a:pt x="1676400" y="1447800"/>
                  </a:lnTo>
                  <a:lnTo>
                    <a:pt x="16891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51000" y="1422400"/>
                  </a:lnTo>
                  <a:lnTo>
                    <a:pt x="1625600" y="1409700"/>
                  </a:lnTo>
                  <a:lnTo>
                    <a:pt x="1625600" y="1409700"/>
                  </a:lnTo>
                  <a:lnTo>
                    <a:pt x="1612900" y="1409700"/>
                  </a:lnTo>
                  <a:lnTo>
                    <a:pt x="1600200" y="1409700"/>
                  </a:lnTo>
                  <a:lnTo>
                    <a:pt x="1600200" y="1409700"/>
                  </a:lnTo>
                  <a:lnTo>
                    <a:pt x="1600200" y="1397000"/>
                  </a:lnTo>
                  <a:lnTo>
                    <a:pt x="1574800" y="1397000"/>
                  </a:lnTo>
                  <a:lnTo>
                    <a:pt x="1574800" y="1397000"/>
                  </a:lnTo>
                  <a:lnTo>
                    <a:pt x="1574800" y="1384300"/>
                  </a:lnTo>
                  <a:lnTo>
                    <a:pt x="1562100" y="1384300"/>
                  </a:lnTo>
                  <a:lnTo>
                    <a:pt x="1562100" y="13843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589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33500"/>
                  </a:lnTo>
                  <a:lnTo>
                    <a:pt x="1511300" y="1333500"/>
                  </a:lnTo>
                  <a:lnTo>
                    <a:pt x="1511300" y="1333500"/>
                  </a:lnTo>
                  <a:lnTo>
                    <a:pt x="1498600" y="1333500"/>
                  </a:lnTo>
                  <a:lnTo>
                    <a:pt x="1498600" y="1333500"/>
                  </a:lnTo>
                  <a:lnTo>
                    <a:pt x="1485900" y="1333500"/>
                  </a:lnTo>
                  <a:lnTo>
                    <a:pt x="1485900" y="1320800"/>
                  </a:lnTo>
                  <a:lnTo>
                    <a:pt x="1485900" y="1320800"/>
                  </a:lnTo>
                  <a:lnTo>
                    <a:pt x="1498600" y="1320800"/>
                  </a:lnTo>
                  <a:lnTo>
                    <a:pt x="1485900" y="1320800"/>
                  </a:lnTo>
                  <a:lnTo>
                    <a:pt x="14859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60500" y="1295400"/>
                  </a:lnTo>
                  <a:lnTo>
                    <a:pt x="1473200" y="1270000"/>
                  </a:lnTo>
                  <a:lnTo>
                    <a:pt x="1460500" y="1270000"/>
                  </a:lnTo>
                  <a:lnTo>
                    <a:pt x="1460500" y="1257300"/>
                  </a:lnTo>
                  <a:lnTo>
                    <a:pt x="1460500" y="1257300"/>
                  </a:lnTo>
                  <a:lnTo>
                    <a:pt x="1447800" y="1244600"/>
                  </a:lnTo>
                  <a:lnTo>
                    <a:pt x="14351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09700" y="1231900"/>
                  </a:lnTo>
                  <a:lnTo>
                    <a:pt x="1409700" y="1219200"/>
                  </a:lnTo>
                  <a:lnTo>
                    <a:pt x="1397000" y="1219200"/>
                  </a:lnTo>
                  <a:lnTo>
                    <a:pt x="1397000" y="1219200"/>
                  </a:lnTo>
                  <a:lnTo>
                    <a:pt x="1384300" y="1219200"/>
                  </a:lnTo>
                  <a:lnTo>
                    <a:pt x="1384300" y="1219200"/>
                  </a:lnTo>
                  <a:lnTo>
                    <a:pt x="1384300" y="1206500"/>
                  </a:lnTo>
                  <a:lnTo>
                    <a:pt x="1371600" y="1193800"/>
                  </a:lnTo>
                  <a:lnTo>
                    <a:pt x="1371600" y="1193800"/>
                  </a:lnTo>
                  <a:lnTo>
                    <a:pt x="1358900" y="1193800"/>
                  </a:lnTo>
                  <a:lnTo>
                    <a:pt x="1346200" y="1193800"/>
                  </a:lnTo>
                  <a:lnTo>
                    <a:pt x="1320800" y="1181100"/>
                  </a:lnTo>
                  <a:lnTo>
                    <a:pt x="1320800" y="1181100"/>
                  </a:lnTo>
                  <a:lnTo>
                    <a:pt x="1308100" y="1181100"/>
                  </a:lnTo>
                  <a:lnTo>
                    <a:pt x="1308100" y="1181100"/>
                  </a:lnTo>
                  <a:lnTo>
                    <a:pt x="1308100" y="1168400"/>
                  </a:lnTo>
                  <a:lnTo>
                    <a:pt x="1308100" y="1155700"/>
                  </a:lnTo>
                  <a:lnTo>
                    <a:pt x="1295400" y="1155700"/>
                  </a:lnTo>
                  <a:lnTo>
                    <a:pt x="1295400" y="1155700"/>
                  </a:lnTo>
                  <a:lnTo>
                    <a:pt x="1282700" y="1155700"/>
                  </a:lnTo>
                  <a:lnTo>
                    <a:pt x="1282700" y="1155700"/>
                  </a:lnTo>
                  <a:lnTo>
                    <a:pt x="1282700" y="1143000"/>
                  </a:lnTo>
                  <a:lnTo>
                    <a:pt x="12827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30300"/>
                  </a:lnTo>
                  <a:lnTo>
                    <a:pt x="1257300" y="1130300"/>
                  </a:lnTo>
                  <a:lnTo>
                    <a:pt x="1257300" y="1130300"/>
                  </a:lnTo>
                  <a:lnTo>
                    <a:pt x="1244600" y="1117600"/>
                  </a:lnTo>
                  <a:lnTo>
                    <a:pt x="1231900" y="1117600"/>
                  </a:lnTo>
                  <a:lnTo>
                    <a:pt x="1231900" y="1117600"/>
                  </a:lnTo>
                  <a:lnTo>
                    <a:pt x="1231900" y="1092200"/>
                  </a:lnTo>
                  <a:lnTo>
                    <a:pt x="1219200" y="1092200"/>
                  </a:lnTo>
                  <a:lnTo>
                    <a:pt x="1206500" y="1092200"/>
                  </a:lnTo>
                  <a:lnTo>
                    <a:pt x="1219200" y="1092200"/>
                  </a:lnTo>
                  <a:lnTo>
                    <a:pt x="1206500" y="1079500"/>
                  </a:lnTo>
                  <a:lnTo>
                    <a:pt x="1206500" y="1079500"/>
                  </a:lnTo>
                  <a:lnTo>
                    <a:pt x="1193800" y="1079500"/>
                  </a:lnTo>
                  <a:lnTo>
                    <a:pt x="1206500" y="1066800"/>
                  </a:lnTo>
                  <a:lnTo>
                    <a:pt x="1193800" y="1066800"/>
                  </a:lnTo>
                  <a:lnTo>
                    <a:pt x="1193800" y="1054100"/>
                  </a:lnTo>
                  <a:lnTo>
                    <a:pt x="1181100" y="1054100"/>
                  </a:lnTo>
                  <a:lnTo>
                    <a:pt x="1155700" y="10541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43000" y="1041400"/>
                  </a:lnTo>
                  <a:lnTo>
                    <a:pt x="1143000" y="1028700"/>
                  </a:lnTo>
                  <a:lnTo>
                    <a:pt x="1130300" y="1028700"/>
                  </a:lnTo>
                  <a:lnTo>
                    <a:pt x="1117600" y="1016000"/>
                  </a:lnTo>
                  <a:lnTo>
                    <a:pt x="11176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541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16000" y="977900"/>
                  </a:lnTo>
                  <a:lnTo>
                    <a:pt x="1003300" y="977900"/>
                  </a:lnTo>
                  <a:lnTo>
                    <a:pt x="990600" y="965200"/>
                  </a:lnTo>
                  <a:lnTo>
                    <a:pt x="990600" y="965200"/>
                  </a:lnTo>
                  <a:lnTo>
                    <a:pt x="977900" y="965200"/>
                  </a:lnTo>
                  <a:lnTo>
                    <a:pt x="977900" y="977900"/>
                  </a:lnTo>
                  <a:lnTo>
                    <a:pt x="965200" y="9652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39800" y="1016000"/>
                  </a:lnTo>
                  <a:lnTo>
                    <a:pt x="914400" y="1016000"/>
                  </a:lnTo>
                  <a:lnTo>
                    <a:pt x="901700" y="1016000"/>
                  </a:lnTo>
                  <a:lnTo>
                    <a:pt x="863600" y="1003300"/>
                  </a:lnTo>
                  <a:lnTo>
                    <a:pt x="863600" y="990600"/>
                  </a:lnTo>
                  <a:lnTo>
                    <a:pt x="838200" y="990600"/>
                  </a:lnTo>
                  <a:lnTo>
                    <a:pt x="850900" y="990600"/>
                  </a:lnTo>
                  <a:lnTo>
                    <a:pt x="850900" y="990600"/>
                  </a:lnTo>
                  <a:lnTo>
                    <a:pt x="800100" y="990600"/>
                  </a:lnTo>
                  <a:lnTo>
                    <a:pt x="800100" y="977900"/>
                  </a:lnTo>
                  <a:lnTo>
                    <a:pt x="774700" y="965200"/>
                  </a:lnTo>
                  <a:lnTo>
                    <a:pt x="787400" y="952500"/>
                  </a:lnTo>
                  <a:lnTo>
                    <a:pt x="812800" y="939800"/>
                  </a:lnTo>
                  <a:lnTo>
                    <a:pt x="825500" y="927100"/>
                  </a:lnTo>
                  <a:lnTo>
                    <a:pt x="723900" y="914400"/>
                  </a:lnTo>
                  <a:lnTo>
                    <a:pt x="723900" y="914400"/>
                  </a:lnTo>
                  <a:lnTo>
                    <a:pt x="660400" y="901700"/>
                  </a:lnTo>
                  <a:lnTo>
                    <a:pt x="647700" y="901700"/>
                  </a:lnTo>
                  <a:lnTo>
                    <a:pt x="546100" y="889000"/>
                  </a:lnTo>
                  <a:lnTo>
                    <a:pt x="520700" y="889000"/>
                  </a:lnTo>
                  <a:lnTo>
                    <a:pt x="520700" y="876300"/>
                  </a:lnTo>
                  <a:lnTo>
                    <a:pt x="508000" y="876300"/>
                  </a:lnTo>
                  <a:lnTo>
                    <a:pt x="495300" y="876300"/>
                  </a:lnTo>
                  <a:lnTo>
                    <a:pt x="495300" y="889000"/>
                  </a:lnTo>
                  <a:lnTo>
                    <a:pt x="469900" y="889000"/>
                  </a:lnTo>
                  <a:lnTo>
                    <a:pt x="469900" y="889000"/>
                  </a:lnTo>
                  <a:lnTo>
                    <a:pt x="444500" y="889000"/>
                  </a:lnTo>
                  <a:lnTo>
                    <a:pt x="444500" y="889000"/>
                  </a:lnTo>
                  <a:lnTo>
                    <a:pt x="431800" y="889000"/>
                  </a:lnTo>
                  <a:lnTo>
                    <a:pt x="431800" y="901700"/>
                  </a:lnTo>
                  <a:lnTo>
                    <a:pt x="406400" y="889000"/>
                  </a:lnTo>
                  <a:lnTo>
                    <a:pt x="393700" y="889000"/>
                  </a:lnTo>
                  <a:lnTo>
                    <a:pt x="368300" y="889000"/>
                  </a:lnTo>
                  <a:lnTo>
                    <a:pt x="342900" y="889000"/>
                  </a:lnTo>
                  <a:lnTo>
                    <a:pt x="330200" y="889000"/>
                  </a:lnTo>
                  <a:lnTo>
                    <a:pt x="317500" y="901700"/>
                  </a:lnTo>
                  <a:lnTo>
                    <a:pt x="215900" y="876300"/>
                  </a:lnTo>
                  <a:lnTo>
                    <a:pt x="203200" y="876300"/>
                  </a:lnTo>
                  <a:lnTo>
                    <a:pt x="190500" y="876300"/>
                  </a:lnTo>
                  <a:lnTo>
                    <a:pt x="177800" y="876300"/>
                  </a:lnTo>
                  <a:lnTo>
                    <a:pt x="152400" y="876300"/>
                  </a:lnTo>
                  <a:lnTo>
                    <a:pt x="152400" y="889000"/>
                  </a:lnTo>
                  <a:lnTo>
                    <a:pt x="1270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88900" y="876300"/>
                  </a:lnTo>
                  <a:lnTo>
                    <a:pt x="76200" y="889000"/>
                  </a:lnTo>
                  <a:lnTo>
                    <a:pt x="0" y="876300"/>
                  </a:lnTo>
                  <a:lnTo>
                    <a:pt x="12700" y="863600"/>
                  </a:lnTo>
                  <a:lnTo>
                    <a:pt x="0" y="850900"/>
                  </a:lnTo>
                  <a:lnTo>
                    <a:pt x="508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36600"/>
                  </a:lnTo>
                  <a:lnTo>
                    <a:pt x="25400" y="736600"/>
                  </a:lnTo>
                  <a:lnTo>
                    <a:pt x="38100" y="723900"/>
                  </a:lnTo>
                  <a:lnTo>
                    <a:pt x="25400" y="723900"/>
                  </a:lnTo>
                  <a:lnTo>
                    <a:pt x="38100" y="698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15" name="0402"/>
            <p:cNvSpPr/>
            <p:nvPr/>
          </p:nvSpPr>
          <p:spPr>
            <a:xfrm>
              <a:off x="4720129" y="2135337"/>
              <a:ext cx="1380366" cy="744801"/>
            </a:xfrm>
            <a:custGeom>
              <a:avLst/>
              <a:gdLst/>
              <a:ahLst/>
              <a:cxnLst/>
              <a:rect l="0" t="0" r="0" b="0"/>
              <a:pathLst>
                <a:path w="3390901" h="2044701">
                  <a:moveTo>
                    <a:pt x="50800" y="381000"/>
                  </a:moveTo>
                  <a:lnTo>
                    <a:pt x="50800" y="381000"/>
                  </a:lnTo>
                  <a:lnTo>
                    <a:pt x="63500" y="381000"/>
                  </a:lnTo>
                  <a:lnTo>
                    <a:pt x="63500" y="381000"/>
                  </a:lnTo>
                  <a:lnTo>
                    <a:pt x="76200" y="368300"/>
                  </a:lnTo>
                  <a:lnTo>
                    <a:pt x="76200" y="381000"/>
                  </a:lnTo>
                  <a:lnTo>
                    <a:pt x="88900" y="381000"/>
                  </a:lnTo>
                  <a:lnTo>
                    <a:pt x="88900" y="368300"/>
                  </a:lnTo>
                  <a:lnTo>
                    <a:pt x="101600" y="368300"/>
                  </a:lnTo>
                  <a:lnTo>
                    <a:pt x="101600" y="368300"/>
                  </a:lnTo>
                  <a:lnTo>
                    <a:pt x="101600" y="355600"/>
                  </a:lnTo>
                  <a:lnTo>
                    <a:pt x="114300" y="355600"/>
                  </a:lnTo>
                  <a:lnTo>
                    <a:pt x="127000" y="355600"/>
                  </a:lnTo>
                  <a:lnTo>
                    <a:pt x="127000" y="355600"/>
                  </a:lnTo>
                  <a:lnTo>
                    <a:pt x="139700" y="355600"/>
                  </a:lnTo>
                  <a:lnTo>
                    <a:pt x="139700" y="355600"/>
                  </a:lnTo>
                  <a:lnTo>
                    <a:pt x="165100" y="3556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203200" y="342900"/>
                  </a:lnTo>
                  <a:lnTo>
                    <a:pt x="228600" y="355600"/>
                  </a:lnTo>
                  <a:lnTo>
                    <a:pt x="228600" y="342900"/>
                  </a:lnTo>
                  <a:lnTo>
                    <a:pt x="241300" y="342900"/>
                  </a:lnTo>
                  <a:lnTo>
                    <a:pt x="254000" y="342900"/>
                  </a:lnTo>
                  <a:lnTo>
                    <a:pt x="254000" y="3429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66700" y="330200"/>
                  </a:lnTo>
                  <a:lnTo>
                    <a:pt x="266700" y="317500"/>
                  </a:lnTo>
                  <a:lnTo>
                    <a:pt x="254000" y="317500"/>
                  </a:lnTo>
                  <a:lnTo>
                    <a:pt x="254000" y="317500"/>
                  </a:lnTo>
                  <a:lnTo>
                    <a:pt x="241300" y="317500"/>
                  </a:lnTo>
                  <a:lnTo>
                    <a:pt x="241300" y="3048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28600" y="292100"/>
                  </a:lnTo>
                  <a:lnTo>
                    <a:pt x="241300" y="2921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66700"/>
                  </a:lnTo>
                  <a:lnTo>
                    <a:pt x="254000" y="279400"/>
                  </a:lnTo>
                  <a:lnTo>
                    <a:pt x="254000" y="266700"/>
                  </a:lnTo>
                  <a:lnTo>
                    <a:pt x="266700" y="266700"/>
                  </a:lnTo>
                  <a:lnTo>
                    <a:pt x="266700" y="266700"/>
                  </a:lnTo>
                  <a:lnTo>
                    <a:pt x="266700" y="254000"/>
                  </a:lnTo>
                  <a:lnTo>
                    <a:pt x="279400" y="254000"/>
                  </a:lnTo>
                  <a:lnTo>
                    <a:pt x="2921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28600"/>
                  </a:lnTo>
                  <a:lnTo>
                    <a:pt x="317500" y="228600"/>
                  </a:lnTo>
                  <a:lnTo>
                    <a:pt x="330200" y="215900"/>
                  </a:lnTo>
                  <a:lnTo>
                    <a:pt x="342900" y="215900"/>
                  </a:lnTo>
                  <a:lnTo>
                    <a:pt x="342900" y="215900"/>
                  </a:lnTo>
                  <a:lnTo>
                    <a:pt x="355600" y="215900"/>
                  </a:lnTo>
                  <a:lnTo>
                    <a:pt x="3683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93700" y="190500"/>
                  </a:lnTo>
                  <a:lnTo>
                    <a:pt x="3937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406400" y="1905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65100"/>
                  </a:lnTo>
                  <a:lnTo>
                    <a:pt x="431800" y="165100"/>
                  </a:lnTo>
                  <a:lnTo>
                    <a:pt x="431800" y="165100"/>
                  </a:lnTo>
                  <a:lnTo>
                    <a:pt x="444500" y="1651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572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52400"/>
                  </a:lnTo>
                  <a:lnTo>
                    <a:pt x="482600" y="139700"/>
                  </a:lnTo>
                  <a:lnTo>
                    <a:pt x="482600" y="139700"/>
                  </a:lnTo>
                  <a:lnTo>
                    <a:pt x="495300" y="127000"/>
                  </a:lnTo>
                  <a:lnTo>
                    <a:pt x="508000" y="127000"/>
                  </a:lnTo>
                  <a:lnTo>
                    <a:pt x="482600" y="127000"/>
                  </a:lnTo>
                  <a:lnTo>
                    <a:pt x="469900" y="1143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57200" y="1016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19100" y="88900"/>
                  </a:lnTo>
                  <a:lnTo>
                    <a:pt x="419100" y="76200"/>
                  </a:lnTo>
                  <a:lnTo>
                    <a:pt x="444500" y="76200"/>
                  </a:lnTo>
                  <a:lnTo>
                    <a:pt x="444500" y="63500"/>
                  </a:lnTo>
                  <a:lnTo>
                    <a:pt x="444500" y="63500"/>
                  </a:lnTo>
                  <a:lnTo>
                    <a:pt x="469900" y="50800"/>
                  </a:lnTo>
                  <a:lnTo>
                    <a:pt x="469900" y="50800"/>
                  </a:lnTo>
                  <a:lnTo>
                    <a:pt x="482600" y="50800"/>
                  </a:lnTo>
                  <a:lnTo>
                    <a:pt x="508000" y="63500"/>
                  </a:lnTo>
                  <a:lnTo>
                    <a:pt x="520700" y="50800"/>
                  </a:lnTo>
                  <a:lnTo>
                    <a:pt x="533400" y="50800"/>
                  </a:lnTo>
                  <a:lnTo>
                    <a:pt x="546100" y="50800"/>
                  </a:lnTo>
                  <a:lnTo>
                    <a:pt x="558800" y="25400"/>
                  </a:lnTo>
                  <a:lnTo>
                    <a:pt x="546100" y="25400"/>
                  </a:lnTo>
                  <a:lnTo>
                    <a:pt x="546100" y="25400"/>
                  </a:lnTo>
                  <a:lnTo>
                    <a:pt x="571500" y="12700"/>
                  </a:lnTo>
                  <a:lnTo>
                    <a:pt x="5715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96900" y="0"/>
                  </a:lnTo>
                  <a:lnTo>
                    <a:pt x="596900" y="0"/>
                  </a:lnTo>
                  <a:lnTo>
                    <a:pt x="609600" y="12700"/>
                  </a:lnTo>
                  <a:lnTo>
                    <a:pt x="609600" y="12700"/>
                  </a:lnTo>
                  <a:lnTo>
                    <a:pt x="609600" y="25400"/>
                  </a:lnTo>
                  <a:lnTo>
                    <a:pt x="6096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60400" y="38100"/>
                  </a:lnTo>
                  <a:lnTo>
                    <a:pt x="660400" y="38100"/>
                  </a:lnTo>
                  <a:lnTo>
                    <a:pt x="6731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98500" y="38100"/>
                  </a:lnTo>
                  <a:lnTo>
                    <a:pt x="685800" y="50800"/>
                  </a:lnTo>
                  <a:lnTo>
                    <a:pt x="698500" y="508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723900" y="50800"/>
                  </a:lnTo>
                  <a:lnTo>
                    <a:pt x="711200" y="50800"/>
                  </a:lnTo>
                  <a:lnTo>
                    <a:pt x="736600" y="50800"/>
                  </a:lnTo>
                  <a:lnTo>
                    <a:pt x="762000" y="63500"/>
                  </a:lnTo>
                  <a:lnTo>
                    <a:pt x="762000" y="508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800100" y="63500"/>
                  </a:lnTo>
                  <a:lnTo>
                    <a:pt x="8001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25500" y="635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10287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41400" y="25400"/>
                  </a:lnTo>
                  <a:lnTo>
                    <a:pt x="1054100" y="38100"/>
                  </a:lnTo>
                  <a:lnTo>
                    <a:pt x="10541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79500" y="50800"/>
                  </a:lnTo>
                  <a:lnTo>
                    <a:pt x="1079500" y="50800"/>
                  </a:lnTo>
                  <a:lnTo>
                    <a:pt x="1104900" y="50800"/>
                  </a:lnTo>
                  <a:lnTo>
                    <a:pt x="1104900" y="50800"/>
                  </a:lnTo>
                  <a:lnTo>
                    <a:pt x="1117600" y="508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30300" y="38100"/>
                  </a:lnTo>
                  <a:lnTo>
                    <a:pt x="1130300" y="38100"/>
                  </a:lnTo>
                  <a:lnTo>
                    <a:pt x="1117600" y="38100"/>
                  </a:lnTo>
                  <a:lnTo>
                    <a:pt x="1143000" y="381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81100" y="381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43000" y="50800"/>
                  </a:lnTo>
                  <a:lnTo>
                    <a:pt x="1143000" y="63500"/>
                  </a:lnTo>
                  <a:lnTo>
                    <a:pt x="1143000" y="88900"/>
                  </a:lnTo>
                  <a:lnTo>
                    <a:pt x="1143000" y="88900"/>
                  </a:lnTo>
                  <a:lnTo>
                    <a:pt x="1130300" y="889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04900" y="101600"/>
                  </a:lnTo>
                  <a:lnTo>
                    <a:pt x="1104900" y="1143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14300"/>
                  </a:lnTo>
                  <a:lnTo>
                    <a:pt x="1130300" y="114300"/>
                  </a:lnTo>
                  <a:lnTo>
                    <a:pt x="1117600" y="1270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43000" y="139700"/>
                  </a:lnTo>
                  <a:lnTo>
                    <a:pt x="1155700" y="139700"/>
                  </a:lnTo>
                  <a:lnTo>
                    <a:pt x="1143000" y="165100"/>
                  </a:lnTo>
                  <a:lnTo>
                    <a:pt x="1155700" y="165100"/>
                  </a:lnTo>
                  <a:lnTo>
                    <a:pt x="1155700" y="177800"/>
                  </a:lnTo>
                  <a:lnTo>
                    <a:pt x="1143000" y="177800"/>
                  </a:lnTo>
                  <a:lnTo>
                    <a:pt x="1130300" y="190500"/>
                  </a:lnTo>
                  <a:lnTo>
                    <a:pt x="1130300" y="177800"/>
                  </a:lnTo>
                  <a:lnTo>
                    <a:pt x="1130300" y="190500"/>
                  </a:lnTo>
                  <a:lnTo>
                    <a:pt x="1117600" y="190500"/>
                  </a:lnTo>
                  <a:lnTo>
                    <a:pt x="11176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79500" y="203200"/>
                  </a:lnTo>
                  <a:lnTo>
                    <a:pt x="10795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54100" y="215900"/>
                  </a:lnTo>
                  <a:lnTo>
                    <a:pt x="10541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160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15900"/>
                  </a:lnTo>
                  <a:lnTo>
                    <a:pt x="10287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28700" y="241300"/>
                  </a:lnTo>
                  <a:lnTo>
                    <a:pt x="1041400" y="254000"/>
                  </a:lnTo>
                  <a:lnTo>
                    <a:pt x="1041400" y="254000"/>
                  </a:lnTo>
                  <a:lnTo>
                    <a:pt x="1054100" y="254000"/>
                  </a:lnTo>
                  <a:lnTo>
                    <a:pt x="1066800" y="266700"/>
                  </a:lnTo>
                  <a:lnTo>
                    <a:pt x="1066800" y="266700"/>
                  </a:lnTo>
                  <a:lnTo>
                    <a:pt x="1079500" y="266700"/>
                  </a:lnTo>
                  <a:lnTo>
                    <a:pt x="1066800" y="279400"/>
                  </a:lnTo>
                  <a:lnTo>
                    <a:pt x="1079500" y="279400"/>
                  </a:lnTo>
                  <a:lnTo>
                    <a:pt x="1079500" y="279400"/>
                  </a:lnTo>
                  <a:lnTo>
                    <a:pt x="1104900" y="292100"/>
                  </a:lnTo>
                  <a:lnTo>
                    <a:pt x="1092200" y="3048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30200"/>
                  </a:lnTo>
                  <a:lnTo>
                    <a:pt x="1092200" y="330200"/>
                  </a:lnTo>
                  <a:lnTo>
                    <a:pt x="1117600" y="330200"/>
                  </a:lnTo>
                  <a:lnTo>
                    <a:pt x="1130300" y="342900"/>
                  </a:lnTo>
                  <a:lnTo>
                    <a:pt x="1168400" y="342900"/>
                  </a:lnTo>
                  <a:lnTo>
                    <a:pt x="1181100" y="355600"/>
                  </a:lnTo>
                  <a:lnTo>
                    <a:pt x="1193800" y="355600"/>
                  </a:lnTo>
                  <a:lnTo>
                    <a:pt x="1206500" y="355600"/>
                  </a:lnTo>
                  <a:lnTo>
                    <a:pt x="1193800" y="368300"/>
                  </a:lnTo>
                  <a:lnTo>
                    <a:pt x="1206500" y="368300"/>
                  </a:lnTo>
                  <a:lnTo>
                    <a:pt x="1219200" y="368300"/>
                  </a:lnTo>
                  <a:lnTo>
                    <a:pt x="1219200" y="368300"/>
                  </a:lnTo>
                  <a:lnTo>
                    <a:pt x="1231900" y="381000"/>
                  </a:lnTo>
                  <a:lnTo>
                    <a:pt x="1244600" y="381000"/>
                  </a:lnTo>
                  <a:lnTo>
                    <a:pt x="1244600" y="381000"/>
                  </a:lnTo>
                  <a:lnTo>
                    <a:pt x="1244600" y="393700"/>
                  </a:lnTo>
                  <a:lnTo>
                    <a:pt x="1231900" y="393700"/>
                  </a:lnTo>
                  <a:lnTo>
                    <a:pt x="1244600" y="393700"/>
                  </a:lnTo>
                  <a:lnTo>
                    <a:pt x="1244600" y="3937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393700"/>
                  </a:lnTo>
                  <a:lnTo>
                    <a:pt x="1257300" y="393700"/>
                  </a:lnTo>
                  <a:lnTo>
                    <a:pt x="1270000" y="381000"/>
                  </a:lnTo>
                  <a:lnTo>
                    <a:pt x="1270000" y="381000"/>
                  </a:lnTo>
                  <a:lnTo>
                    <a:pt x="1282700" y="381000"/>
                  </a:lnTo>
                  <a:lnTo>
                    <a:pt x="1282700" y="368300"/>
                  </a:lnTo>
                  <a:lnTo>
                    <a:pt x="1295400" y="368300"/>
                  </a:lnTo>
                  <a:lnTo>
                    <a:pt x="1308100" y="368300"/>
                  </a:lnTo>
                  <a:lnTo>
                    <a:pt x="1295400" y="368300"/>
                  </a:lnTo>
                  <a:lnTo>
                    <a:pt x="1320800" y="368300"/>
                  </a:lnTo>
                  <a:lnTo>
                    <a:pt x="1333500" y="355600"/>
                  </a:lnTo>
                  <a:lnTo>
                    <a:pt x="1320800" y="355600"/>
                  </a:lnTo>
                  <a:lnTo>
                    <a:pt x="1333500" y="355600"/>
                  </a:lnTo>
                  <a:lnTo>
                    <a:pt x="1346200" y="355600"/>
                  </a:lnTo>
                  <a:lnTo>
                    <a:pt x="1358900" y="342900"/>
                  </a:lnTo>
                  <a:lnTo>
                    <a:pt x="1371600" y="342900"/>
                  </a:lnTo>
                  <a:lnTo>
                    <a:pt x="1346200" y="330200"/>
                  </a:lnTo>
                  <a:lnTo>
                    <a:pt x="1320800" y="330200"/>
                  </a:lnTo>
                  <a:lnTo>
                    <a:pt x="1320800" y="330200"/>
                  </a:lnTo>
                  <a:lnTo>
                    <a:pt x="1308100" y="342900"/>
                  </a:lnTo>
                  <a:lnTo>
                    <a:pt x="12954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320800" y="330200"/>
                  </a:lnTo>
                  <a:lnTo>
                    <a:pt x="1358900" y="317500"/>
                  </a:lnTo>
                  <a:lnTo>
                    <a:pt x="1397000" y="317500"/>
                  </a:lnTo>
                  <a:lnTo>
                    <a:pt x="1397000" y="304800"/>
                  </a:lnTo>
                  <a:lnTo>
                    <a:pt x="1422400" y="304800"/>
                  </a:lnTo>
                  <a:lnTo>
                    <a:pt x="14097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60500" y="304800"/>
                  </a:lnTo>
                  <a:lnTo>
                    <a:pt x="1460500" y="304800"/>
                  </a:lnTo>
                  <a:lnTo>
                    <a:pt x="1473200" y="3175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42900"/>
                  </a:lnTo>
                  <a:lnTo>
                    <a:pt x="1485900" y="342900"/>
                  </a:lnTo>
                  <a:lnTo>
                    <a:pt x="1524000" y="342900"/>
                  </a:lnTo>
                  <a:lnTo>
                    <a:pt x="1524000" y="342900"/>
                  </a:lnTo>
                  <a:lnTo>
                    <a:pt x="1536700" y="342900"/>
                  </a:lnTo>
                  <a:lnTo>
                    <a:pt x="1536700" y="330200"/>
                  </a:lnTo>
                  <a:lnTo>
                    <a:pt x="1549400" y="330200"/>
                  </a:lnTo>
                  <a:lnTo>
                    <a:pt x="1562100" y="3302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38300" y="342900"/>
                  </a:lnTo>
                  <a:lnTo>
                    <a:pt x="1638300" y="342900"/>
                  </a:lnTo>
                  <a:lnTo>
                    <a:pt x="1676400" y="3556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7018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27200" y="342900"/>
                  </a:lnTo>
                  <a:lnTo>
                    <a:pt x="1727200" y="330200"/>
                  </a:lnTo>
                  <a:lnTo>
                    <a:pt x="1739900" y="330200"/>
                  </a:lnTo>
                  <a:lnTo>
                    <a:pt x="1739900" y="330200"/>
                  </a:lnTo>
                  <a:lnTo>
                    <a:pt x="1765300" y="330200"/>
                  </a:lnTo>
                  <a:lnTo>
                    <a:pt x="1778000" y="355600"/>
                  </a:lnTo>
                  <a:lnTo>
                    <a:pt x="1790700" y="355600"/>
                  </a:lnTo>
                  <a:lnTo>
                    <a:pt x="1790700" y="355600"/>
                  </a:lnTo>
                  <a:lnTo>
                    <a:pt x="1803400" y="355600"/>
                  </a:lnTo>
                  <a:lnTo>
                    <a:pt x="1803400" y="355600"/>
                  </a:lnTo>
                  <a:lnTo>
                    <a:pt x="1803400" y="368300"/>
                  </a:lnTo>
                  <a:lnTo>
                    <a:pt x="1803400" y="368300"/>
                  </a:lnTo>
                  <a:lnTo>
                    <a:pt x="1790700" y="381000"/>
                  </a:lnTo>
                  <a:lnTo>
                    <a:pt x="1790700" y="381000"/>
                  </a:lnTo>
                  <a:lnTo>
                    <a:pt x="1803400" y="381000"/>
                  </a:lnTo>
                  <a:lnTo>
                    <a:pt x="1803400" y="381000"/>
                  </a:lnTo>
                  <a:lnTo>
                    <a:pt x="1816100" y="393700"/>
                  </a:lnTo>
                  <a:lnTo>
                    <a:pt x="1816100" y="393700"/>
                  </a:lnTo>
                  <a:lnTo>
                    <a:pt x="1803400" y="406400"/>
                  </a:lnTo>
                  <a:lnTo>
                    <a:pt x="1816100" y="406400"/>
                  </a:lnTo>
                  <a:lnTo>
                    <a:pt x="1816100" y="406400"/>
                  </a:lnTo>
                  <a:lnTo>
                    <a:pt x="1828800" y="419100"/>
                  </a:lnTo>
                  <a:lnTo>
                    <a:pt x="1816100" y="419100"/>
                  </a:lnTo>
                  <a:lnTo>
                    <a:pt x="1816100" y="419100"/>
                  </a:lnTo>
                  <a:lnTo>
                    <a:pt x="1803400" y="431800"/>
                  </a:lnTo>
                  <a:lnTo>
                    <a:pt x="1816100" y="4318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03400" y="444500"/>
                  </a:lnTo>
                  <a:lnTo>
                    <a:pt x="1790700" y="444500"/>
                  </a:lnTo>
                  <a:lnTo>
                    <a:pt x="1790700" y="457200"/>
                  </a:lnTo>
                  <a:lnTo>
                    <a:pt x="1803400" y="457200"/>
                  </a:lnTo>
                  <a:lnTo>
                    <a:pt x="1803400" y="469900"/>
                  </a:lnTo>
                  <a:lnTo>
                    <a:pt x="1828800" y="469900"/>
                  </a:lnTo>
                  <a:lnTo>
                    <a:pt x="1828800" y="457200"/>
                  </a:lnTo>
                  <a:lnTo>
                    <a:pt x="1828800" y="4572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28800" y="444500"/>
                  </a:lnTo>
                  <a:lnTo>
                    <a:pt x="1841500" y="457200"/>
                  </a:lnTo>
                  <a:lnTo>
                    <a:pt x="1841500" y="469900"/>
                  </a:lnTo>
                  <a:lnTo>
                    <a:pt x="1854200" y="469900"/>
                  </a:lnTo>
                  <a:lnTo>
                    <a:pt x="1854200" y="457200"/>
                  </a:lnTo>
                  <a:lnTo>
                    <a:pt x="18669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92300" y="457200"/>
                  </a:lnTo>
                  <a:lnTo>
                    <a:pt x="1905000" y="457200"/>
                  </a:lnTo>
                  <a:lnTo>
                    <a:pt x="1905000" y="4572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82600"/>
                  </a:lnTo>
                  <a:lnTo>
                    <a:pt x="1917700" y="482600"/>
                  </a:lnTo>
                  <a:lnTo>
                    <a:pt x="1917700" y="482600"/>
                  </a:lnTo>
                  <a:lnTo>
                    <a:pt x="1917700" y="495300"/>
                  </a:lnTo>
                  <a:lnTo>
                    <a:pt x="1917700" y="508000"/>
                  </a:lnTo>
                  <a:lnTo>
                    <a:pt x="1917700" y="508000"/>
                  </a:lnTo>
                  <a:lnTo>
                    <a:pt x="1930400" y="508000"/>
                  </a:lnTo>
                  <a:lnTo>
                    <a:pt x="1917700" y="520700"/>
                  </a:lnTo>
                  <a:lnTo>
                    <a:pt x="1930400" y="520700"/>
                  </a:lnTo>
                  <a:lnTo>
                    <a:pt x="1930400" y="533400"/>
                  </a:lnTo>
                  <a:lnTo>
                    <a:pt x="1930400" y="533400"/>
                  </a:lnTo>
                  <a:lnTo>
                    <a:pt x="1917700" y="533400"/>
                  </a:lnTo>
                  <a:lnTo>
                    <a:pt x="1955800" y="533400"/>
                  </a:lnTo>
                  <a:lnTo>
                    <a:pt x="1981200" y="546100"/>
                  </a:lnTo>
                  <a:lnTo>
                    <a:pt x="2019300" y="558800"/>
                  </a:lnTo>
                  <a:lnTo>
                    <a:pt x="2044700" y="558800"/>
                  </a:lnTo>
                  <a:lnTo>
                    <a:pt x="2082800" y="558800"/>
                  </a:lnTo>
                  <a:lnTo>
                    <a:pt x="2070100" y="558800"/>
                  </a:lnTo>
                  <a:lnTo>
                    <a:pt x="2070100" y="558800"/>
                  </a:lnTo>
                  <a:lnTo>
                    <a:pt x="2070100" y="571500"/>
                  </a:lnTo>
                  <a:lnTo>
                    <a:pt x="2070100" y="558800"/>
                  </a:lnTo>
                  <a:lnTo>
                    <a:pt x="2032000" y="571500"/>
                  </a:lnTo>
                  <a:lnTo>
                    <a:pt x="2032000" y="584200"/>
                  </a:lnTo>
                  <a:lnTo>
                    <a:pt x="2006600" y="584200"/>
                  </a:lnTo>
                  <a:lnTo>
                    <a:pt x="2006600" y="596900"/>
                  </a:lnTo>
                  <a:lnTo>
                    <a:pt x="1993900" y="584200"/>
                  </a:lnTo>
                  <a:lnTo>
                    <a:pt x="1981200" y="596900"/>
                  </a:lnTo>
                  <a:lnTo>
                    <a:pt x="1981200" y="596900"/>
                  </a:lnTo>
                  <a:lnTo>
                    <a:pt x="1968500" y="609600"/>
                  </a:lnTo>
                  <a:lnTo>
                    <a:pt x="1955800" y="609600"/>
                  </a:lnTo>
                  <a:lnTo>
                    <a:pt x="1943100" y="609600"/>
                  </a:lnTo>
                  <a:lnTo>
                    <a:pt x="1943100" y="609600"/>
                  </a:lnTo>
                  <a:lnTo>
                    <a:pt x="1930400" y="609600"/>
                  </a:lnTo>
                  <a:lnTo>
                    <a:pt x="1930400" y="635000"/>
                  </a:lnTo>
                  <a:lnTo>
                    <a:pt x="1955800" y="635000"/>
                  </a:lnTo>
                  <a:lnTo>
                    <a:pt x="1955800" y="635000"/>
                  </a:lnTo>
                  <a:lnTo>
                    <a:pt x="1981200" y="647700"/>
                  </a:lnTo>
                  <a:lnTo>
                    <a:pt x="19812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2006600" y="635000"/>
                  </a:lnTo>
                  <a:lnTo>
                    <a:pt x="2032000" y="635000"/>
                  </a:lnTo>
                  <a:lnTo>
                    <a:pt x="2032000" y="635000"/>
                  </a:lnTo>
                  <a:lnTo>
                    <a:pt x="2057400" y="635000"/>
                  </a:lnTo>
                  <a:lnTo>
                    <a:pt x="2070100" y="635000"/>
                  </a:lnTo>
                  <a:lnTo>
                    <a:pt x="2095500" y="647700"/>
                  </a:lnTo>
                  <a:lnTo>
                    <a:pt x="2120900" y="647700"/>
                  </a:lnTo>
                  <a:lnTo>
                    <a:pt x="2120900" y="635000"/>
                  </a:lnTo>
                  <a:lnTo>
                    <a:pt x="2133600" y="635000"/>
                  </a:lnTo>
                  <a:lnTo>
                    <a:pt x="2133600" y="622300"/>
                  </a:lnTo>
                  <a:lnTo>
                    <a:pt x="2146300" y="622300"/>
                  </a:lnTo>
                  <a:lnTo>
                    <a:pt x="2159000" y="596900"/>
                  </a:lnTo>
                  <a:lnTo>
                    <a:pt x="21717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97100" y="609600"/>
                  </a:lnTo>
                  <a:lnTo>
                    <a:pt x="22098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35200" y="609600"/>
                  </a:lnTo>
                  <a:lnTo>
                    <a:pt x="2247900" y="609600"/>
                  </a:lnTo>
                  <a:lnTo>
                    <a:pt x="2260600" y="609600"/>
                  </a:lnTo>
                  <a:lnTo>
                    <a:pt x="2260600" y="609600"/>
                  </a:lnTo>
                  <a:lnTo>
                    <a:pt x="2247900" y="622300"/>
                  </a:lnTo>
                  <a:lnTo>
                    <a:pt x="2247900" y="622300"/>
                  </a:lnTo>
                  <a:lnTo>
                    <a:pt x="2260600" y="622300"/>
                  </a:lnTo>
                  <a:lnTo>
                    <a:pt x="2247900" y="622300"/>
                  </a:lnTo>
                  <a:lnTo>
                    <a:pt x="2235200" y="635000"/>
                  </a:lnTo>
                  <a:lnTo>
                    <a:pt x="2235200" y="635000"/>
                  </a:lnTo>
                  <a:lnTo>
                    <a:pt x="2222500" y="635000"/>
                  </a:lnTo>
                  <a:lnTo>
                    <a:pt x="2209800" y="647700"/>
                  </a:lnTo>
                  <a:lnTo>
                    <a:pt x="2222500" y="647700"/>
                  </a:lnTo>
                  <a:lnTo>
                    <a:pt x="2222500" y="660400"/>
                  </a:lnTo>
                  <a:lnTo>
                    <a:pt x="2235200" y="660400"/>
                  </a:lnTo>
                  <a:lnTo>
                    <a:pt x="2235200" y="660400"/>
                  </a:lnTo>
                  <a:lnTo>
                    <a:pt x="2247900" y="660400"/>
                  </a:lnTo>
                  <a:lnTo>
                    <a:pt x="2260600" y="660400"/>
                  </a:lnTo>
                  <a:lnTo>
                    <a:pt x="2273300" y="660400"/>
                  </a:lnTo>
                  <a:lnTo>
                    <a:pt x="2286000" y="660400"/>
                  </a:lnTo>
                  <a:lnTo>
                    <a:pt x="2311400" y="660400"/>
                  </a:lnTo>
                  <a:lnTo>
                    <a:pt x="2349500" y="647700"/>
                  </a:lnTo>
                  <a:lnTo>
                    <a:pt x="2362200" y="660400"/>
                  </a:lnTo>
                  <a:lnTo>
                    <a:pt x="2362200" y="647700"/>
                  </a:lnTo>
                  <a:lnTo>
                    <a:pt x="2374900" y="647700"/>
                  </a:lnTo>
                  <a:lnTo>
                    <a:pt x="2400300" y="647700"/>
                  </a:lnTo>
                  <a:lnTo>
                    <a:pt x="2400300" y="635000"/>
                  </a:lnTo>
                  <a:lnTo>
                    <a:pt x="2413000" y="635000"/>
                  </a:lnTo>
                  <a:lnTo>
                    <a:pt x="2413000" y="635000"/>
                  </a:lnTo>
                  <a:lnTo>
                    <a:pt x="2463800" y="647700"/>
                  </a:lnTo>
                  <a:lnTo>
                    <a:pt x="2451100" y="660400"/>
                  </a:lnTo>
                  <a:lnTo>
                    <a:pt x="2451100" y="647700"/>
                  </a:lnTo>
                  <a:lnTo>
                    <a:pt x="2425700" y="698500"/>
                  </a:lnTo>
                  <a:lnTo>
                    <a:pt x="2425700" y="711200"/>
                  </a:lnTo>
                  <a:lnTo>
                    <a:pt x="2451100" y="698500"/>
                  </a:lnTo>
                  <a:lnTo>
                    <a:pt x="2451100" y="698500"/>
                  </a:lnTo>
                  <a:lnTo>
                    <a:pt x="2438400" y="711200"/>
                  </a:lnTo>
                  <a:lnTo>
                    <a:pt x="2438400" y="711200"/>
                  </a:lnTo>
                  <a:lnTo>
                    <a:pt x="2451100" y="711200"/>
                  </a:lnTo>
                  <a:lnTo>
                    <a:pt x="2438400" y="723900"/>
                  </a:lnTo>
                  <a:lnTo>
                    <a:pt x="2451100" y="723900"/>
                  </a:lnTo>
                  <a:lnTo>
                    <a:pt x="2451100" y="723900"/>
                  </a:lnTo>
                  <a:lnTo>
                    <a:pt x="24511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23900"/>
                  </a:lnTo>
                  <a:lnTo>
                    <a:pt x="2463800" y="7239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51100" y="749300"/>
                  </a:lnTo>
                  <a:lnTo>
                    <a:pt x="2451100" y="762000"/>
                  </a:lnTo>
                  <a:lnTo>
                    <a:pt x="2438400" y="762000"/>
                  </a:lnTo>
                  <a:lnTo>
                    <a:pt x="24384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74700"/>
                  </a:lnTo>
                  <a:lnTo>
                    <a:pt x="2438400" y="774700"/>
                  </a:lnTo>
                  <a:lnTo>
                    <a:pt x="2438400" y="774700"/>
                  </a:lnTo>
                  <a:lnTo>
                    <a:pt x="2413000" y="774700"/>
                  </a:lnTo>
                  <a:lnTo>
                    <a:pt x="2413000" y="787400"/>
                  </a:lnTo>
                  <a:lnTo>
                    <a:pt x="2387600" y="774700"/>
                  </a:lnTo>
                  <a:lnTo>
                    <a:pt x="2387600" y="774700"/>
                  </a:lnTo>
                  <a:lnTo>
                    <a:pt x="2400300" y="774700"/>
                  </a:lnTo>
                  <a:lnTo>
                    <a:pt x="2400300" y="774700"/>
                  </a:lnTo>
                  <a:lnTo>
                    <a:pt x="2413000" y="787400"/>
                  </a:lnTo>
                  <a:lnTo>
                    <a:pt x="2387600" y="787400"/>
                  </a:lnTo>
                  <a:lnTo>
                    <a:pt x="2374900" y="787400"/>
                  </a:lnTo>
                  <a:lnTo>
                    <a:pt x="2387600" y="787400"/>
                  </a:lnTo>
                  <a:lnTo>
                    <a:pt x="2387600" y="800100"/>
                  </a:lnTo>
                  <a:lnTo>
                    <a:pt x="2400300" y="8001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12800"/>
                  </a:lnTo>
                  <a:lnTo>
                    <a:pt x="2374900" y="812800"/>
                  </a:lnTo>
                  <a:lnTo>
                    <a:pt x="2362200" y="812800"/>
                  </a:lnTo>
                  <a:lnTo>
                    <a:pt x="2362200" y="825500"/>
                  </a:lnTo>
                  <a:lnTo>
                    <a:pt x="2628900" y="863600"/>
                  </a:lnTo>
                  <a:lnTo>
                    <a:pt x="2641600" y="863600"/>
                  </a:lnTo>
                  <a:lnTo>
                    <a:pt x="2730500" y="876300"/>
                  </a:lnTo>
                  <a:lnTo>
                    <a:pt x="2743200" y="863600"/>
                  </a:lnTo>
                  <a:lnTo>
                    <a:pt x="2755900" y="863600"/>
                  </a:lnTo>
                  <a:lnTo>
                    <a:pt x="2781300" y="863600"/>
                  </a:lnTo>
                  <a:lnTo>
                    <a:pt x="2781300" y="876300"/>
                  </a:lnTo>
                  <a:lnTo>
                    <a:pt x="2781300" y="8763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50900"/>
                  </a:lnTo>
                  <a:lnTo>
                    <a:pt x="2844800" y="838200"/>
                  </a:lnTo>
                  <a:lnTo>
                    <a:pt x="2857500" y="838200"/>
                  </a:lnTo>
                  <a:lnTo>
                    <a:pt x="2882900" y="850900"/>
                  </a:lnTo>
                  <a:lnTo>
                    <a:pt x="2895600" y="850900"/>
                  </a:lnTo>
                  <a:lnTo>
                    <a:pt x="2895600" y="8509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21000" y="863600"/>
                  </a:lnTo>
                  <a:lnTo>
                    <a:pt x="2921000" y="863600"/>
                  </a:lnTo>
                  <a:lnTo>
                    <a:pt x="2933700" y="850900"/>
                  </a:lnTo>
                  <a:lnTo>
                    <a:pt x="2946400" y="850900"/>
                  </a:lnTo>
                  <a:lnTo>
                    <a:pt x="2971800" y="850900"/>
                  </a:lnTo>
                  <a:lnTo>
                    <a:pt x="2984500" y="863600"/>
                  </a:lnTo>
                  <a:lnTo>
                    <a:pt x="2984500" y="863600"/>
                  </a:lnTo>
                  <a:lnTo>
                    <a:pt x="2997200" y="863600"/>
                  </a:lnTo>
                  <a:lnTo>
                    <a:pt x="3009900" y="850900"/>
                  </a:lnTo>
                  <a:lnTo>
                    <a:pt x="3022600" y="850900"/>
                  </a:lnTo>
                  <a:lnTo>
                    <a:pt x="3035300" y="850900"/>
                  </a:lnTo>
                  <a:lnTo>
                    <a:pt x="3048000" y="850900"/>
                  </a:lnTo>
                  <a:lnTo>
                    <a:pt x="3048000" y="850900"/>
                  </a:lnTo>
                  <a:lnTo>
                    <a:pt x="3060700" y="850900"/>
                  </a:lnTo>
                  <a:lnTo>
                    <a:pt x="30734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76300"/>
                  </a:lnTo>
                  <a:lnTo>
                    <a:pt x="3149600" y="876300"/>
                  </a:lnTo>
                  <a:lnTo>
                    <a:pt x="3149600" y="876300"/>
                  </a:lnTo>
                  <a:lnTo>
                    <a:pt x="3175000" y="889000"/>
                  </a:lnTo>
                  <a:lnTo>
                    <a:pt x="3175000" y="889000"/>
                  </a:lnTo>
                  <a:lnTo>
                    <a:pt x="3187700" y="889000"/>
                  </a:lnTo>
                  <a:lnTo>
                    <a:pt x="3187700" y="901700"/>
                  </a:lnTo>
                  <a:lnTo>
                    <a:pt x="3200400" y="901700"/>
                  </a:lnTo>
                  <a:lnTo>
                    <a:pt x="3213100" y="901700"/>
                  </a:lnTo>
                  <a:lnTo>
                    <a:pt x="3251200" y="901700"/>
                  </a:lnTo>
                  <a:lnTo>
                    <a:pt x="3251200" y="927100"/>
                  </a:lnTo>
                  <a:lnTo>
                    <a:pt x="3276600" y="927100"/>
                  </a:lnTo>
                  <a:lnTo>
                    <a:pt x="3289300" y="914400"/>
                  </a:lnTo>
                  <a:lnTo>
                    <a:pt x="3302000" y="927100"/>
                  </a:lnTo>
                  <a:lnTo>
                    <a:pt x="3327400" y="927100"/>
                  </a:lnTo>
                  <a:lnTo>
                    <a:pt x="3327400" y="927100"/>
                  </a:lnTo>
                  <a:lnTo>
                    <a:pt x="3314700" y="927100"/>
                  </a:lnTo>
                  <a:lnTo>
                    <a:pt x="3263900" y="1003300"/>
                  </a:lnTo>
                  <a:lnTo>
                    <a:pt x="3251200" y="1003300"/>
                  </a:lnTo>
                  <a:lnTo>
                    <a:pt x="3238500" y="1041400"/>
                  </a:lnTo>
                  <a:lnTo>
                    <a:pt x="3251200" y="1041400"/>
                  </a:lnTo>
                  <a:lnTo>
                    <a:pt x="3238500" y="1054100"/>
                  </a:lnTo>
                  <a:lnTo>
                    <a:pt x="3225800" y="10668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25800" y="1066800"/>
                  </a:lnTo>
                  <a:lnTo>
                    <a:pt x="3225800" y="1054100"/>
                  </a:lnTo>
                  <a:lnTo>
                    <a:pt x="3225800" y="1066800"/>
                  </a:lnTo>
                  <a:lnTo>
                    <a:pt x="3238500" y="1079500"/>
                  </a:lnTo>
                  <a:lnTo>
                    <a:pt x="3238500" y="1066800"/>
                  </a:lnTo>
                  <a:lnTo>
                    <a:pt x="3251200" y="1066800"/>
                  </a:lnTo>
                  <a:lnTo>
                    <a:pt x="3263900" y="1066800"/>
                  </a:lnTo>
                  <a:lnTo>
                    <a:pt x="3263900" y="1066800"/>
                  </a:lnTo>
                  <a:lnTo>
                    <a:pt x="3276600" y="1066800"/>
                  </a:lnTo>
                  <a:lnTo>
                    <a:pt x="3276600" y="1066800"/>
                  </a:lnTo>
                  <a:lnTo>
                    <a:pt x="3289300" y="1079500"/>
                  </a:lnTo>
                  <a:lnTo>
                    <a:pt x="3289300" y="1079500"/>
                  </a:lnTo>
                  <a:lnTo>
                    <a:pt x="3314700" y="1092200"/>
                  </a:lnTo>
                  <a:lnTo>
                    <a:pt x="3340100" y="1092200"/>
                  </a:lnTo>
                  <a:lnTo>
                    <a:pt x="3352800" y="1092200"/>
                  </a:lnTo>
                  <a:lnTo>
                    <a:pt x="3365500" y="1092200"/>
                  </a:lnTo>
                  <a:lnTo>
                    <a:pt x="3365500" y="1104900"/>
                  </a:lnTo>
                  <a:lnTo>
                    <a:pt x="3365500" y="1092200"/>
                  </a:lnTo>
                  <a:lnTo>
                    <a:pt x="3378200" y="1104900"/>
                  </a:lnTo>
                  <a:lnTo>
                    <a:pt x="3390900" y="1104900"/>
                  </a:lnTo>
                  <a:lnTo>
                    <a:pt x="3378200" y="1104900"/>
                  </a:lnTo>
                  <a:lnTo>
                    <a:pt x="3378200" y="1117600"/>
                  </a:lnTo>
                  <a:lnTo>
                    <a:pt x="3365500" y="1117600"/>
                  </a:lnTo>
                  <a:lnTo>
                    <a:pt x="3352800" y="1130300"/>
                  </a:lnTo>
                  <a:lnTo>
                    <a:pt x="3340100" y="1130300"/>
                  </a:lnTo>
                  <a:lnTo>
                    <a:pt x="3340100" y="1155700"/>
                  </a:lnTo>
                  <a:lnTo>
                    <a:pt x="3327400" y="1155700"/>
                  </a:lnTo>
                  <a:lnTo>
                    <a:pt x="3327400" y="1168400"/>
                  </a:lnTo>
                  <a:lnTo>
                    <a:pt x="3340100" y="1168400"/>
                  </a:lnTo>
                  <a:lnTo>
                    <a:pt x="3352800" y="1168400"/>
                  </a:lnTo>
                  <a:lnTo>
                    <a:pt x="3352800" y="1168400"/>
                  </a:lnTo>
                  <a:lnTo>
                    <a:pt x="3352800" y="11811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90900" y="12065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52800" y="1193800"/>
                  </a:lnTo>
                  <a:lnTo>
                    <a:pt x="3352800" y="1193800"/>
                  </a:lnTo>
                  <a:lnTo>
                    <a:pt x="3340100" y="1193800"/>
                  </a:lnTo>
                  <a:lnTo>
                    <a:pt x="3340100" y="1193800"/>
                  </a:lnTo>
                  <a:lnTo>
                    <a:pt x="3340100" y="1206500"/>
                  </a:lnTo>
                  <a:lnTo>
                    <a:pt x="3340100" y="1206500"/>
                  </a:lnTo>
                  <a:lnTo>
                    <a:pt x="3327400" y="1206500"/>
                  </a:lnTo>
                  <a:lnTo>
                    <a:pt x="3340100" y="1206500"/>
                  </a:lnTo>
                  <a:lnTo>
                    <a:pt x="33401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65500" y="1219200"/>
                  </a:lnTo>
                  <a:lnTo>
                    <a:pt x="3352800" y="1231900"/>
                  </a:lnTo>
                  <a:lnTo>
                    <a:pt x="33655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78200" y="1244600"/>
                  </a:lnTo>
                  <a:lnTo>
                    <a:pt x="3378200" y="1244600"/>
                  </a:lnTo>
                  <a:lnTo>
                    <a:pt x="3390900" y="1257300"/>
                  </a:lnTo>
                  <a:lnTo>
                    <a:pt x="3378200" y="1270000"/>
                  </a:lnTo>
                  <a:lnTo>
                    <a:pt x="3352800" y="12700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14700" y="1244600"/>
                  </a:lnTo>
                  <a:lnTo>
                    <a:pt x="3302000" y="1244600"/>
                  </a:lnTo>
                  <a:lnTo>
                    <a:pt x="3302000" y="1231900"/>
                  </a:lnTo>
                  <a:lnTo>
                    <a:pt x="3289300" y="1244600"/>
                  </a:lnTo>
                  <a:lnTo>
                    <a:pt x="3263900" y="1244600"/>
                  </a:lnTo>
                  <a:lnTo>
                    <a:pt x="3263900" y="1257300"/>
                  </a:lnTo>
                  <a:lnTo>
                    <a:pt x="3238500" y="1244600"/>
                  </a:lnTo>
                  <a:lnTo>
                    <a:pt x="32385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187700" y="1270000"/>
                  </a:lnTo>
                  <a:lnTo>
                    <a:pt x="3175000" y="1270000"/>
                  </a:lnTo>
                  <a:lnTo>
                    <a:pt x="3175000" y="1270000"/>
                  </a:lnTo>
                  <a:lnTo>
                    <a:pt x="3162300" y="1270000"/>
                  </a:lnTo>
                  <a:lnTo>
                    <a:pt x="3162300" y="1257300"/>
                  </a:lnTo>
                  <a:lnTo>
                    <a:pt x="3149600" y="1270000"/>
                  </a:lnTo>
                  <a:lnTo>
                    <a:pt x="3136900" y="12700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73400" y="1295400"/>
                  </a:lnTo>
                  <a:lnTo>
                    <a:pt x="3098800" y="1295400"/>
                  </a:lnTo>
                  <a:lnTo>
                    <a:pt x="3086100" y="1295400"/>
                  </a:lnTo>
                  <a:lnTo>
                    <a:pt x="3098800" y="12954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86100" y="1308100"/>
                  </a:lnTo>
                  <a:lnTo>
                    <a:pt x="3111500" y="1308100"/>
                  </a:lnTo>
                  <a:lnTo>
                    <a:pt x="31115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11500" y="1320800"/>
                  </a:lnTo>
                  <a:lnTo>
                    <a:pt x="3124200" y="1320800"/>
                  </a:lnTo>
                  <a:lnTo>
                    <a:pt x="3124200" y="1320800"/>
                  </a:lnTo>
                  <a:lnTo>
                    <a:pt x="3111500" y="1320800"/>
                  </a:lnTo>
                  <a:lnTo>
                    <a:pt x="3086100" y="1371600"/>
                  </a:lnTo>
                  <a:lnTo>
                    <a:pt x="3086100" y="13716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409700"/>
                  </a:lnTo>
                  <a:lnTo>
                    <a:pt x="3073400" y="1409700"/>
                  </a:lnTo>
                  <a:lnTo>
                    <a:pt x="3086100" y="1409700"/>
                  </a:lnTo>
                  <a:lnTo>
                    <a:pt x="3098800" y="1409700"/>
                  </a:lnTo>
                  <a:lnTo>
                    <a:pt x="3111500" y="1397000"/>
                  </a:lnTo>
                  <a:lnTo>
                    <a:pt x="3124200" y="1409700"/>
                  </a:lnTo>
                  <a:lnTo>
                    <a:pt x="3124200" y="1409700"/>
                  </a:lnTo>
                  <a:lnTo>
                    <a:pt x="31369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62300" y="1422400"/>
                  </a:lnTo>
                  <a:lnTo>
                    <a:pt x="3175000" y="1422400"/>
                  </a:lnTo>
                  <a:lnTo>
                    <a:pt x="3175000" y="1409700"/>
                  </a:lnTo>
                  <a:lnTo>
                    <a:pt x="3200400" y="1409700"/>
                  </a:lnTo>
                  <a:lnTo>
                    <a:pt x="3200400" y="14224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47800"/>
                  </a:lnTo>
                  <a:lnTo>
                    <a:pt x="3213100" y="1447800"/>
                  </a:lnTo>
                  <a:lnTo>
                    <a:pt x="3225800" y="1435100"/>
                  </a:lnTo>
                  <a:lnTo>
                    <a:pt x="3263900" y="1435100"/>
                  </a:lnTo>
                  <a:lnTo>
                    <a:pt x="3263900" y="1447800"/>
                  </a:lnTo>
                  <a:lnTo>
                    <a:pt x="3276600" y="1447800"/>
                  </a:lnTo>
                  <a:lnTo>
                    <a:pt x="3263900" y="1447800"/>
                  </a:lnTo>
                  <a:lnTo>
                    <a:pt x="3302000" y="1460500"/>
                  </a:lnTo>
                  <a:lnTo>
                    <a:pt x="3302000" y="1460500"/>
                  </a:lnTo>
                  <a:lnTo>
                    <a:pt x="3327400" y="1460500"/>
                  </a:lnTo>
                  <a:lnTo>
                    <a:pt x="3327400" y="1473200"/>
                  </a:lnTo>
                  <a:lnTo>
                    <a:pt x="3352800" y="1473200"/>
                  </a:lnTo>
                  <a:lnTo>
                    <a:pt x="3352800" y="1473200"/>
                  </a:lnTo>
                  <a:lnTo>
                    <a:pt x="3340100" y="1473200"/>
                  </a:lnTo>
                  <a:lnTo>
                    <a:pt x="3327400" y="1485900"/>
                  </a:lnTo>
                  <a:lnTo>
                    <a:pt x="3340100" y="1485900"/>
                  </a:lnTo>
                  <a:lnTo>
                    <a:pt x="3340100" y="1511300"/>
                  </a:lnTo>
                  <a:lnTo>
                    <a:pt x="3340100" y="1511300"/>
                  </a:lnTo>
                  <a:lnTo>
                    <a:pt x="3327400" y="1511300"/>
                  </a:lnTo>
                  <a:lnTo>
                    <a:pt x="3340100" y="1511300"/>
                  </a:lnTo>
                  <a:lnTo>
                    <a:pt x="3340100" y="1524000"/>
                  </a:lnTo>
                  <a:lnTo>
                    <a:pt x="3352800" y="1524000"/>
                  </a:lnTo>
                  <a:lnTo>
                    <a:pt x="3352800" y="1536700"/>
                  </a:lnTo>
                  <a:lnTo>
                    <a:pt x="3378200" y="15367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52800" y="1549400"/>
                  </a:lnTo>
                  <a:lnTo>
                    <a:pt x="3352800" y="1549400"/>
                  </a:lnTo>
                  <a:lnTo>
                    <a:pt x="3340100" y="1549400"/>
                  </a:lnTo>
                  <a:lnTo>
                    <a:pt x="3340100" y="1549400"/>
                  </a:lnTo>
                  <a:lnTo>
                    <a:pt x="3327400" y="1549400"/>
                  </a:lnTo>
                  <a:lnTo>
                    <a:pt x="3327400" y="1562100"/>
                  </a:lnTo>
                  <a:lnTo>
                    <a:pt x="3327400" y="1562100"/>
                  </a:lnTo>
                  <a:lnTo>
                    <a:pt x="3314700" y="1562100"/>
                  </a:lnTo>
                  <a:lnTo>
                    <a:pt x="3314700" y="1562100"/>
                  </a:lnTo>
                  <a:lnTo>
                    <a:pt x="3302000" y="1562100"/>
                  </a:lnTo>
                  <a:lnTo>
                    <a:pt x="3302000" y="1574800"/>
                  </a:lnTo>
                  <a:lnTo>
                    <a:pt x="3302000" y="1574800"/>
                  </a:lnTo>
                  <a:lnTo>
                    <a:pt x="32893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51200" y="1574800"/>
                  </a:lnTo>
                  <a:lnTo>
                    <a:pt x="32639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63900" y="1600200"/>
                  </a:lnTo>
                  <a:lnTo>
                    <a:pt x="3289300" y="1625600"/>
                  </a:lnTo>
                  <a:lnTo>
                    <a:pt x="3289300" y="1638300"/>
                  </a:lnTo>
                  <a:lnTo>
                    <a:pt x="3276600" y="1638300"/>
                  </a:lnTo>
                  <a:lnTo>
                    <a:pt x="3276600" y="1651000"/>
                  </a:lnTo>
                  <a:lnTo>
                    <a:pt x="3263900" y="1651000"/>
                  </a:lnTo>
                  <a:lnTo>
                    <a:pt x="3251200" y="1651000"/>
                  </a:lnTo>
                  <a:lnTo>
                    <a:pt x="3251200" y="1651000"/>
                  </a:lnTo>
                  <a:lnTo>
                    <a:pt x="3251200" y="1676400"/>
                  </a:lnTo>
                  <a:lnTo>
                    <a:pt x="3263900" y="1676400"/>
                  </a:lnTo>
                  <a:lnTo>
                    <a:pt x="32639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89300" y="1676400"/>
                  </a:lnTo>
                  <a:lnTo>
                    <a:pt x="3289300" y="1689100"/>
                  </a:lnTo>
                  <a:lnTo>
                    <a:pt x="3276600" y="1689100"/>
                  </a:lnTo>
                  <a:lnTo>
                    <a:pt x="3276600" y="16891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76600" y="1701800"/>
                  </a:lnTo>
                  <a:lnTo>
                    <a:pt x="3263900" y="1714500"/>
                  </a:lnTo>
                  <a:lnTo>
                    <a:pt x="3276600" y="1714500"/>
                  </a:lnTo>
                  <a:lnTo>
                    <a:pt x="3276600" y="1714500"/>
                  </a:lnTo>
                  <a:lnTo>
                    <a:pt x="32766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76600" y="1790700"/>
                  </a:lnTo>
                  <a:lnTo>
                    <a:pt x="3276600" y="1803400"/>
                  </a:lnTo>
                  <a:lnTo>
                    <a:pt x="3276600" y="1816100"/>
                  </a:lnTo>
                  <a:lnTo>
                    <a:pt x="3263900" y="1841500"/>
                  </a:lnTo>
                  <a:lnTo>
                    <a:pt x="3263900" y="1841500"/>
                  </a:lnTo>
                  <a:lnTo>
                    <a:pt x="3251200" y="1841500"/>
                  </a:lnTo>
                  <a:lnTo>
                    <a:pt x="3238500" y="1841500"/>
                  </a:lnTo>
                  <a:lnTo>
                    <a:pt x="3238500" y="1854200"/>
                  </a:lnTo>
                  <a:lnTo>
                    <a:pt x="3213100" y="1854200"/>
                  </a:lnTo>
                  <a:lnTo>
                    <a:pt x="3213100" y="1854200"/>
                  </a:lnTo>
                  <a:lnTo>
                    <a:pt x="3200400" y="1854200"/>
                  </a:lnTo>
                  <a:lnTo>
                    <a:pt x="3175000" y="1841500"/>
                  </a:lnTo>
                  <a:lnTo>
                    <a:pt x="3162300" y="1854200"/>
                  </a:lnTo>
                  <a:lnTo>
                    <a:pt x="3149600" y="1854200"/>
                  </a:lnTo>
                  <a:lnTo>
                    <a:pt x="3136900" y="1854200"/>
                  </a:lnTo>
                  <a:lnTo>
                    <a:pt x="3111500" y="1841500"/>
                  </a:lnTo>
                  <a:lnTo>
                    <a:pt x="3098800" y="1854200"/>
                  </a:lnTo>
                  <a:lnTo>
                    <a:pt x="3098800" y="1854200"/>
                  </a:lnTo>
                  <a:lnTo>
                    <a:pt x="3086100" y="1854200"/>
                  </a:lnTo>
                  <a:lnTo>
                    <a:pt x="3073400" y="1854200"/>
                  </a:lnTo>
                  <a:lnTo>
                    <a:pt x="3009900" y="1879600"/>
                  </a:lnTo>
                  <a:lnTo>
                    <a:pt x="3009900" y="1879600"/>
                  </a:lnTo>
                  <a:lnTo>
                    <a:pt x="2984500" y="1879600"/>
                  </a:lnTo>
                  <a:lnTo>
                    <a:pt x="2946400" y="1879600"/>
                  </a:lnTo>
                  <a:lnTo>
                    <a:pt x="2921000" y="1943100"/>
                  </a:lnTo>
                  <a:lnTo>
                    <a:pt x="2895600" y="1943100"/>
                  </a:lnTo>
                  <a:lnTo>
                    <a:pt x="2882900" y="1943100"/>
                  </a:lnTo>
                  <a:lnTo>
                    <a:pt x="2857500" y="1943100"/>
                  </a:lnTo>
                  <a:lnTo>
                    <a:pt x="2844800" y="1943100"/>
                  </a:lnTo>
                  <a:lnTo>
                    <a:pt x="2819400" y="1943100"/>
                  </a:lnTo>
                  <a:lnTo>
                    <a:pt x="2819400" y="1930400"/>
                  </a:lnTo>
                  <a:lnTo>
                    <a:pt x="2819400" y="1930400"/>
                  </a:lnTo>
                  <a:lnTo>
                    <a:pt x="2781300" y="1917700"/>
                  </a:lnTo>
                  <a:lnTo>
                    <a:pt x="2755900" y="1943100"/>
                  </a:lnTo>
                  <a:lnTo>
                    <a:pt x="2755900" y="1955800"/>
                  </a:lnTo>
                  <a:lnTo>
                    <a:pt x="2755900" y="1968500"/>
                  </a:lnTo>
                  <a:lnTo>
                    <a:pt x="2743200" y="1968500"/>
                  </a:lnTo>
                  <a:lnTo>
                    <a:pt x="2717800" y="1968500"/>
                  </a:lnTo>
                  <a:lnTo>
                    <a:pt x="2705100" y="1968500"/>
                  </a:lnTo>
                  <a:lnTo>
                    <a:pt x="2692400" y="1955800"/>
                  </a:lnTo>
                  <a:lnTo>
                    <a:pt x="2679700" y="1968500"/>
                  </a:lnTo>
                  <a:lnTo>
                    <a:pt x="2667000" y="1968500"/>
                  </a:lnTo>
                  <a:lnTo>
                    <a:pt x="2667000" y="1968500"/>
                  </a:lnTo>
                  <a:lnTo>
                    <a:pt x="2654300" y="1968500"/>
                  </a:lnTo>
                  <a:lnTo>
                    <a:pt x="2654300" y="1981200"/>
                  </a:lnTo>
                  <a:lnTo>
                    <a:pt x="2603500" y="1981200"/>
                  </a:lnTo>
                  <a:lnTo>
                    <a:pt x="2603500" y="1981200"/>
                  </a:lnTo>
                  <a:lnTo>
                    <a:pt x="2565400" y="1968500"/>
                  </a:lnTo>
                  <a:lnTo>
                    <a:pt x="2578100" y="1955800"/>
                  </a:lnTo>
                  <a:lnTo>
                    <a:pt x="2565400" y="1955800"/>
                  </a:lnTo>
                  <a:lnTo>
                    <a:pt x="2578100" y="1943100"/>
                  </a:lnTo>
                  <a:lnTo>
                    <a:pt x="2578100" y="1943100"/>
                  </a:lnTo>
                  <a:lnTo>
                    <a:pt x="2552700" y="1943100"/>
                  </a:lnTo>
                  <a:lnTo>
                    <a:pt x="2540000" y="1943100"/>
                  </a:lnTo>
                  <a:lnTo>
                    <a:pt x="2527300" y="1930400"/>
                  </a:lnTo>
                  <a:lnTo>
                    <a:pt x="2527300" y="1930400"/>
                  </a:lnTo>
                  <a:lnTo>
                    <a:pt x="2400300" y="1905000"/>
                  </a:lnTo>
                  <a:lnTo>
                    <a:pt x="2400300" y="1905000"/>
                  </a:lnTo>
                  <a:lnTo>
                    <a:pt x="2413000" y="1892300"/>
                  </a:lnTo>
                  <a:lnTo>
                    <a:pt x="2374900" y="1892300"/>
                  </a:lnTo>
                  <a:lnTo>
                    <a:pt x="2349500" y="1905000"/>
                  </a:lnTo>
                  <a:lnTo>
                    <a:pt x="2349500" y="1905000"/>
                  </a:lnTo>
                  <a:lnTo>
                    <a:pt x="2362200" y="1905000"/>
                  </a:lnTo>
                  <a:lnTo>
                    <a:pt x="2374900" y="1917700"/>
                  </a:lnTo>
                  <a:lnTo>
                    <a:pt x="2362200" y="1930400"/>
                  </a:lnTo>
                  <a:lnTo>
                    <a:pt x="2336800" y="19304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11400" y="1930400"/>
                  </a:lnTo>
                  <a:lnTo>
                    <a:pt x="2298700" y="1917700"/>
                  </a:lnTo>
                  <a:lnTo>
                    <a:pt x="2286000" y="1943100"/>
                  </a:lnTo>
                  <a:lnTo>
                    <a:pt x="2222500" y="1943100"/>
                  </a:lnTo>
                  <a:lnTo>
                    <a:pt x="2222500" y="1943100"/>
                  </a:lnTo>
                  <a:lnTo>
                    <a:pt x="2222500" y="1955800"/>
                  </a:lnTo>
                  <a:lnTo>
                    <a:pt x="2197100" y="1993900"/>
                  </a:lnTo>
                  <a:lnTo>
                    <a:pt x="2184400" y="1993900"/>
                  </a:lnTo>
                  <a:lnTo>
                    <a:pt x="2184400" y="1993900"/>
                  </a:lnTo>
                  <a:lnTo>
                    <a:pt x="2159000" y="2006600"/>
                  </a:lnTo>
                  <a:lnTo>
                    <a:pt x="2159000" y="2006600"/>
                  </a:lnTo>
                  <a:lnTo>
                    <a:pt x="2171700" y="2006600"/>
                  </a:lnTo>
                  <a:lnTo>
                    <a:pt x="2171700" y="2019300"/>
                  </a:lnTo>
                  <a:lnTo>
                    <a:pt x="2184400" y="2019300"/>
                  </a:lnTo>
                  <a:lnTo>
                    <a:pt x="2184400" y="2019300"/>
                  </a:lnTo>
                  <a:lnTo>
                    <a:pt x="2197100" y="2019300"/>
                  </a:lnTo>
                  <a:lnTo>
                    <a:pt x="2171700" y="2032000"/>
                  </a:lnTo>
                  <a:lnTo>
                    <a:pt x="2171700" y="2032000"/>
                  </a:lnTo>
                  <a:lnTo>
                    <a:pt x="2171700" y="2044700"/>
                  </a:lnTo>
                  <a:lnTo>
                    <a:pt x="2171700" y="2044700"/>
                  </a:lnTo>
                  <a:lnTo>
                    <a:pt x="2159000" y="2044700"/>
                  </a:lnTo>
                  <a:lnTo>
                    <a:pt x="2146300" y="2044700"/>
                  </a:lnTo>
                  <a:lnTo>
                    <a:pt x="2146300" y="2044700"/>
                  </a:lnTo>
                  <a:lnTo>
                    <a:pt x="2133600" y="2044700"/>
                  </a:lnTo>
                  <a:lnTo>
                    <a:pt x="2108200" y="2044700"/>
                  </a:lnTo>
                  <a:lnTo>
                    <a:pt x="2095500" y="2044700"/>
                  </a:lnTo>
                  <a:lnTo>
                    <a:pt x="2108200" y="20320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57400" y="2006600"/>
                  </a:lnTo>
                  <a:lnTo>
                    <a:pt x="2044700" y="2006600"/>
                  </a:lnTo>
                  <a:lnTo>
                    <a:pt x="2044700" y="2006600"/>
                  </a:lnTo>
                  <a:lnTo>
                    <a:pt x="2019300" y="2006600"/>
                  </a:lnTo>
                  <a:lnTo>
                    <a:pt x="2006600" y="2006600"/>
                  </a:lnTo>
                  <a:lnTo>
                    <a:pt x="2006600" y="1993900"/>
                  </a:lnTo>
                  <a:lnTo>
                    <a:pt x="2019300" y="1981200"/>
                  </a:lnTo>
                  <a:lnTo>
                    <a:pt x="1993900" y="1981200"/>
                  </a:lnTo>
                  <a:lnTo>
                    <a:pt x="19939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55800" y="1968500"/>
                  </a:lnTo>
                  <a:lnTo>
                    <a:pt x="1943100" y="1968500"/>
                  </a:lnTo>
                  <a:lnTo>
                    <a:pt x="1943100" y="1968500"/>
                  </a:lnTo>
                  <a:lnTo>
                    <a:pt x="1930400" y="1968500"/>
                  </a:lnTo>
                  <a:lnTo>
                    <a:pt x="1930400" y="1943100"/>
                  </a:lnTo>
                  <a:lnTo>
                    <a:pt x="1917700" y="1943100"/>
                  </a:lnTo>
                  <a:lnTo>
                    <a:pt x="1917700" y="1943100"/>
                  </a:lnTo>
                  <a:lnTo>
                    <a:pt x="1905000" y="1943100"/>
                  </a:lnTo>
                  <a:lnTo>
                    <a:pt x="1905000" y="1943100"/>
                  </a:lnTo>
                  <a:lnTo>
                    <a:pt x="1892300" y="1943100"/>
                  </a:lnTo>
                  <a:lnTo>
                    <a:pt x="1905000" y="1930400"/>
                  </a:lnTo>
                  <a:lnTo>
                    <a:pt x="1892300" y="1930400"/>
                  </a:lnTo>
                  <a:lnTo>
                    <a:pt x="1866900" y="1917700"/>
                  </a:lnTo>
                  <a:lnTo>
                    <a:pt x="1854200" y="1917700"/>
                  </a:lnTo>
                  <a:lnTo>
                    <a:pt x="1854200" y="1917700"/>
                  </a:lnTo>
                  <a:lnTo>
                    <a:pt x="1841500" y="1917700"/>
                  </a:lnTo>
                  <a:lnTo>
                    <a:pt x="1828800" y="1892300"/>
                  </a:lnTo>
                  <a:lnTo>
                    <a:pt x="1828800" y="1892300"/>
                  </a:lnTo>
                  <a:lnTo>
                    <a:pt x="1828800" y="1879600"/>
                  </a:lnTo>
                  <a:lnTo>
                    <a:pt x="1828800" y="1879600"/>
                  </a:lnTo>
                  <a:lnTo>
                    <a:pt x="1816100" y="1879600"/>
                  </a:lnTo>
                  <a:lnTo>
                    <a:pt x="1790700" y="1866900"/>
                  </a:lnTo>
                  <a:lnTo>
                    <a:pt x="1790700" y="1879600"/>
                  </a:lnTo>
                  <a:lnTo>
                    <a:pt x="1790700" y="1866900"/>
                  </a:lnTo>
                  <a:lnTo>
                    <a:pt x="1765300" y="1866900"/>
                  </a:lnTo>
                  <a:lnTo>
                    <a:pt x="17653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27200" y="1879600"/>
                  </a:lnTo>
                  <a:lnTo>
                    <a:pt x="1701800" y="18796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689100" y="1892300"/>
                  </a:lnTo>
                  <a:lnTo>
                    <a:pt x="1676400" y="1879600"/>
                  </a:lnTo>
                  <a:lnTo>
                    <a:pt x="16764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38300" y="1879600"/>
                  </a:lnTo>
                  <a:lnTo>
                    <a:pt x="1638300" y="1879600"/>
                  </a:lnTo>
                  <a:lnTo>
                    <a:pt x="1625600" y="1879600"/>
                  </a:lnTo>
                  <a:lnTo>
                    <a:pt x="1625600" y="1866900"/>
                  </a:lnTo>
                  <a:lnTo>
                    <a:pt x="1638300" y="1866900"/>
                  </a:lnTo>
                  <a:lnTo>
                    <a:pt x="1638300" y="1854200"/>
                  </a:lnTo>
                  <a:lnTo>
                    <a:pt x="1612900" y="1854200"/>
                  </a:lnTo>
                  <a:lnTo>
                    <a:pt x="1612900" y="1841500"/>
                  </a:lnTo>
                  <a:lnTo>
                    <a:pt x="1612900" y="1841500"/>
                  </a:lnTo>
                  <a:lnTo>
                    <a:pt x="1625600" y="1841500"/>
                  </a:lnTo>
                  <a:lnTo>
                    <a:pt x="1625600" y="1841500"/>
                  </a:lnTo>
                  <a:lnTo>
                    <a:pt x="1612900" y="1841500"/>
                  </a:lnTo>
                  <a:lnTo>
                    <a:pt x="16129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621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612900" y="1816100"/>
                  </a:lnTo>
                  <a:lnTo>
                    <a:pt x="1612900" y="1816100"/>
                  </a:lnTo>
                  <a:lnTo>
                    <a:pt x="1600200" y="1816100"/>
                  </a:lnTo>
                  <a:lnTo>
                    <a:pt x="1600200" y="1816100"/>
                  </a:lnTo>
                  <a:lnTo>
                    <a:pt x="1587500" y="1803400"/>
                  </a:lnTo>
                  <a:lnTo>
                    <a:pt x="1587500" y="1803400"/>
                  </a:lnTo>
                  <a:lnTo>
                    <a:pt x="1574800" y="18034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36700" y="1790700"/>
                  </a:lnTo>
                  <a:lnTo>
                    <a:pt x="1524000" y="1790700"/>
                  </a:lnTo>
                  <a:lnTo>
                    <a:pt x="1524000" y="1790700"/>
                  </a:lnTo>
                  <a:lnTo>
                    <a:pt x="1511300" y="1790700"/>
                  </a:lnTo>
                  <a:lnTo>
                    <a:pt x="1498600" y="1803400"/>
                  </a:lnTo>
                  <a:lnTo>
                    <a:pt x="1435100" y="1790700"/>
                  </a:lnTo>
                  <a:lnTo>
                    <a:pt x="1435100" y="1790700"/>
                  </a:lnTo>
                  <a:lnTo>
                    <a:pt x="1384300" y="1778000"/>
                  </a:lnTo>
                  <a:lnTo>
                    <a:pt x="1371600" y="1778000"/>
                  </a:lnTo>
                  <a:lnTo>
                    <a:pt x="1346200" y="1778000"/>
                  </a:lnTo>
                  <a:lnTo>
                    <a:pt x="1346200" y="1790700"/>
                  </a:lnTo>
                  <a:lnTo>
                    <a:pt x="1320800" y="1790700"/>
                  </a:lnTo>
                  <a:lnTo>
                    <a:pt x="1308100" y="1790700"/>
                  </a:lnTo>
                  <a:lnTo>
                    <a:pt x="1282700" y="1778000"/>
                  </a:lnTo>
                  <a:lnTo>
                    <a:pt x="1282700" y="1778000"/>
                  </a:lnTo>
                  <a:lnTo>
                    <a:pt x="1244600" y="1778000"/>
                  </a:lnTo>
                  <a:lnTo>
                    <a:pt x="1244600" y="1790700"/>
                  </a:lnTo>
                  <a:lnTo>
                    <a:pt x="1219200" y="1790700"/>
                  </a:lnTo>
                  <a:lnTo>
                    <a:pt x="1219200" y="1790700"/>
                  </a:lnTo>
                  <a:lnTo>
                    <a:pt x="1206500" y="1790700"/>
                  </a:lnTo>
                  <a:lnTo>
                    <a:pt x="1193800" y="1778000"/>
                  </a:lnTo>
                  <a:lnTo>
                    <a:pt x="1066800" y="1765300"/>
                  </a:lnTo>
                  <a:lnTo>
                    <a:pt x="1066800" y="1778000"/>
                  </a:lnTo>
                  <a:lnTo>
                    <a:pt x="1028700" y="1778000"/>
                  </a:lnTo>
                  <a:lnTo>
                    <a:pt x="1028700" y="17653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03300" y="1752600"/>
                  </a:lnTo>
                  <a:lnTo>
                    <a:pt x="1003300" y="1752600"/>
                  </a:lnTo>
                  <a:lnTo>
                    <a:pt x="990600" y="1752600"/>
                  </a:lnTo>
                  <a:lnTo>
                    <a:pt x="1003300" y="1739900"/>
                  </a:lnTo>
                  <a:lnTo>
                    <a:pt x="1003300" y="1727200"/>
                  </a:lnTo>
                  <a:lnTo>
                    <a:pt x="1003300" y="1727200"/>
                  </a:lnTo>
                  <a:lnTo>
                    <a:pt x="990600" y="1727200"/>
                  </a:lnTo>
                  <a:lnTo>
                    <a:pt x="1003300" y="1714500"/>
                  </a:lnTo>
                  <a:lnTo>
                    <a:pt x="990600" y="17145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90600" y="1689100"/>
                  </a:lnTo>
                  <a:lnTo>
                    <a:pt x="977900" y="1689100"/>
                  </a:lnTo>
                  <a:lnTo>
                    <a:pt x="977900" y="16891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14400" y="1676400"/>
                  </a:lnTo>
                  <a:lnTo>
                    <a:pt x="901700" y="1663700"/>
                  </a:lnTo>
                  <a:lnTo>
                    <a:pt x="889000" y="1663700"/>
                  </a:lnTo>
                  <a:lnTo>
                    <a:pt x="901700" y="1663700"/>
                  </a:lnTo>
                  <a:lnTo>
                    <a:pt x="876300" y="1663700"/>
                  </a:lnTo>
                  <a:lnTo>
                    <a:pt x="876300" y="1651000"/>
                  </a:lnTo>
                  <a:lnTo>
                    <a:pt x="863600" y="1651000"/>
                  </a:lnTo>
                  <a:lnTo>
                    <a:pt x="876300" y="1651000"/>
                  </a:lnTo>
                  <a:lnTo>
                    <a:pt x="876300" y="1651000"/>
                  </a:lnTo>
                  <a:lnTo>
                    <a:pt x="876300" y="1638300"/>
                  </a:lnTo>
                  <a:lnTo>
                    <a:pt x="863600" y="1625600"/>
                  </a:lnTo>
                  <a:lnTo>
                    <a:pt x="863600" y="1625600"/>
                  </a:lnTo>
                  <a:lnTo>
                    <a:pt x="876300" y="1638300"/>
                  </a:lnTo>
                  <a:lnTo>
                    <a:pt x="8763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27100" y="1612900"/>
                  </a:lnTo>
                  <a:lnTo>
                    <a:pt x="927100" y="1612900"/>
                  </a:lnTo>
                  <a:lnTo>
                    <a:pt x="952500" y="1625600"/>
                  </a:lnTo>
                  <a:lnTo>
                    <a:pt x="965200" y="1625600"/>
                  </a:lnTo>
                  <a:lnTo>
                    <a:pt x="965200" y="1625600"/>
                  </a:lnTo>
                  <a:lnTo>
                    <a:pt x="977900" y="1625600"/>
                  </a:lnTo>
                  <a:lnTo>
                    <a:pt x="965200" y="16129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587500"/>
                  </a:lnTo>
                  <a:lnTo>
                    <a:pt x="965200" y="1587500"/>
                  </a:lnTo>
                  <a:lnTo>
                    <a:pt x="965200" y="1574800"/>
                  </a:lnTo>
                  <a:lnTo>
                    <a:pt x="9652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36700"/>
                  </a:lnTo>
                  <a:lnTo>
                    <a:pt x="965200" y="15367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11300"/>
                  </a:lnTo>
                  <a:lnTo>
                    <a:pt x="939800" y="1498600"/>
                  </a:lnTo>
                  <a:lnTo>
                    <a:pt x="939800" y="1498600"/>
                  </a:lnTo>
                  <a:lnTo>
                    <a:pt x="952500" y="1485900"/>
                  </a:lnTo>
                  <a:lnTo>
                    <a:pt x="952500" y="1485900"/>
                  </a:lnTo>
                  <a:lnTo>
                    <a:pt x="939800" y="1473200"/>
                  </a:lnTo>
                  <a:lnTo>
                    <a:pt x="939800" y="14732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27100" y="1460500"/>
                  </a:lnTo>
                  <a:lnTo>
                    <a:pt x="927100" y="1447800"/>
                  </a:lnTo>
                  <a:lnTo>
                    <a:pt x="939800" y="1447800"/>
                  </a:lnTo>
                  <a:lnTo>
                    <a:pt x="952500" y="1447800"/>
                  </a:lnTo>
                  <a:lnTo>
                    <a:pt x="939800" y="1447800"/>
                  </a:lnTo>
                  <a:lnTo>
                    <a:pt x="939800" y="1435100"/>
                  </a:lnTo>
                  <a:lnTo>
                    <a:pt x="965200" y="1435100"/>
                  </a:lnTo>
                  <a:lnTo>
                    <a:pt x="977900" y="1435100"/>
                  </a:lnTo>
                  <a:lnTo>
                    <a:pt x="1003300" y="1447800"/>
                  </a:lnTo>
                  <a:lnTo>
                    <a:pt x="1028700" y="1447800"/>
                  </a:lnTo>
                  <a:lnTo>
                    <a:pt x="1028700" y="1447800"/>
                  </a:lnTo>
                  <a:lnTo>
                    <a:pt x="1028700" y="1435100"/>
                  </a:lnTo>
                  <a:lnTo>
                    <a:pt x="1028700" y="1435100"/>
                  </a:lnTo>
                  <a:lnTo>
                    <a:pt x="1016000" y="1435100"/>
                  </a:lnTo>
                  <a:lnTo>
                    <a:pt x="10287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09700"/>
                  </a:lnTo>
                  <a:lnTo>
                    <a:pt x="1003300" y="1397000"/>
                  </a:lnTo>
                  <a:lnTo>
                    <a:pt x="1016000" y="1397000"/>
                  </a:lnTo>
                  <a:lnTo>
                    <a:pt x="1003300" y="1397000"/>
                  </a:lnTo>
                  <a:lnTo>
                    <a:pt x="1003300" y="1384300"/>
                  </a:lnTo>
                  <a:lnTo>
                    <a:pt x="1003300" y="1384300"/>
                  </a:lnTo>
                  <a:lnTo>
                    <a:pt x="990600" y="1384300"/>
                  </a:lnTo>
                  <a:lnTo>
                    <a:pt x="977900" y="1371600"/>
                  </a:lnTo>
                  <a:lnTo>
                    <a:pt x="977900" y="1371600"/>
                  </a:lnTo>
                  <a:lnTo>
                    <a:pt x="965200" y="1371600"/>
                  </a:lnTo>
                  <a:lnTo>
                    <a:pt x="965200" y="1371600"/>
                  </a:lnTo>
                  <a:lnTo>
                    <a:pt x="965200" y="1358900"/>
                  </a:lnTo>
                  <a:lnTo>
                    <a:pt x="952500" y="1358900"/>
                  </a:lnTo>
                  <a:lnTo>
                    <a:pt x="952500" y="1358900"/>
                  </a:lnTo>
                  <a:lnTo>
                    <a:pt x="939800" y="1358900"/>
                  </a:lnTo>
                  <a:lnTo>
                    <a:pt x="939800" y="1358900"/>
                  </a:lnTo>
                  <a:lnTo>
                    <a:pt x="927100" y="1346200"/>
                  </a:lnTo>
                  <a:lnTo>
                    <a:pt x="939800" y="1333500"/>
                  </a:lnTo>
                  <a:lnTo>
                    <a:pt x="9271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39800" y="1320800"/>
                  </a:lnTo>
                  <a:lnTo>
                    <a:pt x="952500" y="1333500"/>
                  </a:lnTo>
                  <a:lnTo>
                    <a:pt x="977900" y="1333500"/>
                  </a:lnTo>
                  <a:lnTo>
                    <a:pt x="977900" y="1320800"/>
                  </a:lnTo>
                  <a:lnTo>
                    <a:pt x="977900" y="1320800"/>
                  </a:lnTo>
                  <a:lnTo>
                    <a:pt x="990600" y="1320800"/>
                  </a:lnTo>
                  <a:lnTo>
                    <a:pt x="977900" y="1320800"/>
                  </a:lnTo>
                  <a:lnTo>
                    <a:pt x="9525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52500" y="1320800"/>
                  </a:lnTo>
                  <a:lnTo>
                    <a:pt x="990600" y="13208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77900" y="1308100"/>
                  </a:lnTo>
                  <a:lnTo>
                    <a:pt x="977900" y="1308100"/>
                  </a:lnTo>
                  <a:lnTo>
                    <a:pt x="990600" y="1308100"/>
                  </a:lnTo>
                  <a:lnTo>
                    <a:pt x="990600" y="1308100"/>
                  </a:lnTo>
                  <a:lnTo>
                    <a:pt x="1016000" y="1295400"/>
                  </a:lnTo>
                  <a:lnTo>
                    <a:pt x="1041400" y="1270000"/>
                  </a:lnTo>
                  <a:lnTo>
                    <a:pt x="1028700" y="1257300"/>
                  </a:lnTo>
                  <a:lnTo>
                    <a:pt x="1041400" y="1257300"/>
                  </a:lnTo>
                  <a:lnTo>
                    <a:pt x="1041400" y="1257300"/>
                  </a:lnTo>
                  <a:lnTo>
                    <a:pt x="1066800" y="1282700"/>
                  </a:lnTo>
                  <a:lnTo>
                    <a:pt x="1066800" y="1282700"/>
                  </a:lnTo>
                  <a:lnTo>
                    <a:pt x="10795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092200" y="1282700"/>
                  </a:lnTo>
                  <a:lnTo>
                    <a:pt x="1104900" y="1270000"/>
                  </a:lnTo>
                  <a:lnTo>
                    <a:pt x="1092200" y="1270000"/>
                  </a:lnTo>
                  <a:lnTo>
                    <a:pt x="1092200" y="1270000"/>
                  </a:lnTo>
                  <a:lnTo>
                    <a:pt x="10922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44600"/>
                  </a:lnTo>
                  <a:lnTo>
                    <a:pt x="1066800" y="1244600"/>
                  </a:lnTo>
                  <a:lnTo>
                    <a:pt x="1054100" y="1244600"/>
                  </a:lnTo>
                  <a:lnTo>
                    <a:pt x="1054100" y="1244600"/>
                  </a:lnTo>
                  <a:lnTo>
                    <a:pt x="1054100" y="1231900"/>
                  </a:lnTo>
                  <a:lnTo>
                    <a:pt x="1041400" y="1219200"/>
                  </a:lnTo>
                  <a:lnTo>
                    <a:pt x="1041400" y="1219200"/>
                  </a:lnTo>
                  <a:lnTo>
                    <a:pt x="1016000" y="1219200"/>
                  </a:lnTo>
                  <a:lnTo>
                    <a:pt x="10160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77900" y="1219200"/>
                  </a:lnTo>
                  <a:lnTo>
                    <a:pt x="9779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52500" y="1219200"/>
                  </a:lnTo>
                  <a:lnTo>
                    <a:pt x="952500" y="1219200"/>
                  </a:lnTo>
                  <a:lnTo>
                    <a:pt x="952500" y="1206500"/>
                  </a:lnTo>
                  <a:lnTo>
                    <a:pt x="939800" y="1219200"/>
                  </a:lnTo>
                  <a:lnTo>
                    <a:pt x="927100" y="1219200"/>
                  </a:lnTo>
                  <a:lnTo>
                    <a:pt x="914400" y="1231900"/>
                  </a:lnTo>
                  <a:lnTo>
                    <a:pt x="901700" y="1231900"/>
                  </a:lnTo>
                  <a:lnTo>
                    <a:pt x="889000" y="1231900"/>
                  </a:lnTo>
                  <a:lnTo>
                    <a:pt x="876300" y="1231900"/>
                  </a:lnTo>
                  <a:lnTo>
                    <a:pt x="876300" y="1219200"/>
                  </a:lnTo>
                  <a:lnTo>
                    <a:pt x="901700" y="1219200"/>
                  </a:lnTo>
                  <a:lnTo>
                    <a:pt x="914400" y="1219200"/>
                  </a:lnTo>
                  <a:lnTo>
                    <a:pt x="901700" y="1206500"/>
                  </a:lnTo>
                  <a:lnTo>
                    <a:pt x="901700" y="1206500"/>
                  </a:lnTo>
                  <a:lnTo>
                    <a:pt x="889000" y="1206500"/>
                  </a:lnTo>
                  <a:lnTo>
                    <a:pt x="889000" y="1206500"/>
                  </a:lnTo>
                  <a:lnTo>
                    <a:pt x="889000" y="1219200"/>
                  </a:lnTo>
                  <a:lnTo>
                    <a:pt x="889000" y="1219200"/>
                  </a:lnTo>
                  <a:lnTo>
                    <a:pt x="863600" y="1206500"/>
                  </a:lnTo>
                  <a:lnTo>
                    <a:pt x="850900" y="1206500"/>
                  </a:lnTo>
                  <a:lnTo>
                    <a:pt x="838200" y="12065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38200" y="1219200"/>
                  </a:lnTo>
                  <a:lnTo>
                    <a:pt x="838200" y="1231900"/>
                  </a:lnTo>
                  <a:lnTo>
                    <a:pt x="825500" y="1231900"/>
                  </a:lnTo>
                  <a:lnTo>
                    <a:pt x="812800" y="1231900"/>
                  </a:lnTo>
                  <a:lnTo>
                    <a:pt x="800100" y="1231900"/>
                  </a:lnTo>
                  <a:lnTo>
                    <a:pt x="787400" y="1231900"/>
                  </a:lnTo>
                  <a:lnTo>
                    <a:pt x="787400" y="1219200"/>
                  </a:lnTo>
                  <a:lnTo>
                    <a:pt x="774700" y="1206500"/>
                  </a:lnTo>
                  <a:lnTo>
                    <a:pt x="774700" y="1219200"/>
                  </a:lnTo>
                  <a:lnTo>
                    <a:pt x="762000" y="1219200"/>
                  </a:lnTo>
                  <a:lnTo>
                    <a:pt x="736600" y="1219200"/>
                  </a:lnTo>
                  <a:lnTo>
                    <a:pt x="736600" y="1219200"/>
                  </a:lnTo>
                  <a:lnTo>
                    <a:pt x="723900" y="1219200"/>
                  </a:lnTo>
                  <a:lnTo>
                    <a:pt x="723900" y="1219200"/>
                  </a:lnTo>
                  <a:lnTo>
                    <a:pt x="711200" y="1219200"/>
                  </a:lnTo>
                  <a:lnTo>
                    <a:pt x="711200" y="1219200"/>
                  </a:lnTo>
                  <a:lnTo>
                    <a:pt x="698500" y="1219200"/>
                  </a:lnTo>
                  <a:lnTo>
                    <a:pt x="698500" y="1231900"/>
                  </a:lnTo>
                  <a:lnTo>
                    <a:pt x="698500" y="1231900"/>
                  </a:lnTo>
                  <a:lnTo>
                    <a:pt x="685800" y="1244600"/>
                  </a:lnTo>
                  <a:lnTo>
                    <a:pt x="673100" y="1244600"/>
                  </a:lnTo>
                  <a:lnTo>
                    <a:pt x="673100" y="12446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622300" y="1257300"/>
                  </a:lnTo>
                  <a:lnTo>
                    <a:pt x="609600" y="1257300"/>
                  </a:lnTo>
                  <a:lnTo>
                    <a:pt x="596900" y="1257300"/>
                  </a:lnTo>
                  <a:lnTo>
                    <a:pt x="596900" y="1257300"/>
                  </a:lnTo>
                  <a:lnTo>
                    <a:pt x="609600" y="12573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609600" y="1244600"/>
                  </a:lnTo>
                  <a:lnTo>
                    <a:pt x="596900" y="1231900"/>
                  </a:lnTo>
                  <a:lnTo>
                    <a:pt x="596900" y="1231900"/>
                  </a:lnTo>
                  <a:lnTo>
                    <a:pt x="584200" y="1231900"/>
                  </a:lnTo>
                  <a:lnTo>
                    <a:pt x="596900" y="1231900"/>
                  </a:lnTo>
                  <a:lnTo>
                    <a:pt x="596900" y="1219200"/>
                  </a:lnTo>
                  <a:lnTo>
                    <a:pt x="596900" y="1219200"/>
                  </a:lnTo>
                  <a:lnTo>
                    <a:pt x="571500" y="1219200"/>
                  </a:lnTo>
                  <a:lnTo>
                    <a:pt x="571500" y="1206500"/>
                  </a:lnTo>
                  <a:lnTo>
                    <a:pt x="571500" y="1193800"/>
                  </a:lnTo>
                  <a:lnTo>
                    <a:pt x="558800" y="1181100"/>
                  </a:lnTo>
                  <a:lnTo>
                    <a:pt x="558800" y="1181100"/>
                  </a:lnTo>
                  <a:lnTo>
                    <a:pt x="546100" y="1181100"/>
                  </a:lnTo>
                  <a:lnTo>
                    <a:pt x="533400" y="11811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20700" y="1155700"/>
                  </a:lnTo>
                  <a:lnTo>
                    <a:pt x="508000" y="1155700"/>
                  </a:lnTo>
                  <a:lnTo>
                    <a:pt x="495300" y="1168400"/>
                  </a:lnTo>
                  <a:lnTo>
                    <a:pt x="495300" y="1155700"/>
                  </a:lnTo>
                  <a:lnTo>
                    <a:pt x="482600" y="1143000"/>
                  </a:lnTo>
                  <a:lnTo>
                    <a:pt x="482600" y="11430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43000"/>
                  </a:lnTo>
                  <a:lnTo>
                    <a:pt x="520700" y="1143000"/>
                  </a:lnTo>
                  <a:lnTo>
                    <a:pt x="533400" y="1117600"/>
                  </a:lnTo>
                  <a:lnTo>
                    <a:pt x="520700" y="1117600"/>
                  </a:lnTo>
                  <a:lnTo>
                    <a:pt x="520700" y="1117600"/>
                  </a:lnTo>
                  <a:lnTo>
                    <a:pt x="5080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495300" y="1092200"/>
                  </a:lnTo>
                  <a:lnTo>
                    <a:pt x="495300" y="1092200"/>
                  </a:lnTo>
                  <a:lnTo>
                    <a:pt x="482600" y="1092200"/>
                  </a:lnTo>
                  <a:lnTo>
                    <a:pt x="469900" y="1092200"/>
                  </a:lnTo>
                  <a:lnTo>
                    <a:pt x="457200" y="1092200"/>
                  </a:lnTo>
                  <a:lnTo>
                    <a:pt x="444500" y="10922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06400" y="10795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318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81000" y="10541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304800" y="1028700"/>
                  </a:lnTo>
                  <a:lnTo>
                    <a:pt x="304800" y="1028700"/>
                  </a:lnTo>
                  <a:lnTo>
                    <a:pt x="292100" y="10287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16000"/>
                  </a:lnTo>
                  <a:lnTo>
                    <a:pt x="241300" y="1016000"/>
                  </a:lnTo>
                  <a:lnTo>
                    <a:pt x="241300" y="1016000"/>
                  </a:lnTo>
                  <a:lnTo>
                    <a:pt x="215900" y="1003300"/>
                  </a:lnTo>
                  <a:lnTo>
                    <a:pt x="215900" y="1003300"/>
                  </a:lnTo>
                  <a:lnTo>
                    <a:pt x="215900" y="1016000"/>
                  </a:lnTo>
                  <a:lnTo>
                    <a:pt x="203200" y="1016000"/>
                  </a:lnTo>
                  <a:lnTo>
                    <a:pt x="215900" y="10160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54100"/>
                  </a:lnTo>
                  <a:lnTo>
                    <a:pt x="1905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54100"/>
                  </a:lnTo>
                  <a:lnTo>
                    <a:pt x="50800" y="1041400"/>
                  </a:lnTo>
                  <a:lnTo>
                    <a:pt x="50800" y="1028700"/>
                  </a:lnTo>
                  <a:lnTo>
                    <a:pt x="63500" y="1028700"/>
                  </a:lnTo>
                  <a:lnTo>
                    <a:pt x="635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50800" y="977900"/>
                  </a:lnTo>
                  <a:lnTo>
                    <a:pt x="38100" y="977900"/>
                  </a:lnTo>
                  <a:lnTo>
                    <a:pt x="38100" y="977900"/>
                  </a:lnTo>
                  <a:lnTo>
                    <a:pt x="25400" y="977900"/>
                  </a:lnTo>
                  <a:lnTo>
                    <a:pt x="25400" y="965200"/>
                  </a:lnTo>
                  <a:lnTo>
                    <a:pt x="63500" y="965200"/>
                  </a:lnTo>
                  <a:lnTo>
                    <a:pt x="63500" y="952500"/>
                  </a:lnTo>
                  <a:lnTo>
                    <a:pt x="88900" y="952500"/>
                  </a:lnTo>
                  <a:lnTo>
                    <a:pt x="101600" y="939800"/>
                  </a:lnTo>
                  <a:lnTo>
                    <a:pt x="88900" y="939800"/>
                  </a:lnTo>
                  <a:lnTo>
                    <a:pt x="88900" y="939800"/>
                  </a:lnTo>
                  <a:lnTo>
                    <a:pt x="76200" y="939800"/>
                  </a:lnTo>
                  <a:lnTo>
                    <a:pt x="76200" y="9398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63500" y="9144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0" y="825500"/>
                  </a:lnTo>
                  <a:lnTo>
                    <a:pt x="0" y="825500"/>
                  </a:lnTo>
                  <a:lnTo>
                    <a:pt x="12700" y="825500"/>
                  </a:lnTo>
                  <a:lnTo>
                    <a:pt x="127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38100" y="812800"/>
                  </a:lnTo>
                  <a:lnTo>
                    <a:pt x="50800" y="812800"/>
                  </a:lnTo>
                  <a:lnTo>
                    <a:pt x="63500" y="8128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101600" y="800100"/>
                  </a:lnTo>
                  <a:lnTo>
                    <a:pt x="114300" y="812800"/>
                  </a:lnTo>
                  <a:lnTo>
                    <a:pt x="1143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65100" y="800100"/>
                  </a:lnTo>
                  <a:lnTo>
                    <a:pt x="177800" y="787400"/>
                  </a:lnTo>
                  <a:lnTo>
                    <a:pt x="177800" y="7874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36600"/>
                  </a:lnTo>
                  <a:lnTo>
                    <a:pt x="165100" y="711200"/>
                  </a:lnTo>
                  <a:lnTo>
                    <a:pt x="152400" y="711200"/>
                  </a:lnTo>
                  <a:lnTo>
                    <a:pt x="165100" y="711200"/>
                  </a:lnTo>
                  <a:lnTo>
                    <a:pt x="177800" y="698500"/>
                  </a:lnTo>
                  <a:lnTo>
                    <a:pt x="177800" y="698500"/>
                  </a:lnTo>
                  <a:lnTo>
                    <a:pt x="190500" y="698500"/>
                  </a:lnTo>
                  <a:lnTo>
                    <a:pt x="203200" y="685800"/>
                  </a:lnTo>
                  <a:lnTo>
                    <a:pt x="190500" y="6858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190500" y="673100"/>
                  </a:lnTo>
                  <a:lnTo>
                    <a:pt x="190500" y="6731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604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90500" y="6477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177800" y="622300"/>
                  </a:lnTo>
                  <a:lnTo>
                    <a:pt x="152400" y="622300"/>
                  </a:lnTo>
                  <a:lnTo>
                    <a:pt x="1524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65100" y="622300"/>
                  </a:lnTo>
                  <a:lnTo>
                    <a:pt x="165100" y="609600"/>
                  </a:lnTo>
                  <a:lnTo>
                    <a:pt x="177800" y="609600"/>
                  </a:lnTo>
                  <a:lnTo>
                    <a:pt x="190500" y="622300"/>
                  </a:lnTo>
                  <a:lnTo>
                    <a:pt x="190500" y="622300"/>
                  </a:lnTo>
                  <a:lnTo>
                    <a:pt x="177800" y="622300"/>
                  </a:lnTo>
                  <a:lnTo>
                    <a:pt x="203200" y="622300"/>
                  </a:lnTo>
                  <a:lnTo>
                    <a:pt x="2286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79400" y="596900"/>
                  </a:lnTo>
                  <a:lnTo>
                    <a:pt x="279400" y="596900"/>
                  </a:lnTo>
                  <a:lnTo>
                    <a:pt x="279400" y="584200"/>
                  </a:lnTo>
                  <a:lnTo>
                    <a:pt x="266700" y="584200"/>
                  </a:lnTo>
                  <a:lnTo>
                    <a:pt x="292100" y="596900"/>
                  </a:lnTo>
                  <a:lnTo>
                    <a:pt x="330200" y="596900"/>
                  </a:lnTo>
                  <a:lnTo>
                    <a:pt x="355600" y="584200"/>
                  </a:lnTo>
                  <a:lnTo>
                    <a:pt x="355600" y="584200"/>
                  </a:lnTo>
                  <a:lnTo>
                    <a:pt x="3683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715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68300" y="558800"/>
                  </a:lnTo>
                  <a:lnTo>
                    <a:pt x="368300" y="558800"/>
                  </a:lnTo>
                  <a:lnTo>
                    <a:pt x="355600" y="5588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46100"/>
                  </a:lnTo>
                  <a:lnTo>
                    <a:pt x="342900" y="520700"/>
                  </a:lnTo>
                  <a:lnTo>
                    <a:pt x="330200" y="520700"/>
                  </a:lnTo>
                  <a:lnTo>
                    <a:pt x="330200" y="508000"/>
                  </a:lnTo>
                  <a:lnTo>
                    <a:pt x="317500" y="520700"/>
                  </a:lnTo>
                  <a:lnTo>
                    <a:pt x="304800" y="533400"/>
                  </a:lnTo>
                  <a:lnTo>
                    <a:pt x="292100" y="533400"/>
                  </a:lnTo>
                  <a:lnTo>
                    <a:pt x="292100" y="533400"/>
                  </a:lnTo>
                  <a:lnTo>
                    <a:pt x="279400" y="520700"/>
                  </a:lnTo>
                  <a:lnTo>
                    <a:pt x="2667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33400"/>
                  </a:lnTo>
                  <a:lnTo>
                    <a:pt x="241300" y="520700"/>
                  </a:lnTo>
                  <a:lnTo>
                    <a:pt x="228600" y="520700"/>
                  </a:lnTo>
                  <a:lnTo>
                    <a:pt x="228600" y="520700"/>
                  </a:lnTo>
                  <a:lnTo>
                    <a:pt x="215900" y="520700"/>
                  </a:lnTo>
                  <a:lnTo>
                    <a:pt x="203200" y="520700"/>
                  </a:lnTo>
                  <a:lnTo>
                    <a:pt x="190500" y="508000"/>
                  </a:lnTo>
                  <a:lnTo>
                    <a:pt x="190500" y="495300"/>
                  </a:lnTo>
                  <a:lnTo>
                    <a:pt x="190500" y="508000"/>
                  </a:lnTo>
                  <a:lnTo>
                    <a:pt x="203200" y="508000"/>
                  </a:lnTo>
                  <a:lnTo>
                    <a:pt x="2032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165100" y="469900"/>
                  </a:lnTo>
                  <a:lnTo>
                    <a:pt x="165100" y="457200"/>
                  </a:lnTo>
                  <a:lnTo>
                    <a:pt x="165100" y="457200"/>
                  </a:lnTo>
                  <a:lnTo>
                    <a:pt x="152400" y="444500"/>
                  </a:lnTo>
                  <a:lnTo>
                    <a:pt x="152400" y="444500"/>
                  </a:lnTo>
                  <a:lnTo>
                    <a:pt x="139700" y="444500"/>
                  </a:lnTo>
                  <a:lnTo>
                    <a:pt x="152400" y="431800"/>
                  </a:lnTo>
                  <a:lnTo>
                    <a:pt x="139700" y="431800"/>
                  </a:lnTo>
                  <a:lnTo>
                    <a:pt x="127000" y="431800"/>
                  </a:lnTo>
                  <a:lnTo>
                    <a:pt x="114300" y="419100"/>
                  </a:lnTo>
                  <a:lnTo>
                    <a:pt x="101600" y="419100"/>
                  </a:lnTo>
                  <a:lnTo>
                    <a:pt x="88900" y="419100"/>
                  </a:lnTo>
                  <a:lnTo>
                    <a:pt x="88900" y="406400"/>
                  </a:lnTo>
                  <a:lnTo>
                    <a:pt x="76200" y="406400"/>
                  </a:lnTo>
                  <a:lnTo>
                    <a:pt x="88900" y="406400"/>
                  </a:lnTo>
                  <a:lnTo>
                    <a:pt x="88900" y="406400"/>
                  </a:lnTo>
                  <a:lnTo>
                    <a:pt x="88900" y="393700"/>
                  </a:lnTo>
                  <a:lnTo>
                    <a:pt x="76200" y="393700"/>
                  </a:lnTo>
                  <a:lnTo>
                    <a:pt x="63500" y="393700"/>
                  </a:lnTo>
                  <a:lnTo>
                    <a:pt x="38100" y="393700"/>
                  </a:lnTo>
                  <a:lnTo>
                    <a:pt x="50800" y="381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16" name="0404"/>
            <p:cNvSpPr/>
            <p:nvPr/>
          </p:nvSpPr>
          <p:spPr>
            <a:xfrm>
              <a:off x="2812431" y="2010433"/>
              <a:ext cx="1137380" cy="388592"/>
            </a:xfrm>
            <a:custGeom>
              <a:avLst/>
              <a:gdLst/>
              <a:ahLst/>
              <a:cxnLst/>
              <a:rect l="0" t="0" r="0" b="0"/>
              <a:pathLst>
                <a:path w="2794001" h="1066801">
                  <a:moveTo>
                    <a:pt x="0" y="635000"/>
                  </a:moveTo>
                  <a:lnTo>
                    <a:pt x="0" y="622300"/>
                  </a:lnTo>
                  <a:lnTo>
                    <a:pt x="12700" y="622300"/>
                  </a:lnTo>
                  <a:lnTo>
                    <a:pt x="12700" y="622300"/>
                  </a:lnTo>
                  <a:lnTo>
                    <a:pt x="25400" y="622300"/>
                  </a:lnTo>
                  <a:lnTo>
                    <a:pt x="0" y="622300"/>
                  </a:lnTo>
                  <a:lnTo>
                    <a:pt x="25400" y="6096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63500" y="609600"/>
                  </a:lnTo>
                  <a:lnTo>
                    <a:pt x="101600" y="596900"/>
                  </a:lnTo>
                  <a:lnTo>
                    <a:pt x="165100" y="609600"/>
                  </a:lnTo>
                  <a:lnTo>
                    <a:pt x="165100" y="596900"/>
                  </a:lnTo>
                  <a:lnTo>
                    <a:pt x="190500" y="584200"/>
                  </a:lnTo>
                  <a:lnTo>
                    <a:pt x="190500" y="571500"/>
                  </a:lnTo>
                  <a:lnTo>
                    <a:pt x="228600" y="558800"/>
                  </a:lnTo>
                  <a:lnTo>
                    <a:pt x="279400" y="546100"/>
                  </a:lnTo>
                  <a:lnTo>
                    <a:pt x="279400" y="5461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17500" y="5080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93700" y="482600"/>
                  </a:lnTo>
                  <a:lnTo>
                    <a:pt x="393700" y="469900"/>
                  </a:lnTo>
                  <a:lnTo>
                    <a:pt x="406400" y="457200"/>
                  </a:lnTo>
                  <a:lnTo>
                    <a:pt x="406400" y="444500"/>
                  </a:lnTo>
                  <a:lnTo>
                    <a:pt x="444500" y="419100"/>
                  </a:lnTo>
                  <a:lnTo>
                    <a:pt x="444500" y="419100"/>
                  </a:lnTo>
                  <a:lnTo>
                    <a:pt x="457200" y="406400"/>
                  </a:lnTo>
                  <a:lnTo>
                    <a:pt x="482600" y="381000"/>
                  </a:lnTo>
                  <a:lnTo>
                    <a:pt x="495300" y="381000"/>
                  </a:lnTo>
                  <a:lnTo>
                    <a:pt x="520700" y="342900"/>
                  </a:lnTo>
                  <a:lnTo>
                    <a:pt x="546100" y="330200"/>
                  </a:lnTo>
                  <a:lnTo>
                    <a:pt x="584200" y="317500"/>
                  </a:lnTo>
                  <a:lnTo>
                    <a:pt x="609600" y="304800"/>
                  </a:lnTo>
                  <a:lnTo>
                    <a:pt x="635000" y="292100"/>
                  </a:lnTo>
                  <a:lnTo>
                    <a:pt x="660400" y="279400"/>
                  </a:lnTo>
                  <a:lnTo>
                    <a:pt x="685800" y="266700"/>
                  </a:lnTo>
                  <a:lnTo>
                    <a:pt x="685800" y="266700"/>
                  </a:lnTo>
                  <a:lnTo>
                    <a:pt x="698500" y="266700"/>
                  </a:lnTo>
                  <a:lnTo>
                    <a:pt x="711200" y="254000"/>
                  </a:lnTo>
                  <a:lnTo>
                    <a:pt x="711200" y="254000"/>
                  </a:lnTo>
                  <a:lnTo>
                    <a:pt x="723900" y="254000"/>
                  </a:lnTo>
                  <a:lnTo>
                    <a:pt x="723900" y="254000"/>
                  </a:lnTo>
                  <a:lnTo>
                    <a:pt x="736600" y="254000"/>
                  </a:lnTo>
                  <a:lnTo>
                    <a:pt x="762000" y="241300"/>
                  </a:lnTo>
                  <a:lnTo>
                    <a:pt x="812800" y="228600"/>
                  </a:lnTo>
                  <a:lnTo>
                    <a:pt x="812800" y="228600"/>
                  </a:lnTo>
                  <a:lnTo>
                    <a:pt x="838200" y="215900"/>
                  </a:lnTo>
                  <a:lnTo>
                    <a:pt x="8763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52500" y="190500"/>
                  </a:lnTo>
                  <a:lnTo>
                    <a:pt x="990600" y="190500"/>
                  </a:lnTo>
                  <a:lnTo>
                    <a:pt x="1041400" y="190500"/>
                  </a:lnTo>
                  <a:lnTo>
                    <a:pt x="1066800" y="190500"/>
                  </a:lnTo>
                  <a:lnTo>
                    <a:pt x="1079500" y="177800"/>
                  </a:lnTo>
                  <a:lnTo>
                    <a:pt x="1130300" y="190500"/>
                  </a:lnTo>
                  <a:lnTo>
                    <a:pt x="1104900" y="165100"/>
                  </a:lnTo>
                  <a:lnTo>
                    <a:pt x="1079500" y="165100"/>
                  </a:lnTo>
                  <a:lnTo>
                    <a:pt x="1092200" y="152400"/>
                  </a:lnTo>
                  <a:lnTo>
                    <a:pt x="1092200" y="152400"/>
                  </a:lnTo>
                  <a:lnTo>
                    <a:pt x="11049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30300" y="152400"/>
                  </a:lnTo>
                  <a:lnTo>
                    <a:pt x="1143000" y="1524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55700" y="127000"/>
                  </a:lnTo>
                  <a:lnTo>
                    <a:pt x="1168400" y="127000"/>
                  </a:lnTo>
                  <a:lnTo>
                    <a:pt x="1181100" y="127000"/>
                  </a:lnTo>
                  <a:lnTo>
                    <a:pt x="11811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44600" y="139700"/>
                  </a:lnTo>
                  <a:lnTo>
                    <a:pt x="1282700" y="139700"/>
                  </a:lnTo>
                  <a:lnTo>
                    <a:pt x="1282700" y="152400"/>
                  </a:lnTo>
                  <a:lnTo>
                    <a:pt x="1308100" y="152400"/>
                  </a:lnTo>
                  <a:lnTo>
                    <a:pt x="1333500" y="152400"/>
                  </a:lnTo>
                  <a:lnTo>
                    <a:pt x="1346200" y="139700"/>
                  </a:lnTo>
                  <a:lnTo>
                    <a:pt x="1358900" y="127000"/>
                  </a:lnTo>
                  <a:lnTo>
                    <a:pt x="1384300" y="127000"/>
                  </a:lnTo>
                  <a:lnTo>
                    <a:pt x="1397000" y="114300"/>
                  </a:lnTo>
                  <a:lnTo>
                    <a:pt x="1409700" y="101600"/>
                  </a:lnTo>
                  <a:lnTo>
                    <a:pt x="1409700" y="114300"/>
                  </a:lnTo>
                  <a:lnTo>
                    <a:pt x="1473200" y="76200"/>
                  </a:lnTo>
                  <a:lnTo>
                    <a:pt x="1485900" y="76200"/>
                  </a:lnTo>
                  <a:lnTo>
                    <a:pt x="1498600" y="63500"/>
                  </a:lnTo>
                  <a:lnTo>
                    <a:pt x="15113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25400"/>
                  </a:lnTo>
                  <a:lnTo>
                    <a:pt x="1574800" y="25400"/>
                  </a:lnTo>
                  <a:lnTo>
                    <a:pt x="1562100" y="12700"/>
                  </a:lnTo>
                  <a:lnTo>
                    <a:pt x="1625600" y="0"/>
                  </a:lnTo>
                  <a:lnTo>
                    <a:pt x="1651000" y="1270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78000" y="25400"/>
                  </a:lnTo>
                  <a:lnTo>
                    <a:pt x="1828800" y="38100"/>
                  </a:lnTo>
                  <a:lnTo>
                    <a:pt x="1854200" y="38100"/>
                  </a:lnTo>
                  <a:lnTo>
                    <a:pt x="1892300" y="38100"/>
                  </a:lnTo>
                  <a:lnTo>
                    <a:pt x="1943100" y="50800"/>
                  </a:lnTo>
                  <a:lnTo>
                    <a:pt x="1981200" y="38100"/>
                  </a:lnTo>
                  <a:lnTo>
                    <a:pt x="2006600" y="25400"/>
                  </a:lnTo>
                  <a:lnTo>
                    <a:pt x="2057400" y="25400"/>
                  </a:lnTo>
                  <a:lnTo>
                    <a:pt x="2095500" y="12700"/>
                  </a:lnTo>
                  <a:lnTo>
                    <a:pt x="2120900" y="25400"/>
                  </a:lnTo>
                  <a:lnTo>
                    <a:pt x="2146300" y="12700"/>
                  </a:lnTo>
                  <a:lnTo>
                    <a:pt x="2235200" y="25400"/>
                  </a:lnTo>
                  <a:lnTo>
                    <a:pt x="2260600" y="25400"/>
                  </a:lnTo>
                  <a:lnTo>
                    <a:pt x="2298700" y="25400"/>
                  </a:lnTo>
                  <a:lnTo>
                    <a:pt x="2311400" y="25400"/>
                  </a:lnTo>
                  <a:lnTo>
                    <a:pt x="2362200" y="25400"/>
                  </a:lnTo>
                  <a:lnTo>
                    <a:pt x="2400300" y="38100"/>
                  </a:lnTo>
                  <a:lnTo>
                    <a:pt x="2400300" y="50800"/>
                  </a:lnTo>
                  <a:lnTo>
                    <a:pt x="2413000" y="50800"/>
                  </a:lnTo>
                  <a:lnTo>
                    <a:pt x="2413000" y="63500"/>
                  </a:lnTo>
                  <a:lnTo>
                    <a:pt x="2400300" y="63500"/>
                  </a:lnTo>
                  <a:lnTo>
                    <a:pt x="2400300" y="76200"/>
                  </a:lnTo>
                  <a:lnTo>
                    <a:pt x="2387600" y="63500"/>
                  </a:lnTo>
                  <a:lnTo>
                    <a:pt x="2374900" y="63500"/>
                  </a:lnTo>
                  <a:lnTo>
                    <a:pt x="2374900" y="63500"/>
                  </a:lnTo>
                  <a:lnTo>
                    <a:pt x="2336800" y="63500"/>
                  </a:lnTo>
                  <a:lnTo>
                    <a:pt x="2336800" y="50800"/>
                  </a:lnTo>
                  <a:lnTo>
                    <a:pt x="2324100" y="50800"/>
                  </a:lnTo>
                  <a:lnTo>
                    <a:pt x="2311400" y="63500"/>
                  </a:lnTo>
                  <a:lnTo>
                    <a:pt x="2298700" y="63500"/>
                  </a:lnTo>
                  <a:lnTo>
                    <a:pt x="2298700" y="63500"/>
                  </a:lnTo>
                  <a:lnTo>
                    <a:pt x="2311400" y="63500"/>
                  </a:lnTo>
                  <a:lnTo>
                    <a:pt x="2298700" y="76200"/>
                  </a:lnTo>
                  <a:lnTo>
                    <a:pt x="2273300" y="76200"/>
                  </a:lnTo>
                  <a:lnTo>
                    <a:pt x="2260600" y="63500"/>
                  </a:lnTo>
                  <a:lnTo>
                    <a:pt x="2260600" y="76200"/>
                  </a:lnTo>
                  <a:lnTo>
                    <a:pt x="2273300" y="76200"/>
                  </a:lnTo>
                  <a:lnTo>
                    <a:pt x="2273300" y="76200"/>
                  </a:lnTo>
                  <a:lnTo>
                    <a:pt x="2247900" y="88900"/>
                  </a:lnTo>
                  <a:lnTo>
                    <a:pt x="22479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101600"/>
                  </a:lnTo>
                  <a:lnTo>
                    <a:pt x="2222500" y="101600"/>
                  </a:lnTo>
                  <a:lnTo>
                    <a:pt x="2209800" y="114300"/>
                  </a:lnTo>
                  <a:lnTo>
                    <a:pt x="2209800" y="114300"/>
                  </a:lnTo>
                  <a:lnTo>
                    <a:pt x="2235200" y="101600"/>
                  </a:lnTo>
                  <a:lnTo>
                    <a:pt x="2222500" y="114300"/>
                  </a:lnTo>
                  <a:lnTo>
                    <a:pt x="2222500" y="114300"/>
                  </a:lnTo>
                  <a:lnTo>
                    <a:pt x="22225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52400"/>
                  </a:lnTo>
                  <a:lnTo>
                    <a:pt x="2222500" y="152400"/>
                  </a:lnTo>
                  <a:lnTo>
                    <a:pt x="2222500" y="152400"/>
                  </a:lnTo>
                  <a:lnTo>
                    <a:pt x="2235200" y="165100"/>
                  </a:lnTo>
                  <a:lnTo>
                    <a:pt x="2235200" y="165100"/>
                  </a:lnTo>
                  <a:lnTo>
                    <a:pt x="2247900" y="165100"/>
                  </a:lnTo>
                  <a:lnTo>
                    <a:pt x="2247900" y="152400"/>
                  </a:lnTo>
                  <a:lnTo>
                    <a:pt x="2260600" y="165100"/>
                  </a:lnTo>
                  <a:lnTo>
                    <a:pt x="2273300" y="165100"/>
                  </a:lnTo>
                  <a:lnTo>
                    <a:pt x="2273300" y="165100"/>
                  </a:lnTo>
                  <a:lnTo>
                    <a:pt x="2298700" y="177800"/>
                  </a:lnTo>
                  <a:lnTo>
                    <a:pt x="2336800" y="177800"/>
                  </a:lnTo>
                  <a:lnTo>
                    <a:pt x="2336800" y="165100"/>
                  </a:lnTo>
                  <a:lnTo>
                    <a:pt x="2349500" y="165100"/>
                  </a:lnTo>
                  <a:lnTo>
                    <a:pt x="2349500" y="165100"/>
                  </a:lnTo>
                  <a:lnTo>
                    <a:pt x="2349500" y="177800"/>
                  </a:lnTo>
                  <a:lnTo>
                    <a:pt x="2349500" y="177800"/>
                  </a:lnTo>
                  <a:lnTo>
                    <a:pt x="2362200" y="177800"/>
                  </a:lnTo>
                  <a:lnTo>
                    <a:pt x="23622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203200"/>
                  </a:lnTo>
                  <a:lnTo>
                    <a:pt x="2374900" y="203200"/>
                  </a:lnTo>
                  <a:lnTo>
                    <a:pt x="2387600" y="215900"/>
                  </a:lnTo>
                  <a:lnTo>
                    <a:pt x="2400300" y="215900"/>
                  </a:lnTo>
                  <a:lnTo>
                    <a:pt x="2400300" y="228600"/>
                  </a:lnTo>
                  <a:lnTo>
                    <a:pt x="2425700" y="228600"/>
                  </a:lnTo>
                  <a:lnTo>
                    <a:pt x="2438400" y="228600"/>
                  </a:lnTo>
                  <a:lnTo>
                    <a:pt x="2463800" y="228600"/>
                  </a:lnTo>
                  <a:lnTo>
                    <a:pt x="2463800" y="228600"/>
                  </a:lnTo>
                  <a:lnTo>
                    <a:pt x="2489200" y="228600"/>
                  </a:lnTo>
                  <a:lnTo>
                    <a:pt x="2501900" y="215900"/>
                  </a:lnTo>
                  <a:lnTo>
                    <a:pt x="2527300" y="215900"/>
                  </a:lnTo>
                  <a:lnTo>
                    <a:pt x="2527300" y="2159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616200" y="228600"/>
                  </a:lnTo>
                  <a:lnTo>
                    <a:pt x="2616200" y="241300"/>
                  </a:lnTo>
                  <a:lnTo>
                    <a:pt x="2628900" y="254000"/>
                  </a:lnTo>
                  <a:lnTo>
                    <a:pt x="2628900" y="254000"/>
                  </a:lnTo>
                  <a:lnTo>
                    <a:pt x="2641600" y="2540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92100"/>
                  </a:lnTo>
                  <a:lnTo>
                    <a:pt x="2692400" y="292100"/>
                  </a:lnTo>
                  <a:lnTo>
                    <a:pt x="2692400" y="304800"/>
                  </a:lnTo>
                  <a:lnTo>
                    <a:pt x="2667000" y="304800"/>
                  </a:lnTo>
                  <a:lnTo>
                    <a:pt x="2679700" y="304800"/>
                  </a:lnTo>
                  <a:lnTo>
                    <a:pt x="2692400" y="317500"/>
                  </a:lnTo>
                  <a:lnTo>
                    <a:pt x="2705100" y="317500"/>
                  </a:lnTo>
                  <a:lnTo>
                    <a:pt x="27178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43200" y="342900"/>
                  </a:lnTo>
                  <a:lnTo>
                    <a:pt x="2743200" y="342900"/>
                  </a:lnTo>
                  <a:lnTo>
                    <a:pt x="2768600" y="3429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55900" y="355600"/>
                  </a:lnTo>
                  <a:lnTo>
                    <a:pt x="27432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17800" y="393700"/>
                  </a:lnTo>
                  <a:lnTo>
                    <a:pt x="2705100" y="393700"/>
                  </a:lnTo>
                  <a:lnTo>
                    <a:pt x="2705100" y="393700"/>
                  </a:lnTo>
                  <a:lnTo>
                    <a:pt x="2717800" y="406400"/>
                  </a:lnTo>
                  <a:lnTo>
                    <a:pt x="2717800" y="393700"/>
                  </a:lnTo>
                  <a:lnTo>
                    <a:pt x="2717800" y="393700"/>
                  </a:lnTo>
                  <a:lnTo>
                    <a:pt x="2730500" y="406400"/>
                  </a:lnTo>
                  <a:lnTo>
                    <a:pt x="2755900" y="406400"/>
                  </a:lnTo>
                  <a:lnTo>
                    <a:pt x="2768600" y="4064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781300" y="469900"/>
                  </a:lnTo>
                  <a:lnTo>
                    <a:pt x="2755900" y="4826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43200" y="482600"/>
                  </a:lnTo>
                  <a:lnTo>
                    <a:pt x="2730500" y="482600"/>
                  </a:lnTo>
                  <a:lnTo>
                    <a:pt x="2730500" y="482600"/>
                  </a:lnTo>
                  <a:lnTo>
                    <a:pt x="2717800" y="482600"/>
                  </a:lnTo>
                  <a:lnTo>
                    <a:pt x="2705100" y="482600"/>
                  </a:lnTo>
                  <a:lnTo>
                    <a:pt x="27051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67000" y="469900"/>
                  </a:lnTo>
                  <a:lnTo>
                    <a:pt x="2667000" y="469900"/>
                  </a:lnTo>
                  <a:lnTo>
                    <a:pt x="2667000" y="457200"/>
                  </a:lnTo>
                  <a:lnTo>
                    <a:pt x="2654300" y="469900"/>
                  </a:lnTo>
                  <a:lnTo>
                    <a:pt x="2641600" y="469900"/>
                  </a:lnTo>
                  <a:lnTo>
                    <a:pt x="26416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590800" y="495300"/>
                  </a:lnTo>
                  <a:lnTo>
                    <a:pt x="2590800" y="495300"/>
                  </a:lnTo>
                  <a:lnTo>
                    <a:pt x="25781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603500" y="508000"/>
                  </a:lnTo>
                  <a:lnTo>
                    <a:pt x="26162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41600" y="520700"/>
                  </a:lnTo>
                  <a:lnTo>
                    <a:pt x="2616200" y="533400"/>
                  </a:lnTo>
                  <a:lnTo>
                    <a:pt x="2603500" y="533400"/>
                  </a:lnTo>
                  <a:lnTo>
                    <a:pt x="2616200" y="533400"/>
                  </a:lnTo>
                  <a:lnTo>
                    <a:pt x="2590800" y="546100"/>
                  </a:lnTo>
                  <a:lnTo>
                    <a:pt x="2590800" y="558800"/>
                  </a:lnTo>
                  <a:lnTo>
                    <a:pt x="2590800" y="558800"/>
                  </a:lnTo>
                  <a:lnTo>
                    <a:pt x="2578100" y="571500"/>
                  </a:lnTo>
                  <a:lnTo>
                    <a:pt x="2565400" y="571500"/>
                  </a:lnTo>
                  <a:lnTo>
                    <a:pt x="2578100" y="571500"/>
                  </a:lnTo>
                  <a:lnTo>
                    <a:pt x="2565400" y="584200"/>
                  </a:lnTo>
                  <a:lnTo>
                    <a:pt x="2590800" y="584200"/>
                  </a:lnTo>
                  <a:lnTo>
                    <a:pt x="2590800" y="584200"/>
                  </a:lnTo>
                  <a:lnTo>
                    <a:pt x="2641600" y="596900"/>
                  </a:lnTo>
                  <a:lnTo>
                    <a:pt x="2667000" y="609600"/>
                  </a:lnTo>
                  <a:lnTo>
                    <a:pt x="2679700" y="622300"/>
                  </a:lnTo>
                  <a:lnTo>
                    <a:pt x="2692400" y="609600"/>
                  </a:lnTo>
                  <a:lnTo>
                    <a:pt x="2705100" y="609600"/>
                  </a:lnTo>
                  <a:lnTo>
                    <a:pt x="2692400" y="622300"/>
                  </a:lnTo>
                  <a:lnTo>
                    <a:pt x="2705100" y="622300"/>
                  </a:lnTo>
                  <a:lnTo>
                    <a:pt x="2730500" y="622300"/>
                  </a:lnTo>
                  <a:lnTo>
                    <a:pt x="2730500" y="635000"/>
                  </a:lnTo>
                  <a:lnTo>
                    <a:pt x="2743200" y="647700"/>
                  </a:lnTo>
                  <a:lnTo>
                    <a:pt x="2755900" y="647700"/>
                  </a:lnTo>
                  <a:lnTo>
                    <a:pt x="2743200" y="647700"/>
                  </a:lnTo>
                  <a:lnTo>
                    <a:pt x="2743200" y="647700"/>
                  </a:lnTo>
                  <a:lnTo>
                    <a:pt x="2730500" y="685800"/>
                  </a:lnTo>
                  <a:lnTo>
                    <a:pt x="2743200" y="6858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692400" y="749300"/>
                  </a:lnTo>
                  <a:lnTo>
                    <a:pt x="2692400" y="7493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667000" y="749300"/>
                  </a:lnTo>
                  <a:lnTo>
                    <a:pt x="26670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416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87400"/>
                  </a:lnTo>
                  <a:lnTo>
                    <a:pt x="2616200" y="787400"/>
                  </a:lnTo>
                  <a:lnTo>
                    <a:pt x="2603500" y="787400"/>
                  </a:lnTo>
                  <a:lnTo>
                    <a:pt x="2590800" y="787400"/>
                  </a:lnTo>
                  <a:lnTo>
                    <a:pt x="2590800" y="800100"/>
                  </a:lnTo>
                  <a:lnTo>
                    <a:pt x="2590800" y="787400"/>
                  </a:lnTo>
                  <a:lnTo>
                    <a:pt x="2578100" y="787400"/>
                  </a:lnTo>
                  <a:lnTo>
                    <a:pt x="2565400" y="787400"/>
                  </a:lnTo>
                  <a:lnTo>
                    <a:pt x="2565400" y="787400"/>
                  </a:lnTo>
                  <a:lnTo>
                    <a:pt x="2552700" y="787400"/>
                  </a:lnTo>
                  <a:lnTo>
                    <a:pt x="2540000" y="787400"/>
                  </a:lnTo>
                  <a:lnTo>
                    <a:pt x="2540000" y="787400"/>
                  </a:lnTo>
                  <a:lnTo>
                    <a:pt x="2540000" y="800100"/>
                  </a:lnTo>
                  <a:lnTo>
                    <a:pt x="2527300" y="800100"/>
                  </a:lnTo>
                  <a:lnTo>
                    <a:pt x="2540000" y="800100"/>
                  </a:lnTo>
                  <a:lnTo>
                    <a:pt x="2540000" y="812800"/>
                  </a:lnTo>
                  <a:lnTo>
                    <a:pt x="2552700" y="812800"/>
                  </a:lnTo>
                  <a:lnTo>
                    <a:pt x="2565400" y="812800"/>
                  </a:lnTo>
                  <a:lnTo>
                    <a:pt x="2578100" y="812800"/>
                  </a:lnTo>
                  <a:lnTo>
                    <a:pt x="2578100" y="825500"/>
                  </a:lnTo>
                  <a:lnTo>
                    <a:pt x="2603500" y="825500"/>
                  </a:lnTo>
                  <a:lnTo>
                    <a:pt x="2603500" y="838200"/>
                  </a:lnTo>
                  <a:lnTo>
                    <a:pt x="2616200" y="825500"/>
                  </a:lnTo>
                  <a:lnTo>
                    <a:pt x="2628900" y="825500"/>
                  </a:lnTo>
                  <a:lnTo>
                    <a:pt x="2628900" y="812800"/>
                  </a:lnTo>
                  <a:lnTo>
                    <a:pt x="2628900" y="812800"/>
                  </a:lnTo>
                  <a:lnTo>
                    <a:pt x="2641600" y="812800"/>
                  </a:lnTo>
                  <a:lnTo>
                    <a:pt x="26289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50900"/>
                  </a:lnTo>
                  <a:lnTo>
                    <a:pt x="2616200" y="8509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590800" y="876300"/>
                  </a:lnTo>
                  <a:lnTo>
                    <a:pt x="2578100" y="876300"/>
                  </a:lnTo>
                  <a:lnTo>
                    <a:pt x="2565400" y="876300"/>
                  </a:lnTo>
                  <a:lnTo>
                    <a:pt x="2565400" y="876300"/>
                  </a:lnTo>
                  <a:lnTo>
                    <a:pt x="2552700" y="876300"/>
                  </a:lnTo>
                  <a:lnTo>
                    <a:pt x="2552700" y="889000"/>
                  </a:lnTo>
                  <a:lnTo>
                    <a:pt x="2540000" y="889000"/>
                  </a:lnTo>
                  <a:lnTo>
                    <a:pt x="2540000" y="889000"/>
                  </a:lnTo>
                  <a:lnTo>
                    <a:pt x="2527300" y="901700"/>
                  </a:lnTo>
                  <a:lnTo>
                    <a:pt x="2527300" y="914400"/>
                  </a:lnTo>
                  <a:lnTo>
                    <a:pt x="2514600" y="927100"/>
                  </a:lnTo>
                  <a:lnTo>
                    <a:pt x="2501900" y="927100"/>
                  </a:lnTo>
                  <a:lnTo>
                    <a:pt x="2489200" y="9271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76500" y="952500"/>
                  </a:lnTo>
                  <a:lnTo>
                    <a:pt x="2463800" y="952500"/>
                  </a:lnTo>
                  <a:lnTo>
                    <a:pt x="2451100" y="952500"/>
                  </a:lnTo>
                  <a:lnTo>
                    <a:pt x="2425700" y="939800"/>
                  </a:lnTo>
                  <a:lnTo>
                    <a:pt x="2413000" y="939800"/>
                  </a:lnTo>
                  <a:lnTo>
                    <a:pt x="2413000" y="939800"/>
                  </a:lnTo>
                  <a:lnTo>
                    <a:pt x="2400300" y="952500"/>
                  </a:lnTo>
                  <a:lnTo>
                    <a:pt x="2387600" y="952500"/>
                  </a:lnTo>
                  <a:lnTo>
                    <a:pt x="23876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62200" y="952500"/>
                  </a:lnTo>
                  <a:lnTo>
                    <a:pt x="2374900" y="952500"/>
                  </a:lnTo>
                  <a:lnTo>
                    <a:pt x="2362200" y="939800"/>
                  </a:lnTo>
                  <a:lnTo>
                    <a:pt x="2362200" y="927100"/>
                  </a:lnTo>
                  <a:lnTo>
                    <a:pt x="2362200" y="927100"/>
                  </a:lnTo>
                  <a:lnTo>
                    <a:pt x="2349500" y="9271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49500" y="914400"/>
                  </a:lnTo>
                  <a:lnTo>
                    <a:pt x="2349500" y="914400"/>
                  </a:lnTo>
                  <a:lnTo>
                    <a:pt x="2349500" y="901700"/>
                  </a:lnTo>
                  <a:lnTo>
                    <a:pt x="2349500" y="901700"/>
                  </a:lnTo>
                  <a:lnTo>
                    <a:pt x="2336800" y="901700"/>
                  </a:lnTo>
                  <a:lnTo>
                    <a:pt x="2324100" y="901700"/>
                  </a:lnTo>
                  <a:lnTo>
                    <a:pt x="2311400" y="901700"/>
                  </a:lnTo>
                  <a:lnTo>
                    <a:pt x="2298700" y="901700"/>
                  </a:lnTo>
                  <a:lnTo>
                    <a:pt x="2286000" y="901700"/>
                  </a:lnTo>
                  <a:lnTo>
                    <a:pt x="2286000" y="914400"/>
                  </a:lnTo>
                  <a:lnTo>
                    <a:pt x="2273300" y="901700"/>
                  </a:lnTo>
                  <a:lnTo>
                    <a:pt x="22606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35200" y="914400"/>
                  </a:lnTo>
                  <a:lnTo>
                    <a:pt x="2235200" y="927100"/>
                  </a:lnTo>
                  <a:lnTo>
                    <a:pt x="2235200" y="927100"/>
                  </a:lnTo>
                  <a:lnTo>
                    <a:pt x="2222500" y="939800"/>
                  </a:lnTo>
                  <a:lnTo>
                    <a:pt x="2209800" y="939800"/>
                  </a:lnTo>
                  <a:lnTo>
                    <a:pt x="2197100" y="9398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84400" y="965200"/>
                  </a:lnTo>
                  <a:lnTo>
                    <a:pt x="2159000" y="965200"/>
                  </a:lnTo>
                  <a:lnTo>
                    <a:pt x="2159000" y="965200"/>
                  </a:lnTo>
                  <a:lnTo>
                    <a:pt x="2146300" y="977900"/>
                  </a:lnTo>
                  <a:lnTo>
                    <a:pt x="21336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095500" y="990600"/>
                  </a:lnTo>
                  <a:lnTo>
                    <a:pt x="2095500" y="1003300"/>
                  </a:lnTo>
                  <a:lnTo>
                    <a:pt x="2082800" y="1003300"/>
                  </a:lnTo>
                  <a:lnTo>
                    <a:pt x="2070100" y="1003300"/>
                  </a:lnTo>
                  <a:lnTo>
                    <a:pt x="2057400" y="1016000"/>
                  </a:lnTo>
                  <a:lnTo>
                    <a:pt x="2057400" y="1028700"/>
                  </a:lnTo>
                  <a:lnTo>
                    <a:pt x="2057400" y="1016000"/>
                  </a:lnTo>
                  <a:lnTo>
                    <a:pt x="2032000" y="1003300"/>
                  </a:lnTo>
                  <a:lnTo>
                    <a:pt x="2019300" y="1003300"/>
                  </a:lnTo>
                  <a:lnTo>
                    <a:pt x="2006600" y="1003300"/>
                  </a:lnTo>
                  <a:lnTo>
                    <a:pt x="1993900" y="1003300"/>
                  </a:lnTo>
                  <a:lnTo>
                    <a:pt x="1981200" y="1003300"/>
                  </a:lnTo>
                  <a:lnTo>
                    <a:pt x="1993900" y="990600"/>
                  </a:lnTo>
                  <a:lnTo>
                    <a:pt x="1968500" y="990600"/>
                  </a:lnTo>
                  <a:lnTo>
                    <a:pt x="1968500" y="990600"/>
                  </a:lnTo>
                  <a:lnTo>
                    <a:pt x="1955800" y="977900"/>
                  </a:lnTo>
                  <a:lnTo>
                    <a:pt x="1943100" y="977900"/>
                  </a:lnTo>
                  <a:lnTo>
                    <a:pt x="1930400" y="977900"/>
                  </a:lnTo>
                  <a:lnTo>
                    <a:pt x="1968500" y="977900"/>
                  </a:lnTo>
                  <a:lnTo>
                    <a:pt x="1981200" y="965200"/>
                  </a:lnTo>
                  <a:lnTo>
                    <a:pt x="1993900" y="965200"/>
                  </a:lnTo>
                  <a:lnTo>
                    <a:pt x="1993900" y="952500"/>
                  </a:lnTo>
                  <a:lnTo>
                    <a:pt x="1981200" y="952500"/>
                  </a:lnTo>
                  <a:lnTo>
                    <a:pt x="1968500" y="939800"/>
                  </a:lnTo>
                  <a:lnTo>
                    <a:pt x="1955800" y="939800"/>
                  </a:lnTo>
                  <a:lnTo>
                    <a:pt x="1955800" y="939800"/>
                  </a:lnTo>
                  <a:lnTo>
                    <a:pt x="1943100" y="939800"/>
                  </a:lnTo>
                  <a:lnTo>
                    <a:pt x="1930400" y="927100"/>
                  </a:lnTo>
                  <a:lnTo>
                    <a:pt x="1930400" y="927100"/>
                  </a:lnTo>
                  <a:lnTo>
                    <a:pt x="1917700" y="927100"/>
                  </a:lnTo>
                  <a:lnTo>
                    <a:pt x="1905000" y="927100"/>
                  </a:lnTo>
                  <a:lnTo>
                    <a:pt x="1905000" y="927100"/>
                  </a:lnTo>
                  <a:lnTo>
                    <a:pt x="1879600" y="914400"/>
                  </a:lnTo>
                  <a:lnTo>
                    <a:pt x="18923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41500" y="901700"/>
                  </a:lnTo>
                  <a:lnTo>
                    <a:pt x="18288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03400" y="914400"/>
                  </a:lnTo>
                  <a:lnTo>
                    <a:pt x="1790700" y="914400"/>
                  </a:lnTo>
                  <a:lnTo>
                    <a:pt x="1790700" y="914400"/>
                  </a:lnTo>
                  <a:lnTo>
                    <a:pt x="1765300" y="914400"/>
                  </a:lnTo>
                  <a:lnTo>
                    <a:pt x="1765300" y="927100"/>
                  </a:lnTo>
                  <a:lnTo>
                    <a:pt x="1752600" y="927100"/>
                  </a:lnTo>
                  <a:lnTo>
                    <a:pt x="1739900" y="927100"/>
                  </a:lnTo>
                  <a:lnTo>
                    <a:pt x="1739900" y="939800"/>
                  </a:lnTo>
                  <a:lnTo>
                    <a:pt x="1739900" y="939800"/>
                  </a:lnTo>
                  <a:lnTo>
                    <a:pt x="1727200" y="939800"/>
                  </a:lnTo>
                  <a:lnTo>
                    <a:pt x="1714500" y="952500"/>
                  </a:lnTo>
                  <a:lnTo>
                    <a:pt x="1701800" y="9525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689100" y="965200"/>
                  </a:lnTo>
                  <a:lnTo>
                    <a:pt x="1676400" y="952500"/>
                  </a:lnTo>
                  <a:lnTo>
                    <a:pt x="1676400" y="952500"/>
                  </a:lnTo>
                  <a:lnTo>
                    <a:pt x="1676400" y="965200"/>
                  </a:lnTo>
                  <a:lnTo>
                    <a:pt x="1651000" y="965200"/>
                  </a:lnTo>
                  <a:lnTo>
                    <a:pt x="1638300" y="9652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00200" y="965200"/>
                  </a:lnTo>
                  <a:lnTo>
                    <a:pt x="1600200" y="965200"/>
                  </a:lnTo>
                  <a:lnTo>
                    <a:pt x="1600200" y="952500"/>
                  </a:lnTo>
                  <a:lnTo>
                    <a:pt x="1587500" y="952500"/>
                  </a:lnTo>
                  <a:lnTo>
                    <a:pt x="1587500" y="952500"/>
                  </a:lnTo>
                  <a:lnTo>
                    <a:pt x="1574800" y="939800"/>
                  </a:lnTo>
                  <a:lnTo>
                    <a:pt x="1574800" y="939800"/>
                  </a:lnTo>
                  <a:lnTo>
                    <a:pt x="1562100" y="939800"/>
                  </a:lnTo>
                  <a:lnTo>
                    <a:pt x="1549400" y="939800"/>
                  </a:lnTo>
                  <a:lnTo>
                    <a:pt x="1549400" y="952500"/>
                  </a:lnTo>
                  <a:lnTo>
                    <a:pt x="1536700" y="952500"/>
                  </a:lnTo>
                  <a:lnTo>
                    <a:pt x="1524000" y="952500"/>
                  </a:lnTo>
                  <a:lnTo>
                    <a:pt x="1511300" y="952500"/>
                  </a:lnTo>
                  <a:lnTo>
                    <a:pt x="1511300" y="965200"/>
                  </a:lnTo>
                  <a:lnTo>
                    <a:pt x="1485900" y="965200"/>
                  </a:lnTo>
                  <a:lnTo>
                    <a:pt x="1473200" y="952500"/>
                  </a:lnTo>
                  <a:lnTo>
                    <a:pt x="1460500" y="952500"/>
                  </a:lnTo>
                  <a:lnTo>
                    <a:pt x="1447800" y="952500"/>
                  </a:lnTo>
                  <a:lnTo>
                    <a:pt x="1435100" y="952500"/>
                  </a:lnTo>
                  <a:lnTo>
                    <a:pt x="1435100" y="965200"/>
                  </a:lnTo>
                  <a:lnTo>
                    <a:pt x="1435100" y="965200"/>
                  </a:lnTo>
                  <a:lnTo>
                    <a:pt x="1422400" y="965200"/>
                  </a:lnTo>
                  <a:lnTo>
                    <a:pt x="1409700" y="977900"/>
                  </a:lnTo>
                  <a:lnTo>
                    <a:pt x="1409700" y="977900"/>
                  </a:lnTo>
                  <a:lnTo>
                    <a:pt x="1397000" y="977900"/>
                  </a:lnTo>
                  <a:lnTo>
                    <a:pt x="1397000" y="9652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97000" y="952500"/>
                  </a:lnTo>
                  <a:lnTo>
                    <a:pt x="1397000" y="952500"/>
                  </a:lnTo>
                  <a:lnTo>
                    <a:pt x="1384300" y="939800"/>
                  </a:lnTo>
                  <a:lnTo>
                    <a:pt x="1371600" y="939800"/>
                  </a:lnTo>
                  <a:lnTo>
                    <a:pt x="1358900" y="939800"/>
                  </a:lnTo>
                  <a:lnTo>
                    <a:pt x="1346200" y="927100"/>
                  </a:lnTo>
                  <a:lnTo>
                    <a:pt x="1333500" y="927100"/>
                  </a:lnTo>
                  <a:lnTo>
                    <a:pt x="1346200" y="927100"/>
                  </a:lnTo>
                  <a:lnTo>
                    <a:pt x="1295400" y="914400"/>
                  </a:lnTo>
                  <a:lnTo>
                    <a:pt x="1295400" y="914400"/>
                  </a:lnTo>
                  <a:lnTo>
                    <a:pt x="1282700" y="9144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57300" y="965200"/>
                  </a:lnTo>
                  <a:lnTo>
                    <a:pt x="1244600" y="965200"/>
                  </a:lnTo>
                  <a:lnTo>
                    <a:pt x="1231900" y="965200"/>
                  </a:lnTo>
                  <a:lnTo>
                    <a:pt x="1219200" y="965200"/>
                  </a:lnTo>
                  <a:lnTo>
                    <a:pt x="1206500" y="965200"/>
                  </a:lnTo>
                  <a:lnTo>
                    <a:pt x="1206500" y="977900"/>
                  </a:lnTo>
                  <a:lnTo>
                    <a:pt x="1193800" y="965200"/>
                  </a:lnTo>
                  <a:lnTo>
                    <a:pt x="1168400" y="965200"/>
                  </a:lnTo>
                  <a:lnTo>
                    <a:pt x="1155700" y="965200"/>
                  </a:lnTo>
                  <a:lnTo>
                    <a:pt x="1143000" y="977900"/>
                  </a:lnTo>
                  <a:lnTo>
                    <a:pt x="1143000" y="977900"/>
                  </a:lnTo>
                  <a:lnTo>
                    <a:pt x="1130300" y="977900"/>
                  </a:lnTo>
                  <a:lnTo>
                    <a:pt x="1117600" y="977900"/>
                  </a:lnTo>
                  <a:lnTo>
                    <a:pt x="1104900" y="977900"/>
                  </a:lnTo>
                  <a:lnTo>
                    <a:pt x="1092200" y="977900"/>
                  </a:lnTo>
                  <a:lnTo>
                    <a:pt x="1079500" y="990600"/>
                  </a:lnTo>
                  <a:lnTo>
                    <a:pt x="1066800" y="990600"/>
                  </a:lnTo>
                  <a:lnTo>
                    <a:pt x="1066800" y="990600"/>
                  </a:lnTo>
                  <a:lnTo>
                    <a:pt x="1054100" y="990600"/>
                  </a:lnTo>
                  <a:lnTo>
                    <a:pt x="1054100" y="990600"/>
                  </a:lnTo>
                  <a:lnTo>
                    <a:pt x="1066800" y="990600"/>
                  </a:lnTo>
                  <a:lnTo>
                    <a:pt x="1054100" y="1003300"/>
                  </a:lnTo>
                  <a:lnTo>
                    <a:pt x="1066800" y="1016000"/>
                  </a:lnTo>
                  <a:lnTo>
                    <a:pt x="1066800" y="1016000"/>
                  </a:lnTo>
                  <a:lnTo>
                    <a:pt x="1054100" y="1016000"/>
                  </a:lnTo>
                  <a:lnTo>
                    <a:pt x="1041400" y="1016000"/>
                  </a:lnTo>
                  <a:lnTo>
                    <a:pt x="1028700" y="1028700"/>
                  </a:lnTo>
                  <a:lnTo>
                    <a:pt x="1016000" y="1028700"/>
                  </a:lnTo>
                  <a:lnTo>
                    <a:pt x="1016000" y="1028700"/>
                  </a:lnTo>
                  <a:lnTo>
                    <a:pt x="1003300" y="1028700"/>
                  </a:lnTo>
                  <a:lnTo>
                    <a:pt x="977900" y="1028700"/>
                  </a:lnTo>
                  <a:lnTo>
                    <a:pt x="990600" y="1016000"/>
                  </a:lnTo>
                  <a:lnTo>
                    <a:pt x="990600" y="1003300"/>
                  </a:lnTo>
                  <a:lnTo>
                    <a:pt x="977900" y="1003300"/>
                  </a:lnTo>
                  <a:lnTo>
                    <a:pt x="977900" y="990600"/>
                  </a:lnTo>
                  <a:lnTo>
                    <a:pt x="977900" y="990600"/>
                  </a:lnTo>
                  <a:lnTo>
                    <a:pt x="977900" y="977900"/>
                  </a:lnTo>
                  <a:lnTo>
                    <a:pt x="977900" y="977900"/>
                  </a:lnTo>
                  <a:lnTo>
                    <a:pt x="977900" y="990600"/>
                  </a:lnTo>
                  <a:lnTo>
                    <a:pt x="965200" y="990600"/>
                  </a:lnTo>
                  <a:lnTo>
                    <a:pt x="9652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889000" y="1003300"/>
                  </a:lnTo>
                  <a:lnTo>
                    <a:pt x="876300" y="1003300"/>
                  </a:lnTo>
                  <a:lnTo>
                    <a:pt x="8636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382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12800" y="1041400"/>
                  </a:lnTo>
                  <a:lnTo>
                    <a:pt x="812800" y="1041400"/>
                  </a:lnTo>
                  <a:lnTo>
                    <a:pt x="800100" y="1028700"/>
                  </a:lnTo>
                  <a:lnTo>
                    <a:pt x="787400" y="1041400"/>
                  </a:lnTo>
                  <a:lnTo>
                    <a:pt x="774700" y="1041400"/>
                  </a:lnTo>
                  <a:lnTo>
                    <a:pt x="749300" y="1054100"/>
                  </a:lnTo>
                  <a:lnTo>
                    <a:pt x="736600" y="1054100"/>
                  </a:lnTo>
                  <a:lnTo>
                    <a:pt x="736600" y="1054100"/>
                  </a:lnTo>
                  <a:lnTo>
                    <a:pt x="711200" y="1066800"/>
                  </a:lnTo>
                  <a:lnTo>
                    <a:pt x="698500" y="1066800"/>
                  </a:lnTo>
                  <a:lnTo>
                    <a:pt x="6985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73100" y="10668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73100" y="1054100"/>
                  </a:lnTo>
                  <a:lnTo>
                    <a:pt x="660400" y="1041400"/>
                  </a:lnTo>
                  <a:lnTo>
                    <a:pt x="660400" y="1041400"/>
                  </a:lnTo>
                  <a:lnTo>
                    <a:pt x="647700" y="1041400"/>
                  </a:lnTo>
                  <a:lnTo>
                    <a:pt x="647700" y="1028700"/>
                  </a:lnTo>
                  <a:lnTo>
                    <a:pt x="622300" y="1028700"/>
                  </a:lnTo>
                  <a:lnTo>
                    <a:pt x="609600" y="1041400"/>
                  </a:lnTo>
                  <a:lnTo>
                    <a:pt x="571500" y="1028700"/>
                  </a:lnTo>
                  <a:lnTo>
                    <a:pt x="571500" y="1028700"/>
                  </a:lnTo>
                  <a:lnTo>
                    <a:pt x="533400" y="1028700"/>
                  </a:lnTo>
                  <a:lnTo>
                    <a:pt x="533400" y="1028700"/>
                  </a:lnTo>
                  <a:lnTo>
                    <a:pt x="520700" y="1041400"/>
                  </a:lnTo>
                  <a:lnTo>
                    <a:pt x="482600" y="1028700"/>
                  </a:lnTo>
                  <a:lnTo>
                    <a:pt x="457200" y="1003300"/>
                  </a:lnTo>
                  <a:lnTo>
                    <a:pt x="444500" y="1016000"/>
                  </a:lnTo>
                  <a:lnTo>
                    <a:pt x="444500" y="1016000"/>
                  </a:lnTo>
                  <a:lnTo>
                    <a:pt x="444500" y="1028700"/>
                  </a:lnTo>
                  <a:lnTo>
                    <a:pt x="406400" y="1041400"/>
                  </a:lnTo>
                  <a:lnTo>
                    <a:pt x="393700" y="1028700"/>
                  </a:lnTo>
                  <a:lnTo>
                    <a:pt x="393700" y="10287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68300" y="1041400"/>
                  </a:lnTo>
                  <a:lnTo>
                    <a:pt x="368300" y="1054100"/>
                  </a:lnTo>
                  <a:lnTo>
                    <a:pt x="342900" y="10414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279400" y="1028700"/>
                  </a:lnTo>
                  <a:lnTo>
                    <a:pt x="279400" y="1041400"/>
                  </a:lnTo>
                  <a:lnTo>
                    <a:pt x="266700" y="1041400"/>
                  </a:lnTo>
                  <a:lnTo>
                    <a:pt x="266700" y="1041400"/>
                  </a:lnTo>
                  <a:lnTo>
                    <a:pt x="254000" y="1041400"/>
                  </a:lnTo>
                  <a:lnTo>
                    <a:pt x="254000" y="10414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41300" y="1003300"/>
                  </a:lnTo>
                  <a:lnTo>
                    <a:pt x="254000" y="1003300"/>
                  </a:lnTo>
                  <a:lnTo>
                    <a:pt x="266700" y="990600"/>
                  </a:lnTo>
                  <a:lnTo>
                    <a:pt x="279400" y="990600"/>
                  </a:lnTo>
                  <a:lnTo>
                    <a:pt x="279400" y="977900"/>
                  </a:lnTo>
                  <a:lnTo>
                    <a:pt x="292100" y="965200"/>
                  </a:lnTo>
                  <a:lnTo>
                    <a:pt x="304800" y="965200"/>
                  </a:lnTo>
                  <a:lnTo>
                    <a:pt x="304800" y="952500"/>
                  </a:lnTo>
                  <a:lnTo>
                    <a:pt x="317500" y="952500"/>
                  </a:lnTo>
                  <a:lnTo>
                    <a:pt x="3302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317500" y="927100"/>
                  </a:lnTo>
                  <a:lnTo>
                    <a:pt x="330200" y="927100"/>
                  </a:lnTo>
                  <a:lnTo>
                    <a:pt x="342900" y="914400"/>
                  </a:lnTo>
                  <a:lnTo>
                    <a:pt x="330200" y="914400"/>
                  </a:lnTo>
                  <a:lnTo>
                    <a:pt x="330200" y="901700"/>
                  </a:lnTo>
                  <a:lnTo>
                    <a:pt x="317500" y="901700"/>
                  </a:lnTo>
                  <a:lnTo>
                    <a:pt x="330200" y="889000"/>
                  </a:lnTo>
                  <a:lnTo>
                    <a:pt x="342900" y="889000"/>
                  </a:lnTo>
                  <a:lnTo>
                    <a:pt x="355600" y="876300"/>
                  </a:lnTo>
                  <a:lnTo>
                    <a:pt x="342900" y="876300"/>
                  </a:lnTo>
                  <a:lnTo>
                    <a:pt x="355600" y="863600"/>
                  </a:lnTo>
                  <a:lnTo>
                    <a:pt x="330200" y="850900"/>
                  </a:lnTo>
                  <a:lnTo>
                    <a:pt x="330200" y="838200"/>
                  </a:lnTo>
                  <a:lnTo>
                    <a:pt x="304800" y="838200"/>
                  </a:lnTo>
                  <a:lnTo>
                    <a:pt x="317500" y="838200"/>
                  </a:lnTo>
                  <a:lnTo>
                    <a:pt x="292100" y="825500"/>
                  </a:lnTo>
                  <a:lnTo>
                    <a:pt x="266700" y="812800"/>
                  </a:lnTo>
                  <a:lnTo>
                    <a:pt x="266700" y="800100"/>
                  </a:lnTo>
                  <a:lnTo>
                    <a:pt x="266700" y="800100"/>
                  </a:lnTo>
                  <a:lnTo>
                    <a:pt x="254000" y="800100"/>
                  </a:lnTo>
                  <a:lnTo>
                    <a:pt x="2667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28600" y="774700"/>
                  </a:lnTo>
                  <a:lnTo>
                    <a:pt x="228600" y="774700"/>
                  </a:lnTo>
                  <a:lnTo>
                    <a:pt x="241300" y="774700"/>
                  </a:lnTo>
                  <a:lnTo>
                    <a:pt x="215900" y="774700"/>
                  </a:lnTo>
                  <a:lnTo>
                    <a:pt x="215900" y="7620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03200" y="749300"/>
                  </a:lnTo>
                  <a:lnTo>
                    <a:pt x="215900" y="736600"/>
                  </a:lnTo>
                  <a:lnTo>
                    <a:pt x="228600" y="736600"/>
                  </a:lnTo>
                  <a:lnTo>
                    <a:pt x="241300" y="723900"/>
                  </a:lnTo>
                  <a:lnTo>
                    <a:pt x="228600" y="723900"/>
                  </a:lnTo>
                  <a:lnTo>
                    <a:pt x="228600" y="711200"/>
                  </a:lnTo>
                  <a:lnTo>
                    <a:pt x="215900" y="7112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03200" y="6731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778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52400" y="647700"/>
                  </a:lnTo>
                  <a:lnTo>
                    <a:pt x="152400" y="660400"/>
                  </a:lnTo>
                  <a:lnTo>
                    <a:pt x="114300" y="647700"/>
                  </a:lnTo>
                  <a:lnTo>
                    <a:pt x="114300" y="635000"/>
                  </a:lnTo>
                  <a:lnTo>
                    <a:pt x="114300" y="635000"/>
                  </a:lnTo>
                  <a:lnTo>
                    <a:pt x="88900" y="647700"/>
                  </a:lnTo>
                  <a:lnTo>
                    <a:pt x="88900" y="647700"/>
                  </a:lnTo>
                  <a:lnTo>
                    <a:pt x="63500" y="647700"/>
                  </a:lnTo>
                  <a:lnTo>
                    <a:pt x="63500" y="647700"/>
                  </a:lnTo>
                  <a:lnTo>
                    <a:pt x="50800" y="647700"/>
                  </a:lnTo>
                  <a:lnTo>
                    <a:pt x="50800" y="635000"/>
                  </a:lnTo>
                  <a:lnTo>
                    <a:pt x="38100" y="647700"/>
                  </a:lnTo>
                  <a:lnTo>
                    <a:pt x="25400" y="647700"/>
                  </a:lnTo>
                  <a:lnTo>
                    <a:pt x="25400" y="647700"/>
                  </a:lnTo>
                  <a:lnTo>
                    <a:pt x="12700" y="635000"/>
                  </a:lnTo>
                  <a:lnTo>
                    <a:pt x="0" y="635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17" name="0405"/>
            <p:cNvSpPr/>
            <p:nvPr/>
          </p:nvSpPr>
          <p:spPr>
            <a:xfrm>
              <a:off x="3737846" y="2454537"/>
              <a:ext cx="1230439" cy="513496"/>
            </a:xfrm>
            <a:custGeom>
              <a:avLst/>
              <a:gdLst/>
              <a:ahLst/>
              <a:cxnLst/>
              <a:rect l="0" t="0" r="0" b="0"/>
              <a:pathLst>
                <a:path w="3022601" h="1409701">
                  <a:moveTo>
                    <a:pt x="0" y="190500"/>
                  </a:moveTo>
                  <a:lnTo>
                    <a:pt x="12700" y="190500"/>
                  </a:lnTo>
                  <a:lnTo>
                    <a:pt x="25400" y="190500"/>
                  </a:lnTo>
                  <a:lnTo>
                    <a:pt x="25400" y="177800"/>
                  </a:lnTo>
                  <a:lnTo>
                    <a:pt x="25400" y="177800"/>
                  </a:lnTo>
                  <a:lnTo>
                    <a:pt x="38100" y="177800"/>
                  </a:lnTo>
                  <a:lnTo>
                    <a:pt x="38100" y="165100"/>
                  </a:lnTo>
                  <a:lnTo>
                    <a:pt x="50800" y="165100"/>
                  </a:lnTo>
                  <a:lnTo>
                    <a:pt x="50800" y="165100"/>
                  </a:lnTo>
                  <a:lnTo>
                    <a:pt x="76200" y="177800"/>
                  </a:lnTo>
                  <a:lnTo>
                    <a:pt x="88900" y="177800"/>
                  </a:lnTo>
                  <a:lnTo>
                    <a:pt x="127000" y="177800"/>
                  </a:lnTo>
                  <a:lnTo>
                    <a:pt x="152400" y="190500"/>
                  </a:lnTo>
                  <a:lnTo>
                    <a:pt x="152400" y="203200"/>
                  </a:lnTo>
                  <a:lnTo>
                    <a:pt x="152400" y="203200"/>
                  </a:lnTo>
                  <a:lnTo>
                    <a:pt x="165100" y="203200"/>
                  </a:lnTo>
                  <a:lnTo>
                    <a:pt x="165100" y="190500"/>
                  </a:lnTo>
                  <a:lnTo>
                    <a:pt x="177800" y="190500"/>
                  </a:lnTo>
                  <a:lnTo>
                    <a:pt x="177800" y="190500"/>
                  </a:lnTo>
                  <a:lnTo>
                    <a:pt x="190500" y="190500"/>
                  </a:lnTo>
                  <a:lnTo>
                    <a:pt x="190500" y="190500"/>
                  </a:lnTo>
                  <a:lnTo>
                    <a:pt x="203200" y="177800"/>
                  </a:lnTo>
                  <a:lnTo>
                    <a:pt x="203200" y="177800"/>
                  </a:lnTo>
                  <a:lnTo>
                    <a:pt x="203200" y="165100"/>
                  </a:lnTo>
                  <a:lnTo>
                    <a:pt x="215900" y="165100"/>
                  </a:lnTo>
                  <a:lnTo>
                    <a:pt x="215900" y="165100"/>
                  </a:lnTo>
                  <a:lnTo>
                    <a:pt x="203200" y="1651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15900" y="152400"/>
                  </a:lnTo>
                  <a:lnTo>
                    <a:pt x="2159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15900" y="127000"/>
                  </a:lnTo>
                  <a:lnTo>
                    <a:pt x="203200" y="127000"/>
                  </a:lnTo>
                  <a:lnTo>
                    <a:pt x="190500" y="127000"/>
                  </a:lnTo>
                  <a:lnTo>
                    <a:pt x="190500" y="114300"/>
                  </a:lnTo>
                  <a:lnTo>
                    <a:pt x="190500" y="114300"/>
                  </a:lnTo>
                  <a:lnTo>
                    <a:pt x="190500" y="101600"/>
                  </a:lnTo>
                  <a:lnTo>
                    <a:pt x="177800" y="88900"/>
                  </a:lnTo>
                  <a:lnTo>
                    <a:pt x="177800" y="76200"/>
                  </a:lnTo>
                  <a:lnTo>
                    <a:pt x="165100" y="76200"/>
                  </a:lnTo>
                  <a:lnTo>
                    <a:pt x="165100" y="76200"/>
                  </a:lnTo>
                  <a:lnTo>
                    <a:pt x="152400" y="76200"/>
                  </a:lnTo>
                  <a:lnTo>
                    <a:pt x="177800" y="76200"/>
                  </a:lnTo>
                  <a:lnTo>
                    <a:pt x="190500" y="76200"/>
                  </a:lnTo>
                  <a:lnTo>
                    <a:pt x="190500" y="76200"/>
                  </a:lnTo>
                  <a:lnTo>
                    <a:pt x="215900" y="63500"/>
                  </a:lnTo>
                  <a:lnTo>
                    <a:pt x="228600" y="50800"/>
                  </a:lnTo>
                  <a:lnTo>
                    <a:pt x="241300" y="50800"/>
                  </a:lnTo>
                  <a:lnTo>
                    <a:pt x="2540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12700"/>
                  </a:lnTo>
                  <a:lnTo>
                    <a:pt x="279400" y="12700"/>
                  </a:lnTo>
                  <a:lnTo>
                    <a:pt x="2921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17500" y="0"/>
                  </a:lnTo>
                  <a:lnTo>
                    <a:pt x="317500" y="0"/>
                  </a:lnTo>
                  <a:lnTo>
                    <a:pt x="330200" y="0"/>
                  </a:lnTo>
                  <a:lnTo>
                    <a:pt x="330200" y="0"/>
                  </a:lnTo>
                  <a:lnTo>
                    <a:pt x="342900" y="0"/>
                  </a:lnTo>
                  <a:lnTo>
                    <a:pt x="342900" y="12700"/>
                  </a:lnTo>
                  <a:lnTo>
                    <a:pt x="3556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68300" y="25400"/>
                  </a:lnTo>
                  <a:lnTo>
                    <a:pt x="381000" y="25400"/>
                  </a:lnTo>
                  <a:lnTo>
                    <a:pt x="381000" y="25400"/>
                  </a:lnTo>
                  <a:lnTo>
                    <a:pt x="393700" y="38100"/>
                  </a:lnTo>
                  <a:lnTo>
                    <a:pt x="393700" y="38100"/>
                  </a:lnTo>
                  <a:lnTo>
                    <a:pt x="406400" y="381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19100" y="50800"/>
                  </a:lnTo>
                  <a:lnTo>
                    <a:pt x="444500" y="50800"/>
                  </a:lnTo>
                  <a:lnTo>
                    <a:pt x="444500" y="63500"/>
                  </a:lnTo>
                  <a:lnTo>
                    <a:pt x="469900" y="63500"/>
                  </a:lnTo>
                  <a:lnTo>
                    <a:pt x="469900" y="63500"/>
                  </a:lnTo>
                  <a:lnTo>
                    <a:pt x="482600" y="76200"/>
                  </a:lnTo>
                  <a:lnTo>
                    <a:pt x="469900" y="88900"/>
                  </a:lnTo>
                  <a:lnTo>
                    <a:pt x="482600" y="88900"/>
                  </a:lnTo>
                  <a:lnTo>
                    <a:pt x="482600" y="88900"/>
                  </a:lnTo>
                  <a:lnTo>
                    <a:pt x="495300" y="88900"/>
                  </a:lnTo>
                  <a:lnTo>
                    <a:pt x="495300" y="88900"/>
                  </a:lnTo>
                  <a:lnTo>
                    <a:pt x="508000" y="88900"/>
                  </a:lnTo>
                  <a:lnTo>
                    <a:pt x="520700" y="101600"/>
                  </a:lnTo>
                  <a:lnTo>
                    <a:pt x="520700" y="101600"/>
                  </a:lnTo>
                  <a:lnTo>
                    <a:pt x="533400" y="114300"/>
                  </a:lnTo>
                  <a:lnTo>
                    <a:pt x="546100" y="114300"/>
                  </a:lnTo>
                  <a:lnTo>
                    <a:pt x="558800" y="114300"/>
                  </a:lnTo>
                  <a:lnTo>
                    <a:pt x="596900" y="114300"/>
                  </a:lnTo>
                  <a:lnTo>
                    <a:pt x="609600" y="1143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73100" y="127000"/>
                  </a:lnTo>
                  <a:lnTo>
                    <a:pt x="673100" y="127000"/>
                  </a:lnTo>
                  <a:lnTo>
                    <a:pt x="723900" y="127000"/>
                  </a:lnTo>
                  <a:lnTo>
                    <a:pt x="736600" y="114300"/>
                  </a:lnTo>
                  <a:lnTo>
                    <a:pt x="749300" y="127000"/>
                  </a:lnTo>
                  <a:lnTo>
                    <a:pt x="762000" y="139700"/>
                  </a:lnTo>
                  <a:lnTo>
                    <a:pt x="838200" y="139700"/>
                  </a:lnTo>
                  <a:lnTo>
                    <a:pt x="838200" y="139700"/>
                  </a:lnTo>
                  <a:lnTo>
                    <a:pt x="889000" y="152400"/>
                  </a:lnTo>
                  <a:lnTo>
                    <a:pt x="889000" y="152400"/>
                  </a:lnTo>
                  <a:lnTo>
                    <a:pt x="901700" y="152400"/>
                  </a:lnTo>
                  <a:lnTo>
                    <a:pt x="914400" y="139700"/>
                  </a:lnTo>
                  <a:lnTo>
                    <a:pt x="914400" y="139700"/>
                  </a:lnTo>
                  <a:lnTo>
                    <a:pt x="927100" y="139700"/>
                  </a:lnTo>
                  <a:lnTo>
                    <a:pt x="927100" y="127000"/>
                  </a:lnTo>
                  <a:lnTo>
                    <a:pt x="927100" y="139700"/>
                  </a:lnTo>
                  <a:lnTo>
                    <a:pt x="939800" y="127000"/>
                  </a:lnTo>
                  <a:lnTo>
                    <a:pt x="952500" y="127000"/>
                  </a:lnTo>
                  <a:lnTo>
                    <a:pt x="9525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77900" y="101600"/>
                  </a:lnTo>
                  <a:lnTo>
                    <a:pt x="1003300" y="101600"/>
                  </a:lnTo>
                  <a:lnTo>
                    <a:pt x="1003300" y="101600"/>
                  </a:lnTo>
                  <a:lnTo>
                    <a:pt x="1003300" y="114300"/>
                  </a:lnTo>
                  <a:lnTo>
                    <a:pt x="1003300" y="1143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39700"/>
                  </a:lnTo>
                  <a:lnTo>
                    <a:pt x="1028700" y="152400"/>
                  </a:lnTo>
                  <a:lnTo>
                    <a:pt x="1016000" y="152400"/>
                  </a:lnTo>
                  <a:lnTo>
                    <a:pt x="1016000" y="152400"/>
                  </a:lnTo>
                  <a:lnTo>
                    <a:pt x="1028700" y="1651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54100" y="190500"/>
                  </a:lnTo>
                  <a:lnTo>
                    <a:pt x="1079500" y="190500"/>
                  </a:lnTo>
                  <a:lnTo>
                    <a:pt x="1117600" y="203200"/>
                  </a:lnTo>
                  <a:lnTo>
                    <a:pt x="1117600" y="190500"/>
                  </a:lnTo>
                  <a:lnTo>
                    <a:pt x="1130300" y="190500"/>
                  </a:lnTo>
                  <a:lnTo>
                    <a:pt x="1130300" y="190500"/>
                  </a:lnTo>
                  <a:lnTo>
                    <a:pt x="1143000" y="190500"/>
                  </a:lnTo>
                  <a:lnTo>
                    <a:pt x="1143000" y="190500"/>
                  </a:lnTo>
                  <a:lnTo>
                    <a:pt x="1168400" y="190500"/>
                  </a:lnTo>
                  <a:lnTo>
                    <a:pt x="1168400" y="177800"/>
                  </a:lnTo>
                  <a:lnTo>
                    <a:pt x="1181100" y="177800"/>
                  </a:lnTo>
                  <a:lnTo>
                    <a:pt x="1193800" y="177800"/>
                  </a:lnTo>
                  <a:lnTo>
                    <a:pt x="1206500" y="177800"/>
                  </a:lnTo>
                  <a:lnTo>
                    <a:pt x="1206500" y="177800"/>
                  </a:lnTo>
                  <a:lnTo>
                    <a:pt x="1219200" y="190500"/>
                  </a:lnTo>
                  <a:lnTo>
                    <a:pt x="1244600" y="1778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31900" y="203200"/>
                  </a:lnTo>
                  <a:lnTo>
                    <a:pt x="1244600" y="203200"/>
                  </a:lnTo>
                  <a:lnTo>
                    <a:pt x="1244600" y="203200"/>
                  </a:lnTo>
                  <a:lnTo>
                    <a:pt x="12573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95400" y="203200"/>
                  </a:lnTo>
                  <a:lnTo>
                    <a:pt x="1282700" y="203200"/>
                  </a:lnTo>
                  <a:lnTo>
                    <a:pt x="1282700" y="203200"/>
                  </a:lnTo>
                  <a:lnTo>
                    <a:pt x="1295400" y="203200"/>
                  </a:lnTo>
                  <a:lnTo>
                    <a:pt x="1308100" y="2159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84300" y="215900"/>
                  </a:lnTo>
                  <a:lnTo>
                    <a:pt x="1397000" y="203200"/>
                  </a:lnTo>
                  <a:lnTo>
                    <a:pt x="1397000" y="2032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190500"/>
                  </a:lnTo>
                  <a:lnTo>
                    <a:pt x="1435100" y="190500"/>
                  </a:lnTo>
                  <a:lnTo>
                    <a:pt x="1447800" y="190500"/>
                  </a:lnTo>
                  <a:lnTo>
                    <a:pt x="1447800" y="1905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73200" y="177800"/>
                  </a:lnTo>
                  <a:lnTo>
                    <a:pt x="1473200" y="165100"/>
                  </a:lnTo>
                  <a:lnTo>
                    <a:pt x="1485900" y="165100"/>
                  </a:lnTo>
                  <a:lnTo>
                    <a:pt x="1498600" y="165100"/>
                  </a:lnTo>
                  <a:lnTo>
                    <a:pt x="1498600" y="165100"/>
                  </a:lnTo>
                  <a:lnTo>
                    <a:pt x="1498600" y="152400"/>
                  </a:lnTo>
                  <a:lnTo>
                    <a:pt x="1511300" y="165100"/>
                  </a:lnTo>
                  <a:lnTo>
                    <a:pt x="1511300" y="152400"/>
                  </a:lnTo>
                  <a:lnTo>
                    <a:pt x="1536700" y="1524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49400" y="139700"/>
                  </a:lnTo>
                  <a:lnTo>
                    <a:pt x="1549400" y="127000"/>
                  </a:lnTo>
                  <a:lnTo>
                    <a:pt x="1562100" y="127000"/>
                  </a:lnTo>
                  <a:lnTo>
                    <a:pt x="1574800" y="127000"/>
                  </a:lnTo>
                  <a:lnTo>
                    <a:pt x="1574800" y="127000"/>
                  </a:lnTo>
                  <a:lnTo>
                    <a:pt x="1574800" y="114300"/>
                  </a:lnTo>
                  <a:lnTo>
                    <a:pt x="1587500" y="1143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00200" y="1397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39700"/>
                  </a:lnTo>
                  <a:lnTo>
                    <a:pt x="1638300" y="152400"/>
                  </a:lnTo>
                  <a:lnTo>
                    <a:pt x="1663700" y="152400"/>
                  </a:lnTo>
                  <a:lnTo>
                    <a:pt x="1651000" y="152400"/>
                  </a:lnTo>
                  <a:lnTo>
                    <a:pt x="1651000" y="152400"/>
                  </a:lnTo>
                  <a:lnTo>
                    <a:pt x="1651000" y="165100"/>
                  </a:lnTo>
                  <a:lnTo>
                    <a:pt x="1663700" y="165100"/>
                  </a:lnTo>
                  <a:lnTo>
                    <a:pt x="1676400" y="165100"/>
                  </a:lnTo>
                  <a:lnTo>
                    <a:pt x="1701800" y="177800"/>
                  </a:lnTo>
                  <a:lnTo>
                    <a:pt x="1701800" y="177800"/>
                  </a:lnTo>
                  <a:lnTo>
                    <a:pt x="1689100" y="177800"/>
                  </a:lnTo>
                  <a:lnTo>
                    <a:pt x="1676400" y="177800"/>
                  </a:lnTo>
                  <a:lnTo>
                    <a:pt x="1663700" y="1778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51000" y="190500"/>
                  </a:lnTo>
                  <a:lnTo>
                    <a:pt x="1638300" y="203200"/>
                  </a:lnTo>
                  <a:lnTo>
                    <a:pt x="1625600" y="2032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12900" y="228600"/>
                  </a:lnTo>
                  <a:lnTo>
                    <a:pt x="16129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54000"/>
                  </a:lnTo>
                  <a:lnTo>
                    <a:pt x="1587500" y="254000"/>
                  </a:lnTo>
                  <a:lnTo>
                    <a:pt x="1600200" y="254000"/>
                  </a:lnTo>
                  <a:lnTo>
                    <a:pt x="1600200" y="266700"/>
                  </a:lnTo>
                  <a:lnTo>
                    <a:pt x="1625600" y="266700"/>
                  </a:lnTo>
                  <a:lnTo>
                    <a:pt x="1625600" y="266700"/>
                  </a:lnTo>
                  <a:lnTo>
                    <a:pt x="1612900" y="266700"/>
                  </a:lnTo>
                  <a:lnTo>
                    <a:pt x="1600200" y="279400"/>
                  </a:lnTo>
                  <a:lnTo>
                    <a:pt x="16129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38300" y="279400"/>
                  </a:lnTo>
                  <a:lnTo>
                    <a:pt x="1651000" y="279400"/>
                  </a:lnTo>
                  <a:lnTo>
                    <a:pt x="1638300" y="304800"/>
                  </a:lnTo>
                  <a:lnTo>
                    <a:pt x="1625600" y="304800"/>
                  </a:lnTo>
                  <a:lnTo>
                    <a:pt x="1625600" y="317500"/>
                  </a:lnTo>
                  <a:lnTo>
                    <a:pt x="1676400" y="330200"/>
                  </a:lnTo>
                  <a:lnTo>
                    <a:pt x="1689100" y="330200"/>
                  </a:lnTo>
                  <a:lnTo>
                    <a:pt x="1701800" y="330200"/>
                  </a:lnTo>
                  <a:lnTo>
                    <a:pt x="1727200" y="330200"/>
                  </a:lnTo>
                  <a:lnTo>
                    <a:pt x="1765300" y="342900"/>
                  </a:lnTo>
                  <a:lnTo>
                    <a:pt x="1778000" y="330200"/>
                  </a:lnTo>
                  <a:lnTo>
                    <a:pt x="1790700" y="330200"/>
                  </a:lnTo>
                  <a:lnTo>
                    <a:pt x="1790700" y="342900"/>
                  </a:lnTo>
                  <a:lnTo>
                    <a:pt x="1803400" y="342900"/>
                  </a:lnTo>
                  <a:lnTo>
                    <a:pt x="1828800" y="330200"/>
                  </a:lnTo>
                  <a:lnTo>
                    <a:pt x="1828800" y="317500"/>
                  </a:lnTo>
                  <a:lnTo>
                    <a:pt x="1841500" y="317500"/>
                  </a:lnTo>
                  <a:lnTo>
                    <a:pt x="1841500" y="317500"/>
                  </a:lnTo>
                  <a:lnTo>
                    <a:pt x="1866900" y="330200"/>
                  </a:lnTo>
                  <a:lnTo>
                    <a:pt x="18669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905000" y="330200"/>
                  </a:lnTo>
                  <a:lnTo>
                    <a:pt x="1917700" y="330200"/>
                  </a:lnTo>
                  <a:lnTo>
                    <a:pt x="1917700" y="330200"/>
                  </a:lnTo>
                  <a:lnTo>
                    <a:pt x="1930400" y="330200"/>
                  </a:lnTo>
                  <a:lnTo>
                    <a:pt x="1943100" y="317500"/>
                  </a:lnTo>
                  <a:lnTo>
                    <a:pt x="1943100" y="292100"/>
                  </a:lnTo>
                  <a:lnTo>
                    <a:pt x="1943100" y="292100"/>
                  </a:lnTo>
                  <a:lnTo>
                    <a:pt x="1955800" y="304800"/>
                  </a:lnTo>
                  <a:lnTo>
                    <a:pt x="1993900" y="304800"/>
                  </a:lnTo>
                  <a:lnTo>
                    <a:pt x="1993900" y="3048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2006600" y="2921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19300" y="292100"/>
                  </a:lnTo>
                  <a:lnTo>
                    <a:pt x="2019300" y="304800"/>
                  </a:lnTo>
                  <a:lnTo>
                    <a:pt x="2019300" y="304800"/>
                  </a:lnTo>
                  <a:lnTo>
                    <a:pt x="2044700" y="304800"/>
                  </a:lnTo>
                  <a:lnTo>
                    <a:pt x="2032000" y="304800"/>
                  </a:lnTo>
                  <a:lnTo>
                    <a:pt x="20447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95500" y="304800"/>
                  </a:lnTo>
                  <a:lnTo>
                    <a:pt x="2095500" y="304800"/>
                  </a:lnTo>
                  <a:lnTo>
                    <a:pt x="2108200" y="304800"/>
                  </a:lnTo>
                  <a:lnTo>
                    <a:pt x="2108200" y="304800"/>
                  </a:lnTo>
                  <a:lnTo>
                    <a:pt x="2120900" y="304800"/>
                  </a:lnTo>
                  <a:lnTo>
                    <a:pt x="2120900" y="304800"/>
                  </a:lnTo>
                  <a:lnTo>
                    <a:pt x="2133600" y="304800"/>
                  </a:lnTo>
                  <a:lnTo>
                    <a:pt x="2133600" y="304800"/>
                  </a:lnTo>
                  <a:lnTo>
                    <a:pt x="2146300" y="317500"/>
                  </a:lnTo>
                  <a:lnTo>
                    <a:pt x="2159000" y="317500"/>
                  </a:lnTo>
                  <a:lnTo>
                    <a:pt x="2159000" y="317500"/>
                  </a:lnTo>
                  <a:lnTo>
                    <a:pt x="2171700" y="317500"/>
                  </a:lnTo>
                  <a:lnTo>
                    <a:pt x="2184400" y="317500"/>
                  </a:lnTo>
                  <a:lnTo>
                    <a:pt x="2171700" y="304800"/>
                  </a:lnTo>
                  <a:lnTo>
                    <a:pt x="2159000" y="304800"/>
                  </a:lnTo>
                  <a:lnTo>
                    <a:pt x="2146300" y="304800"/>
                  </a:lnTo>
                  <a:lnTo>
                    <a:pt x="2146300" y="292100"/>
                  </a:lnTo>
                  <a:lnTo>
                    <a:pt x="2133600" y="2921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59000" y="2921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84400" y="266700"/>
                  </a:lnTo>
                  <a:lnTo>
                    <a:pt x="2184400" y="266700"/>
                  </a:lnTo>
                  <a:lnTo>
                    <a:pt x="2197100" y="266700"/>
                  </a:lnTo>
                  <a:lnTo>
                    <a:pt x="2197100" y="254000"/>
                  </a:lnTo>
                  <a:lnTo>
                    <a:pt x="2209800" y="254000"/>
                  </a:lnTo>
                  <a:lnTo>
                    <a:pt x="21971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209800" y="2413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84400" y="2413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97100" y="228600"/>
                  </a:lnTo>
                  <a:lnTo>
                    <a:pt x="2197100" y="228600"/>
                  </a:lnTo>
                  <a:lnTo>
                    <a:pt x="2209800" y="228600"/>
                  </a:lnTo>
                  <a:lnTo>
                    <a:pt x="2209800" y="215900"/>
                  </a:lnTo>
                  <a:lnTo>
                    <a:pt x="2222500" y="215900"/>
                  </a:lnTo>
                  <a:lnTo>
                    <a:pt x="22098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28600"/>
                  </a:lnTo>
                  <a:lnTo>
                    <a:pt x="2247900" y="2286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987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24100" y="203200"/>
                  </a:lnTo>
                  <a:lnTo>
                    <a:pt x="2324100" y="203200"/>
                  </a:lnTo>
                  <a:lnTo>
                    <a:pt x="2336800" y="203200"/>
                  </a:lnTo>
                  <a:lnTo>
                    <a:pt x="2349500" y="203200"/>
                  </a:lnTo>
                  <a:lnTo>
                    <a:pt x="2349500" y="2159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13000" y="215900"/>
                  </a:lnTo>
                  <a:lnTo>
                    <a:pt x="2413000" y="215900"/>
                  </a:lnTo>
                  <a:lnTo>
                    <a:pt x="2400300" y="215900"/>
                  </a:lnTo>
                  <a:lnTo>
                    <a:pt x="2413000" y="203200"/>
                  </a:lnTo>
                  <a:lnTo>
                    <a:pt x="2425700" y="203200"/>
                  </a:lnTo>
                  <a:lnTo>
                    <a:pt x="2425700" y="190500"/>
                  </a:lnTo>
                  <a:lnTo>
                    <a:pt x="2413000" y="190500"/>
                  </a:lnTo>
                  <a:lnTo>
                    <a:pt x="2413000" y="190500"/>
                  </a:lnTo>
                  <a:lnTo>
                    <a:pt x="2400300" y="190500"/>
                  </a:lnTo>
                  <a:lnTo>
                    <a:pt x="2413000" y="190500"/>
                  </a:lnTo>
                  <a:lnTo>
                    <a:pt x="2425700" y="177800"/>
                  </a:lnTo>
                  <a:lnTo>
                    <a:pt x="2438400" y="177800"/>
                  </a:lnTo>
                  <a:lnTo>
                    <a:pt x="2451100" y="165100"/>
                  </a:lnTo>
                  <a:lnTo>
                    <a:pt x="2451100" y="177800"/>
                  </a:lnTo>
                  <a:lnTo>
                    <a:pt x="2463800" y="165100"/>
                  </a:lnTo>
                  <a:lnTo>
                    <a:pt x="2590800" y="177800"/>
                  </a:lnTo>
                  <a:lnTo>
                    <a:pt x="2603500" y="165100"/>
                  </a:lnTo>
                  <a:lnTo>
                    <a:pt x="2603500" y="165100"/>
                  </a:lnTo>
                  <a:lnTo>
                    <a:pt x="2603500" y="177800"/>
                  </a:lnTo>
                  <a:lnTo>
                    <a:pt x="2616200" y="177800"/>
                  </a:lnTo>
                  <a:lnTo>
                    <a:pt x="2628900" y="165100"/>
                  </a:lnTo>
                  <a:lnTo>
                    <a:pt x="2616200" y="165100"/>
                  </a:lnTo>
                  <a:lnTo>
                    <a:pt x="2616200" y="152400"/>
                  </a:lnTo>
                  <a:lnTo>
                    <a:pt x="2616200" y="1524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28900" y="127000"/>
                  </a:lnTo>
                  <a:lnTo>
                    <a:pt x="2628900" y="127000"/>
                  </a:lnTo>
                  <a:lnTo>
                    <a:pt x="2654300" y="139700"/>
                  </a:lnTo>
                  <a:lnTo>
                    <a:pt x="2654300" y="139700"/>
                  </a:lnTo>
                  <a:lnTo>
                    <a:pt x="2679700" y="139700"/>
                  </a:lnTo>
                  <a:lnTo>
                    <a:pt x="2679700" y="152400"/>
                  </a:lnTo>
                  <a:lnTo>
                    <a:pt x="2705100" y="152400"/>
                  </a:lnTo>
                  <a:lnTo>
                    <a:pt x="2705100" y="152400"/>
                  </a:lnTo>
                  <a:lnTo>
                    <a:pt x="2717800" y="152400"/>
                  </a:lnTo>
                  <a:lnTo>
                    <a:pt x="2717800" y="152400"/>
                  </a:lnTo>
                  <a:lnTo>
                    <a:pt x="2743200" y="165100"/>
                  </a:lnTo>
                  <a:lnTo>
                    <a:pt x="2743200" y="165100"/>
                  </a:lnTo>
                  <a:lnTo>
                    <a:pt x="27940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448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19400" y="2032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44800" y="215900"/>
                  </a:lnTo>
                  <a:lnTo>
                    <a:pt x="2844800" y="228600"/>
                  </a:lnTo>
                  <a:lnTo>
                    <a:pt x="2844800" y="228600"/>
                  </a:lnTo>
                  <a:lnTo>
                    <a:pt x="2857500" y="228600"/>
                  </a:lnTo>
                  <a:lnTo>
                    <a:pt x="2857500" y="215900"/>
                  </a:lnTo>
                  <a:lnTo>
                    <a:pt x="2870200" y="215900"/>
                  </a:lnTo>
                  <a:lnTo>
                    <a:pt x="2882900" y="215900"/>
                  </a:lnTo>
                  <a:lnTo>
                    <a:pt x="2895600" y="215900"/>
                  </a:lnTo>
                  <a:lnTo>
                    <a:pt x="2908300" y="215900"/>
                  </a:lnTo>
                  <a:lnTo>
                    <a:pt x="29083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28600"/>
                  </a:lnTo>
                  <a:lnTo>
                    <a:pt x="2933700" y="241300"/>
                  </a:lnTo>
                  <a:lnTo>
                    <a:pt x="2933700" y="241300"/>
                  </a:lnTo>
                  <a:lnTo>
                    <a:pt x="2946400" y="241300"/>
                  </a:lnTo>
                  <a:lnTo>
                    <a:pt x="2933700" y="266700"/>
                  </a:lnTo>
                  <a:lnTo>
                    <a:pt x="2921000" y="2667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66700"/>
                  </a:lnTo>
                  <a:lnTo>
                    <a:pt x="2895600" y="266700"/>
                  </a:lnTo>
                  <a:lnTo>
                    <a:pt x="2895600" y="266700"/>
                  </a:lnTo>
                  <a:lnTo>
                    <a:pt x="2908300" y="279400"/>
                  </a:lnTo>
                  <a:lnTo>
                    <a:pt x="2908300" y="292100"/>
                  </a:lnTo>
                  <a:lnTo>
                    <a:pt x="2921000" y="279400"/>
                  </a:lnTo>
                  <a:lnTo>
                    <a:pt x="2933700" y="2794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3048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71800" y="304800"/>
                  </a:lnTo>
                  <a:lnTo>
                    <a:pt x="2984500" y="317500"/>
                  </a:lnTo>
                  <a:lnTo>
                    <a:pt x="2984500" y="330200"/>
                  </a:lnTo>
                  <a:lnTo>
                    <a:pt x="2984500" y="342900"/>
                  </a:lnTo>
                  <a:lnTo>
                    <a:pt x="3009900" y="342900"/>
                  </a:lnTo>
                  <a:lnTo>
                    <a:pt x="3009900" y="342900"/>
                  </a:lnTo>
                  <a:lnTo>
                    <a:pt x="3009900" y="355600"/>
                  </a:lnTo>
                  <a:lnTo>
                    <a:pt x="2997200" y="355600"/>
                  </a:lnTo>
                  <a:lnTo>
                    <a:pt x="3009900" y="355600"/>
                  </a:lnTo>
                  <a:lnTo>
                    <a:pt x="3009900" y="355600"/>
                  </a:lnTo>
                  <a:lnTo>
                    <a:pt x="3022600" y="368300"/>
                  </a:lnTo>
                  <a:lnTo>
                    <a:pt x="3009900" y="368300"/>
                  </a:lnTo>
                  <a:lnTo>
                    <a:pt x="3009900" y="368300"/>
                  </a:lnTo>
                  <a:lnTo>
                    <a:pt x="2997200" y="368300"/>
                  </a:lnTo>
                  <a:lnTo>
                    <a:pt x="2997200" y="381000"/>
                  </a:lnTo>
                  <a:lnTo>
                    <a:pt x="2997200" y="368300"/>
                  </a:lnTo>
                  <a:lnTo>
                    <a:pt x="2984500" y="368300"/>
                  </a:lnTo>
                  <a:lnTo>
                    <a:pt x="2984500" y="381000"/>
                  </a:lnTo>
                  <a:lnTo>
                    <a:pt x="2984500" y="393700"/>
                  </a:lnTo>
                  <a:lnTo>
                    <a:pt x="2984500" y="406400"/>
                  </a:lnTo>
                  <a:lnTo>
                    <a:pt x="2984500" y="419100"/>
                  </a:lnTo>
                  <a:lnTo>
                    <a:pt x="2971800" y="419100"/>
                  </a:lnTo>
                  <a:lnTo>
                    <a:pt x="2971800" y="419100"/>
                  </a:lnTo>
                  <a:lnTo>
                    <a:pt x="2971800" y="406400"/>
                  </a:lnTo>
                  <a:lnTo>
                    <a:pt x="2959100" y="419100"/>
                  </a:lnTo>
                  <a:lnTo>
                    <a:pt x="2946400" y="419100"/>
                  </a:lnTo>
                  <a:lnTo>
                    <a:pt x="2946400" y="419100"/>
                  </a:lnTo>
                  <a:lnTo>
                    <a:pt x="2933700" y="419100"/>
                  </a:lnTo>
                  <a:lnTo>
                    <a:pt x="2946400" y="406400"/>
                  </a:lnTo>
                  <a:lnTo>
                    <a:pt x="2946400" y="406400"/>
                  </a:lnTo>
                  <a:lnTo>
                    <a:pt x="2933700" y="406400"/>
                  </a:lnTo>
                  <a:lnTo>
                    <a:pt x="2933700" y="393700"/>
                  </a:lnTo>
                  <a:lnTo>
                    <a:pt x="2921000" y="393700"/>
                  </a:lnTo>
                  <a:lnTo>
                    <a:pt x="2921000" y="406400"/>
                  </a:lnTo>
                  <a:lnTo>
                    <a:pt x="2895600" y="406400"/>
                  </a:lnTo>
                  <a:lnTo>
                    <a:pt x="2895600" y="406400"/>
                  </a:lnTo>
                  <a:lnTo>
                    <a:pt x="2882900" y="406400"/>
                  </a:lnTo>
                  <a:lnTo>
                    <a:pt x="2895600" y="419100"/>
                  </a:lnTo>
                  <a:lnTo>
                    <a:pt x="2882900" y="419100"/>
                  </a:lnTo>
                  <a:lnTo>
                    <a:pt x="2870200" y="406400"/>
                  </a:lnTo>
                  <a:lnTo>
                    <a:pt x="2870200" y="419100"/>
                  </a:lnTo>
                  <a:lnTo>
                    <a:pt x="2882900" y="431800"/>
                  </a:lnTo>
                  <a:lnTo>
                    <a:pt x="2882900" y="431800"/>
                  </a:lnTo>
                  <a:lnTo>
                    <a:pt x="2870200" y="419100"/>
                  </a:lnTo>
                  <a:lnTo>
                    <a:pt x="2870200" y="431800"/>
                  </a:lnTo>
                  <a:lnTo>
                    <a:pt x="2857500" y="431800"/>
                  </a:lnTo>
                  <a:lnTo>
                    <a:pt x="2832100" y="431800"/>
                  </a:lnTo>
                  <a:lnTo>
                    <a:pt x="2819400" y="431800"/>
                  </a:lnTo>
                  <a:lnTo>
                    <a:pt x="2819400" y="431800"/>
                  </a:lnTo>
                  <a:lnTo>
                    <a:pt x="2832100" y="431800"/>
                  </a:lnTo>
                  <a:lnTo>
                    <a:pt x="2819400" y="444500"/>
                  </a:lnTo>
                  <a:lnTo>
                    <a:pt x="2794000" y="444500"/>
                  </a:lnTo>
                  <a:lnTo>
                    <a:pt x="2794000" y="444500"/>
                  </a:lnTo>
                  <a:lnTo>
                    <a:pt x="2781300" y="4445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68600" y="469900"/>
                  </a:lnTo>
                  <a:lnTo>
                    <a:pt x="2755900" y="457200"/>
                  </a:lnTo>
                  <a:lnTo>
                    <a:pt x="2755900" y="457200"/>
                  </a:lnTo>
                  <a:lnTo>
                    <a:pt x="2743200" y="457200"/>
                  </a:lnTo>
                  <a:lnTo>
                    <a:pt x="2730500" y="457200"/>
                  </a:lnTo>
                  <a:lnTo>
                    <a:pt x="2730500" y="457200"/>
                  </a:lnTo>
                  <a:lnTo>
                    <a:pt x="2705100" y="457200"/>
                  </a:lnTo>
                  <a:lnTo>
                    <a:pt x="2705100" y="4572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705100" y="469900"/>
                  </a:lnTo>
                  <a:lnTo>
                    <a:pt x="2692400" y="482600"/>
                  </a:lnTo>
                  <a:lnTo>
                    <a:pt x="2667000" y="469900"/>
                  </a:lnTo>
                  <a:lnTo>
                    <a:pt x="2654300" y="482600"/>
                  </a:lnTo>
                  <a:lnTo>
                    <a:pt x="26543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41600" y="482600"/>
                  </a:lnTo>
                  <a:lnTo>
                    <a:pt x="2641600" y="482600"/>
                  </a:lnTo>
                  <a:lnTo>
                    <a:pt x="2654300" y="482600"/>
                  </a:lnTo>
                  <a:lnTo>
                    <a:pt x="2641600" y="495300"/>
                  </a:lnTo>
                  <a:lnTo>
                    <a:pt x="2654300" y="495300"/>
                  </a:lnTo>
                  <a:lnTo>
                    <a:pt x="2654300" y="508000"/>
                  </a:lnTo>
                  <a:lnTo>
                    <a:pt x="2667000" y="520700"/>
                  </a:lnTo>
                  <a:lnTo>
                    <a:pt x="26670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289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590800" y="520700"/>
                  </a:lnTo>
                  <a:lnTo>
                    <a:pt x="2578100" y="520700"/>
                  </a:lnTo>
                  <a:lnTo>
                    <a:pt x="2578100" y="533400"/>
                  </a:lnTo>
                  <a:lnTo>
                    <a:pt x="2578100" y="546100"/>
                  </a:lnTo>
                  <a:lnTo>
                    <a:pt x="2578100" y="546100"/>
                  </a:lnTo>
                  <a:lnTo>
                    <a:pt x="2565400" y="558800"/>
                  </a:lnTo>
                  <a:lnTo>
                    <a:pt x="2540000" y="546100"/>
                  </a:lnTo>
                  <a:lnTo>
                    <a:pt x="2540000" y="533400"/>
                  </a:lnTo>
                  <a:lnTo>
                    <a:pt x="2552700" y="533400"/>
                  </a:lnTo>
                  <a:lnTo>
                    <a:pt x="2540000" y="533400"/>
                  </a:lnTo>
                  <a:lnTo>
                    <a:pt x="2514600" y="533400"/>
                  </a:lnTo>
                  <a:lnTo>
                    <a:pt x="2527300" y="5461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40000" y="584200"/>
                  </a:lnTo>
                  <a:lnTo>
                    <a:pt x="2540000" y="5842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52700" y="622300"/>
                  </a:lnTo>
                  <a:lnTo>
                    <a:pt x="25400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35000"/>
                  </a:lnTo>
                  <a:lnTo>
                    <a:pt x="2565400" y="635000"/>
                  </a:lnTo>
                  <a:lnTo>
                    <a:pt x="2565400" y="647700"/>
                  </a:lnTo>
                  <a:lnTo>
                    <a:pt x="2578100" y="647700"/>
                  </a:lnTo>
                  <a:lnTo>
                    <a:pt x="2565400" y="647700"/>
                  </a:lnTo>
                  <a:lnTo>
                    <a:pt x="2565400" y="647700"/>
                  </a:lnTo>
                  <a:lnTo>
                    <a:pt x="25654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90800" y="660400"/>
                  </a:lnTo>
                  <a:lnTo>
                    <a:pt x="2603500" y="660400"/>
                  </a:lnTo>
                  <a:lnTo>
                    <a:pt x="2616200" y="660400"/>
                  </a:lnTo>
                  <a:lnTo>
                    <a:pt x="2628900" y="660400"/>
                  </a:lnTo>
                  <a:lnTo>
                    <a:pt x="2641600" y="673100"/>
                  </a:lnTo>
                  <a:lnTo>
                    <a:pt x="2641600" y="660400"/>
                  </a:lnTo>
                  <a:lnTo>
                    <a:pt x="2641600" y="660400"/>
                  </a:lnTo>
                  <a:lnTo>
                    <a:pt x="2667000" y="660400"/>
                  </a:lnTo>
                  <a:lnTo>
                    <a:pt x="2667000" y="660400"/>
                  </a:lnTo>
                  <a:lnTo>
                    <a:pt x="2692400" y="660400"/>
                  </a:lnTo>
                  <a:lnTo>
                    <a:pt x="2705100" y="660400"/>
                  </a:lnTo>
                  <a:lnTo>
                    <a:pt x="2717800" y="660400"/>
                  </a:lnTo>
                  <a:lnTo>
                    <a:pt x="2717800" y="660400"/>
                  </a:lnTo>
                  <a:lnTo>
                    <a:pt x="2717800" y="673100"/>
                  </a:lnTo>
                  <a:lnTo>
                    <a:pt x="2717800" y="673100"/>
                  </a:lnTo>
                  <a:lnTo>
                    <a:pt x="2730500" y="673100"/>
                  </a:lnTo>
                  <a:lnTo>
                    <a:pt x="2743200" y="673100"/>
                  </a:lnTo>
                  <a:lnTo>
                    <a:pt x="2743200" y="673100"/>
                  </a:lnTo>
                  <a:lnTo>
                    <a:pt x="2768600" y="673100"/>
                  </a:lnTo>
                  <a:lnTo>
                    <a:pt x="2768600" y="685800"/>
                  </a:lnTo>
                  <a:lnTo>
                    <a:pt x="2755900" y="6858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79700" y="7239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705100" y="7493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743200" y="762000"/>
                  </a:lnTo>
                  <a:lnTo>
                    <a:pt x="2755900" y="762000"/>
                  </a:lnTo>
                  <a:lnTo>
                    <a:pt x="2768600" y="774700"/>
                  </a:lnTo>
                  <a:lnTo>
                    <a:pt x="2768600" y="787400"/>
                  </a:lnTo>
                  <a:lnTo>
                    <a:pt x="2781300" y="800100"/>
                  </a:lnTo>
                  <a:lnTo>
                    <a:pt x="2781300" y="800100"/>
                  </a:lnTo>
                  <a:lnTo>
                    <a:pt x="2794000" y="800100"/>
                  </a:lnTo>
                  <a:lnTo>
                    <a:pt x="2794000" y="800100"/>
                  </a:lnTo>
                  <a:lnTo>
                    <a:pt x="2794000" y="812800"/>
                  </a:lnTo>
                  <a:lnTo>
                    <a:pt x="2781300" y="812800"/>
                  </a:lnTo>
                  <a:lnTo>
                    <a:pt x="2794000" y="812800"/>
                  </a:lnTo>
                  <a:lnTo>
                    <a:pt x="2794000" y="825500"/>
                  </a:lnTo>
                  <a:lnTo>
                    <a:pt x="2781300" y="812800"/>
                  </a:lnTo>
                  <a:lnTo>
                    <a:pt x="2755900" y="812800"/>
                  </a:lnTo>
                  <a:lnTo>
                    <a:pt x="2743200" y="812800"/>
                  </a:lnTo>
                  <a:lnTo>
                    <a:pt x="2730500" y="825500"/>
                  </a:lnTo>
                  <a:lnTo>
                    <a:pt x="2717800" y="825500"/>
                  </a:lnTo>
                  <a:lnTo>
                    <a:pt x="2717800" y="825500"/>
                  </a:lnTo>
                  <a:lnTo>
                    <a:pt x="2705100" y="825500"/>
                  </a:lnTo>
                  <a:lnTo>
                    <a:pt x="2705100" y="825500"/>
                  </a:lnTo>
                  <a:lnTo>
                    <a:pt x="2679700" y="825500"/>
                  </a:lnTo>
                  <a:lnTo>
                    <a:pt x="2667000" y="838200"/>
                  </a:lnTo>
                  <a:lnTo>
                    <a:pt x="2654300" y="825500"/>
                  </a:lnTo>
                  <a:lnTo>
                    <a:pt x="2654300" y="825500"/>
                  </a:lnTo>
                  <a:lnTo>
                    <a:pt x="2641600" y="825500"/>
                  </a:lnTo>
                  <a:lnTo>
                    <a:pt x="2641600" y="825500"/>
                  </a:lnTo>
                  <a:lnTo>
                    <a:pt x="2628900" y="8255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03500" y="838200"/>
                  </a:lnTo>
                  <a:lnTo>
                    <a:pt x="2603500" y="850900"/>
                  </a:lnTo>
                  <a:lnTo>
                    <a:pt x="2603500" y="8509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03500" y="876300"/>
                  </a:lnTo>
                  <a:lnTo>
                    <a:pt x="2616200" y="876300"/>
                  </a:lnTo>
                  <a:lnTo>
                    <a:pt x="2616200" y="889000"/>
                  </a:lnTo>
                  <a:lnTo>
                    <a:pt x="2628900" y="8890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590800" y="927100"/>
                  </a:lnTo>
                  <a:lnTo>
                    <a:pt x="2578100" y="927100"/>
                  </a:lnTo>
                  <a:lnTo>
                    <a:pt x="2565400" y="927100"/>
                  </a:lnTo>
                  <a:lnTo>
                    <a:pt x="2552700" y="927100"/>
                  </a:lnTo>
                  <a:lnTo>
                    <a:pt x="2552700" y="939800"/>
                  </a:lnTo>
                  <a:lnTo>
                    <a:pt x="2540000" y="927100"/>
                  </a:lnTo>
                  <a:lnTo>
                    <a:pt x="2527300" y="927100"/>
                  </a:lnTo>
                  <a:lnTo>
                    <a:pt x="2514600" y="939800"/>
                  </a:lnTo>
                  <a:lnTo>
                    <a:pt x="2501900" y="939800"/>
                  </a:lnTo>
                  <a:lnTo>
                    <a:pt x="25019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501900" y="977900"/>
                  </a:lnTo>
                  <a:lnTo>
                    <a:pt x="2501900" y="977900"/>
                  </a:lnTo>
                  <a:lnTo>
                    <a:pt x="2514600" y="990600"/>
                  </a:lnTo>
                  <a:lnTo>
                    <a:pt x="2489200" y="990600"/>
                  </a:lnTo>
                  <a:lnTo>
                    <a:pt x="2476500" y="990600"/>
                  </a:lnTo>
                  <a:lnTo>
                    <a:pt x="2476500" y="990600"/>
                  </a:lnTo>
                  <a:lnTo>
                    <a:pt x="2463800" y="1003300"/>
                  </a:lnTo>
                  <a:lnTo>
                    <a:pt x="2451100" y="1003300"/>
                  </a:lnTo>
                  <a:lnTo>
                    <a:pt x="2438400" y="1003300"/>
                  </a:lnTo>
                  <a:lnTo>
                    <a:pt x="2425700" y="990600"/>
                  </a:lnTo>
                  <a:lnTo>
                    <a:pt x="2413000" y="990600"/>
                  </a:lnTo>
                  <a:lnTo>
                    <a:pt x="2413000" y="990600"/>
                  </a:lnTo>
                  <a:lnTo>
                    <a:pt x="2400300" y="1003300"/>
                  </a:lnTo>
                  <a:lnTo>
                    <a:pt x="2387600" y="1003300"/>
                  </a:lnTo>
                  <a:lnTo>
                    <a:pt x="2374900" y="1003300"/>
                  </a:lnTo>
                  <a:lnTo>
                    <a:pt x="2374900" y="1016000"/>
                  </a:lnTo>
                  <a:lnTo>
                    <a:pt x="2374900" y="1016000"/>
                  </a:lnTo>
                  <a:lnTo>
                    <a:pt x="2374900" y="1028700"/>
                  </a:lnTo>
                  <a:lnTo>
                    <a:pt x="2362200" y="1028700"/>
                  </a:lnTo>
                  <a:lnTo>
                    <a:pt x="2362200" y="1028700"/>
                  </a:lnTo>
                  <a:lnTo>
                    <a:pt x="2349500" y="1028700"/>
                  </a:lnTo>
                  <a:lnTo>
                    <a:pt x="2336800" y="1041400"/>
                  </a:lnTo>
                  <a:lnTo>
                    <a:pt x="2298700" y="1028700"/>
                  </a:lnTo>
                  <a:lnTo>
                    <a:pt x="2298700" y="1028700"/>
                  </a:lnTo>
                  <a:lnTo>
                    <a:pt x="2260600" y="1028700"/>
                  </a:lnTo>
                  <a:lnTo>
                    <a:pt x="2260600" y="1028700"/>
                  </a:lnTo>
                  <a:lnTo>
                    <a:pt x="2247900" y="1028700"/>
                  </a:lnTo>
                  <a:lnTo>
                    <a:pt x="2222500" y="1054100"/>
                  </a:lnTo>
                  <a:lnTo>
                    <a:pt x="2222500" y="1066800"/>
                  </a:lnTo>
                  <a:lnTo>
                    <a:pt x="2209800" y="1092200"/>
                  </a:lnTo>
                  <a:lnTo>
                    <a:pt x="2209800" y="1092200"/>
                  </a:lnTo>
                  <a:lnTo>
                    <a:pt x="2197100" y="1092200"/>
                  </a:lnTo>
                  <a:lnTo>
                    <a:pt x="2209800" y="1092200"/>
                  </a:lnTo>
                  <a:lnTo>
                    <a:pt x="2222500" y="1117600"/>
                  </a:lnTo>
                  <a:lnTo>
                    <a:pt x="2235200" y="1117600"/>
                  </a:lnTo>
                  <a:lnTo>
                    <a:pt x="2247900" y="1117600"/>
                  </a:lnTo>
                  <a:lnTo>
                    <a:pt x="2247900" y="1130300"/>
                  </a:lnTo>
                  <a:lnTo>
                    <a:pt x="2260600" y="1130300"/>
                  </a:lnTo>
                  <a:lnTo>
                    <a:pt x="2273300" y="1130300"/>
                  </a:lnTo>
                  <a:lnTo>
                    <a:pt x="2273300" y="1130300"/>
                  </a:lnTo>
                  <a:lnTo>
                    <a:pt x="2286000" y="1130300"/>
                  </a:lnTo>
                  <a:lnTo>
                    <a:pt x="2286000" y="1143000"/>
                  </a:lnTo>
                  <a:lnTo>
                    <a:pt x="2298700" y="11430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24100" y="1155700"/>
                  </a:lnTo>
                  <a:lnTo>
                    <a:pt x="2324100" y="1168400"/>
                  </a:lnTo>
                  <a:lnTo>
                    <a:pt x="2336800" y="1168400"/>
                  </a:lnTo>
                  <a:lnTo>
                    <a:pt x="2349500" y="1168400"/>
                  </a:lnTo>
                  <a:lnTo>
                    <a:pt x="2349500" y="1168400"/>
                  </a:lnTo>
                  <a:lnTo>
                    <a:pt x="2298700" y="1168400"/>
                  </a:lnTo>
                  <a:lnTo>
                    <a:pt x="2298700" y="1181100"/>
                  </a:lnTo>
                  <a:lnTo>
                    <a:pt x="2273300" y="1168400"/>
                  </a:lnTo>
                  <a:lnTo>
                    <a:pt x="2273300" y="1168400"/>
                  </a:lnTo>
                  <a:lnTo>
                    <a:pt x="2286000" y="1168400"/>
                  </a:lnTo>
                  <a:lnTo>
                    <a:pt x="2273300" y="1168400"/>
                  </a:lnTo>
                  <a:lnTo>
                    <a:pt x="2286000" y="11811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86000" y="1219200"/>
                  </a:lnTo>
                  <a:lnTo>
                    <a:pt x="2273300" y="1219200"/>
                  </a:lnTo>
                  <a:lnTo>
                    <a:pt x="2324100" y="1231900"/>
                  </a:lnTo>
                  <a:lnTo>
                    <a:pt x="2336800" y="1231900"/>
                  </a:lnTo>
                  <a:lnTo>
                    <a:pt x="2362200" y="1231900"/>
                  </a:lnTo>
                  <a:lnTo>
                    <a:pt x="2374900" y="1244600"/>
                  </a:lnTo>
                  <a:lnTo>
                    <a:pt x="2413000" y="1257300"/>
                  </a:lnTo>
                  <a:lnTo>
                    <a:pt x="2413000" y="1257300"/>
                  </a:lnTo>
                  <a:lnTo>
                    <a:pt x="2438400" y="1257300"/>
                  </a:lnTo>
                  <a:lnTo>
                    <a:pt x="2451100" y="1270000"/>
                  </a:lnTo>
                  <a:lnTo>
                    <a:pt x="2451100" y="1270000"/>
                  </a:lnTo>
                  <a:lnTo>
                    <a:pt x="2463800" y="1282700"/>
                  </a:lnTo>
                  <a:lnTo>
                    <a:pt x="2387600" y="1282700"/>
                  </a:lnTo>
                  <a:lnTo>
                    <a:pt x="23876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62200" y="1295400"/>
                  </a:lnTo>
                  <a:lnTo>
                    <a:pt x="2349500" y="1282700"/>
                  </a:lnTo>
                  <a:lnTo>
                    <a:pt x="23495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49500" y="1270000"/>
                  </a:lnTo>
                  <a:lnTo>
                    <a:pt x="2336800" y="1270000"/>
                  </a:lnTo>
                  <a:lnTo>
                    <a:pt x="2324100" y="1282700"/>
                  </a:lnTo>
                  <a:lnTo>
                    <a:pt x="2311400" y="1282700"/>
                  </a:lnTo>
                  <a:lnTo>
                    <a:pt x="2324100" y="1270000"/>
                  </a:lnTo>
                  <a:lnTo>
                    <a:pt x="2324100" y="1270000"/>
                  </a:lnTo>
                  <a:lnTo>
                    <a:pt x="2298700" y="1282700"/>
                  </a:lnTo>
                  <a:lnTo>
                    <a:pt x="2298700" y="1282700"/>
                  </a:lnTo>
                  <a:lnTo>
                    <a:pt x="2286000" y="1282700"/>
                  </a:lnTo>
                  <a:lnTo>
                    <a:pt x="2286000" y="1295400"/>
                  </a:lnTo>
                  <a:lnTo>
                    <a:pt x="2286000" y="1295400"/>
                  </a:lnTo>
                  <a:lnTo>
                    <a:pt x="2286000" y="1282700"/>
                  </a:lnTo>
                  <a:lnTo>
                    <a:pt x="2273300" y="1270000"/>
                  </a:lnTo>
                  <a:lnTo>
                    <a:pt x="2273300" y="1270000"/>
                  </a:lnTo>
                  <a:lnTo>
                    <a:pt x="2260600" y="1270000"/>
                  </a:lnTo>
                  <a:lnTo>
                    <a:pt x="2260600" y="1295400"/>
                  </a:lnTo>
                  <a:lnTo>
                    <a:pt x="2260600" y="1295400"/>
                  </a:lnTo>
                  <a:lnTo>
                    <a:pt x="22352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71700" y="1308100"/>
                  </a:lnTo>
                  <a:lnTo>
                    <a:pt x="2184400" y="1295400"/>
                  </a:lnTo>
                  <a:lnTo>
                    <a:pt x="2184400" y="1295400"/>
                  </a:lnTo>
                  <a:lnTo>
                    <a:pt x="2171700" y="1308100"/>
                  </a:lnTo>
                  <a:lnTo>
                    <a:pt x="2159000" y="1295400"/>
                  </a:lnTo>
                  <a:lnTo>
                    <a:pt x="2171700" y="1282700"/>
                  </a:lnTo>
                  <a:lnTo>
                    <a:pt x="2133600" y="1282700"/>
                  </a:lnTo>
                  <a:lnTo>
                    <a:pt x="2120900" y="1295400"/>
                  </a:lnTo>
                  <a:lnTo>
                    <a:pt x="2120900" y="1295400"/>
                  </a:lnTo>
                  <a:lnTo>
                    <a:pt x="21082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82800" y="1295400"/>
                  </a:lnTo>
                  <a:lnTo>
                    <a:pt x="2082800" y="1295400"/>
                  </a:lnTo>
                  <a:lnTo>
                    <a:pt x="2070100" y="1295400"/>
                  </a:lnTo>
                  <a:lnTo>
                    <a:pt x="2070100" y="1308100"/>
                  </a:lnTo>
                  <a:lnTo>
                    <a:pt x="2082800" y="1308100"/>
                  </a:lnTo>
                  <a:lnTo>
                    <a:pt x="2070100" y="1320800"/>
                  </a:lnTo>
                  <a:lnTo>
                    <a:pt x="2082800" y="1320800"/>
                  </a:lnTo>
                  <a:lnTo>
                    <a:pt x="2070100" y="1358900"/>
                  </a:lnTo>
                  <a:lnTo>
                    <a:pt x="2057400" y="1346200"/>
                  </a:lnTo>
                  <a:lnTo>
                    <a:pt x="2057400" y="1346200"/>
                  </a:lnTo>
                  <a:lnTo>
                    <a:pt x="2070100" y="1358900"/>
                  </a:lnTo>
                  <a:lnTo>
                    <a:pt x="2070100" y="1371600"/>
                  </a:lnTo>
                  <a:lnTo>
                    <a:pt x="2057400" y="1371600"/>
                  </a:lnTo>
                  <a:lnTo>
                    <a:pt x="2057400" y="1384300"/>
                  </a:lnTo>
                  <a:lnTo>
                    <a:pt x="2070100" y="1384300"/>
                  </a:lnTo>
                  <a:lnTo>
                    <a:pt x="2070100" y="1384300"/>
                  </a:lnTo>
                  <a:lnTo>
                    <a:pt x="2082800" y="13843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19300" y="1397000"/>
                  </a:lnTo>
                  <a:lnTo>
                    <a:pt x="2019300" y="1397000"/>
                  </a:lnTo>
                  <a:lnTo>
                    <a:pt x="2019300" y="1384300"/>
                  </a:lnTo>
                  <a:lnTo>
                    <a:pt x="2006600" y="1358900"/>
                  </a:lnTo>
                  <a:lnTo>
                    <a:pt x="1981200" y="1371600"/>
                  </a:lnTo>
                  <a:lnTo>
                    <a:pt x="1993900" y="1358900"/>
                  </a:lnTo>
                  <a:lnTo>
                    <a:pt x="1981200" y="1358900"/>
                  </a:lnTo>
                  <a:lnTo>
                    <a:pt x="1981200" y="1346200"/>
                  </a:lnTo>
                  <a:lnTo>
                    <a:pt x="1930400" y="1333500"/>
                  </a:lnTo>
                  <a:lnTo>
                    <a:pt x="19304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58900"/>
                  </a:lnTo>
                  <a:lnTo>
                    <a:pt x="1892300" y="1358900"/>
                  </a:lnTo>
                  <a:lnTo>
                    <a:pt x="1892300" y="1358900"/>
                  </a:lnTo>
                  <a:lnTo>
                    <a:pt x="1879600" y="13716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54200" y="1384300"/>
                  </a:lnTo>
                  <a:lnTo>
                    <a:pt x="1866900" y="1397000"/>
                  </a:lnTo>
                  <a:lnTo>
                    <a:pt x="1841500" y="1397000"/>
                  </a:lnTo>
                  <a:lnTo>
                    <a:pt x="1828800" y="1397000"/>
                  </a:lnTo>
                  <a:lnTo>
                    <a:pt x="1828800" y="1397000"/>
                  </a:lnTo>
                  <a:lnTo>
                    <a:pt x="18161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778000" y="1397000"/>
                  </a:lnTo>
                  <a:lnTo>
                    <a:pt x="1778000" y="1397000"/>
                  </a:lnTo>
                  <a:lnTo>
                    <a:pt x="1739900" y="1384300"/>
                  </a:lnTo>
                  <a:lnTo>
                    <a:pt x="1739900" y="1384300"/>
                  </a:lnTo>
                  <a:lnTo>
                    <a:pt x="1727200" y="13843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714500" y="1358900"/>
                  </a:lnTo>
                  <a:lnTo>
                    <a:pt x="1714500" y="1358900"/>
                  </a:lnTo>
                  <a:lnTo>
                    <a:pt x="1727200" y="1358900"/>
                  </a:lnTo>
                  <a:lnTo>
                    <a:pt x="1651000" y="1346200"/>
                  </a:lnTo>
                  <a:lnTo>
                    <a:pt x="16510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12900" y="1346200"/>
                  </a:lnTo>
                  <a:lnTo>
                    <a:pt x="1600200" y="1346200"/>
                  </a:lnTo>
                  <a:lnTo>
                    <a:pt x="1600200" y="1333500"/>
                  </a:lnTo>
                  <a:lnTo>
                    <a:pt x="1562100" y="1320800"/>
                  </a:lnTo>
                  <a:lnTo>
                    <a:pt x="1587500" y="1320800"/>
                  </a:lnTo>
                  <a:lnTo>
                    <a:pt x="1600200" y="1282700"/>
                  </a:lnTo>
                  <a:lnTo>
                    <a:pt x="1587500" y="1282700"/>
                  </a:lnTo>
                  <a:lnTo>
                    <a:pt x="1600200" y="12827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587500" y="1244600"/>
                  </a:lnTo>
                  <a:lnTo>
                    <a:pt x="1574800" y="1244600"/>
                  </a:lnTo>
                  <a:lnTo>
                    <a:pt x="1574800" y="1244600"/>
                  </a:lnTo>
                  <a:lnTo>
                    <a:pt x="1562100" y="1244600"/>
                  </a:lnTo>
                  <a:lnTo>
                    <a:pt x="1562100" y="1244600"/>
                  </a:lnTo>
                  <a:lnTo>
                    <a:pt x="1549400" y="1231900"/>
                  </a:lnTo>
                  <a:lnTo>
                    <a:pt x="1549400" y="1231900"/>
                  </a:lnTo>
                  <a:lnTo>
                    <a:pt x="1536700" y="1219200"/>
                  </a:lnTo>
                  <a:lnTo>
                    <a:pt x="1549400" y="1219200"/>
                  </a:lnTo>
                  <a:lnTo>
                    <a:pt x="1536700" y="1206500"/>
                  </a:lnTo>
                  <a:lnTo>
                    <a:pt x="1511300" y="1193800"/>
                  </a:lnTo>
                  <a:lnTo>
                    <a:pt x="1511300" y="1193800"/>
                  </a:lnTo>
                  <a:lnTo>
                    <a:pt x="1498600" y="1193800"/>
                  </a:lnTo>
                  <a:lnTo>
                    <a:pt x="1485900" y="1206500"/>
                  </a:lnTo>
                  <a:lnTo>
                    <a:pt x="1485900" y="1206500"/>
                  </a:lnTo>
                  <a:lnTo>
                    <a:pt x="1473200" y="1206500"/>
                  </a:lnTo>
                  <a:lnTo>
                    <a:pt x="1460500" y="1206500"/>
                  </a:lnTo>
                  <a:lnTo>
                    <a:pt x="14605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97000" y="1181100"/>
                  </a:lnTo>
                  <a:lnTo>
                    <a:pt x="13843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68400"/>
                  </a:lnTo>
                  <a:lnTo>
                    <a:pt x="1358900" y="1168400"/>
                  </a:lnTo>
                  <a:lnTo>
                    <a:pt x="1371600" y="1155700"/>
                  </a:lnTo>
                  <a:lnTo>
                    <a:pt x="1358900" y="1155700"/>
                  </a:lnTo>
                  <a:lnTo>
                    <a:pt x="1358900" y="1155700"/>
                  </a:lnTo>
                  <a:lnTo>
                    <a:pt x="1371600" y="1155700"/>
                  </a:lnTo>
                  <a:lnTo>
                    <a:pt x="13843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17600"/>
                  </a:lnTo>
                  <a:lnTo>
                    <a:pt x="1320800" y="1104900"/>
                  </a:lnTo>
                  <a:lnTo>
                    <a:pt x="1308100" y="1117600"/>
                  </a:lnTo>
                  <a:lnTo>
                    <a:pt x="1282700" y="1117600"/>
                  </a:lnTo>
                  <a:lnTo>
                    <a:pt x="1282700" y="1117600"/>
                  </a:lnTo>
                  <a:lnTo>
                    <a:pt x="1270000" y="1117600"/>
                  </a:lnTo>
                  <a:lnTo>
                    <a:pt x="1257300" y="1130300"/>
                  </a:lnTo>
                  <a:lnTo>
                    <a:pt x="1257300" y="1117600"/>
                  </a:lnTo>
                  <a:lnTo>
                    <a:pt x="1231900" y="1155700"/>
                  </a:lnTo>
                  <a:lnTo>
                    <a:pt x="1231900" y="1168400"/>
                  </a:lnTo>
                  <a:lnTo>
                    <a:pt x="1231900" y="1181100"/>
                  </a:lnTo>
                  <a:lnTo>
                    <a:pt x="1244600" y="1181100"/>
                  </a:lnTo>
                  <a:lnTo>
                    <a:pt x="1244600" y="1181100"/>
                  </a:lnTo>
                  <a:lnTo>
                    <a:pt x="1231900" y="1181100"/>
                  </a:lnTo>
                  <a:lnTo>
                    <a:pt x="1231900" y="1181100"/>
                  </a:lnTo>
                  <a:lnTo>
                    <a:pt x="1219200" y="1168400"/>
                  </a:lnTo>
                  <a:lnTo>
                    <a:pt x="1219200" y="1168400"/>
                  </a:lnTo>
                  <a:lnTo>
                    <a:pt x="1206500" y="1168400"/>
                  </a:lnTo>
                  <a:lnTo>
                    <a:pt x="1193800" y="1168400"/>
                  </a:lnTo>
                  <a:lnTo>
                    <a:pt x="1193800" y="1155700"/>
                  </a:lnTo>
                  <a:lnTo>
                    <a:pt x="1181100" y="1155700"/>
                  </a:lnTo>
                  <a:lnTo>
                    <a:pt x="1181100" y="1168400"/>
                  </a:lnTo>
                  <a:lnTo>
                    <a:pt x="1181100" y="1168400"/>
                  </a:lnTo>
                  <a:lnTo>
                    <a:pt x="1168400" y="1181100"/>
                  </a:lnTo>
                  <a:lnTo>
                    <a:pt x="1155700" y="1181100"/>
                  </a:lnTo>
                  <a:lnTo>
                    <a:pt x="1143000" y="1181100"/>
                  </a:lnTo>
                  <a:lnTo>
                    <a:pt x="1143000" y="11811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04900" y="1155700"/>
                  </a:lnTo>
                  <a:lnTo>
                    <a:pt x="1104900" y="1155700"/>
                  </a:lnTo>
                  <a:lnTo>
                    <a:pt x="1092200" y="1168400"/>
                  </a:lnTo>
                  <a:lnTo>
                    <a:pt x="1028700" y="1155700"/>
                  </a:lnTo>
                  <a:lnTo>
                    <a:pt x="10287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990600" y="1181100"/>
                  </a:lnTo>
                  <a:lnTo>
                    <a:pt x="977900" y="1181100"/>
                  </a:lnTo>
                  <a:lnTo>
                    <a:pt x="965200" y="1206500"/>
                  </a:lnTo>
                  <a:lnTo>
                    <a:pt x="927100" y="1193800"/>
                  </a:lnTo>
                  <a:lnTo>
                    <a:pt x="927100" y="1206500"/>
                  </a:lnTo>
                  <a:lnTo>
                    <a:pt x="901700" y="1206500"/>
                  </a:lnTo>
                  <a:lnTo>
                    <a:pt x="876300" y="1206500"/>
                  </a:lnTo>
                  <a:lnTo>
                    <a:pt x="863600" y="1206500"/>
                  </a:lnTo>
                  <a:lnTo>
                    <a:pt x="838200" y="1193800"/>
                  </a:lnTo>
                  <a:lnTo>
                    <a:pt x="838200" y="1193800"/>
                  </a:lnTo>
                  <a:lnTo>
                    <a:pt x="8382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63600" y="1181100"/>
                  </a:lnTo>
                  <a:lnTo>
                    <a:pt x="863600" y="1181100"/>
                  </a:lnTo>
                  <a:lnTo>
                    <a:pt x="863600" y="1168400"/>
                  </a:lnTo>
                  <a:lnTo>
                    <a:pt x="850900" y="1168400"/>
                  </a:lnTo>
                  <a:lnTo>
                    <a:pt x="863600" y="1143000"/>
                  </a:lnTo>
                  <a:lnTo>
                    <a:pt x="850900" y="1130300"/>
                  </a:lnTo>
                  <a:lnTo>
                    <a:pt x="8509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12800" y="1117600"/>
                  </a:lnTo>
                  <a:lnTo>
                    <a:pt x="812800" y="1117600"/>
                  </a:lnTo>
                  <a:lnTo>
                    <a:pt x="800100" y="1117600"/>
                  </a:lnTo>
                  <a:lnTo>
                    <a:pt x="787400" y="1117600"/>
                  </a:lnTo>
                  <a:lnTo>
                    <a:pt x="787400" y="1117600"/>
                  </a:lnTo>
                  <a:lnTo>
                    <a:pt x="762000" y="1092200"/>
                  </a:lnTo>
                  <a:lnTo>
                    <a:pt x="762000" y="1092200"/>
                  </a:lnTo>
                  <a:lnTo>
                    <a:pt x="749300" y="1092200"/>
                  </a:lnTo>
                  <a:lnTo>
                    <a:pt x="749300" y="1092200"/>
                  </a:lnTo>
                  <a:lnTo>
                    <a:pt x="762000" y="1092200"/>
                  </a:lnTo>
                  <a:lnTo>
                    <a:pt x="762000" y="1079500"/>
                  </a:lnTo>
                  <a:lnTo>
                    <a:pt x="774700" y="1079500"/>
                  </a:lnTo>
                  <a:lnTo>
                    <a:pt x="774700" y="1079500"/>
                  </a:lnTo>
                  <a:lnTo>
                    <a:pt x="787400" y="1092200"/>
                  </a:lnTo>
                  <a:lnTo>
                    <a:pt x="800100" y="1092200"/>
                  </a:lnTo>
                  <a:lnTo>
                    <a:pt x="800100" y="1079500"/>
                  </a:lnTo>
                  <a:lnTo>
                    <a:pt x="800100" y="1079500"/>
                  </a:lnTo>
                  <a:lnTo>
                    <a:pt x="812800" y="1079500"/>
                  </a:lnTo>
                  <a:lnTo>
                    <a:pt x="825500" y="1079500"/>
                  </a:lnTo>
                  <a:lnTo>
                    <a:pt x="8255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50900" y="1028700"/>
                  </a:lnTo>
                  <a:lnTo>
                    <a:pt x="863600" y="1028700"/>
                  </a:lnTo>
                  <a:lnTo>
                    <a:pt x="876300" y="1028700"/>
                  </a:lnTo>
                  <a:lnTo>
                    <a:pt x="889000" y="1016000"/>
                  </a:lnTo>
                  <a:lnTo>
                    <a:pt x="889000" y="1003300"/>
                  </a:lnTo>
                  <a:lnTo>
                    <a:pt x="889000" y="1003300"/>
                  </a:lnTo>
                  <a:lnTo>
                    <a:pt x="901700" y="1003300"/>
                  </a:lnTo>
                  <a:lnTo>
                    <a:pt x="901700" y="1003300"/>
                  </a:lnTo>
                  <a:lnTo>
                    <a:pt x="889000" y="990600"/>
                  </a:lnTo>
                  <a:lnTo>
                    <a:pt x="876300" y="990600"/>
                  </a:lnTo>
                  <a:lnTo>
                    <a:pt x="863600" y="990600"/>
                  </a:lnTo>
                  <a:lnTo>
                    <a:pt x="850900" y="990600"/>
                  </a:lnTo>
                  <a:lnTo>
                    <a:pt x="850900" y="977900"/>
                  </a:lnTo>
                  <a:lnTo>
                    <a:pt x="825500" y="977900"/>
                  </a:lnTo>
                  <a:lnTo>
                    <a:pt x="838200" y="977900"/>
                  </a:lnTo>
                  <a:lnTo>
                    <a:pt x="838200" y="977900"/>
                  </a:lnTo>
                  <a:lnTo>
                    <a:pt x="825500" y="965200"/>
                  </a:lnTo>
                  <a:lnTo>
                    <a:pt x="812800" y="965200"/>
                  </a:lnTo>
                  <a:lnTo>
                    <a:pt x="800100" y="952500"/>
                  </a:lnTo>
                  <a:lnTo>
                    <a:pt x="787400" y="952500"/>
                  </a:lnTo>
                  <a:lnTo>
                    <a:pt x="787400" y="952500"/>
                  </a:lnTo>
                  <a:lnTo>
                    <a:pt x="774700" y="952500"/>
                  </a:lnTo>
                  <a:lnTo>
                    <a:pt x="774700" y="952500"/>
                  </a:lnTo>
                  <a:lnTo>
                    <a:pt x="762000" y="9525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23900" y="927100"/>
                  </a:lnTo>
                  <a:lnTo>
                    <a:pt x="698500" y="927100"/>
                  </a:lnTo>
                  <a:lnTo>
                    <a:pt x="685800" y="927100"/>
                  </a:lnTo>
                  <a:lnTo>
                    <a:pt x="698500" y="914400"/>
                  </a:lnTo>
                  <a:lnTo>
                    <a:pt x="711200" y="901700"/>
                  </a:lnTo>
                  <a:lnTo>
                    <a:pt x="711200" y="901700"/>
                  </a:lnTo>
                  <a:lnTo>
                    <a:pt x="685800" y="901700"/>
                  </a:lnTo>
                  <a:lnTo>
                    <a:pt x="673100" y="889000"/>
                  </a:lnTo>
                  <a:lnTo>
                    <a:pt x="660400" y="889000"/>
                  </a:lnTo>
                  <a:lnTo>
                    <a:pt x="647700" y="889000"/>
                  </a:lnTo>
                  <a:lnTo>
                    <a:pt x="647700" y="8890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50900"/>
                  </a:lnTo>
                  <a:lnTo>
                    <a:pt x="584200" y="850900"/>
                  </a:lnTo>
                  <a:lnTo>
                    <a:pt x="584200" y="850900"/>
                  </a:lnTo>
                  <a:lnTo>
                    <a:pt x="571500" y="850900"/>
                  </a:lnTo>
                  <a:lnTo>
                    <a:pt x="558800" y="850900"/>
                  </a:lnTo>
                  <a:lnTo>
                    <a:pt x="558800" y="838200"/>
                  </a:lnTo>
                  <a:lnTo>
                    <a:pt x="546100" y="825500"/>
                  </a:lnTo>
                  <a:lnTo>
                    <a:pt x="533400" y="825500"/>
                  </a:lnTo>
                  <a:lnTo>
                    <a:pt x="546100" y="825500"/>
                  </a:lnTo>
                  <a:lnTo>
                    <a:pt x="520700" y="825500"/>
                  </a:lnTo>
                  <a:lnTo>
                    <a:pt x="508000" y="825500"/>
                  </a:lnTo>
                  <a:lnTo>
                    <a:pt x="5080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508000" y="800100"/>
                  </a:lnTo>
                  <a:lnTo>
                    <a:pt x="495300" y="787400"/>
                  </a:lnTo>
                  <a:lnTo>
                    <a:pt x="508000" y="762000"/>
                  </a:lnTo>
                  <a:lnTo>
                    <a:pt x="508000" y="749300"/>
                  </a:lnTo>
                  <a:lnTo>
                    <a:pt x="508000" y="736600"/>
                  </a:lnTo>
                  <a:lnTo>
                    <a:pt x="508000" y="736600"/>
                  </a:lnTo>
                  <a:lnTo>
                    <a:pt x="520700" y="7239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46100" y="711200"/>
                  </a:lnTo>
                  <a:lnTo>
                    <a:pt x="546100" y="698500"/>
                  </a:lnTo>
                  <a:lnTo>
                    <a:pt x="558800" y="698500"/>
                  </a:lnTo>
                  <a:lnTo>
                    <a:pt x="558800" y="698500"/>
                  </a:lnTo>
                  <a:lnTo>
                    <a:pt x="533400" y="698500"/>
                  </a:lnTo>
                  <a:lnTo>
                    <a:pt x="533400" y="685800"/>
                  </a:lnTo>
                  <a:lnTo>
                    <a:pt x="520700" y="685800"/>
                  </a:lnTo>
                  <a:lnTo>
                    <a:pt x="508000" y="698500"/>
                  </a:lnTo>
                  <a:lnTo>
                    <a:pt x="508000" y="685800"/>
                  </a:lnTo>
                  <a:lnTo>
                    <a:pt x="508000" y="685800"/>
                  </a:lnTo>
                  <a:lnTo>
                    <a:pt x="457200" y="685800"/>
                  </a:lnTo>
                  <a:lnTo>
                    <a:pt x="457200" y="685800"/>
                  </a:lnTo>
                  <a:lnTo>
                    <a:pt x="444500" y="673100"/>
                  </a:lnTo>
                  <a:lnTo>
                    <a:pt x="457200" y="673100"/>
                  </a:lnTo>
                  <a:lnTo>
                    <a:pt x="4445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393700" y="647700"/>
                  </a:lnTo>
                  <a:lnTo>
                    <a:pt x="342900" y="647700"/>
                  </a:lnTo>
                  <a:lnTo>
                    <a:pt x="342900" y="6477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55600" y="635000"/>
                  </a:lnTo>
                  <a:lnTo>
                    <a:pt x="355600" y="622300"/>
                  </a:lnTo>
                  <a:lnTo>
                    <a:pt x="368300" y="6223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55600" y="609600"/>
                  </a:lnTo>
                  <a:lnTo>
                    <a:pt x="355600" y="609600"/>
                  </a:lnTo>
                  <a:lnTo>
                    <a:pt x="368300" y="596900"/>
                  </a:lnTo>
                  <a:lnTo>
                    <a:pt x="342900" y="609600"/>
                  </a:lnTo>
                  <a:lnTo>
                    <a:pt x="330200" y="609600"/>
                  </a:lnTo>
                  <a:lnTo>
                    <a:pt x="330200" y="609600"/>
                  </a:lnTo>
                  <a:lnTo>
                    <a:pt x="317500" y="596900"/>
                  </a:lnTo>
                  <a:lnTo>
                    <a:pt x="304800" y="584200"/>
                  </a:lnTo>
                  <a:lnTo>
                    <a:pt x="304800" y="5715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55600" y="5588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33400"/>
                  </a:lnTo>
                  <a:lnTo>
                    <a:pt x="355600" y="533400"/>
                  </a:lnTo>
                  <a:lnTo>
                    <a:pt x="342900" y="533400"/>
                  </a:lnTo>
                  <a:lnTo>
                    <a:pt x="342900" y="520700"/>
                  </a:lnTo>
                  <a:lnTo>
                    <a:pt x="342900" y="520700"/>
                  </a:lnTo>
                  <a:lnTo>
                    <a:pt x="355600" y="508000"/>
                  </a:lnTo>
                  <a:lnTo>
                    <a:pt x="330200" y="495300"/>
                  </a:lnTo>
                  <a:lnTo>
                    <a:pt x="342900" y="495300"/>
                  </a:lnTo>
                  <a:lnTo>
                    <a:pt x="3429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81000" y="495300"/>
                  </a:lnTo>
                  <a:lnTo>
                    <a:pt x="368300" y="482600"/>
                  </a:lnTo>
                  <a:lnTo>
                    <a:pt x="368300" y="482600"/>
                  </a:lnTo>
                  <a:lnTo>
                    <a:pt x="368300" y="457200"/>
                  </a:lnTo>
                  <a:lnTo>
                    <a:pt x="355600" y="444500"/>
                  </a:lnTo>
                  <a:lnTo>
                    <a:pt x="355600" y="4445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81000" y="431800"/>
                  </a:lnTo>
                  <a:lnTo>
                    <a:pt x="393700" y="444500"/>
                  </a:lnTo>
                  <a:lnTo>
                    <a:pt x="393700" y="431800"/>
                  </a:lnTo>
                  <a:lnTo>
                    <a:pt x="381000" y="419100"/>
                  </a:lnTo>
                  <a:lnTo>
                    <a:pt x="368300" y="419100"/>
                  </a:lnTo>
                  <a:lnTo>
                    <a:pt x="368300" y="419100"/>
                  </a:lnTo>
                  <a:lnTo>
                    <a:pt x="381000" y="419100"/>
                  </a:lnTo>
                  <a:lnTo>
                    <a:pt x="368300" y="406400"/>
                  </a:lnTo>
                  <a:lnTo>
                    <a:pt x="368300" y="406400"/>
                  </a:lnTo>
                  <a:lnTo>
                    <a:pt x="355600" y="393700"/>
                  </a:lnTo>
                  <a:lnTo>
                    <a:pt x="368300" y="381000"/>
                  </a:lnTo>
                  <a:lnTo>
                    <a:pt x="368300" y="381000"/>
                  </a:lnTo>
                  <a:lnTo>
                    <a:pt x="368300" y="368300"/>
                  </a:lnTo>
                  <a:lnTo>
                    <a:pt x="355600" y="368300"/>
                  </a:lnTo>
                  <a:lnTo>
                    <a:pt x="368300" y="368300"/>
                  </a:lnTo>
                  <a:lnTo>
                    <a:pt x="3556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30200" y="355600"/>
                  </a:lnTo>
                  <a:lnTo>
                    <a:pt x="330200" y="342900"/>
                  </a:lnTo>
                  <a:lnTo>
                    <a:pt x="317500" y="342900"/>
                  </a:lnTo>
                  <a:lnTo>
                    <a:pt x="330200" y="3429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304800" y="317500"/>
                  </a:lnTo>
                  <a:lnTo>
                    <a:pt x="317500" y="330200"/>
                  </a:lnTo>
                  <a:lnTo>
                    <a:pt x="330200" y="330200"/>
                  </a:lnTo>
                  <a:lnTo>
                    <a:pt x="317500" y="330200"/>
                  </a:lnTo>
                  <a:lnTo>
                    <a:pt x="317500" y="3175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66700" y="292100"/>
                  </a:lnTo>
                  <a:lnTo>
                    <a:pt x="228600" y="292100"/>
                  </a:lnTo>
                  <a:lnTo>
                    <a:pt x="228600" y="304800"/>
                  </a:lnTo>
                  <a:lnTo>
                    <a:pt x="215900" y="2921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77800" y="254000"/>
                  </a:lnTo>
                  <a:lnTo>
                    <a:pt x="203200" y="254000"/>
                  </a:lnTo>
                  <a:lnTo>
                    <a:pt x="203200" y="254000"/>
                  </a:lnTo>
                  <a:lnTo>
                    <a:pt x="190500" y="254000"/>
                  </a:lnTo>
                  <a:lnTo>
                    <a:pt x="190500" y="241300"/>
                  </a:lnTo>
                  <a:lnTo>
                    <a:pt x="177800" y="241300"/>
                  </a:lnTo>
                  <a:lnTo>
                    <a:pt x="127000" y="228600"/>
                  </a:lnTo>
                  <a:lnTo>
                    <a:pt x="127000" y="228600"/>
                  </a:lnTo>
                  <a:lnTo>
                    <a:pt x="88900" y="228600"/>
                  </a:lnTo>
                  <a:lnTo>
                    <a:pt x="76200" y="2159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03200"/>
                  </a:lnTo>
                  <a:lnTo>
                    <a:pt x="25400" y="203200"/>
                  </a:lnTo>
                  <a:lnTo>
                    <a:pt x="12700" y="203200"/>
                  </a:lnTo>
                  <a:lnTo>
                    <a:pt x="12700" y="190500"/>
                  </a:lnTo>
                  <a:lnTo>
                    <a:pt x="0" y="190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18" name="0407"/>
            <p:cNvSpPr/>
            <p:nvPr/>
          </p:nvSpPr>
          <p:spPr>
            <a:xfrm>
              <a:off x="1649202" y="2634955"/>
              <a:ext cx="1494104" cy="837321"/>
            </a:xfrm>
            <a:custGeom>
              <a:avLst/>
              <a:gdLst/>
              <a:ahLst/>
              <a:cxnLst/>
              <a:rect l="0" t="0" r="0" b="0"/>
              <a:pathLst>
                <a:path w="3670301" h="2298701">
                  <a:moveTo>
                    <a:pt x="381000" y="177800"/>
                  </a:moveTo>
                  <a:lnTo>
                    <a:pt x="406400" y="165100"/>
                  </a:lnTo>
                  <a:lnTo>
                    <a:pt x="419100" y="165100"/>
                  </a:lnTo>
                  <a:lnTo>
                    <a:pt x="431800" y="152400"/>
                  </a:lnTo>
                  <a:lnTo>
                    <a:pt x="457200" y="139700"/>
                  </a:lnTo>
                  <a:lnTo>
                    <a:pt x="457200" y="1397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39700"/>
                  </a:lnTo>
                  <a:lnTo>
                    <a:pt x="508000" y="139700"/>
                  </a:lnTo>
                  <a:lnTo>
                    <a:pt x="508000" y="139700"/>
                  </a:lnTo>
                  <a:lnTo>
                    <a:pt x="508000" y="127000"/>
                  </a:lnTo>
                  <a:lnTo>
                    <a:pt x="520700" y="127000"/>
                  </a:lnTo>
                  <a:lnTo>
                    <a:pt x="5207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01600"/>
                  </a:lnTo>
                  <a:lnTo>
                    <a:pt x="546100" y="101600"/>
                  </a:lnTo>
                  <a:lnTo>
                    <a:pt x="584200" y="114300"/>
                  </a:lnTo>
                  <a:lnTo>
                    <a:pt x="596900" y="101600"/>
                  </a:lnTo>
                  <a:lnTo>
                    <a:pt x="673100" y="114300"/>
                  </a:lnTo>
                  <a:lnTo>
                    <a:pt x="673100" y="114300"/>
                  </a:lnTo>
                  <a:lnTo>
                    <a:pt x="698500" y="114300"/>
                  </a:lnTo>
                  <a:lnTo>
                    <a:pt x="7239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11200" y="63500"/>
                  </a:lnTo>
                  <a:lnTo>
                    <a:pt x="711200" y="63500"/>
                  </a:lnTo>
                  <a:lnTo>
                    <a:pt x="698500" y="635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698500" y="50800"/>
                  </a:lnTo>
                  <a:lnTo>
                    <a:pt x="698500" y="38100"/>
                  </a:lnTo>
                  <a:lnTo>
                    <a:pt x="711200" y="38100"/>
                  </a:lnTo>
                  <a:lnTo>
                    <a:pt x="723900" y="25400"/>
                  </a:lnTo>
                  <a:lnTo>
                    <a:pt x="723900" y="25400"/>
                  </a:lnTo>
                  <a:lnTo>
                    <a:pt x="723900" y="12700"/>
                  </a:lnTo>
                  <a:lnTo>
                    <a:pt x="749300" y="127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87400" y="12700"/>
                  </a:lnTo>
                  <a:lnTo>
                    <a:pt x="800100" y="25400"/>
                  </a:lnTo>
                  <a:lnTo>
                    <a:pt x="800100" y="38100"/>
                  </a:lnTo>
                  <a:lnTo>
                    <a:pt x="800100" y="381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38200" y="25400"/>
                  </a:lnTo>
                  <a:lnTo>
                    <a:pt x="8382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901700" y="254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0"/>
                  </a:lnTo>
                  <a:lnTo>
                    <a:pt x="965200" y="0"/>
                  </a:lnTo>
                  <a:lnTo>
                    <a:pt x="977900" y="0"/>
                  </a:lnTo>
                  <a:lnTo>
                    <a:pt x="990600" y="12700"/>
                  </a:lnTo>
                  <a:lnTo>
                    <a:pt x="990600" y="12700"/>
                  </a:lnTo>
                  <a:lnTo>
                    <a:pt x="977900" y="12700"/>
                  </a:lnTo>
                  <a:lnTo>
                    <a:pt x="965200" y="12700"/>
                  </a:lnTo>
                  <a:lnTo>
                    <a:pt x="952500" y="12700"/>
                  </a:lnTo>
                  <a:lnTo>
                    <a:pt x="977900" y="38100"/>
                  </a:lnTo>
                  <a:lnTo>
                    <a:pt x="965200" y="38100"/>
                  </a:lnTo>
                  <a:lnTo>
                    <a:pt x="965200" y="50800"/>
                  </a:lnTo>
                  <a:lnTo>
                    <a:pt x="990600" y="50800"/>
                  </a:lnTo>
                  <a:lnTo>
                    <a:pt x="990600" y="50800"/>
                  </a:lnTo>
                  <a:lnTo>
                    <a:pt x="1003300" y="50800"/>
                  </a:lnTo>
                  <a:lnTo>
                    <a:pt x="1003300" y="63500"/>
                  </a:lnTo>
                  <a:lnTo>
                    <a:pt x="1016000" y="63500"/>
                  </a:lnTo>
                  <a:lnTo>
                    <a:pt x="1028700" y="63500"/>
                  </a:lnTo>
                  <a:lnTo>
                    <a:pt x="1054100" y="63500"/>
                  </a:lnTo>
                  <a:lnTo>
                    <a:pt x="10414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16000" y="88900"/>
                  </a:lnTo>
                  <a:lnTo>
                    <a:pt x="1016000" y="88900"/>
                  </a:lnTo>
                  <a:lnTo>
                    <a:pt x="1041400" y="101600"/>
                  </a:lnTo>
                  <a:lnTo>
                    <a:pt x="1079500" y="127000"/>
                  </a:lnTo>
                  <a:lnTo>
                    <a:pt x="1079500" y="114300"/>
                  </a:lnTo>
                  <a:lnTo>
                    <a:pt x="1092200" y="114300"/>
                  </a:lnTo>
                  <a:lnTo>
                    <a:pt x="1092200" y="101600"/>
                  </a:lnTo>
                  <a:lnTo>
                    <a:pt x="1104900" y="101600"/>
                  </a:lnTo>
                  <a:lnTo>
                    <a:pt x="1092200" y="152400"/>
                  </a:lnTo>
                  <a:lnTo>
                    <a:pt x="1092200" y="139700"/>
                  </a:lnTo>
                  <a:lnTo>
                    <a:pt x="1168400" y="152400"/>
                  </a:lnTo>
                  <a:lnTo>
                    <a:pt x="1155700" y="165100"/>
                  </a:lnTo>
                  <a:lnTo>
                    <a:pt x="1168400" y="165100"/>
                  </a:lnTo>
                  <a:lnTo>
                    <a:pt x="1168400" y="1778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81100" y="190500"/>
                  </a:lnTo>
                  <a:lnTo>
                    <a:pt x="1206500" y="190500"/>
                  </a:lnTo>
                  <a:lnTo>
                    <a:pt x="1206500" y="203200"/>
                  </a:lnTo>
                  <a:lnTo>
                    <a:pt x="1219200" y="215900"/>
                  </a:lnTo>
                  <a:lnTo>
                    <a:pt x="1219200" y="215900"/>
                  </a:lnTo>
                  <a:lnTo>
                    <a:pt x="1231900" y="215900"/>
                  </a:lnTo>
                  <a:lnTo>
                    <a:pt x="1257300" y="215900"/>
                  </a:lnTo>
                  <a:lnTo>
                    <a:pt x="1257300" y="203200"/>
                  </a:lnTo>
                  <a:lnTo>
                    <a:pt x="13335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71600" y="215900"/>
                  </a:lnTo>
                  <a:lnTo>
                    <a:pt x="1384300" y="190500"/>
                  </a:lnTo>
                  <a:lnTo>
                    <a:pt x="1384300" y="190500"/>
                  </a:lnTo>
                  <a:lnTo>
                    <a:pt x="1384300" y="177800"/>
                  </a:lnTo>
                  <a:lnTo>
                    <a:pt x="1435100" y="190500"/>
                  </a:lnTo>
                  <a:lnTo>
                    <a:pt x="1447800" y="203200"/>
                  </a:lnTo>
                  <a:lnTo>
                    <a:pt x="1447800" y="203200"/>
                  </a:lnTo>
                  <a:lnTo>
                    <a:pt x="1460500" y="190500"/>
                  </a:lnTo>
                  <a:lnTo>
                    <a:pt x="1473200" y="190500"/>
                  </a:lnTo>
                  <a:lnTo>
                    <a:pt x="1485900" y="190500"/>
                  </a:lnTo>
                  <a:lnTo>
                    <a:pt x="1485900" y="190500"/>
                  </a:lnTo>
                  <a:lnTo>
                    <a:pt x="1511300" y="203200"/>
                  </a:lnTo>
                  <a:lnTo>
                    <a:pt x="1498600" y="215900"/>
                  </a:lnTo>
                  <a:lnTo>
                    <a:pt x="1511300" y="228600"/>
                  </a:lnTo>
                  <a:lnTo>
                    <a:pt x="1524000" y="241300"/>
                  </a:lnTo>
                  <a:lnTo>
                    <a:pt x="1524000" y="241300"/>
                  </a:lnTo>
                  <a:lnTo>
                    <a:pt x="15367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36700" y="215900"/>
                  </a:lnTo>
                  <a:lnTo>
                    <a:pt x="1549400" y="203200"/>
                  </a:lnTo>
                  <a:lnTo>
                    <a:pt x="1549400" y="203200"/>
                  </a:lnTo>
                  <a:lnTo>
                    <a:pt x="1549400" y="215900"/>
                  </a:lnTo>
                  <a:lnTo>
                    <a:pt x="1549400" y="215900"/>
                  </a:lnTo>
                  <a:lnTo>
                    <a:pt x="15621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74800" y="241300"/>
                  </a:lnTo>
                  <a:lnTo>
                    <a:pt x="1587500" y="241300"/>
                  </a:lnTo>
                  <a:lnTo>
                    <a:pt x="1600200" y="254000"/>
                  </a:lnTo>
                  <a:lnTo>
                    <a:pt x="1612900" y="241300"/>
                  </a:lnTo>
                  <a:lnTo>
                    <a:pt x="1612900" y="241300"/>
                  </a:lnTo>
                  <a:lnTo>
                    <a:pt x="1638300" y="241300"/>
                  </a:lnTo>
                  <a:lnTo>
                    <a:pt x="1651000" y="241300"/>
                  </a:lnTo>
                  <a:lnTo>
                    <a:pt x="1663700" y="254000"/>
                  </a:lnTo>
                  <a:lnTo>
                    <a:pt x="16891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27200" y="254000"/>
                  </a:lnTo>
                  <a:lnTo>
                    <a:pt x="1752600" y="254000"/>
                  </a:lnTo>
                  <a:lnTo>
                    <a:pt x="1765300" y="241300"/>
                  </a:lnTo>
                  <a:lnTo>
                    <a:pt x="1803400" y="254000"/>
                  </a:lnTo>
                  <a:lnTo>
                    <a:pt x="1816100" y="266700"/>
                  </a:lnTo>
                  <a:lnTo>
                    <a:pt x="1816100" y="266700"/>
                  </a:lnTo>
                  <a:lnTo>
                    <a:pt x="1828800" y="254000"/>
                  </a:lnTo>
                  <a:lnTo>
                    <a:pt x="1828800" y="254000"/>
                  </a:lnTo>
                  <a:lnTo>
                    <a:pt x="1841500" y="2540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66900" y="241300"/>
                  </a:lnTo>
                  <a:lnTo>
                    <a:pt x="1866900" y="228600"/>
                  </a:lnTo>
                  <a:lnTo>
                    <a:pt x="1892300" y="241300"/>
                  </a:lnTo>
                  <a:lnTo>
                    <a:pt x="19177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2019300" y="254000"/>
                  </a:lnTo>
                  <a:lnTo>
                    <a:pt x="2032000" y="254000"/>
                  </a:lnTo>
                  <a:lnTo>
                    <a:pt x="2044700" y="254000"/>
                  </a:lnTo>
                  <a:lnTo>
                    <a:pt x="20447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57400" y="228600"/>
                  </a:lnTo>
                  <a:lnTo>
                    <a:pt x="2057400" y="228600"/>
                  </a:lnTo>
                  <a:lnTo>
                    <a:pt x="2032000" y="215900"/>
                  </a:lnTo>
                  <a:lnTo>
                    <a:pt x="2044700" y="215900"/>
                  </a:lnTo>
                  <a:lnTo>
                    <a:pt x="2044700" y="203200"/>
                  </a:lnTo>
                  <a:lnTo>
                    <a:pt x="2044700" y="203200"/>
                  </a:lnTo>
                  <a:lnTo>
                    <a:pt x="2032000" y="203200"/>
                  </a:lnTo>
                  <a:lnTo>
                    <a:pt x="2044700" y="190500"/>
                  </a:lnTo>
                  <a:lnTo>
                    <a:pt x="2032000" y="190500"/>
                  </a:lnTo>
                  <a:lnTo>
                    <a:pt x="2032000" y="177800"/>
                  </a:lnTo>
                  <a:lnTo>
                    <a:pt x="2019300" y="177800"/>
                  </a:lnTo>
                  <a:lnTo>
                    <a:pt x="2032000" y="165100"/>
                  </a:lnTo>
                  <a:lnTo>
                    <a:pt x="2044700" y="165100"/>
                  </a:lnTo>
                  <a:lnTo>
                    <a:pt x="2044700" y="152400"/>
                  </a:lnTo>
                  <a:lnTo>
                    <a:pt x="2032000" y="152400"/>
                  </a:lnTo>
                  <a:lnTo>
                    <a:pt x="2019300" y="152400"/>
                  </a:lnTo>
                  <a:lnTo>
                    <a:pt x="2019300" y="152400"/>
                  </a:lnTo>
                  <a:lnTo>
                    <a:pt x="2006600" y="152400"/>
                  </a:lnTo>
                  <a:lnTo>
                    <a:pt x="1993900" y="152400"/>
                  </a:lnTo>
                  <a:lnTo>
                    <a:pt x="1968500" y="139700"/>
                  </a:lnTo>
                  <a:lnTo>
                    <a:pt x="1955800" y="127000"/>
                  </a:lnTo>
                  <a:lnTo>
                    <a:pt x="1968500" y="127000"/>
                  </a:lnTo>
                  <a:lnTo>
                    <a:pt x="19812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19300" y="101600"/>
                  </a:lnTo>
                  <a:lnTo>
                    <a:pt x="2044700" y="101600"/>
                  </a:lnTo>
                  <a:lnTo>
                    <a:pt x="2044700" y="101600"/>
                  </a:lnTo>
                  <a:lnTo>
                    <a:pt x="20447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82800" y="127000"/>
                  </a:lnTo>
                  <a:lnTo>
                    <a:pt x="2095500" y="139700"/>
                  </a:lnTo>
                  <a:lnTo>
                    <a:pt x="2108200" y="139700"/>
                  </a:lnTo>
                  <a:lnTo>
                    <a:pt x="2133600" y="139700"/>
                  </a:lnTo>
                  <a:lnTo>
                    <a:pt x="2159000" y="139700"/>
                  </a:lnTo>
                  <a:lnTo>
                    <a:pt x="2247900" y="152400"/>
                  </a:lnTo>
                  <a:lnTo>
                    <a:pt x="2260600" y="139700"/>
                  </a:lnTo>
                  <a:lnTo>
                    <a:pt x="2286000" y="139700"/>
                  </a:lnTo>
                  <a:lnTo>
                    <a:pt x="2298700" y="165100"/>
                  </a:lnTo>
                  <a:lnTo>
                    <a:pt x="2286000" y="165100"/>
                  </a:lnTo>
                  <a:lnTo>
                    <a:pt x="2311400" y="165100"/>
                  </a:lnTo>
                  <a:lnTo>
                    <a:pt x="2336800" y="165100"/>
                  </a:lnTo>
                  <a:lnTo>
                    <a:pt x="2336800" y="152400"/>
                  </a:lnTo>
                  <a:lnTo>
                    <a:pt x="2336800" y="152400"/>
                  </a:lnTo>
                  <a:lnTo>
                    <a:pt x="2336800" y="139700"/>
                  </a:lnTo>
                  <a:lnTo>
                    <a:pt x="2349500" y="127000"/>
                  </a:lnTo>
                  <a:lnTo>
                    <a:pt x="2336800" y="127000"/>
                  </a:lnTo>
                  <a:lnTo>
                    <a:pt x="2349500" y="127000"/>
                  </a:lnTo>
                  <a:lnTo>
                    <a:pt x="2349500" y="127000"/>
                  </a:lnTo>
                  <a:lnTo>
                    <a:pt x="2362200" y="127000"/>
                  </a:lnTo>
                  <a:lnTo>
                    <a:pt x="2349500" y="114300"/>
                  </a:lnTo>
                  <a:lnTo>
                    <a:pt x="2362200" y="114300"/>
                  </a:lnTo>
                  <a:lnTo>
                    <a:pt x="2374900" y="1143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25700" y="127000"/>
                  </a:lnTo>
                  <a:lnTo>
                    <a:pt x="24257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25700" y="165100"/>
                  </a:lnTo>
                  <a:lnTo>
                    <a:pt x="2413000" y="203200"/>
                  </a:lnTo>
                  <a:lnTo>
                    <a:pt x="2400300" y="203200"/>
                  </a:lnTo>
                  <a:lnTo>
                    <a:pt x="2387600" y="203200"/>
                  </a:lnTo>
                  <a:lnTo>
                    <a:pt x="2387600" y="215900"/>
                  </a:lnTo>
                  <a:lnTo>
                    <a:pt x="2387600" y="2159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25700" y="215900"/>
                  </a:lnTo>
                  <a:lnTo>
                    <a:pt x="2425700" y="228600"/>
                  </a:lnTo>
                  <a:lnTo>
                    <a:pt x="2425700" y="228600"/>
                  </a:lnTo>
                  <a:lnTo>
                    <a:pt x="2451100" y="215900"/>
                  </a:lnTo>
                  <a:lnTo>
                    <a:pt x="2463800" y="215900"/>
                  </a:lnTo>
                  <a:lnTo>
                    <a:pt x="2476500" y="215900"/>
                  </a:lnTo>
                  <a:lnTo>
                    <a:pt x="2489200" y="215900"/>
                  </a:lnTo>
                  <a:lnTo>
                    <a:pt x="2552700" y="190500"/>
                  </a:lnTo>
                  <a:lnTo>
                    <a:pt x="2552700" y="203200"/>
                  </a:lnTo>
                  <a:lnTo>
                    <a:pt x="2590800" y="203200"/>
                  </a:lnTo>
                  <a:lnTo>
                    <a:pt x="2578100" y="190500"/>
                  </a:lnTo>
                  <a:lnTo>
                    <a:pt x="2590800" y="177800"/>
                  </a:lnTo>
                  <a:lnTo>
                    <a:pt x="2616200" y="177800"/>
                  </a:lnTo>
                  <a:lnTo>
                    <a:pt x="2641600" y="177800"/>
                  </a:lnTo>
                  <a:lnTo>
                    <a:pt x="2641600" y="177800"/>
                  </a:lnTo>
                  <a:lnTo>
                    <a:pt x="2641600" y="165100"/>
                  </a:lnTo>
                  <a:lnTo>
                    <a:pt x="2692400" y="177800"/>
                  </a:lnTo>
                  <a:lnTo>
                    <a:pt x="2692400" y="190500"/>
                  </a:lnTo>
                  <a:lnTo>
                    <a:pt x="2755900" y="203200"/>
                  </a:lnTo>
                  <a:lnTo>
                    <a:pt x="2781300" y="190500"/>
                  </a:lnTo>
                  <a:lnTo>
                    <a:pt x="2781300" y="203200"/>
                  </a:lnTo>
                  <a:lnTo>
                    <a:pt x="2806700" y="203200"/>
                  </a:lnTo>
                  <a:lnTo>
                    <a:pt x="2806700" y="190500"/>
                  </a:lnTo>
                  <a:lnTo>
                    <a:pt x="2857500" y="203200"/>
                  </a:lnTo>
                  <a:lnTo>
                    <a:pt x="2857500" y="215900"/>
                  </a:lnTo>
                  <a:lnTo>
                    <a:pt x="2882900" y="215900"/>
                  </a:lnTo>
                  <a:lnTo>
                    <a:pt x="2895600" y="203200"/>
                  </a:lnTo>
                  <a:lnTo>
                    <a:pt x="2921000" y="203200"/>
                  </a:lnTo>
                  <a:lnTo>
                    <a:pt x="2921000" y="203200"/>
                  </a:lnTo>
                  <a:lnTo>
                    <a:pt x="2933700" y="2159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71800" y="215900"/>
                  </a:lnTo>
                  <a:lnTo>
                    <a:pt x="2971800" y="228600"/>
                  </a:lnTo>
                  <a:lnTo>
                    <a:pt x="2959100" y="228600"/>
                  </a:lnTo>
                  <a:lnTo>
                    <a:pt x="2946400" y="241300"/>
                  </a:lnTo>
                  <a:lnTo>
                    <a:pt x="2921000" y="228600"/>
                  </a:lnTo>
                  <a:lnTo>
                    <a:pt x="2895600" y="228600"/>
                  </a:lnTo>
                  <a:lnTo>
                    <a:pt x="2882900" y="241300"/>
                  </a:lnTo>
                  <a:lnTo>
                    <a:pt x="2844800" y="241300"/>
                  </a:lnTo>
                  <a:lnTo>
                    <a:pt x="2819400" y="228600"/>
                  </a:lnTo>
                  <a:lnTo>
                    <a:pt x="2819400" y="241300"/>
                  </a:lnTo>
                  <a:lnTo>
                    <a:pt x="2806700" y="241300"/>
                  </a:lnTo>
                  <a:lnTo>
                    <a:pt x="2806700" y="266700"/>
                  </a:lnTo>
                  <a:lnTo>
                    <a:pt x="2806700" y="266700"/>
                  </a:lnTo>
                  <a:lnTo>
                    <a:pt x="2794000" y="266700"/>
                  </a:lnTo>
                  <a:lnTo>
                    <a:pt x="2781300" y="266700"/>
                  </a:lnTo>
                  <a:lnTo>
                    <a:pt x="2781300" y="279400"/>
                  </a:lnTo>
                  <a:lnTo>
                    <a:pt x="2743200" y="292100"/>
                  </a:lnTo>
                  <a:lnTo>
                    <a:pt x="2730500" y="304800"/>
                  </a:lnTo>
                  <a:lnTo>
                    <a:pt x="2730500" y="304800"/>
                  </a:lnTo>
                  <a:lnTo>
                    <a:pt x="2730500" y="317500"/>
                  </a:lnTo>
                  <a:lnTo>
                    <a:pt x="2717800" y="304800"/>
                  </a:lnTo>
                  <a:lnTo>
                    <a:pt x="2705100" y="304800"/>
                  </a:lnTo>
                  <a:lnTo>
                    <a:pt x="2692400" y="317500"/>
                  </a:lnTo>
                  <a:lnTo>
                    <a:pt x="2692400" y="317500"/>
                  </a:lnTo>
                  <a:lnTo>
                    <a:pt x="2667000" y="330200"/>
                  </a:lnTo>
                  <a:lnTo>
                    <a:pt x="2654300" y="342900"/>
                  </a:lnTo>
                  <a:lnTo>
                    <a:pt x="2654300" y="342900"/>
                  </a:lnTo>
                  <a:lnTo>
                    <a:pt x="2641600" y="342900"/>
                  </a:lnTo>
                  <a:lnTo>
                    <a:pt x="2641600" y="3556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41600" y="381000"/>
                  </a:lnTo>
                  <a:lnTo>
                    <a:pt x="2679700" y="381000"/>
                  </a:lnTo>
                  <a:lnTo>
                    <a:pt x="2717800" y="381000"/>
                  </a:lnTo>
                  <a:lnTo>
                    <a:pt x="2717800" y="381000"/>
                  </a:lnTo>
                  <a:lnTo>
                    <a:pt x="2743200" y="381000"/>
                  </a:lnTo>
                  <a:lnTo>
                    <a:pt x="2768600" y="381000"/>
                  </a:lnTo>
                  <a:lnTo>
                    <a:pt x="2768600" y="381000"/>
                  </a:lnTo>
                  <a:lnTo>
                    <a:pt x="2806700" y="381000"/>
                  </a:lnTo>
                  <a:lnTo>
                    <a:pt x="2870200" y="381000"/>
                  </a:lnTo>
                  <a:lnTo>
                    <a:pt x="2895600" y="393700"/>
                  </a:lnTo>
                  <a:lnTo>
                    <a:pt x="2933700" y="393700"/>
                  </a:lnTo>
                  <a:lnTo>
                    <a:pt x="2946400" y="381000"/>
                  </a:lnTo>
                  <a:lnTo>
                    <a:pt x="2971800" y="381000"/>
                  </a:lnTo>
                  <a:lnTo>
                    <a:pt x="2997200" y="393700"/>
                  </a:lnTo>
                  <a:lnTo>
                    <a:pt x="3035300" y="393700"/>
                  </a:lnTo>
                  <a:lnTo>
                    <a:pt x="3048000" y="393700"/>
                  </a:lnTo>
                  <a:lnTo>
                    <a:pt x="3060700" y="393700"/>
                  </a:lnTo>
                  <a:lnTo>
                    <a:pt x="3073400" y="406400"/>
                  </a:lnTo>
                  <a:lnTo>
                    <a:pt x="3073400" y="419100"/>
                  </a:lnTo>
                  <a:lnTo>
                    <a:pt x="3060700" y="431800"/>
                  </a:lnTo>
                  <a:lnTo>
                    <a:pt x="3060700" y="444500"/>
                  </a:lnTo>
                  <a:lnTo>
                    <a:pt x="3073400" y="457200"/>
                  </a:lnTo>
                  <a:lnTo>
                    <a:pt x="3060700" y="457200"/>
                  </a:lnTo>
                  <a:lnTo>
                    <a:pt x="3073400" y="457200"/>
                  </a:lnTo>
                  <a:lnTo>
                    <a:pt x="3136900" y="457200"/>
                  </a:lnTo>
                  <a:lnTo>
                    <a:pt x="3162300" y="469900"/>
                  </a:lnTo>
                  <a:lnTo>
                    <a:pt x="3238500" y="469900"/>
                  </a:lnTo>
                  <a:lnTo>
                    <a:pt x="3263900" y="457200"/>
                  </a:lnTo>
                  <a:lnTo>
                    <a:pt x="3289300" y="469900"/>
                  </a:lnTo>
                  <a:lnTo>
                    <a:pt x="3327400" y="469900"/>
                  </a:lnTo>
                  <a:lnTo>
                    <a:pt x="3340100" y="469900"/>
                  </a:lnTo>
                  <a:lnTo>
                    <a:pt x="3365500" y="469900"/>
                  </a:lnTo>
                  <a:lnTo>
                    <a:pt x="3365500" y="508000"/>
                  </a:lnTo>
                  <a:lnTo>
                    <a:pt x="3352800" y="546100"/>
                  </a:lnTo>
                  <a:lnTo>
                    <a:pt x="3352800" y="546100"/>
                  </a:lnTo>
                  <a:lnTo>
                    <a:pt x="3340100" y="558800"/>
                  </a:lnTo>
                  <a:lnTo>
                    <a:pt x="3352800" y="571500"/>
                  </a:lnTo>
                  <a:lnTo>
                    <a:pt x="3352800" y="584200"/>
                  </a:lnTo>
                  <a:lnTo>
                    <a:pt x="3340100" y="609600"/>
                  </a:lnTo>
                  <a:lnTo>
                    <a:pt x="3340100" y="609600"/>
                  </a:lnTo>
                  <a:lnTo>
                    <a:pt x="3352800" y="622300"/>
                  </a:lnTo>
                  <a:lnTo>
                    <a:pt x="3352800" y="622300"/>
                  </a:lnTo>
                  <a:lnTo>
                    <a:pt x="3352800" y="635000"/>
                  </a:lnTo>
                  <a:lnTo>
                    <a:pt x="3352800" y="647700"/>
                  </a:lnTo>
                  <a:lnTo>
                    <a:pt x="3352800" y="673100"/>
                  </a:lnTo>
                  <a:lnTo>
                    <a:pt x="3314700" y="673100"/>
                  </a:lnTo>
                  <a:lnTo>
                    <a:pt x="3340100" y="685800"/>
                  </a:lnTo>
                  <a:lnTo>
                    <a:pt x="3365500" y="685800"/>
                  </a:lnTo>
                  <a:lnTo>
                    <a:pt x="3378200" y="698500"/>
                  </a:lnTo>
                  <a:lnTo>
                    <a:pt x="3378200" y="698500"/>
                  </a:lnTo>
                  <a:lnTo>
                    <a:pt x="3403600" y="711200"/>
                  </a:lnTo>
                  <a:lnTo>
                    <a:pt x="3378200" y="711200"/>
                  </a:lnTo>
                  <a:lnTo>
                    <a:pt x="33782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23900"/>
                  </a:lnTo>
                  <a:lnTo>
                    <a:pt x="3378200" y="723900"/>
                  </a:lnTo>
                  <a:lnTo>
                    <a:pt x="3378200" y="723900"/>
                  </a:lnTo>
                  <a:lnTo>
                    <a:pt x="3403600" y="7366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41700" y="7493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67100" y="7747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05200" y="800100"/>
                  </a:lnTo>
                  <a:lnTo>
                    <a:pt x="3517900" y="812800"/>
                  </a:lnTo>
                  <a:lnTo>
                    <a:pt x="3530600" y="812800"/>
                  </a:lnTo>
                  <a:lnTo>
                    <a:pt x="3568700" y="850900"/>
                  </a:lnTo>
                  <a:lnTo>
                    <a:pt x="3556000" y="863600"/>
                  </a:lnTo>
                  <a:lnTo>
                    <a:pt x="3543300" y="876300"/>
                  </a:lnTo>
                  <a:lnTo>
                    <a:pt x="3530600" y="889000"/>
                  </a:lnTo>
                  <a:lnTo>
                    <a:pt x="3517900" y="876300"/>
                  </a:lnTo>
                  <a:lnTo>
                    <a:pt x="3517900" y="889000"/>
                  </a:lnTo>
                  <a:lnTo>
                    <a:pt x="3517900" y="889000"/>
                  </a:lnTo>
                  <a:lnTo>
                    <a:pt x="3505200" y="901700"/>
                  </a:lnTo>
                  <a:lnTo>
                    <a:pt x="3492500" y="901700"/>
                  </a:lnTo>
                  <a:lnTo>
                    <a:pt x="3479800" y="914400"/>
                  </a:lnTo>
                  <a:lnTo>
                    <a:pt x="3467100" y="914400"/>
                  </a:lnTo>
                  <a:lnTo>
                    <a:pt x="3467100" y="939800"/>
                  </a:lnTo>
                  <a:lnTo>
                    <a:pt x="3467100" y="939800"/>
                  </a:lnTo>
                  <a:lnTo>
                    <a:pt x="3454400" y="952500"/>
                  </a:lnTo>
                  <a:lnTo>
                    <a:pt x="3441700" y="952500"/>
                  </a:lnTo>
                  <a:lnTo>
                    <a:pt x="3441700" y="965200"/>
                  </a:lnTo>
                  <a:lnTo>
                    <a:pt x="3429000" y="965200"/>
                  </a:lnTo>
                  <a:lnTo>
                    <a:pt x="3429000" y="952500"/>
                  </a:lnTo>
                  <a:lnTo>
                    <a:pt x="3403600" y="939800"/>
                  </a:lnTo>
                  <a:lnTo>
                    <a:pt x="3390900" y="939800"/>
                  </a:lnTo>
                  <a:lnTo>
                    <a:pt x="3378200" y="965200"/>
                  </a:lnTo>
                  <a:lnTo>
                    <a:pt x="3352800" y="965200"/>
                  </a:lnTo>
                  <a:lnTo>
                    <a:pt x="3352800" y="977900"/>
                  </a:lnTo>
                  <a:lnTo>
                    <a:pt x="3365500" y="977900"/>
                  </a:lnTo>
                  <a:lnTo>
                    <a:pt x="3352800" y="977900"/>
                  </a:lnTo>
                  <a:lnTo>
                    <a:pt x="3352800" y="977900"/>
                  </a:lnTo>
                  <a:lnTo>
                    <a:pt x="3327400" y="990600"/>
                  </a:lnTo>
                  <a:lnTo>
                    <a:pt x="3327400" y="990600"/>
                  </a:lnTo>
                  <a:lnTo>
                    <a:pt x="3302000" y="977900"/>
                  </a:lnTo>
                  <a:lnTo>
                    <a:pt x="3289300" y="990600"/>
                  </a:lnTo>
                  <a:lnTo>
                    <a:pt x="3289300" y="1003300"/>
                  </a:lnTo>
                  <a:lnTo>
                    <a:pt x="3314700" y="1028700"/>
                  </a:lnTo>
                  <a:lnTo>
                    <a:pt x="3314700" y="1016000"/>
                  </a:lnTo>
                  <a:lnTo>
                    <a:pt x="3327400" y="1016000"/>
                  </a:lnTo>
                  <a:lnTo>
                    <a:pt x="3340100" y="1028700"/>
                  </a:lnTo>
                  <a:lnTo>
                    <a:pt x="3340100" y="10287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14700" y="1054100"/>
                  </a:lnTo>
                  <a:lnTo>
                    <a:pt x="3302000" y="1066800"/>
                  </a:lnTo>
                  <a:lnTo>
                    <a:pt x="3289300" y="1054100"/>
                  </a:lnTo>
                  <a:lnTo>
                    <a:pt x="3289300" y="1066800"/>
                  </a:lnTo>
                  <a:lnTo>
                    <a:pt x="3289300" y="1066800"/>
                  </a:lnTo>
                  <a:lnTo>
                    <a:pt x="3276600" y="1066800"/>
                  </a:lnTo>
                  <a:lnTo>
                    <a:pt x="3276600" y="1079500"/>
                  </a:lnTo>
                  <a:lnTo>
                    <a:pt x="32639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92200"/>
                  </a:lnTo>
                  <a:lnTo>
                    <a:pt x="3238500" y="1092200"/>
                  </a:lnTo>
                  <a:lnTo>
                    <a:pt x="3238500" y="1092200"/>
                  </a:lnTo>
                  <a:lnTo>
                    <a:pt x="3225800" y="1092200"/>
                  </a:lnTo>
                  <a:lnTo>
                    <a:pt x="3213100" y="1104900"/>
                  </a:lnTo>
                  <a:lnTo>
                    <a:pt x="3238500" y="1104900"/>
                  </a:lnTo>
                  <a:lnTo>
                    <a:pt x="3251200" y="1104900"/>
                  </a:lnTo>
                  <a:lnTo>
                    <a:pt x="3263900" y="1104900"/>
                  </a:lnTo>
                  <a:lnTo>
                    <a:pt x="3276600" y="1104900"/>
                  </a:lnTo>
                  <a:lnTo>
                    <a:pt x="3289300" y="1104900"/>
                  </a:lnTo>
                  <a:lnTo>
                    <a:pt x="3289300" y="1117600"/>
                  </a:lnTo>
                  <a:lnTo>
                    <a:pt x="3289300" y="11176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303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55700"/>
                  </a:lnTo>
                  <a:lnTo>
                    <a:pt x="3314700" y="1155700"/>
                  </a:lnTo>
                  <a:lnTo>
                    <a:pt x="3327400" y="1155700"/>
                  </a:lnTo>
                  <a:lnTo>
                    <a:pt x="3352800" y="1155700"/>
                  </a:lnTo>
                  <a:lnTo>
                    <a:pt x="3365500" y="1168400"/>
                  </a:lnTo>
                  <a:lnTo>
                    <a:pt x="3378200" y="1155700"/>
                  </a:lnTo>
                  <a:lnTo>
                    <a:pt x="3390900" y="1155700"/>
                  </a:lnTo>
                  <a:lnTo>
                    <a:pt x="3390900" y="1155700"/>
                  </a:lnTo>
                  <a:lnTo>
                    <a:pt x="3403600" y="1155700"/>
                  </a:lnTo>
                  <a:lnTo>
                    <a:pt x="34163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79800" y="1193800"/>
                  </a:lnTo>
                  <a:lnTo>
                    <a:pt x="3467100" y="1193800"/>
                  </a:lnTo>
                  <a:lnTo>
                    <a:pt x="3479800" y="1193800"/>
                  </a:lnTo>
                  <a:lnTo>
                    <a:pt x="3479800" y="12192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67100" y="1231900"/>
                  </a:lnTo>
                  <a:lnTo>
                    <a:pt x="3479800" y="1231900"/>
                  </a:lnTo>
                  <a:lnTo>
                    <a:pt x="3492500" y="1231900"/>
                  </a:lnTo>
                  <a:lnTo>
                    <a:pt x="3492500" y="1244600"/>
                  </a:lnTo>
                  <a:lnTo>
                    <a:pt x="3505200" y="1244600"/>
                  </a:lnTo>
                  <a:lnTo>
                    <a:pt x="3505200" y="1244600"/>
                  </a:lnTo>
                  <a:lnTo>
                    <a:pt x="3543300" y="1257300"/>
                  </a:lnTo>
                  <a:lnTo>
                    <a:pt x="3568700" y="1244600"/>
                  </a:lnTo>
                  <a:lnTo>
                    <a:pt x="3606800" y="1244600"/>
                  </a:lnTo>
                  <a:lnTo>
                    <a:pt x="3619500" y="1244600"/>
                  </a:lnTo>
                  <a:lnTo>
                    <a:pt x="3619500" y="1244600"/>
                  </a:lnTo>
                  <a:lnTo>
                    <a:pt x="3632200" y="1244600"/>
                  </a:lnTo>
                  <a:lnTo>
                    <a:pt x="3632200" y="1270000"/>
                  </a:lnTo>
                  <a:lnTo>
                    <a:pt x="3632200" y="1282700"/>
                  </a:lnTo>
                  <a:lnTo>
                    <a:pt x="3619500" y="1282700"/>
                  </a:lnTo>
                  <a:lnTo>
                    <a:pt x="3632200" y="1282700"/>
                  </a:lnTo>
                  <a:lnTo>
                    <a:pt x="36322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57600" y="1308100"/>
                  </a:lnTo>
                  <a:lnTo>
                    <a:pt x="3644900" y="1308100"/>
                  </a:lnTo>
                  <a:lnTo>
                    <a:pt x="3657600" y="13081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70300" y="1320800"/>
                  </a:lnTo>
                  <a:lnTo>
                    <a:pt x="3657600" y="1333500"/>
                  </a:lnTo>
                  <a:lnTo>
                    <a:pt x="3644900" y="1346200"/>
                  </a:lnTo>
                  <a:lnTo>
                    <a:pt x="3644900" y="1346200"/>
                  </a:lnTo>
                  <a:lnTo>
                    <a:pt x="3619500" y="1358900"/>
                  </a:lnTo>
                  <a:lnTo>
                    <a:pt x="3619500" y="1358900"/>
                  </a:lnTo>
                  <a:lnTo>
                    <a:pt x="3606800" y="1358900"/>
                  </a:lnTo>
                  <a:lnTo>
                    <a:pt x="3606800" y="1371600"/>
                  </a:lnTo>
                  <a:lnTo>
                    <a:pt x="3606800" y="1358900"/>
                  </a:lnTo>
                  <a:lnTo>
                    <a:pt x="3594100" y="1358900"/>
                  </a:lnTo>
                  <a:lnTo>
                    <a:pt x="3581400" y="1371600"/>
                  </a:lnTo>
                  <a:lnTo>
                    <a:pt x="3581400" y="1371600"/>
                  </a:lnTo>
                  <a:lnTo>
                    <a:pt x="3568700" y="1384300"/>
                  </a:lnTo>
                  <a:lnTo>
                    <a:pt x="3568700" y="1384300"/>
                  </a:lnTo>
                  <a:lnTo>
                    <a:pt x="3568700" y="1397000"/>
                  </a:lnTo>
                  <a:lnTo>
                    <a:pt x="3543300" y="13970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22400"/>
                  </a:lnTo>
                  <a:lnTo>
                    <a:pt x="3517900" y="1422400"/>
                  </a:lnTo>
                  <a:lnTo>
                    <a:pt x="3505200" y="1435100"/>
                  </a:lnTo>
                  <a:lnTo>
                    <a:pt x="3492500" y="1435100"/>
                  </a:lnTo>
                  <a:lnTo>
                    <a:pt x="3492500" y="1447800"/>
                  </a:lnTo>
                  <a:lnTo>
                    <a:pt x="3492500" y="1435100"/>
                  </a:lnTo>
                  <a:lnTo>
                    <a:pt x="3479800" y="1447800"/>
                  </a:lnTo>
                  <a:lnTo>
                    <a:pt x="3467100" y="1460500"/>
                  </a:lnTo>
                  <a:lnTo>
                    <a:pt x="3454400" y="1460500"/>
                  </a:lnTo>
                  <a:lnTo>
                    <a:pt x="3441700" y="1460500"/>
                  </a:lnTo>
                  <a:lnTo>
                    <a:pt x="3416300" y="1460500"/>
                  </a:lnTo>
                  <a:lnTo>
                    <a:pt x="3416300" y="1460500"/>
                  </a:lnTo>
                  <a:lnTo>
                    <a:pt x="3378200" y="1447800"/>
                  </a:lnTo>
                  <a:lnTo>
                    <a:pt x="3365500" y="1447800"/>
                  </a:lnTo>
                  <a:lnTo>
                    <a:pt x="3340100" y="1447800"/>
                  </a:lnTo>
                  <a:lnTo>
                    <a:pt x="3327400" y="1447800"/>
                  </a:lnTo>
                  <a:lnTo>
                    <a:pt x="3276600" y="1435100"/>
                  </a:lnTo>
                  <a:lnTo>
                    <a:pt x="32893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51200" y="1422400"/>
                  </a:lnTo>
                  <a:lnTo>
                    <a:pt x="3238500" y="1422400"/>
                  </a:lnTo>
                  <a:lnTo>
                    <a:pt x="3238500" y="1409700"/>
                  </a:lnTo>
                  <a:lnTo>
                    <a:pt x="3238500" y="1409700"/>
                  </a:lnTo>
                  <a:lnTo>
                    <a:pt x="3238500" y="1422400"/>
                  </a:lnTo>
                  <a:lnTo>
                    <a:pt x="3200400" y="1422400"/>
                  </a:lnTo>
                  <a:lnTo>
                    <a:pt x="3200400" y="1422400"/>
                  </a:lnTo>
                  <a:lnTo>
                    <a:pt x="3187700" y="1409700"/>
                  </a:lnTo>
                  <a:lnTo>
                    <a:pt x="3175000" y="1422400"/>
                  </a:lnTo>
                  <a:lnTo>
                    <a:pt x="3175000" y="14224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36900" y="1435100"/>
                  </a:lnTo>
                  <a:lnTo>
                    <a:pt x="3136900" y="1435100"/>
                  </a:lnTo>
                  <a:lnTo>
                    <a:pt x="3124200" y="1435100"/>
                  </a:lnTo>
                  <a:lnTo>
                    <a:pt x="3124200" y="1447800"/>
                  </a:lnTo>
                  <a:lnTo>
                    <a:pt x="3124200" y="1447800"/>
                  </a:lnTo>
                  <a:lnTo>
                    <a:pt x="3111500" y="1447800"/>
                  </a:lnTo>
                  <a:lnTo>
                    <a:pt x="3098800" y="1460500"/>
                  </a:lnTo>
                  <a:lnTo>
                    <a:pt x="3098800" y="1460500"/>
                  </a:lnTo>
                  <a:lnTo>
                    <a:pt x="3035300" y="1447800"/>
                  </a:lnTo>
                  <a:lnTo>
                    <a:pt x="3035300" y="1447800"/>
                  </a:lnTo>
                  <a:lnTo>
                    <a:pt x="2984500" y="1435100"/>
                  </a:lnTo>
                  <a:lnTo>
                    <a:pt x="2984500" y="1435100"/>
                  </a:lnTo>
                  <a:lnTo>
                    <a:pt x="2971800" y="1435100"/>
                  </a:lnTo>
                  <a:lnTo>
                    <a:pt x="2971800" y="1422400"/>
                  </a:lnTo>
                  <a:lnTo>
                    <a:pt x="2959100" y="1422400"/>
                  </a:lnTo>
                  <a:lnTo>
                    <a:pt x="2946400" y="1422400"/>
                  </a:lnTo>
                  <a:lnTo>
                    <a:pt x="2921000" y="1422400"/>
                  </a:lnTo>
                  <a:lnTo>
                    <a:pt x="2921000" y="1422400"/>
                  </a:lnTo>
                  <a:lnTo>
                    <a:pt x="2908300" y="1409700"/>
                  </a:lnTo>
                  <a:lnTo>
                    <a:pt x="2882900" y="1409700"/>
                  </a:lnTo>
                  <a:lnTo>
                    <a:pt x="2870200" y="1409700"/>
                  </a:lnTo>
                  <a:lnTo>
                    <a:pt x="2857500" y="1435100"/>
                  </a:lnTo>
                  <a:lnTo>
                    <a:pt x="2870200" y="1435100"/>
                  </a:lnTo>
                  <a:lnTo>
                    <a:pt x="2857500" y="1447800"/>
                  </a:lnTo>
                  <a:lnTo>
                    <a:pt x="2870200" y="14478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82900" y="1460500"/>
                  </a:lnTo>
                  <a:lnTo>
                    <a:pt x="2832100" y="1562100"/>
                  </a:lnTo>
                  <a:lnTo>
                    <a:pt x="2844800" y="1574800"/>
                  </a:lnTo>
                  <a:lnTo>
                    <a:pt x="2832100" y="1587500"/>
                  </a:lnTo>
                  <a:lnTo>
                    <a:pt x="2806700" y="1587500"/>
                  </a:lnTo>
                  <a:lnTo>
                    <a:pt x="2781300" y="1625600"/>
                  </a:lnTo>
                  <a:lnTo>
                    <a:pt x="2768600" y="1625600"/>
                  </a:lnTo>
                  <a:lnTo>
                    <a:pt x="2768600" y="1625600"/>
                  </a:lnTo>
                  <a:lnTo>
                    <a:pt x="2755900" y="1625600"/>
                  </a:lnTo>
                  <a:lnTo>
                    <a:pt x="2755900" y="1638300"/>
                  </a:lnTo>
                  <a:lnTo>
                    <a:pt x="2755900" y="1638300"/>
                  </a:lnTo>
                  <a:lnTo>
                    <a:pt x="2730500" y="1663700"/>
                  </a:lnTo>
                  <a:lnTo>
                    <a:pt x="2730500" y="1663700"/>
                  </a:lnTo>
                  <a:lnTo>
                    <a:pt x="2717800" y="1663700"/>
                  </a:lnTo>
                  <a:lnTo>
                    <a:pt x="2692400" y="1663700"/>
                  </a:lnTo>
                  <a:lnTo>
                    <a:pt x="2679700" y="1676400"/>
                  </a:lnTo>
                  <a:lnTo>
                    <a:pt x="2654300" y="1676400"/>
                  </a:lnTo>
                  <a:lnTo>
                    <a:pt x="2654300" y="1676400"/>
                  </a:lnTo>
                  <a:lnTo>
                    <a:pt x="26162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5908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52700" y="1663700"/>
                  </a:lnTo>
                  <a:lnTo>
                    <a:pt x="2540000" y="1701800"/>
                  </a:lnTo>
                  <a:lnTo>
                    <a:pt x="2552700" y="1701800"/>
                  </a:lnTo>
                  <a:lnTo>
                    <a:pt x="2527300" y="1752600"/>
                  </a:lnTo>
                  <a:lnTo>
                    <a:pt x="2514600" y="1752600"/>
                  </a:lnTo>
                  <a:lnTo>
                    <a:pt x="2501900" y="1765300"/>
                  </a:lnTo>
                  <a:lnTo>
                    <a:pt x="2501900" y="1765300"/>
                  </a:lnTo>
                  <a:lnTo>
                    <a:pt x="2489200" y="1778000"/>
                  </a:lnTo>
                  <a:lnTo>
                    <a:pt x="2501900" y="1790700"/>
                  </a:lnTo>
                  <a:lnTo>
                    <a:pt x="2501900" y="1790700"/>
                  </a:lnTo>
                  <a:lnTo>
                    <a:pt x="2514600" y="1790700"/>
                  </a:lnTo>
                  <a:lnTo>
                    <a:pt x="2501900" y="1803400"/>
                  </a:lnTo>
                  <a:lnTo>
                    <a:pt x="2501900" y="1803400"/>
                  </a:lnTo>
                  <a:lnTo>
                    <a:pt x="2501900" y="1816100"/>
                  </a:lnTo>
                  <a:lnTo>
                    <a:pt x="2514600" y="1816100"/>
                  </a:lnTo>
                  <a:lnTo>
                    <a:pt x="2501900" y="1816100"/>
                  </a:lnTo>
                  <a:lnTo>
                    <a:pt x="2451100" y="1816100"/>
                  </a:lnTo>
                  <a:lnTo>
                    <a:pt x="24511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41500"/>
                  </a:lnTo>
                  <a:lnTo>
                    <a:pt x="2374900" y="1841500"/>
                  </a:lnTo>
                  <a:lnTo>
                    <a:pt x="2374900" y="1854200"/>
                  </a:lnTo>
                  <a:lnTo>
                    <a:pt x="2400300" y="1866900"/>
                  </a:lnTo>
                  <a:lnTo>
                    <a:pt x="2387600" y="1879600"/>
                  </a:lnTo>
                  <a:lnTo>
                    <a:pt x="2387600" y="1892300"/>
                  </a:lnTo>
                  <a:lnTo>
                    <a:pt x="2374900" y="1892300"/>
                  </a:lnTo>
                  <a:lnTo>
                    <a:pt x="2387600" y="1905000"/>
                  </a:lnTo>
                  <a:lnTo>
                    <a:pt x="2387600" y="1905000"/>
                  </a:lnTo>
                  <a:lnTo>
                    <a:pt x="2400300" y="1905000"/>
                  </a:lnTo>
                  <a:lnTo>
                    <a:pt x="2400300" y="1917700"/>
                  </a:lnTo>
                  <a:lnTo>
                    <a:pt x="2413000" y="1917700"/>
                  </a:lnTo>
                  <a:lnTo>
                    <a:pt x="2413000" y="1917700"/>
                  </a:lnTo>
                  <a:lnTo>
                    <a:pt x="2425700" y="19304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38400" y="1955800"/>
                  </a:lnTo>
                  <a:lnTo>
                    <a:pt x="2438400" y="1955800"/>
                  </a:lnTo>
                  <a:lnTo>
                    <a:pt x="2451100" y="1955800"/>
                  </a:lnTo>
                  <a:lnTo>
                    <a:pt x="2451100" y="1968500"/>
                  </a:lnTo>
                  <a:lnTo>
                    <a:pt x="2463800" y="1968500"/>
                  </a:lnTo>
                  <a:lnTo>
                    <a:pt x="2451100" y="1968500"/>
                  </a:lnTo>
                  <a:lnTo>
                    <a:pt x="2438400" y="1981200"/>
                  </a:lnTo>
                  <a:lnTo>
                    <a:pt x="2451100" y="1993900"/>
                  </a:lnTo>
                  <a:lnTo>
                    <a:pt x="2438400" y="2006600"/>
                  </a:lnTo>
                  <a:lnTo>
                    <a:pt x="2425700" y="2006600"/>
                  </a:lnTo>
                  <a:lnTo>
                    <a:pt x="2413000" y="2032000"/>
                  </a:lnTo>
                  <a:lnTo>
                    <a:pt x="2413000" y="2032000"/>
                  </a:lnTo>
                  <a:lnTo>
                    <a:pt x="2400300" y="2057400"/>
                  </a:lnTo>
                  <a:lnTo>
                    <a:pt x="2400300" y="2057400"/>
                  </a:lnTo>
                  <a:lnTo>
                    <a:pt x="2387600" y="2082800"/>
                  </a:lnTo>
                  <a:lnTo>
                    <a:pt x="2400300" y="2082800"/>
                  </a:lnTo>
                  <a:lnTo>
                    <a:pt x="2400300" y="2095500"/>
                  </a:lnTo>
                  <a:lnTo>
                    <a:pt x="2387600" y="2095500"/>
                  </a:lnTo>
                  <a:lnTo>
                    <a:pt x="2374900" y="2095500"/>
                  </a:lnTo>
                  <a:lnTo>
                    <a:pt x="2362200" y="2108200"/>
                  </a:lnTo>
                  <a:lnTo>
                    <a:pt x="2349500" y="2120900"/>
                  </a:lnTo>
                  <a:lnTo>
                    <a:pt x="2349500" y="2108200"/>
                  </a:lnTo>
                  <a:lnTo>
                    <a:pt x="2324100" y="2133600"/>
                  </a:lnTo>
                  <a:lnTo>
                    <a:pt x="2362200" y="2146300"/>
                  </a:lnTo>
                  <a:lnTo>
                    <a:pt x="23622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36800" y="2159000"/>
                  </a:lnTo>
                  <a:lnTo>
                    <a:pt x="2324100" y="2159000"/>
                  </a:lnTo>
                  <a:lnTo>
                    <a:pt x="2311400" y="2171700"/>
                  </a:lnTo>
                  <a:lnTo>
                    <a:pt x="2311400" y="2171700"/>
                  </a:lnTo>
                  <a:lnTo>
                    <a:pt x="2286000" y="2171700"/>
                  </a:lnTo>
                  <a:lnTo>
                    <a:pt x="2286000" y="2171700"/>
                  </a:lnTo>
                  <a:lnTo>
                    <a:pt x="2273300" y="2171700"/>
                  </a:lnTo>
                  <a:lnTo>
                    <a:pt x="2260600" y="2171700"/>
                  </a:lnTo>
                  <a:lnTo>
                    <a:pt x="2209800" y="2159000"/>
                  </a:lnTo>
                  <a:lnTo>
                    <a:pt x="2197100" y="2159000"/>
                  </a:lnTo>
                  <a:lnTo>
                    <a:pt x="2171700" y="2159000"/>
                  </a:lnTo>
                  <a:lnTo>
                    <a:pt x="2159000" y="2159000"/>
                  </a:lnTo>
                  <a:lnTo>
                    <a:pt x="2159000" y="2171700"/>
                  </a:lnTo>
                  <a:lnTo>
                    <a:pt x="2159000" y="2171700"/>
                  </a:lnTo>
                  <a:lnTo>
                    <a:pt x="2146300" y="2171700"/>
                  </a:lnTo>
                  <a:lnTo>
                    <a:pt x="2133600" y="2171700"/>
                  </a:lnTo>
                  <a:lnTo>
                    <a:pt x="2133600" y="2171700"/>
                  </a:lnTo>
                  <a:lnTo>
                    <a:pt x="2108200" y="21717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97100"/>
                  </a:lnTo>
                  <a:lnTo>
                    <a:pt x="2095500" y="2197100"/>
                  </a:lnTo>
                  <a:lnTo>
                    <a:pt x="2082800" y="2222500"/>
                  </a:lnTo>
                  <a:lnTo>
                    <a:pt x="2082800" y="2235200"/>
                  </a:lnTo>
                  <a:lnTo>
                    <a:pt x="2082800" y="2235200"/>
                  </a:lnTo>
                  <a:lnTo>
                    <a:pt x="2095500" y="2235200"/>
                  </a:lnTo>
                  <a:lnTo>
                    <a:pt x="20955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57400" y="2260600"/>
                  </a:lnTo>
                  <a:lnTo>
                    <a:pt x="2032000" y="2260600"/>
                  </a:lnTo>
                  <a:lnTo>
                    <a:pt x="2032000" y="2260600"/>
                  </a:lnTo>
                  <a:lnTo>
                    <a:pt x="2019300" y="2247900"/>
                  </a:lnTo>
                  <a:lnTo>
                    <a:pt x="2019300" y="2247900"/>
                  </a:lnTo>
                  <a:lnTo>
                    <a:pt x="2006600" y="2247900"/>
                  </a:lnTo>
                  <a:lnTo>
                    <a:pt x="1993900" y="2260600"/>
                  </a:lnTo>
                  <a:lnTo>
                    <a:pt x="1993900" y="2247900"/>
                  </a:lnTo>
                  <a:lnTo>
                    <a:pt x="1993900" y="2260600"/>
                  </a:lnTo>
                  <a:lnTo>
                    <a:pt x="1981200" y="2260600"/>
                  </a:lnTo>
                  <a:lnTo>
                    <a:pt x="1968500" y="2247900"/>
                  </a:lnTo>
                  <a:lnTo>
                    <a:pt x="1968500" y="2247900"/>
                  </a:lnTo>
                  <a:lnTo>
                    <a:pt x="1955800" y="2247900"/>
                  </a:lnTo>
                  <a:lnTo>
                    <a:pt x="1955800" y="2260600"/>
                  </a:lnTo>
                  <a:lnTo>
                    <a:pt x="1943100" y="2260600"/>
                  </a:lnTo>
                  <a:lnTo>
                    <a:pt x="1943100" y="2247900"/>
                  </a:lnTo>
                  <a:lnTo>
                    <a:pt x="1930400" y="2247900"/>
                  </a:lnTo>
                  <a:lnTo>
                    <a:pt x="1930400" y="2247900"/>
                  </a:lnTo>
                  <a:lnTo>
                    <a:pt x="1917700" y="2247900"/>
                  </a:lnTo>
                  <a:lnTo>
                    <a:pt x="1892300" y="2260600"/>
                  </a:lnTo>
                  <a:lnTo>
                    <a:pt x="1892300" y="2260600"/>
                  </a:lnTo>
                  <a:lnTo>
                    <a:pt x="1879600" y="2260600"/>
                  </a:lnTo>
                  <a:lnTo>
                    <a:pt x="1866900" y="22606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415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16100" y="2273300"/>
                  </a:lnTo>
                  <a:lnTo>
                    <a:pt x="1816100" y="2273300"/>
                  </a:lnTo>
                  <a:lnTo>
                    <a:pt x="1803400" y="2273300"/>
                  </a:lnTo>
                  <a:lnTo>
                    <a:pt x="1778000" y="2286000"/>
                  </a:lnTo>
                  <a:lnTo>
                    <a:pt x="1778000" y="2286000"/>
                  </a:lnTo>
                  <a:lnTo>
                    <a:pt x="1765300" y="2286000"/>
                  </a:lnTo>
                  <a:lnTo>
                    <a:pt x="1765300" y="2286000"/>
                  </a:lnTo>
                  <a:lnTo>
                    <a:pt x="1739900" y="2286000"/>
                  </a:lnTo>
                  <a:lnTo>
                    <a:pt x="1739900" y="2298700"/>
                  </a:lnTo>
                  <a:lnTo>
                    <a:pt x="1739900" y="2298700"/>
                  </a:lnTo>
                  <a:lnTo>
                    <a:pt x="1727200" y="2286000"/>
                  </a:lnTo>
                  <a:lnTo>
                    <a:pt x="1676400" y="2286000"/>
                  </a:lnTo>
                  <a:lnTo>
                    <a:pt x="1676400" y="2298700"/>
                  </a:lnTo>
                  <a:lnTo>
                    <a:pt x="1651000" y="2298700"/>
                  </a:lnTo>
                  <a:lnTo>
                    <a:pt x="1638300" y="2286000"/>
                  </a:lnTo>
                  <a:lnTo>
                    <a:pt x="1638300" y="2273300"/>
                  </a:lnTo>
                  <a:lnTo>
                    <a:pt x="1612900" y="2273300"/>
                  </a:lnTo>
                  <a:lnTo>
                    <a:pt x="1612900" y="2273300"/>
                  </a:lnTo>
                  <a:lnTo>
                    <a:pt x="1549400" y="2235200"/>
                  </a:lnTo>
                  <a:lnTo>
                    <a:pt x="1536700" y="2235200"/>
                  </a:lnTo>
                  <a:lnTo>
                    <a:pt x="1549400" y="2235200"/>
                  </a:lnTo>
                  <a:lnTo>
                    <a:pt x="1574800" y="2209800"/>
                  </a:lnTo>
                  <a:lnTo>
                    <a:pt x="1562100" y="2171700"/>
                  </a:lnTo>
                  <a:lnTo>
                    <a:pt x="1574800" y="2146300"/>
                  </a:lnTo>
                  <a:lnTo>
                    <a:pt x="1562100" y="2146300"/>
                  </a:lnTo>
                  <a:lnTo>
                    <a:pt x="1574800" y="2120900"/>
                  </a:lnTo>
                  <a:lnTo>
                    <a:pt x="1587500" y="2120900"/>
                  </a:lnTo>
                  <a:lnTo>
                    <a:pt x="1587500" y="2108200"/>
                  </a:lnTo>
                  <a:lnTo>
                    <a:pt x="1587500" y="2120900"/>
                  </a:lnTo>
                  <a:lnTo>
                    <a:pt x="1600200" y="2120900"/>
                  </a:lnTo>
                  <a:lnTo>
                    <a:pt x="1612900" y="2108200"/>
                  </a:lnTo>
                  <a:lnTo>
                    <a:pt x="1612900" y="2108200"/>
                  </a:lnTo>
                  <a:lnTo>
                    <a:pt x="1638300" y="2095500"/>
                  </a:lnTo>
                  <a:lnTo>
                    <a:pt x="1638300" y="2095500"/>
                  </a:lnTo>
                  <a:lnTo>
                    <a:pt x="1638300" y="2082800"/>
                  </a:lnTo>
                  <a:lnTo>
                    <a:pt x="1651000" y="2082800"/>
                  </a:lnTo>
                  <a:lnTo>
                    <a:pt x="1651000" y="2082800"/>
                  </a:lnTo>
                  <a:lnTo>
                    <a:pt x="1663700" y="20828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76400" y="2070100"/>
                  </a:lnTo>
                  <a:lnTo>
                    <a:pt x="1701800" y="2070100"/>
                  </a:lnTo>
                  <a:lnTo>
                    <a:pt x="1689100" y="2070100"/>
                  </a:lnTo>
                  <a:lnTo>
                    <a:pt x="1689100" y="2057400"/>
                  </a:lnTo>
                  <a:lnTo>
                    <a:pt x="1701800" y="2044700"/>
                  </a:lnTo>
                  <a:lnTo>
                    <a:pt x="1714500" y="2044700"/>
                  </a:lnTo>
                  <a:lnTo>
                    <a:pt x="1701800" y="2044700"/>
                  </a:lnTo>
                  <a:lnTo>
                    <a:pt x="1714500" y="2032000"/>
                  </a:lnTo>
                  <a:lnTo>
                    <a:pt x="1600200" y="2006600"/>
                  </a:lnTo>
                  <a:lnTo>
                    <a:pt x="1549400" y="2006600"/>
                  </a:lnTo>
                  <a:lnTo>
                    <a:pt x="1485900" y="1993900"/>
                  </a:lnTo>
                  <a:lnTo>
                    <a:pt x="1498600" y="1981200"/>
                  </a:lnTo>
                  <a:lnTo>
                    <a:pt x="1473200" y="1981200"/>
                  </a:lnTo>
                  <a:lnTo>
                    <a:pt x="1447800" y="1993900"/>
                  </a:lnTo>
                  <a:lnTo>
                    <a:pt x="1447800" y="1993900"/>
                  </a:lnTo>
                  <a:lnTo>
                    <a:pt x="1422400" y="1981200"/>
                  </a:lnTo>
                  <a:lnTo>
                    <a:pt x="1397000" y="1981200"/>
                  </a:lnTo>
                  <a:lnTo>
                    <a:pt x="1397000" y="1981200"/>
                  </a:lnTo>
                  <a:lnTo>
                    <a:pt x="1409700" y="1981200"/>
                  </a:lnTo>
                  <a:lnTo>
                    <a:pt x="1409700" y="1993900"/>
                  </a:lnTo>
                  <a:lnTo>
                    <a:pt x="1422400" y="2006600"/>
                  </a:lnTo>
                  <a:lnTo>
                    <a:pt x="1409700" y="2019300"/>
                  </a:lnTo>
                  <a:lnTo>
                    <a:pt x="1384300" y="2019300"/>
                  </a:lnTo>
                  <a:lnTo>
                    <a:pt x="1384300" y="2019300"/>
                  </a:lnTo>
                  <a:lnTo>
                    <a:pt x="1358900" y="2019300"/>
                  </a:lnTo>
                  <a:lnTo>
                    <a:pt x="1358900" y="2019300"/>
                  </a:lnTo>
                  <a:lnTo>
                    <a:pt x="1346200" y="2019300"/>
                  </a:lnTo>
                  <a:lnTo>
                    <a:pt x="1346200" y="2019300"/>
                  </a:lnTo>
                  <a:lnTo>
                    <a:pt x="1333500" y="2006600"/>
                  </a:lnTo>
                  <a:lnTo>
                    <a:pt x="1333500" y="2006600"/>
                  </a:lnTo>
                  <a:lnTo>
                    <a:pt x="1346200" y="2006600"/>
                  </a:lnTo>
                  <a:lnTo>
                    <a:pt x="1333500" y="2006600"/>
                  </a:lnTo>
                  <a:lnTo>
                    <a:pt x="1320800" y="2006600"/>
                  </a:lnTo>
                  <a:lnTo>
                    <a:pt x="1320800" y="1993900"/>
                  </a:lnTo>
                  <a:lnTo>
                    <a:pt x="1320800" y="1993900"/>
                  </a:lnTo>
                  <a:lnTo>
                    <a:pt x="1308100" y="1993900"/>
                  </a:lnTo>
                  <a:lnTo>
                    <a:pt x="1308100" y="1981200"/>
                  </a:lnTo>
                  <a:lnTo>
                    <a:pt x="1320800" y="1981200"/>
                  </a:lnTo>
                  <a:lnTo>
                    <a:pt x="1333500" y="1968500"/>
                  </a:lnTo>
                  <a:lnTo>
                    <a:pt x="1320800" y="1968500"/>
                  </a:lnTo>
                  <a:lnTo>
                    <a:pt x="1308100" y="1968500"/>
                  </a:lnTo>
                  <a:lnTo>
                    <a:pt x="1308100" y="1968500"/>
                  </a:lnTo>
                  <a:lnTo>
                    <a:pt x="1295400" y="1968500"/>
                  </a:lnTo>
                  <a:lnTo>
                    <a:pt x="1282700" y="1968500"/>
                  </a:lnTo>
                  <a:lnTo>
                    <a:pt x="1282700" y="1955800"/>
                  </a:lnTo>
                  <a:lnTo>
                    <a:pt x="1295400" y="1943100"/>
                  </a:lnTo>
                  <a:lnTo>
                    <a:pt x="1219200" y="1930400"/>
                  </a:lnTo>
                  <a:lnTo>
                    <a:pt x="1206500" y="1930400"/>
                  </a:lnTo>
                  <a:lnTo>
                    <a:pt x="1206500" y="1930400"/>
                  </a:lnTo>
                  <a:lnTo>
                    <a:pt x="1193800" y="1930400"/>
                  </a:lnTo>
                  <a:lnTo>
                    <a:pt x="1193800" y="1930400"/>
                  </a:lnTo>
                  <a:lnTo>
                    <a:pt x="1168400" y="1930400"/>
                  </a:lnTo>
                  <a:lnTo>
                    <a:pt x="1181100" y="1917700"/>
                  </a:lnTo>
                  <a:lnTo>
                    <a:pt x="1181100" y="19177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30300" y="1892300"/>
                  </a:lnTo>
                  <a:lnTo>
                    <a:pt x="1143000" y="1879600"/>
                  </a:lnTo>
                  <a:lnTo>
                    <a:pt x="1143000" y="1879600"/>
                  </a:lnTo>
                  <a:lnTo>
                    <a:pt x="1130300" y="1879600"/>
                  </a:lnTo>
                  <a:lnTo>
                    <a:pt x="1130300" y="1866900"/>
                  </a:lnTo>
                  <a:lnTo>
                    <a:pt x="1117600" y="1866900"/>
                  </a:lnTo>
                  <a:lnTo>
                    <a:pt x="1117600" y="1866900"/>
                  </a:lnTo>
                  <a:lnTo>
                    <a:pt x="1104900" y="1866900"/>
                  </a:lnTo>
                  <a:lnTo>
                    <a:pt x="1092200" y="1866900"/>
                  </a:lnTo>
                  <a:lnTo>
                    <a:pt x="1092200" y="1866900"/>
                  </a:lnTo>
                  <a:lnTo>
                    <a:pt x="1104900" y="1854200"/>
                  </a:lnTo>
                  <a:lnTo>
                    <a:pt x="1092200" y="18542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92200" y="1828800"/>
                  </a:lnTo>
                  <a:lnTo>
                    <a:pt x="1104900" y="1828800"/>
                  </a:lnTo>
                  <a:lnTo>
                    <a:pt x="11049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30300" y="1803400"/>
                  </a:lnTo>
                  <a:lnTo>
                    <a:pt x="1143000" y="1803400"/>
                  </a:lnTo>
                  <a:lnTo>
                    <a:pt x="1143000" y="1790700"/>
                  </a:lnTo>
                  <a:lnTo>
                    <a:pt x="1155700" y="17907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93800" y="1778000"/>
                  </a:lnTo>
                  <a:lnTo>
                    <a:pt x="1193800" y="1778000"/>
                  </a:lnTo>
                  <a:lnTo>
                    <a:pt x="1206500" y="1778000"/>
                  </a:lnTo>
                  <a:lnTo>
                    <a:pt x="1206500" y="1778000"/>
                  </a:lnTo>
                  <a:lnTo>
                    <a:pt x="1219200" y="1778000"/>
                  </a:lnTo>
                  <a:lnTo>
                    <a:pt x="1219200" y="1778000"/>
                  </a:lnTo>
                  <a:lnTo>
                    <a:pt x="1231900" y="17653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19200" y="1752600"/>
                  </a:lnTo>
                  <a:lnTo>
                    <a:pt x="1231900" y="1739900"/>
                  </a:lnTo>
                  <a:lnTo>
                    <a:pt x="1219200" y="1739900"/>
                  </a:lnTo>
                  <a:lnTo>
                    <a:pt x="1219200" y="1739900"/>
                  </a:lnTo>
                  <a:lnTo>
                    <a:pt x="1206500" y="1727200"/>
                  </a:lnTo>
                  <a:lnTo>
                    <a:pt x="1206500" y="1714500"/>
                  </a:lnTo>
                  <a:lnTo>
                    <a:pt x="1193800" y="1714500"/>
                  </a:lnTo>
                  <a:lnTo>
                    <a:pt x="1193800" y="1714500"/>
                  </a:lnTo>
                  <a:lnTo>
                    <a:pt x="1206500" y="1714500"/>
                  </a:lnTo>
                  <a:lnTo>
                    <a:pt x="1206500" y="1701800"/>
                  </a:lnTo>
                  <a:lnTo>
                    <a:pt x="1193800" y="1701800"/>
                  </a:lnTo>
                  <a:lnTo>
                    <a:pt x="1181100" y="1701800"/>
                  </a:lnTo>
                  <a:lnTo>
                    <a:pt x="1181100" y="1701800"/>
                  </a:lnTo>
                  <a:lnTo>
                    <a:pt x="1155700" y="1701800"/>
                  </a:lnTo>
                  <a:lnTo>
                    <a:pt x="1155700" y="1701800"/>
                  </a:lnTo>
                  <a:lnTo>
                    <a:pt x="1168400" y="1701800"/>
                  </a:lnTo>
                  <a:lnTo>
                    <a:pt x="1168400" y="1689100"/>
                  </a:lnTo>
                  <a:lnTo>
                    <a:pt x="1181100" y="16891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206500" y="1676400"/>
                  </a:lnTo>
                  <a:lnTo>
                    <a:pt x="1219200" y="1651000"/>
                  </a:lnTo>
                  <a:lnTo>
                    <a:pt x="1206500" y="1651000"/>
                  </a:lnTo>
                  <a:lnTo>
                    <a:pt x="1219200" y="1625600"/>
                  </a:lnTo>
                  <a:lnTo>
                    <a:pt x="1231900" y="1625600"/>
                  </a:lnTo>
                  <a:lnTo>
                    <a:pt x="1244600" y="1600200"/>
                  </a:lnTo>
                  <a:lnTo>
                    <a:pt x="1257300" y="1612900"/>
                  </a:lnTo>
                  <a:lnTo>
                    <a:pt x="1282700" y="1612900"/>
                  </a:lnTo>
                  <a:lnTo>
                    <a:pt x="1282700" y="1612900"/>
                  </a:lnTo>
                  <a:lnTo>
                    <a:pt x="1295400" y="1612900"/>
                  </a:lnTo>
                  <a:lnTo>
                    <a:pt x="1308100" y="1600200"/>
                  </a:lnTo>
                  <a:lnTo>
                    <a:pt x="1320800" y="1612900"/>
                  </a:lnTo>
                  <a:lnTo>
                    <a:pt x="1333500" y="1612900"/>
                  </a:lnTo>
                  <a:lnTo>
                    <a:pt x="1358900" y="1612900"/>
                  </a:lnTo>
                  <a:lnTo>
                    <a:pt x="1358900" y="1612900"/>
                  </a:lnTo>
                  <a:lnTo>
                    <a:pt x="1346200" y="1612900"/>
                  </a:lnTo>
                  <a:lnTo>
                    <a:pt x="1346200" y="1600200"/>
                  </a:lnTo>
                  <a:lnTo>
                    <a:pt x="1333500" y="1600200"/>
                  </a:lnTo>
                  <a:lnTo>
                    <a:pt x="1333500" y="16002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74800"/>
                  </a:lnTo>
                  <a:lnTo>
                    <a:pt x="1320800" y="1562100"/>
                  </a:lnTo>
                  <a:lnTo>
                    <a:pt x="1257300" y="15621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44600" y="1536700"/>
                  </a:lnTo>
                  <a:lnTo>
                    <a:pt x="1244600" y="1536700"/>
                  </a:lnTo>
                  <a:lnTo>
                    <a:pt x="1244600" y="1524000"/>
                  </a:lnTo>
                  <a:lnTo>
                    <a:pt x="1257300" y="1524000"/>
                  </a:lnTo>
                  <a:lnTo>
                    <a:pt x="1257300" y="1524000"/>
                  </a:lnTo>
                  <a:lnTo>
                    <a:pt x="1270000" y="1524000"/>
                  </a:lnTo>
                  <a:lnTo>
                    <a:pt x="1282700" y="1524000"/>
                  </a:lnTo>
                  <a:lnTo>
                    <a:pt x="1295400" y="1524000"/>
                  </a:lnTo>
                  <a:lnTo>
                    <a:pt x="1295400" y="1511300"/>
                  </a:lnTo>
                  <a:lnTo>
                    <a:pt x="1308100" y="1511300"/>
                  </a:lnTo>
                  <a:lnTo>
                    <a:pt x="1308100" y="1511300"/>
                  </a:lnTo>
                  <a:lnTo>
                    <a:pt x="1308100" y="1498600"/>
                  </a:lnTo>
                  <a:lnTo>
                    <a:pt x="1320800" y="1498600"/>
                  </a:lnTo>
                  <a:lnTo>
                    <a:pt x="1320800" y="1498600"/>
                  </a:lnTo>
                  <a:lnTo>
                    <a:pt x="1333500" y="1498600"/>
                  </a:lnTo>
                  <a:lnTo>
                    <a:pt x="1358900" y="1485900"/>
                  </a:lnTo>
                  <a:lnTo>
                    <a:pt x="1371600" y="1498600"/>
                  </a:lnTo>
                  <a:lnTo>
                    <a:pt x="1371600" y="1498600"/>
                  </a:lnTo>
                  <a:lnTo>
                    <a:pt x="1384300" y="1498600"/>
                  </a:lnTo>
                  <a:lnTo>
                    <a:pt x="1384300" y="1485900"/>
                  </a:lnTo>
                  <a:lnTo>
                    <a:pt x="1397000" y="1485900"/>
                  </a:lnTo>
                  <a:lnTo>
                    <a:pt x="1397000" y="1485900"/>
                  </a:lnTo>
                  <a:lnTo>
                    <a:pt x="1409700" y="1485900"/>
                  </a:lnTo>
                  <a:lnTo>
                    <a:pt x="14224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60500"/>
                  </a:lnTo>
                  <a:lnTo>
                    <a:pt x="1435100" y="1460500"/>
                  </a:lnTo>
                  <a:lnTo>
                    <a:pt x="1447800" y="1447800"/>
                  </a:lnTo>
                  <a:lnTo>
                    <a:pt x="1422400" y="14605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409700" y="1447800"/>
                  </a:lnTo>
                  <a:lnTo>
                    <a:pt x="1397000" y="1447800"/>
                  </a:lnTo>
                  <a:lnTo>
                    <a:pt x="1397000" y="1447800"/>
                  </a:lnTo>
                  <a:lnTo>
                    <a:pt x="1371600" y="1435100"/>
                  </a:lnTo>
                  <a:lnTo>
                    <a:pt x="1358900" y="14351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33500" y="1422400"/>
                  </a:lnTo>
                  <a:lnTo>
                    <a:pt x="1320800" y="1435100"/>
                  </a:lnTo>
                  <a:lnTo>
                    <a:pt x="1308100" y="1435100"/>
                  </a:lnTo>
                  <a:lnTo>
                    <a:pt x="1320800" y="1422400"/>
                  </a:lnTo>
                  <a:lnTo>
                    <a:pt x="1333500" y="1422400"/>
                  </a:lnTo>
                  <a:lnTo>
                    <a:pt x="1333500" y="1409700"/>
                  </a:lnTo>
                  <a:lnTo>
                    <a:pt x="1320800" y="1409700"/>
                  </a:lnTo>
                  <a:lnTo>
                    <a:pt x="1320800" y="1409700"/>
                  </a:lnTo>
                  <a:lnTo>
                    <a:pt x="1308100" y="1409700"/>
                  </a:lnTo>
                  <a:lnTo>
                    <a:pt x="1308100" y="1397000"/>
                  </a:lnTo>
                  <a:lnTo>
                    <a:pt x="1308100" y="1397000"/>
                  </a:lnTo>
                  <a:lnTo>
                    <a:pt x="1320800" y="1397000"/>
                  </a:lnTo>
                  <a:lnTo>
                    <a:pt x="1320800" y="1397000"/>
                  </a:lnTo>
                  <a:lnTo>
                    <a:pt x="1333500" y="1384300"/>
                  </a:lnTo>
                  <a:lnTo>
                    <a:pt x="1346200" y="1371600"/>
                  </a:lnTo>
                  <a:lnTo>
                    <a:pt x="1333500" y="1371600"/>
                  </a:lnTo>
                  <a:lnTo>
                    <a:pt x="1333500" y="1358900"/>
                  </a:lnTo>
                  <a:lnTo>
                    <a:pt x="1358900" y="1358900"/>
                  </a:lnTo>
                  <a:lnTo>
                    <a:pt x="1346200" y="1358900"/>
                  </a:lnTo>
                  <a:lnTo>
                    <a:pt x="1358900" y="1346200"/>
                  </a:lnTo>
                  <a:lnTo>
                    <a:pt x="1346200" y="1346200"/>
                  </a:lnTo>
                  <a:lnTo>
                    <a:pt x="1346200" y="1333500"/>
                  </a:lnTo>
                  <a:lnTo>
                    <a:pt x="1346200" y="1333500"/>
                  </a:lnTo>
                  <a:lnTo>
                    <a:pt x="13589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33500" y="1270000"/>
                  </a:lnTo>
                  <a:lnTo>
                    <a:pt x="1295400" y="1257300"/>
                  </a:lnTo>
                  <a:lnTo>
                    <a:pt x="1270000" y="1270000"/>
                  </a:lnTo>
                  <a:lnTo>
                    <a:pt x="1257300" y="1270000"/>
                  </a:lnTo>
                  <a:lnTo>
                    <a:pt x="1244600" y="12700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68400" y="1257300"/>
                  </a:lnTo>
                  <a:lnTo>
                    <a:pt x="1155700" y="1270000"/>
                  </a:lnTo>
                  <a:lnTo>
                    <a:pt x="1143000" y="1257300"/>
                  </a:lnTo>
                  <a:lnTo>
                    <a:pt x="1130300" y="1257300"/>
                  </a:lnTo>
                  <a:lnTo>
                    <a:pt x="1130300" y="1257300"/>
                  </a:lnTo>
                  <a:lnTo>
                    <a:pt x="1130300" y="1270000"/>
                  </a:lnTo>
                  <a:lnTo>
                    <a:pt x="1117600" y="1270000"/>
                  </a:lnTo>
                  <a:lnTo>
                    <a:pt x="1104900" y="1295400"/>
                  </a:lnTo>
                  <a:lnTo>
                    <a:pt x="1092200" y="1295400"/>
                  </a:lnTo>
                  <a:lnTo>
                    <a:pt x="1092200" y="1295400"/>
                  </a:lnTo>
                  <a:lnTo>
                    <a:pt x="1092200" y="1308100"/>
                  </a:lnTo>
                  <a:lnTo>
                    <a:pt x="10795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66800" y="1308100"/>
                  </a:lnTo>
                  <a:lnTo>
                    <a:pt x="1054100" y="1308100"/>
                  </a:lnTo>
                  <a:lnTo>
                    <a:pt x="1054100" y="1295400"/>
                  </a:lnTo>
                  <a:lnTo>
                    <a:pt x="1041400" y="1295400"/>
                  </a:lnTo>
                  <a:lnTo>
                    <a:pt x="1041400" y="1295400"/>
                  </a:lnTo>
                  <a:lnTo>
                    <a:pt x="1028700" y="1308100"/>
                  </a:lnTo>
                  <a:lnTo>
                    <a:pt x="1003300" y="1295400"/>
                  </a:lnTo>
                  <a:lnTo>
                    <a:pt x="1003300" y="1308100"/>
                  </a:lnTo>
                  <a:lnTo>
                    <a:pt x="1003300" y="1308100"/>
                  </a:lnTo>
                  <a:lnTo>
                    <a:pt x="1003300" y="1320800"/>
                  </a:lnTo>
                  <a:lnTo>
                    <a:pt x="977900" y="13335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27100" y="1295400"/>
                  </a:lnTo>
                  <a:lnTo>
                    <a:pt x="914400" y="1295400"/>
                  </a:lnTo>
                  <a:lnTo>
                    <a:pt x="914400" y="1295400"/>
                  </a:lnTo>
                  <a:lnTo>
                    <a:pt x="876300" y="1295400"/>
                  </a:lnTo>
                  <a:lnTo>
                    <a:pt x="876300" y="1295400"/>
                  </a:lnTo>
                  <a:lnTo>
                    <a:pt x="838200" y="1320800"/>
                  </a:lnTo>
                  <a:lnTo>
                    <a:pt x="838200" y="1333500"/>
                  </a:lnTo>
                  <a:lnTo>
                    <a:pt x="838200" y="1333500"/>
                  </a:lnTo>
                  <a:lnTo>
                    <a:pt x="825500" y="1333500"/>
                  </a:lnTo>
                  <a:lnTo>
                    <a:pt x="812800" y="1346200"/>
                  </a:lnTo>
                  <a:lnTo>
                    <a:pt x="812800" y="1333500"/>
                  </a:lnTo>
                  <a:lnTo>
                    <a:pt x="825500" y="1346200"/>
                  </a:lnTo>
                  <a:lnTo>
                    <a:pt x="812800" y="1358900"/>
                  </a:lnTo>
                  <a:lnTo>
                    <a:pt x="787400" y="1358900"/>
                  </a:lnTo>
                  <a:lnTo>
                    <a:pt x="774700" y="1371600"/>
                  </a:lnTo>
                  <a:lnTo>
                    <a:pt x="774700" y="1371600"/>
                  </a:lnTo>
                  <a:lnTo>
                    <a:pt x="762000" y="1371600"/>
                  </a:lnTo>
                  <a:lnTo>
                    <a:pt x="787400" y="1384300"/>
                  </a:lnTo>
                  <a:lnTo>
                    <a:pt x="800100" y="1384300"/>
                  </a:lnTo>
                  <a:lnTo>
                    <a:pt x="800100" y="1384300"/>
                  </a:lnTo>
                  <a:lnTo>
                    <a:pt x="800100" y="1397000"/>
                  </a:lnTo>
                  <a:lnTo>
                    <a:pt x="762000" y="1409700"/>
                  </a:lnTo>
                  <a:lnTo>
                    <a:pt x="736600" y="1409700"/>
                  </a:lnTo>
                  <a:lnTo>
                    <a:pt x="723900" y="14097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11200" y="1384300"/>
                  </a:lnTo>
                  <a:lnTo>
                    <a:pt x="711200" y="1384300"/>
                  </a:lnTo>
                  <a:lnTo>
                    <a:pt x="711200" y="1371600"/>
                  </a:lnTo>
                  <a:lnTo>
                    <a:pt x="673100" y="1371600"/>
                  </a:lnTo>
                  <a:lnTo>
                    <a:pt x="673100" y="1371600"/>
                  </a:lnTo>
                  <a:lnTo>
                    <a:pt x="609600" y="1358900"/>
                  </a:lnTo>
                  <a:lnTo>
                    <a:pt x="596900" y="1371600"/>
                  </a:lnTo>
                  <a:lnTo>
                    <a:pt x="571500" y="1371600"/>
                  </a:lnTo>
                  <a:lnTo>
                    <a:pt x="558800" y="1371600"/>
                  </a:lnTo>
                  <a:lnTo>
                    <a:pt x="469900" y="1358900"/>
                  </a:lnTo>
                  <a:lnTo>
                    <a:pt x="457200" y="1358900"/>
                  </a:lnTo>
                  <a:lnTo>
                    <a:pt x="457200" y="13589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31800" y="1346200"/>
                  </a:lnTo>
                  <a:lnTo>
                    <a:pt x="406400" y="1346200"/>
                  </a:lnTo>
                  <a:lnTo>
                    <a:pt x="406400" y="1346200"/>
                  </a:lnTo>
                  <a:lnTo>
                    <a:pt x="355600" y="1346200"/>
                  </a:lnTo>
                  <a:lnTo>
                    <a:pt x="355600" y="1358900"/>
                  </a:lnTo>
                  <a:lnTo>
                    <a:pt x="355600" y="1346200"/>
                  </a:lnTo>
                  <a:lnTo>
                    <a:pt x="330200" y="1346200"/>
                  </a:lnTo>
                  <a:lnTo>
                    <a:pt x="342900" y="1346200"/>
                  </a:lnTo>
                  <a:lnTo>
                    <a:pt x="330200" y="1358900"/>
                  </a:lnTo>
                  <a:lnTo>
                    <a:pt x="304800" y="1371600"/>
                  </a:lnTo>
                  <a:lnTo>
                    <a:pt x="304800" y="1384300"/>
                  </a:lnTo>
                  <a:lnTo>
                    <a:pt x="304800" y="1397000"/>
                  </a:lnTo>
                  <a:lnTo>
                    <a:pt x="292100" y="1397000"/>
                  </a:lnTo>
                  <a:lnTo>
                    <a:pt x="266700" y="1397000"/>
                  </a:lnTo>
                  <a:lnTo>
                    <a:pt x="254000" y="1397000"/>
                  </a:lnTo>
                  <a:lnTo>
                    <a:pt x="228600" y="1384300"/>
                  </a:lnTo>
                  <a:lnTo>
                    <a:pt x="228600" y="1397000"/>
                  </a:lnTo>
                  <a:lnTo>
                    <a:pt x="203200" y="1397000"/>
                  </a:lnTo>
                  <a:lnTo>
                    <a:pt x="177800" y="1397000"/>
                  </a:lnTo>
                  <a:lnTo>
                    <a:pt x="165100" y="1397000"/>
                  </a:lnTo>
                  <a:lnTo>
                    <a:pt x="152400" y="1397000"/>
                  </a:lnTo>
                  <a:lnTo>
                    <a:pt x="165100" y="1384300"/>
                  </a:lnTo>
                  <a:lnTo>
                    <a:pt x="177800" y="1384300"/>
                  </a:lnTo>
                  <a:lnTo>
                    <a:pt x="1778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46200"/>
                  </a:lnTo>
                  <a:lnTo>
                    <a:pt x="152400" y="1346200"/>
                  </a:lnTo>
                  <a:lnTo>
                    <a:pt x="139700" y="1333500"/>
                  </a:lnTo>
                  <a:lnTo>
                    <a:pt x="101600" y="1333500"/>
                  </a:lnTo>
                  <a:lnTo>
                    <a:pt x="101600" y="1333500"/>
                  </a:lnTo>
                  <a:lnTo>
                    <a:pt x="50800" y="1320800"/>
                  </a:lnTo>
                  <a:lnTo>
                    <a:pt x="38100" y="1320800"/>
                  </a:lnTo>
                  <a:lnTo>
                    <a:pt x="12700" y="1320800"/>
                  </a:lnTo>
                  <a:lnTo>
                    <a:pt x="12700" y="1333500"/>
                  </a:lnTo>
                  <a:lnTo>
                    <a:pt x="0" y="1333500"/>
                  </a:lnTo>
                  <a:lnTo>
                    <a:pt x="0" y="1320800"/>
                  </a:lnTo>
                  <a:lnTo>
                    <a:pt x="0" y="1308100"/>
                  </a:lnTo>
                  <a:lnTo>
                    <a:pt x="12700" y="1308100"/>
                  </a:lnTo>
                  <a:lnTo>
                    <a:pt x="12700" y="1308100"/>
                  </a:lnTo>
                  <a:lnTo>
                    <a:pt x="38100" y="1308100"/>
                  </a:lnTo>
                  <a:lnTo>
                    <a:pt x="38100" y="1295400"/>
                  </a:lnTo>
                  <a:lnTo>
                    <a:pt x="38100" y="1295400"/>
                  </a:lnTo>
                  <a:lnTo>
                    <a:pt x="25400" y="1295400"/>
                  </a:lnTo>
                  <a:lnTo>
                    <a:pt x="88900" y="1181100"/>
                  </a:lnTo>
                  <a:lnTo>
                    <a:pt x="38100" y="1181100"/>
                  </a:lnTo>
                  <a:lnTo>
                    <a:pt x="38100" y="1181100"/>
                  </a:lnTo>
                  <a:lnTo>
                    <a:pt x="25400" y="1181100"/>
                  </a:lnTo>
                  <a:lnTo>
                    <a:pt x="25400" y="1181100"/>
                  </a:lnTo>
                  <a:lnTo>
                    <a:pt x="12700" y="1181100"/>
                  </a:lnTo>
                  <a:lnTo>
                    <a:pt x="12700" y="1168400"/>
                  </a:lnTo>
                  <a:lnTo>
                    <a:pt x="12700" y="1168400"/>
                  </a:lnTo>
                  <a:lnTo>
                    <a:pt x="25400" y="1168400"/>
                  </a:lnTo>
                  <a:lnTo>
                    <a:pt x="63500" y="1168400"/>
                  </a:lnTo>
                  <a:lnTo>
                    <a:pt x="762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27000" y="1130300"/>
                  </a:lnTo>
                  <a:lnTo>
                    <a:pt x="127000" y="1130300"/>
                  </a:lnTo>
                  <a:lnTo>
                    <a:pt x="127000" y="1117600"/>
                  </a:lnTo>
                  <a:lnTo>
                    <a:pt x="127000" y="11176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65100" y="1104900"/>
                  </a:lnTo>
                  <a:lnTo>
                    <a:pt x="177800" y="1079500"/>
                  </a:lnTo>
                  <a:lnTo>
                    <a:pt x="203200" y="1079500"/>
                  </a:lnTo>
                  <a:lnTo>
                    <a:pt x="203200" y="1079500"/>
                  </a:lnTo>
                  <a:lnTo>
                    <a:pt x="215900" y="1079500"/>
                  </a:lnTo>
                  <a:lnTo>
                    <a:pt x="215900" y="1079500"/>
                  </a:lnTo>
                  <a:lnTo>
                    <a:pt x="254000" y="1079500"/>
                  </a:lnTo>
                  <a:lnTo>
                    <a:pt x="266700" y="1079500"/>
                  </a:lnTo>
                  <a:lnTo>
                    <a:pt x="279400" y="1066800"/>
                  </a:lnTo>
                  <a:lnTo>
                    <a:pt x="266700" y="1066800"/>
                  </a:lnTo>
                  <a:lnTo>
                    <a:pt x="266700" y="1054100"/>
                  </a:lnTo>
                  <a:lnTo>
                    <a:pt x="266700" y="1054100"/>
                  </a:lnTo>
                  <a:lnTo>
                    <a:pt x="279400" y="1028700"/>
                  </a:lnTo>
                  <a:lnTo>
                    <a:pt x="292100" y="1016000"/>
                  </a:lnTo>
                  <a:lnTo>
                    <a:pt x="292100" y="1003300"/>
                  </a:lnTo>
                  <a:lnTo>
                    <a:pt x="304800" y="1003300"/>
                  </a:lnTo>
                  <a:lnTo>
                    <a:pt x="330200" y="965200"/>
                  </a:lnTo>
                  <a:lnTo>
                    <a:pt x="330200" y="9652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81000" y="952500"/>
                  </a:lnTo>
                  <a:lnTo>
                    <a:pt x="342900" y="939800"/>
                  </a:lnTo>
                  <a:lnTo>
                    <a:pt x="330200" y="952500"/>
                  </a:lnTo>
                  <a:lnTo>
                    <a:pt x="317500" y="952500"/>
                  </a:lnTo>
                  <a:lnTo>
                    <a:pt x="3175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292100" y="939800"/>
                  </a:lnTo>
                  <a:lnTo>
                    <a:pt x="266700" y="939800"/>
                  </a:lnTo>
                  <a:lnTo>
                    <a:pt x="279400" y="9271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01700"/>
                  </a:lnTo>
                  <a:lnTo>
                    <a:pt x="266700" y="901700"/>
                  </a:lnTo>
                  <a:lnTo>
                    <a:pt x="279400" y="914400"/>
                  </a:lnTo>
                  <a:lnTo>
                    <a:pt x="279400" y="914400"/>
                  </a:lnTo>
                  <a:lnTo>
                    <a:pt x="279400" y="901700"/>
                  </a:lnTo>
                  <a:lnTo>
                    <a:pt x="304800" y="876300"/>
                  </a:lnTo>
                  <a:lnTo>
                    <a:pt x="317500" y="876300"/>
                  </a:lnTo>
                  <a:lnTo>
                    <a:pt x="317500" y="8763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292100" y="863600"/>
                  </a:lnTo>
                  <a:lnTo>
                    <a:pt x="3048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794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54000" y="8255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41300" y="812800"/>
                  </a:lnTo>
                  <a:lnTo>
                    <a:pt x="228600" y="812800"/>
                  </a:lnTo>
                  <a:lnTo>
                    <a:pt x="228600" y="825500"/>
                  </a:lnTo>
                  <a:lnTo>
                    <a:pt x="215900" y="825500"/>
                  </a:lnTo>
                  <a:lnTo>
                    <a:pt x="215900" y="812800"/>
                  </a:lnTo>
                  <a:lnTo>
                    <a:pt x="203200" y="812800"/>
                  </a:lnTo>
                  <a:lnTo>
                    <a:pt x="215900" y="800100"/>
                  </a:lnTo>
                  <a:lnTo>
                    <a:pt x="215900" y="8001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667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92100" y="762000"/>
                  </a:lnTo>
                  <a:lnTo>
                    <a:pt x="292100" y="762000"/>
                  </a:lnTo>
                  <a:lnTo>
                    <a:pt x="304800" y="774700"/>
                  </a:lnTo>
                  <a:lnTo>
                    <a:pt x="304800" y="762000"/>
                  </a:lnTo>
                  <a:lnTo>
                    <a:pt x="304800" y="762000"/>
                  </a:lnTo>
                  <a:lnTo>
                    <a:pt x="317500" y="762000"/>
                  </a:lnTo>
                  <a:lnTo>
                    <a:pt x="330200" y="762000"/>
                  </a:lnTo>
                  <a:lnTo>
                    <a:pt x="3429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69900" y="762000"/>
                  </a:lnTo>
                  <a:lnTo>
                    <a:pt x="469900" y="762000"/>
                  </a:lnTo>
                  <a:lnTo>
                    <a:pt x="482600" y="762000"/>
                  </a:lnTo>
                  <a:lnTo>
                    <a:pt x="495300" y="762000"/>
                  </a:lnTo>
                  <a:lnTo>
                    <a:pt x="495300" y="774700"/>
                  </a:lnTo>
                  <a:lnTo>
                    <a:pt x="508000" y="787400"/>
                  </a:lnTo>
                  <a:lnTo>
                    <a:pt x="5080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71500" y="774700"/>
                  </a:lnTo>
                  <a:lnTo>
                    <a:pt x="584200" y="749300"/>
                  </a:lnTo>
                  <a:lnTo>
                    <a:pt x="584200" y="762000"/>
                  </a:lnTo>
                  <a:lnTo>
                    <a:pt x="584200" y="749300"/>
                  </a:lnTo>
                  <a:lnTo>
                    <a:pt x="622300" y="736600"/>
                  </a:lnTo>
                  <a:lnTo>
                    <a:pt x="596900" y="723900"/>
                  </a:lnTo>
                  <a:lnTo>
                    <a:pt x="596900" y="711200"/>
                  </a:lnTo>
                  <a:lnTo>
                    <a:pt x="609600" y="711200"/>
                  </a:lnTo>
                  <a:lnTo>
                    <a:pt x="609600" y="723900"/>
                  </a:lnTo>
                  <a:lnTo>
                    <a:pt x="622300" y="711200"/>
                  </a:lnTo>
                  <a:lnTo>
                    <a:pt x="647700" y="698500"/>
                  </a:lnTo>
                  <a:lnTo>
                    <a:pt x="660400" y="698500"/>
                  </a:lnTo>
                  <a:lnTo>
                    <a:pt x="673100" y="685800"/>
                  </a:lnTo>
                  <a:lnTo>
                    <a:pt x="685800" y="685800"/>
                  </a:lnTo>
                  <a:lnTo>
                    <a:pt x="698500" y="685800"/>
                  </a:lnTo>
                  <a:lnTo>
                    <a:pt x="698500" y="685800"/>
                  </a:lnTo>
                  <a:lnTo>
                    <a:pt x="711200" y="685800"/>
                  </a:lnTo>
                  <a:lnTo>
                    <a:pt x="711200" y="685800"/>
                  </a:lnTo>
                  <a:lnTo>
                    <a:pt x="711200" y="673100"/>
                  </a:lnTo>
                  <a:lnTo>
                    <a:pt x="698500" y="673100"/>
                  </a:lnTo>
                  <a:lnTo>
                    <a:pt x="685800" y="673100"/>
                  </a:lnTo>
                  <a:lnTo>
                    <a:pt x="685800" y="660400"/>
                  </a:lnTo>
                  <a:lnTo>
                    <a:pt x="685800" y="660400"/>
                  </a:lnTo>
                  <a:lnTo>
                    <a:pt x="6731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60400" y="647700"/>
                  </a:lnTo>
                  <a:lnTo>
                    <a:pt x="6604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35000"/>
                  </a:lnTo>
                  <a:lnTo>
                    <a:pt x="685800" y="635000"/>
                  </a:lnTo>
                  <a:lnTo>
                    <a:pt x="685800" y="635000"/>
                  </a:lnTo>
                  <a:lnTo>
                    <a:pt x="723900" y="622300"/>
                  </a:lnTo>
                  <a:lnTo>
                    <a:pt x="723900" y="609600"/>
                  </a:lnTo>
                  <a:lnTo>
                    <a:pt x="736600" y="609600"/>
                  </a:lnTo>
                  <a:lnTo>
                    <a:pt x="736600" y="609600"/>
                  </a:lnTo>
                  <a:lnTo>
                    <a:pt x="736600" y="622300"/>
                  </a:lnTo>
                  <a:lnTo>
                    <a:pt x="749300" y="609600"/>
                  </a:lnTo>
                  <a:lnTo>
                    <a:pt x="762000" y="596900"/>
                  </a:lnTo>
                  <a:lnTo>
                    <a:pt x="749300" y="596900"/>
                  </a:lnTo>
                  <a:lnTo>
                    <a:pt x="749300" y="596900"/>
                  </a:lnTo>
                  <a:lnTo>
                    <a:pt x="749300" y="584200"/>
                  </a:lnTo>
                  <a:lnTo>
                    <a:pt x="736600" y="584200"/>
                  </a:lnTo>
                  <a:lnTo>
                    <a:pt x="749300" y="584200"/>
                  </a:lnTo>
                  <a:lnTo>
                    <a:pt x="736600" y="571500"/>
                  </a:lnTo>
                  <a:lnTo>
                    <a:pt x="723900" y="571500"/>
                  </a:lnTo>
                  <a:lnTo>
                    <a:pt x="711200" y="571500"/>
                  </a:lnTo>
                  <a:lnTo>
                    <a:pt x="711200" y="558800"/>
                  </a:lnTo>
                  <a:lnTo>
                    <a:pt x="698500" y="558800"/>
                  </a:lnTo>
                  <a:lnTo>
                    <a:pt x="685800" y="558800"/>
                  </a:lnTo>
                  <a:lnTo>
                    <a:pt x="660400" y="558800"/>
                  </a:lnTo>
                  <a:lnTo>
                    <a:pt x="660400" y="558800"/>
                  </a:lnTo>
                  <a:lnTo>
                    <a:pt x="673100" y="546100"/>
                  </a:lnTo>
                  <a:lnTo>
                    <a:pt x="673100" y="546100"/>
                  </a:lnTo>
                  <a:lnTo>
                    <a:pt x="6731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08000"/>
                  </a:lnTo>
                  <a:lnTo>
                    <a:pt x="723900" y="508000"/>
                  </a:lnTo>
                  <a:lnTo>
                    <a:pt x="736600" y="495300"/>
                  </a:lnTo>
                  <a:lnTo>
                    <a:pt x="749300" y="482600"/>
                  </a:lnTo>
                  <a:lnTo>
                    <a:pt x="762000" y="469900"/>
                  </a:lnTo>
                  <a:lnTo>
                    <a:pt x="762000" y="482600"/>
                  </a:lnTo>
                  <a:lnTo>
                    <a:pt x="774700" y="457200"/>
                  </a:lnTo>
                  <a:lnTo>
                    <a:pt x="787400" y="444500"/>
                  </a:lnTo>
                  <a:lnTo>
                    <a:pt x="787400" y="444500"/>
                  </a:lnTo>
                  <a:lnTo>
                    <a:pt x="787400" y="431800"/>
                  </a:lnTo>
                  <a:lnTo>
                    <a:pt x="787400" y="419100"/>
                  </a:lnTo>
                  <a:lnTo>
                    <a:pt x="787400" y="419100"/>
                  </a:lnTo>
                  <a:lnTo>
                    <a:pt x="762000" y="419100"/>
                  </a:lnTo>
                  <a:lnTo>
                    <a:pt x="762000" y="419100"/>
                  </a:lnTo>
                  <a:lnTo>
                    <a:pt x="762000" y="406400"/>
                  </a:lnTo>
                  <a:lnTo>
                    <a:pt x="762000" y="406400"/>
                  </a:lnTo>
                  <a:lnTo>
                    <a:pt x="749300" y="406400"/>
                  </a:lnTo>
                  <a:lnTo>
                    <a:pt x="762000" y="393700"/>
                  </a:lnTo>
                  <a:lnTo>
                    <a:pt x="749300" y="393700"/>
                  </a:lnTo>
                  <a:lnTo>
                    <a:pt x="749300" y="393700"/>
                  </a:lnTo>
                  <a:lnTo>
                    <a:pt x="736600" y="381000"/>
                  </a:lnTo>
                  <a:lnTo>
                    <a:pt x="749300" y="3810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74700" y="368300"/>
                  </a:lnTo>
                  <a:lnTo>
                    <a:pt x="762000" y="368300"/>
                  </a:lnTo>
                  <a:lnTo>
                    <a:pt x="762000" y="355600"/>
                  </a:lnTo>
                  <a:lnTo>
                    <a:pt x="736600" y="355600"/>
                  </a:lnTo>
                  <a:lnTo>
                    <a:pt x="736600" y="355600"/>
                  </a:lnTo>
                  <a:lnTo>
                    <a:pt x="723900" y="355600"/>
                  </a:lnTo>
                  <a:lnTo>
                    <a:pt x="723900" y="330200"/>
                  </a:lnTo>
                  <a:lnTo>
                    <a:pt x="723900" y="330200"/>
                  </a:lnTo>
                  <a:lnTo>
                    <a:pt x="736600" y="317500"/>
                  </a:lnTo>
                  <a:lnTo>
                    <a:pt x="723900" y="317500"/>
                  </a:lnTo>
                  <a:lnTo>
                    <a:pt x="723900" y="317500"/>
                  </a:lnTo>
                  <a:lnTo>
                    <a:pt x="711200" y="317500"/>
                  </a:lnTo>
                  <a:lnTo>
                    <a:pt x="723900" y="317500"/>
                  </a:lnTo>
                  <a:lnTo>
                    <a:pt x="723900" y="304800"/>
                  </a:lnTo>
                  <a:lnTo>
                    <a:pt x="723900" y="292100"/>
                  </a:lnTo>
                  <a:lnTo>
                    <a:pt x="711200" y="292100"/>
                  </a:lnTo>
                  <a:lnTo>
                    <a:pt x="711200" y="292100"/>
                  </a:lnTo>
                  <a:lnTo>
                    <a:pt x="698500" y="292100"/>
                  </a:lnTo>
                  <a:lnTo>
                    <a:pt x="660400" y="292100"/>
                  </a:lnTo>
                  <a:lnTo>
                    <a:pt x="647700" y="292100"/>
                  </a:lnTo>
                  <a:lnTo>
                    <a:pt x="584200" y="279400"/>
                  </a:lnTo>
                  <a:lnTo>
                    <a:pt x="584200" y="279400"/>
                  </a:lnTo>
                  <a:lnTo>
                    <a:pt x="520700" y="266700"/>
                  </a:lnTo>
                  <a:lnTo>
                    <a:pt x="508000" y="279400"/>
                  </a:lnTo>
                  <a:lnTo>
                    <a:pt x="495300" y="279400"/>
                  </a:lnTo>
                  <a:lnTo>
                    <a:pt x="4953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95300" y="266700"/>
                  </a:lnTo>
                  <a:lnTo>
                    <a:pt x="469900" y="254000"/>
                  </a:lnTo>
                  <a:lnTo>
                    <a:pt x="4699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57200" y="228600"/>
                  </a:lnTo>
                  <a:lnTo>
                    <a:pt x="457200" y="2286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19100" y="203200"/>
                  </a:lnTo>
                  <a:lnTo>
                    <a:pt x="419100" y="203200"/>
                  </a:lnTo>
                  <a:lnTo>
                    <a:pt x="406400" y="203200"/>
                  </a:lnTo>
                  <a:lnTo>
                    <a:pt x="419100" y="203200"/>
                  </a:lnTo>
                  <a:lnTo>
                    <a:pt x="419100" y="190500"/>
                  </a:lnTo>
                  <a:lnTo>
                    <a:pt x="406400" y="190500"/>
                  </a:lnTo>
                  <a:lnTo>
                    <a:pt x="4064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381000" y="177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grpSp>
          <p:nvGrpSpPr>
            <p:cNvPr id="5" name="0408"/>
            <p:cNvGrpSpPr/>
            <p:nvPr/>
          </p:nvGrpSpPr>
          <p:grpSpPr>
            <a:xfrm>
              <a:off x="3815394" y="2917146"/>
              <a:ext cx="1406216" cy="675408"/>
              <a:chOff x="3815394" y="2917146"/>
              <a:chExt cx="3454401" cy="1854201"/>
            </a:xfrm>
            <a:grpFill/>
          </p:grpSpPr>
          <p:sp>
            <p:nvSpPr>
              <p:cNvPr id="58" name="Dowolny kształt 57"/>
              <p:cNvSpPr/>
              <p:nvPr/>
            </p:nvSpPr>
            <p:spPr>
              <a:xfrm>
                <a:off x="3815394" y="2917146"/>
                <a:ext cx="3454401" cy="1854201"/>
              </a:xfrm>
              <a:custGeom>
                <a:avLst/>
                <a:gdLst/>
                <a:ahLst/>
                <a:cxnLst/>
                <a:rect l="0" t="0" r="0" b="0"/>
                <a:pathLst>
                  <a:path w="3454401" h="1854201">
                    <a:moveTo>
                      <a:pt x="25400" y="546100"/>
                    </a:moveTo>
                    <a:lnTo>
                      <a:pt x="152400" y="558800"/>
                    </a:lnTo>
                    <a:lnTo>
                      <a:pt x="152400" y="558800"/>
                    </a:lnTo>
                    <a:lnTo>
                      <a:pt x="165100" y="5588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203200" y="584200"/>
                    </a:lnTo>
                    <a:lnTo>
                      <a:pt x="203200" y="596900"/>
                    </a:lnTo>
                    <a:lnTo>
                      <a:pt x="241300" y="596900"/>
                    </a:lnTo>
                    <a:lnTo>
                      <a:pt x="241300" y="596900"/>
                    </a:lnTo>
                    <a:lnTo>
                      <a:pt x="254000" y="596900"/>
                    </a:lnTo>
                    <a:lnTo>
                      <a:pt x="266700" y="571500"/>
                    </a:lnTo>
                    <a:lnTo>
                      <a:pt x="266700" y="558800"/>
                    </a:lnTo>
                    <a:lnTo>
                      <a:pt x="266700" y="558800"/>
                    </a:lnTo>
                    <a:lnTo>
                      <a:pt x="254000" y="546100"/>
                    </a:lnTo>
                    <a:lnTo>
                      <a:pt x="254000" y="5461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54000" y="520700"/>
                    </a:lnTo>
                    <a:lnTo>
                      <a:pt x="266700" y="520700"/>
                    </a:lnTo>
                    <a:lnTo>
                      <a:pt x="279400" y="495300"/>
                    </a:lnTo>
                    <a:lnTo>
                      <a:pt x="279400" y="495300"/>
                    </a:lnTo>
                    <a:lnTo>
                      <a:pt x="292100" y="495300"/>
                    </a:lnTo>
                    <a:lnTo>
                      <a:pt x="304800" y="495300"/>
                    </a:lnTo>
                    <a:lnTo>
                      <a:pt x="304800" y="495300"/>
                    </a:lnTo>
                    <a:lnTo>
                      <a:pt x="381000" y="508000"/>
                    </a:lnTo>
                    <a:lnTo>
                      <a:pt x="368300" y="520700"/>
                    </a:lnTo>
                    <a:lnTo>
                      <a:pt x="368300" y="520700"/>
                    </a:lnTo>
                    <a:lnTo>
                      <a:pt x="381000" y="508000"/>
                    </a:lnTo>
                    <a:lnTo>
                      <a:pt x="393700" y="508000"/>
                    </a:lnTo>
                    <a:lnTo>
                      <a:pt x="381000" y="520700"/>
                    </a:lnTo>
                    <a:lnTo>
                      <a:pt x="393700" y="520700"/>
                    </a:lnTo>
                    <a:lnTo>
                      <a:pt x="406400" y="5080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44500" y="520700"/>
                    </a:lnTo>
                    <a:lnTo>
                      <a:pt x="431800" y="533400"/>
                    </a:lnTo>
                    <a:lnTo>
                      <a:pt x="444500" y="520700"/>
                    </a:lnTo>
                    <a:lnTo>
                      <a:pt x="444500" y="520700"/>
                    </a:lnTo>
                    <a:lnTo>
                      <a:pt x="444500" y="533400"/>
                    </a:lnTo>
                    <a:lnTo>
                      <a:pt x="457200" y="533400"/>
                    </a:lnTo>
                    <a:lnTo>
                      <a:pt x="469900" y="533400"/>
                    </a:lnTo>
                    <a:lnTo>
                      <a:pt x="482600" y="533400"/>
                    </a:lnTo>
                    <a:lnTo>
                      <a:pt x="4826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533400" y="546100"/>
                    </a:lnTo>
                    <a:lnTo>
                      <a:pt x="533400" y="546100"/>
                    </a:lnTo>
                    <a:lnTo>
                      <a:pt x="558800" y="546100"/>
                    </a:lnTo>
                    <a:lnTo>
                      <a:pt x="558800" y="546100"/>
                    </a:lnTo>
                    <a:lnTo>
                      <a:pt x="571500" y="546100"/>
                    </a:lnTo>
                    <a:lnTo>
                      <a:pt x="571500" y="5334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96900" y="546100"/>
                    </a:lnTo>
                    <a:lnTo>
                      <a:pt x="622300" y="558800"/>
                    </a:lnTo>
                    <a:lnTo>
                      <a:pt x="609600" y="558800"/>
                    </a:lnTo>
                    <a:lnTo>
                      <a:pt x="609600" y="571500"/>
                    </a:lnTo>
                    <a:lnTo>
                      <a:pt x="622300" y="571500"/>
                    </a:lnTo>
                    <a:lnTo>
                      <a:pt x="622300" y="571500"/>
                    </a:lnTo>
                    <a:lnTo>
                      <a:pt x="635000" y="571500"/>
                    </a:lnTo>
                    <a:lnTo>
                      <a:pt x="635000" y="558800"/>
                    </a:lnTo>
                    <a:lnTo>
                      <a:pt x="635000" y="558800"/>
                    </a:lnTo>
                    <a:lnTo>
                      <a:pt x="635000" y="571500"/>
                    </a:lnTo>
                    <a:lnTo>
                      <a:pt x="647700" y="5588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73100" y="571500"/>
                    </a:lnTo>
                    <a:lnTo>
                      <a:pt x="673100" y="571500"/>
                    </a:lnTo>
                    <a:lnTo>
                      <a:pt x="685800" y="571500"/>
                    </a:lnTo>
                    <a:lnTo>
                      <a:pt x="685800" y="571500"/>
                    </a:lnTo>
                    <a:lnTo>
                      <a:pt x="685800" y="584200"/>
                    </a:lnTo>
                    <a:lnTo>
                      <a:pt x="685800" y="584200"/>
                    </a:lnTo>
                    <a:lnTo>
                      <a:pt x="698500" y="584200"/>
                    </a:lnTo>
                    <a:lnTo>
                      <a:pt x="6985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23900" y="571500"/>
                    </a:lnTo>
                    <a:lnTo>
                      <a:pt x="736600" y="558800"/>
                    </a:lnTo>
                    <a:lnTo>
                      <a:pt x="736600" y="571500"/>
                    </a:lnTo>
                    <a:lnTo>
                      <a:pt x="749300" y="558800"/>
                    </a:lnTo>
                    <a:lnTo>
                      <a:pt x="736600" y="571500"/>
                    </a:lnTo>
                    <a:lnTo>
                      <a:pt x="762000" y="571500"/>
                    </a:lnTo>
                    <a:lnTo>
                      <a:pt x="774700" y="558800"/>
                    </a:lnTo>
                    <a:lnTo>
                      <a:pt x="762000" y="558800"/>
                    </a:lnTo>
                    <a:lnTo>
                      <a:pt x="762000" y="558800"/>
                    </a:lnTo>
                    <a:lnTo>
                      <a:pt x="787400" y="558800"/>
                    </a:lnTo>
                    <a:lnTo>
                      <a:pt x="7747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800100" y="558800"/>
                    </a:lnTo>
                    <a:lnTo>
                      <a:pt x="800100" y="558800"/>
                    </a:lnTo>
                    <a:lnTo>
                      <a:pt x="812800" y="558800"/>
                    </a:lnTo>
                    <a:lnTo>
                      <a:pt x="812800" y="558800"/>
                    </a:lnTo>
                    <a:lnTo>
                      <a:pt x="812800" y="546100"/>
                    </a:lnTo>
                    <a:lnTo>
                      <a:pt x="825500" y="546100"/>
                    </a:lnTo>
                    <a:lnTo>
                      <a:pt x="825500" y="546100"/>
                    </a:lnTo>
                    <a:lnTo>
                      <a:pt x="838200" y="520700"/>
                    </a:lnTo>
                    <a:lnTo>
                      <a:pt x="838200" y="508000"/>
                    </a:lnTo>
                    <a:lnTo>
                      <a:pt x="838200" y="508000"/>
                    </a:lnTo>
                    <a:lnTo>
                      <a:pt x="850900" y="508000"/>
                    </a:lnTo>
                    <a:lnTo>
                      <a:pt x="863600" y="495300"/>
                    </a:lnTo>
                    <a:lnTo>
                      <a:pt x="876300" y="495300"/>
                    </a:lnTo>
                    <a:lnTo>
                      <a:pt x="876300" y="482600"/>
                    </a:lnTo>
                    <a:lnTo>
                      <a:pt x="901700" y="495300"/>
                    </a:lnTo>
                    <a:lnTo>
                      <a:pt x="914400" y="482600"/>
                    </a:lnTo>
                    <a:lnTo>
                      <a:pt x="914400" y="482600"/>
                    </a:lnTo>
                    <a:lnTo>
                      <a:pt x="914400" y="469900"/>
                    </a:lnTo>
                    <a:lnTo>
                      <a:pt x="927100" y="469900"/>
                    </a:lnTo>
                    <a:lnTo>
                      <a:pt x="927100" y="469900"/>
                    </a:lnTo>
                    <a:lnTo>
                      <a:pt x="939800" y="457200"/>
                    </a:lnTo>
                    <a:lnTo>
                      <a:pt x="952500" y="444500"/>
                    </a:lnTo>
                    <a:lnTo>
                      <a:pt x="952500" y="444500"/>
                    </a:lnTo>
                    <a:lnTo>
                      <a:pt x="965200" y="444500"/>
                    </a:lnTo>
                    <a:lnTo>
                      <a:pt x="1003300" y="431800"/>
                    </a:lnTo>
                    <a:lnTo>
                      <a:pt x="1016000" y="431800"/>
                    </a:lnTo>
                    <a:lnTo>
                      <a:pt x="1016000" y="431800"/>
                    </a:lnTo>
                    <a:lnTo>
                      <a:pt x="10160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990600" y="406400"/>
                    </a:lnTo>
                    <a:lnTo>
                      <a:pt x="1003300" y="393700"/>
                    </a:lnTo>
                    <a:lnTo>
                      <a:pt x="1003300" y="393700"/>
                    </a:lnTo>
                    <a:lnTo>
                      <a:pt x="1003300" y="381000"/>
                    </a:lnTo>
                    <a:lnTo>
                      <a:pt x="1003300" y="381000"/>
                    </a:lnTo>
                    <a:lnTo>
                      <a:pt x="1003300" y="355600"/>
                    </a:lnTo>
                    <a:lnTo>
                      <a:pt x="1003300" y="355600"/>
                    </a:lnTo>
                    <a:lnTo>
                      <a:pt x="1003300" y="342900"/>
                    </a:lnTo>
                    <a:lnTo>
                      <a:pt x="1003300" y="342900"/>
                    </a:lnTo>
                    <a:lnTo>
                      <a:pt x="1016000" y="330200"/>
                    </a:lnTo>
                    <a:lnTo>
                      <a:pt x="1003300" y="330200"/>
                    </a:lnTo>
                    <a:lnTo>
                      <a:pt x="1003300" y="317500"/>
                    </a:lnTo>
                    <a:lnTo>
                      <a:pt x="990600" y="304800"/>
                    </a:lnTo>
                    <a:lnTo>
                      <a:pt x="1003300" y="292100"/>
                    </a:lnTo>
                    <a:lnTo>
                      <a:pt x="1003300" y="292100"/>
                    </a:lnTo>
                    <a:lnTo>
                      <a:pt x="1016000" y="266700"/>
                    </a:lnTo>
                    <a:lnTo>
                      <a:pt x="1003300" y="266700"/>
                    </a:lnTo>
                    <a:lnTo>
                      <a:pt x="1003300" y="266700"/>
                    </a:lnTo>
                    <a:lnTo>
                      <a:pt x="990600" y="266700"/>
                    </a:lnTo>
                    <a:lnTo>
                      <a:pt x="990600" y="266700"/>
                    </a:lnTo>
                    <a:lnTo>
                      <a:pt x="965200" y="266700"/>
                    </a:lnTo>
                    <a:lnTo>
                      <a:pt x="977900" y="254000"/>
                    </a:lnTo>
                    <a:lnTo>
                      <a:pt x="9652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39800" y="254000"/>
                    </a:lnTo>
                    <a:lnTo>
                      <a:pt x="914400" y="254000"/>
                    </a:lnTo>
                    <a:lnTo>
                      <a:pt x="889000" y="254000"/>
                    </a:lnTo>
                    <a:lnTo>
                      <a:pt x="889000" y="254000"/>
                    </a:lnTo>
                    <a:lnTo>
                      <a:pt x="876300" y="266700"/>
                    </a:lnTo>
                    <a:lnTo>
                      <a:pt x="876300" y="266700"/>
                    </a:lnTo>
                    <a:lnTo>
                      <a:pt x="863600" y="266700"/>
                    </a:lnTo>
                    <a:lnTo>
                      <a:pt x="863600" y="266700"/>
                    </a:lnTo>
                    <a:lnTo>
                      <a:pt x="876300" y="266700"/>
                    </a:lnTo>
                    <a:lnTo>
                      <a:pt x="876300" y="254000"/>
                    </a:lnTo>
                    <a:lnTo>
                      <a:pt x="889000" y="254000"/>
                    </a:lnTo>
                    <a:lnTo>
                      <a:pt x="889000" y="241300"/>
                    </a:lnTo>
                    <a:lnTo>
                      <a:pt x="889000" y="228600"/>
                    </a:lnTo>
                    <a:lnTo>
                      <a:pt x="901700" y="228600"/>
                    </a:lnTo>
                    <a:lnTo>
                      <a:pt x="901700" y="215900"/>
                    </a:lnTo>
                    <a:lnTo>
                      <a:pt x="914400" y="215900"/>
                    </a:lnTo>
                    <a:lnTo>
                      <a:pt x="939800" y="203200"/>
                    </a:lnTo>
                    <a:lnTo>
                      <a:pt x="939800" y="1905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27100" y="177800"/>
                    </a:lnTo>
                    <a:lnTo>
                      <a:pt x="914400" y="177800"/>
                    </a:lnTo>
                    <a:lnTo>
                      <a:pt x="901700" y="177800"/>
                    </a:lnTo>
                    <a:lnTo>
                      <a:pt x="901700" y="177800"/>
                    </a:lnTo>
                    <a:lnTo>
                      <a:pt x="876300" y="177800"/>
                    </a:lnTo>
                    <a:lnTo>
                      <a:pt x="876300" y="165100"/>
                    </a:lnTo>
                    <a:lnTo>
                      <a:pt x="876300" y="152400"/>
                    </a:lnTo>
                    <a:lnTo>
                      <a:pt x="863600" y="152400"/>
                    </a:lnTo>
                    <a:lnTo>
                      <a:pt x="876300" y="139700"/>
                    </a:lnTo>
                    <a:lnTo>
                      <a:pt x="863600" y="139700"/>
                    </a:lnTo>
                    <a:lnTo>
                      <a:pt x="889000" y="127000"/>
                    </a:lnTo>
                    <a:lnTo>
                      <a:pt x="889000" y="139700"/>
                    </a:lnTo>
                    <a:lnTo>
                      <a:pt x="889000" y="139700"/>
                    </a:lnTo>
                    <a:lnTo>
                      <a:pt x="901700" y="139700"/>
                    </a:lnTo>
                    <a:lnTo>
                      <a:pt x="914400" y="127000"/>
                    </a:lnTo>
                    <a:lnTo>
                      <a:pt x="927100" y="127000"/>
                    </a:lnTo>
                    <a:lnTo>
                      <a:pt x="927100" y="127000"/>
                    </a:lnTo>
                    <a:lnTo>
                      <a:pt x="914400" y="114300"/>
                    </a:lnTo>
                    <a:lnTo>
                      <a:pt x="914400" y="114300"/>
                    </a:lnTo>
                    <a:lnTo>
                      <a:pt x="901700" y="114300"/>
                    </a:lnTo>
                    <a:lnTo>
                      <a:pt x="914400" y="101600"/>
                    </a:lnTo>
                    <a:lnTo>
                      <a:pt x="914400" y="88900"/>
                    </a:lnTo>
                    <a:lnTo>
                      <a:pt x="914400" y="76200"/>
                    </a:lnTo>
                    <a:lnTo>
                      <a:pt x="901700" y="76200"/>
                    </a:lnTo>
                    <a:lnTo>
                      <a:pt x="901700" y="76200"/>
                    </a:lnTo>
                    <a:lnTo>
                      <a:pt x="889000" y="76200"/>
                    </a:lnTo>
                    <a:lnTo>
                      <a:pt x="901700" y="76200"/>
                    </a:lnTo>
                    <a:lnTo>
                      <a:pt x="901700" y="63500"/>
                    </a:lnTo>
                    <a:lnTo>
                      <a:pt x="901700" y="63500"/>
                    </a:lnTo>
                    <a:lnTo>
                      <a:pt x="901700" y="76200"/>
                    </a:lnTo>
                    <a:lnTo>
                      <a:pt x="914400" y="762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14400" y="38100"/>
                    </a:lnTo>
                    <a:lnTo>
                      <a:pt x="914400" y="25400"/>
                    </a:lnTo>
                    <a:lnTo>
                      <a:pt x="927100" y="25400"/>
                    </a:lnTo>
                    <a:lnTo>
                      <a:pt x="914400" y="25400"/>
                    </a:lnTo>
                    <a:lnTo>
                      <a:pt x="914400" y="12700"/>
                    </a:lnTo>
                    <a:lnTo>
                      <a:pt x="901700" y="12700"/>
                    </a:lnTo>
                    <a:lnTo>
                      <a:pt x="901700" y="12700"/>
                    </a:lnTo>
                    <a:lnTo>
                      <a:pt x="914400" y="12700"/>
                    </a:lnTo>
                    <a:lnTo>
                      <a:pt x="914400" y="12700"/>
                    </a:lnTo>
                    <a:lnTo>
                      <a:pt x="927100" y="25400"/>
                    </a:lnTo>
                    <a:lnTo>
                      <a:pt x="927100" y="25400"/>
                    </a:lnTo>
                    <a:lnTo>
                      <a:pt x="965200" y="25400"/>
                    </a:lnTo>
                    <a:lnTo>
                      <a:pt x="965200" y="12700"/>
                    </a:lnTo>
                    <a:lnTo>
                      <a:pt x="1028700" y="25400"/>
                    </a:lnTo>
                    <a:lnTo>
                      <a:pt x="1028700" y="25400"/>
                    </a:lnTo>
                    <a:lnTo>
                      <a:pt x="1054100" y="25400"/>
                    </a:lnTo>
                    <a:lnTo>
                      <a:pt x="1054100" y="25400"/>
                    </a:lnTo>
                    <a:lnTo>
                      <a:pt x="1066800" y="25400"/>
                    </a:lnTo>
                    <a:lnTo>
                      <a:pt x="1066800" y="25400"/>
                    </a:lnTo>
                    <a:lnTo>
                      <a:pt x="1079500" y="25400"/>
                    </a:lnTo>
                    <a:lnTo>
                      <a:pt x="1066800" y="38100"/>
                    </a:lnTo>
                    <a:lnTo>
                      <a:pt x="1079500" y="38100"/>
                    </a:lnTo>
                    <a:lnTo>
                      <a:pt x="1092200" y="38100"/>
                    </a:lnTo>
                    <a:lnTo>
                      <a:pt x="1117600" y="38100"/>
                    </a:lnTo>
                    <a:lnTo>
                      <a:pt x="1117600" y="38100"/>
                    </a:lnTo>
                    <a:lnTo>
                      <a:pt x="1130300" y="38100"/>
                    </a:lnTo>
                    <a:lnTo>
                      <a:pt x="1143000" y="38100"/>
                    </a:lnTo>
                    <a:lnTo>
                      <a:pt x="1143000" y="25400"/>
                    </a:lnTo>
                    <a:lnTo>
                      <a:pt x="1155700" y="25400"/>
                    </a:lnTo>
                    <a:lnTo>
                      <a:pt x="1155700" y="25400"/>
                    </a:lnTo>
                    <a:lnTo>
                      <a:pt x="1168400" y="25400"/>
                    </a:lnTo>
                    <a:lnTo>
                      <a:pt x="1181100" y="25400"/>
                    </a:lnTo>
                    <a:lnTo>
                      <a:pt x="1206500" y="38100"/>
                    </a:lnTo>
                    <a:lnTo>
                      <a:pt x="1206500" y="38100"/>
                    </a:lnTo>
                    <a:lnTo>
                      <a:pt x="1231900" y="38100"/>
                    </a:lnTo>
                    <a:lnTo>
                      <a:pt x="1244600" y="38100"/>
                    </a:lnTo>
                    <a:lnTo>
                      <a:pt x="1244600" y="38100"/>
                    </a:lnTo>
                    <a:lnTo>
                      <a:pt x="1244600" y="50800"/>
                    </a:lnTo>
                    <a:lnTo>
                      <a:pt x="1257300" y="50800"/>
                    </a:lnTo>
                    <a:lnTo>
                      <a:pt x="1257300" y="38100"/>
                    </a:lnTo>
                    <a:lnTo>
                      <a:pt x="1270000" y="38100"/>
                    </a:lnTo>
                    <a:lnTo>
                      <a:pt x="1270000" y="38100"/>
                    </a:lnTo>
                    <a:lnTo>
                      <a:pt x="1308100" y="50800"/>
                    </a:lnTo>
                    <a:lnTo>
                      <a:pt x="1320800" y="50800"/>
                    </a:lnTo>
                    <a:lnTo>
                      <a:pt x="1346200" y="50800"/>
                    </a:lnTo>
                    <a:lnTo>
                      <a:pt x="1346200" y="50800"/>
                    </a:lnTo>
                    <a:lnTo>
                      <a:pt x="1358900" y="50800"/>
                    </a:lnTo>
                    <a:lnTo>
                      <a:pt x="1358900" y="63500"/>
                    </a:lnTo>
                    <a:lnTo>
                      <a:pt x="1358900" y="63500"/>
                    </a:lnTo>
                    <a:lnTo>
                      <a:pt x="1371600" y="50800"/>
                    </a:lnTo>
                    <a:lnTo>
                      <a:pt x="1409700" y="63500"/>
                    </a:lnTo>
                    <a:lnTo>
                      <a:pt x="1409700" y="76200"/>
                    </a:lnTo>
                    <a:lnTo>
                      <a:pt x="14224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60500" y="76200"/>
                    </a:lnTo>
                    <a:lnTo>
                      <a:pt x="1460500" y="76200"/>
                    </a:lnTo>
                    <a:lnTo>
                      <a:pt x="1536700" y="88900"/>
                    </a:lnTo>
                    <a:lnTo>
                      <a:pt x="1524000" y="88900"/>
                    </a:lnTo>
                    <a:lnTo>
                      <a:pt x="1524000" y="88900"/>
                    </a:lnTo>
                    <a:lnTo>
                      <a:pt x="1524000" y="101600"/>
                    </a:lnTo>
                    <a:lnTo>
                      <a:pt x="1536700" y="101600"/>
                    </a:lnTo>
                    <a:lnTo>
                      <a:pt x="1536700" y="114300"/>
                    </a:lnTo>
                    <a:lnTo>
                      <a:pt x="1549400" y="114300"/>
                    </a:lnTo>
                    <a:lnTo>
                      <a:pt x="1549400" y="114300"/>
                    </a:lnTo>
                    <a:lnTo>
                      <a:pt x="1587500" y="127000"/>
                    </a:lnTo>
                    <a:lnTo>
                      <a:pt x="15875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25600" y="127000"/>
                    </a:lnTo>
                    <a:lnTo>
                      <a:pt x="1638300" y="127000"/>
                    </a:lnTo>
                    <a:lnTo>
                      <a:pt x="1638300" y="127000"/>
                    </a:lnTo>
                    <a:lnTo>
                      <a:pt x="1651000" y="127000"/>
                    </a:lnTo>
                    <a:lnTo>
                      <a:pt x="1676400" y="127000"/>
                    </a:lnTo>
                    <a:lnTo>
                      <a:pt x="1663700" y="1143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89100" y="101600"/>
                    </a:lnTo>
                    <a:lnTo>
                      <a:pt x="1701800" y="88900"/>
                    </a:lnTo>
                    <a:lnTo>
                      <a:pt x="1701800" y="88900"/>
                    </a:lnTo>
                    <a:lnTo>
                      <a:pt x="1727200" y="889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39900" y="76200"/>
                    </a:lnTo>
                    <a:lnTo>
                      <a:pt x="1739900" y="63500"/>
                    </a:lnTo>
                    <a:lnTo>
                      <a:pt x="1790700" y="76200"/>
                    </a:lnTo>
                    <a:lnTo>
                      <a:pt x="1790700" y="88900"/>
                    </a:lnTo>
                    <a:lnTo>
                      <a:pt x="1803400" y="88900"/>
                    </a:lnTo>
                    <a:lnTo>
                      <a:pt x="1790700" y="101600"/>
                    </a:lnTo>
                    <a:lnTo>
                      <a:pt x="1816100" y="88900"/>
                    </a:lnTo>
                    <a:lnTo>
                      <a:pt x="1828800" y="114300"/>
                    </a:lnTo>
                    <a:lnTo>
                      <a:pt x="1828800" y="127000"/>
                    </a:lnTo>
                    <a:lnTo>
                      <a:pt x="1828800" y="1270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92300" y="114300"/>
                    </a:lnTo>
                    <a:lnTo>
                      <a:pt x="1879600" y="114300"/>
                    </a:lnTo>
                    <a:lnTo>
                      <a:pt x="1879600" y="114300"/>
                    </a:lnTo>
                    <a:lnTo>
                      <a:pt x="1866900" y="114300"/>
                    </a:lnTo>
                    <a:lnTo>
                      <a:pt x="1866900" y="101600"/>
                    </a:lnTo>
                    <a:lnTo>
                      <a:pt x="1879600" y="101600"/>
                    </a:lnTo>
                    <a:lnTo>
                      <a:pt x="1879600" y="88900"/>
                    </a:lnTo>
                    <a:lnTo>
                      <a:pt x="1866900" y="76200"/>
                    </a:lnTo>
                    <a:lnTo>
                      <a:pt x="1866900" y="76200"/>
                    </a:lnTo>
                    <a:lnTo>
                      <a:pt x="1879600" y="88900"/>
                    </a:lnTo>
                    <a:lnTo>
                      <a:pt x="1892300" y="50800"/>
                    </a:lnTo>
                    <a:lnTo>
                      <a:pt x="1879600" y="50800"/>
                    </a:lnTo>
                    <a:lnTo>
                      <a:pt x="1892300" y="38100"/>
                    </a:lnTo>
                    <a:lnTo>
                      <a:pt x="1879600" y="38100"/>
                    </a:lnTo>
                    <a:lnTo>
                      <a:pt x="1879600" y="25400"/>
                    </a:lnTo>
                    <a:lnTo>
                      <a:pt x="1892300" y="25400"/>
                    </a:lnTo>
                    <a:lnTo>
                      <a:pt x="18923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17700" y="25400"/>
                    </a:lnTo>
                    <a:lnTo>
                      <a:pt x="1917700" y="25400"/>
                    </a:lnTo>
                    <a:lnTo>
                      <a:pt x="1930400" y="25400"/>
                    </a:lnTo>
                    <a:lnTo>
                      <a:pt x="1930400" y="25400"/>
                    </a:lnTo>
                    <a:lnTo>
                      <a:pt x="1943100" y="12700"/>
                    </a:lnTo>
                    <a:lnTo>
                      <a:pt x="1981200" y="12700"/>
                    </a:lnTo>
                    <a:lnTo>
                      <a:pt x="1968500" y="25400"/>
                    </a:lnTo>
                    <a:lnTo>
                      <a:pt x="1981200" y="38100"/>
                    </a:lnTo>
                    <a:lnTo>
                      <a:pt x="1993900" y="25400"/>
                    </a:lnTo>
                    <a:lnTo>
                      <a:pt x="1993900" y="25400"/>
                    </a:lnTo>
                    <a:lnTo>
                      <a:pt x="1981200" y="381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44700" y="25400"/>
                    </a:lnTo>
                    <a:lnTo>
                      <a:pt x="2070100" y="25400"/>
                    </a:lnTo>
                    <a:lnTo>
                      <a:pt x="2070100" y="25400"/>
                    </a:lnTo>
                    <a:lnTo>
                      <a:pt x="2070100" y="0"/>
                    </a:lnTo>
                    <a:lnTo>
                      <a:pt x="2082800" y="0"/>
                    </a:lnTo>
                    <a:lnTo>
                      <a:pt x="2082800" y="0"/>
                    </a:lnTo>
                    <a:lnTo>
                      <a:pt x="2095500" y="12700"/>
                    </a:lnTo>
                    <a:lnTo>
                      <a:pt x="2095500" y="25400"/>
                    </a:lnTo>
                    <a:lnTo>
                      <a:pt x="2095500" y="25400"/>
                    </a:lnTo>
                    <a:lnTo>
                      <a:pt x="2095500" y="12700"/>
                    </a:lnTo>
                    <a:lnTo>
                      <a:pt x="2108200" y="12700"/>
                    </a:lnTo>
                    <a:lnTo>
                      <a:pt x="2108200" y="12700"/>
                    </a:lnTo>
                    <a:lnTo>
                      <a:pt x="2133600" y="0"/>
                    </a:lnTo>
                    <a:lnTo>
                      <a:pt x="2133600" y="0"/>
                    </a:lnTo>
                    <a:lnTo>
                      <a:pt x="2120900" y="12700"/>
                    </a:lnTo>
                    <a:lnTo>
                      <a:pt x="2133600" y="12700"/>
                    </a:lnTo>
                    <a:lnTo>
                      <a:pt x="2146300" y="0"/>
                    </a:lnTo>
                    <a:lnTo>
                      <a:pt x="2159000" y="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59000" y="12700"/>
                    </a:lnTo>
                    <a:lnTo>
                      <a:pt x="2159000" y="12700"/>
                    </a:lnTo>
                    <a:lnTo>
                      <a:pt x="2171700" y="254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97100" y="12700"/>
                    </a:lnTo>
                    <a:lnTo>
                      <a:pt x="2197100" y="12700"/>
                    </a:lnTo>
                    <a:lnTo>
                      <a:pt x="2286000" y="25400"/>
                    </a:lnTo>
                    <a:lnTo>
                      <a:pt x="2273300" y="25400"/>
                    </a:lnTo>
                    <a:lnTo>
                      <a:pt x="2286000" y="25400"/>
                    </a:lnTo>
                    <a:lnTo>
                      <a:pt x="2286000" y="25400"/>
                    </a:lnTo>
                    <a:lnTo>
                      <a:pt x="2298700" y="254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24100" y="38100"/>
                    </a:lnTo>
                    <a:lnTo>
                      <a:pt x="2324100" y="25400"/>
                    </a:lnTo>
                    <a:lnTo>
                      <a:pt x="2349500" y="25400"/>
                    </a:lnTo>
                    <a:lnTo>
                      <a:pt x="2362200" y="12700"/>
                    </a:lnTo>
                    <a:lnTo>
                      <a:pt x="2374900" y="12700"/>
                    </a:lnTo>
                    <a:lnTo>
                      <a:pt x="2374900" y="25400"/>
                    </a:lnTo>
                    <a:lnTo>
                      <a:pt x="2374900" y="25400"/>
                    </a:lnTo>
                    <a:lnTo>
                      <a:pt x="2387600" y="25400"/>
                    </a:lnTo>
                    <a:lnTo>
                      <a:pt x="2400300" y="25400"/>
                    </a:lnTo>
                    <a:lnTo>
                      <a:pt x="2413000" y="25400"/>
                    </a:lnTo>
                    <a:lnTo>
                      <a:pt x="2400300" y="38100"/>
                    </a:lnTo>
                    <a:lnTo>
                      <a:pt x="2387600" y="38100"/>
                    </a:lnTo>
                    <a:lnTo>
                      <a:pt x="2387600" y="508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63500"/>
                    </a:lnTo>
                    <a:lnTo>
                      <a:pt x="2400300" y="63500"/>
                    </a:lnTo>
                    <a:lnTo>
                      <a:pt x="2400300" y="63500"/>
                    </a:lnTo>
                    <a:lnTo>
                      <a:pt x="2400300" y="76200"/>
                    </a:lnTo>
                    <a:lnTo>
                      <a:pt x="2387600" y="76200"/>
                    </a:lnTo>
                    <a:lnTo>
                      <a:pt x="2362200" y="889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62200" y="88900"/>
                    </a:lnTo>
                    <a:lnTo>
                      <a:pt x="23495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14300"/>
                    </a:lnTo>
                    <a:lnTo>
                      <a:pt x="2336800" y="114300"/>
                    </a:lnTo>
                    <a:lnTo>
                      <a:pt x="2336800" y="101600"/>
                    </a:lnTo>
                    <a:lnTo>
                      <a:pt x="2349500" y="114300"/>
                    </a:lnTo>
                    <a:lnTo>
                      <a:pt x="2349500" y="127000"/>
                    </a:lnTo>
                    <a:lnTo>
                      <a:pt x="2349500" y="127000"/>
                    </a:lnTo>
                    <a:lnTo>
                      <a:pt x="2362200" y="127000"/>
                    </a:lnTo>
                    <a:lnTo>
                      <a:pt x="2374900" y="127000"/>
                    </a:lnTo>
                    <a:lnTo>
                      <a:pt x="2374900" y="127000"/>
                    </a:lnTo>
                    <a:lnTo>
                      <a:pt x="2400300" y="127000"/>
                    </a:lnTo>
                    <a:lnTo>
                      <a:pt x="2400300" y="127000"/>
                    </a:lnTo>
                    <a:lnTo>
                      <a:pt x="2413000" y="127000"/>
                    </a:lnTo>
                    <a:lnTo>
                      <a:pt x="2425700" y="139700"/>
                    </a:lnTo>
                    <a:lnTo>
                      <a:pt x="2438400" y="152400"/>
                    </a:lnTo>
                    <a:lnTo>
                      <a:pt x="2438400" y="165100"/>
                    </a:lnTo>
                    <a:lnTo>
                      <a:pt x="2451100" y="165100"/>
                    </a:lnTo>
                    <a:lnTo>
                      <a:pt x="2438400" y="1651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765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63800" y="190500"/>
                    </a:lnTo>
                    <a:lnTo>
                      <a:pt x="2476500" y="190500"/>
                    </a:lnTo>
                    <a:lnTo>
                      <a:pt x="2476500" y="190500"/>
                    </a:lnTo>
                    <a:lnTo>
                      <a:pt x="2489200" y="190500"/>
                    </a:lnTo>
                    <a:lnTo>
                      <a:pt x="2489200" y="190500"/>
                    </a:lnTo>
                    <a:lnTo>
                      <a:pt x="2501900" y="190500"/>
                    </a:lnTo>
                    <a:lnTo>
                      <a:pt x="2501900" y="203200"/>
                    </a:lnTo>
                    <a:lnTo>
                      <a:pt x="2514600" y="215900"/>
                    </a:lnTo>
                    <a:lnTo>
                      <a:pt x="2501900" y="228600"/>
                    </a:lnTo>
                    <a:lnTo>
                      <a:pt x="2501900" y="228600"/>
                    </a:lnTo>
                    <a:lnTo>
                      <a:pt x="2489200" y="241300"/>
                    </a:lnTo>
                    <a:lnTo>
                      <a:pt x="2501900" y="241300"/>
                    </a:lnTo>
                    <a:lnTo>
                      <a:pt x="2501900" y="254000"/>
                    </a:lnTo>
                    <a:lnTo>
                      <a:pt x="2501900" y="2667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76500" y="317500"/>
                    </a:lnTo>
                    <a:lnTo>
                      <a:pt x="2489200" y="330200"/>
                    </a:lnTo>
                    <a:lnTo>
                      <a:pt x="2489200" y="330200"/>
                    </a:lnTo>
                    <a:lnTo>
                      <a:pt x="2514600" y="330200"/>
                    </a:lnTo>
                    <a:lnTo>
                      <a:pt x="2514600" y="330200"/>
                    </a:lnTo>
                    <a:lnTo>
                      <a:pt x="2527300" y="330200"/>
                    </a:lnTo>
                    <a:lnTo>
                      <a:pt x="2527300" y="330200"/>
                    </a:lnTo>
                    <a:lnTo>
                      <a:pt x="2540000" y="330200"/>
                    </a:lnTo>
                    <a:lnTo>
                      <a:pt x="2552700" y="317500"/>
                    </a:lnTo>
                    <a:lnTo>
                      <a:pt x="2552700" y="317500"/>
                    </a:lnTo>
                    <a:lnTo>
                      <a:pt x="2565400" y="317500"/>
                    </a:lnTo>
                    <a:lnTo>
                      <a:pt x="2565400" y="304800"/>
                    </a:lnTo>
                    <a:lnTo>
                      <a:pt x="2578100" y="317500"/>
                    </a:lnTo>
                    <a:lnTo>
                      <a:pt x="2616200" y="317500"/>
                    </a:lnTo>
                    <a:lnTo>
                      <a:pt x="2616200" y="317500"/>
                    </a:lnTo>
                    <a:lnTo>
                      <a:pt x="2628900" y="304800"/>
                    </a:lnTo>
                    <a:lnTo>
                      <a:pt x="2667000" y="304800"/>
                    </a:lnTo>
                    <a:lnTo>
                      <a:pt x="2654300" y="317500"/>
                    </a:lnTo>
                    <a:lnTo>
                      <a:pt x="2692400" y="330200"/>
                    </a:lnTo>
                    <a:lnTo>
                      <a:pt x="2705100" y="330200"/>
                    </a:lnTo>
                    <a:lnTo>
                      <a:pt x="2730500" y="330200"/>
                    </a:lnTo>
                    <a:lnTo>
                      <a:pt x="2717800" y="355600"/>
                    </a:lnTo>
                    <a:lnTo>
                      <a:pt x="2705100" y="355600"/>
                    </a:lnTo>
                    <a:lnTo>
                      <a:pt x="2705100" y="368300"/>
                    </a:lnTo>
                    <a:lnTo>
                      <a:pt x="2692400" y="368300"/>
                    </a:lnTo>
                    <a:lnTo>
                      <a:pt x="2679700" y="381000"/>
                    </a:lnTo>
                    <a:lnTo>
                      <a:pt x="2692400" y="381000"/>
                    </a:lnTo>
                    <a:lnTo>
                      <a:pt x="2692400" y="381000"/>
                    </a:lnTo>
                    <a:lnTo>
                      <a:pt x="2705100" y="381000"/>
                    </a:lnTo>
                    <a:lnTo>
                      <a:pt x="2717800" y="381000"/>
                    </a:lnTo>
                    <a:lnTo>
                      <a:pt x="2730500" y="381000"/>
                    </a:lnTo>
                    <a:lnTo>
                      <a:pt x="2730500" y="393700"/>
                    </a:lnTo>
                    <a:lnTo>
                      <a:pt x="2730500" y="393700"/>
                    </a:lnTo>
                    <a:lnTo>
                      <a:pt x="2730500" y="406400"/>
                    </a:lnTo>
                    <a:lnTo>
                      <a:pt x="2743200" y="406400"/>
                    </a:lnTo>
                    <a:lnTo>
                      <a:pt x="2743200" y="406400"/>
                    </a:lnTo>
                    <a:lnTo>
                      <a:pt x="2755900" y="419100"/>
                    </a:lnTo>
                    <a:lnTo>
                      <a:pt x="2768600" y="419100"/>
                    </a:lnTo>
                    <a:lnTo>
                      <a:pt x="2768600" y="406400"/>
                    </a:lnTo>
                    <a:lnTo>
                      <a:pt x="2819400" y="406400"/>
                    </a:lnTo>
                    <a:lnTo>
                      <a:pt x="2832100" y="431800"/>
                    </a:lnTo>
                    <a:lnTo>
                      <a:pt x="2844800" y="431800"/>
                    </a:lnTo>
                    <a:lnTo>
                      <a:pt x="28702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82900" y="419100"/>
                    </a:lnTo>
                    <a:lnTo>
                      <a:pt x="2870200" y="419100"/>
                    </a:lnTo>
                    <a:lnTo>
                      <a:pt x="2882900" y="406400"/>
                    </a:lnTo>
                    <a:lnTo>
                      <a:pt x="2882900" y="406400"/>
                    </a:lnTo>
                    <a:lnTo>
                      <a:pt x="2882900" y="393700"/>
                    </a:lnTo>
                    <a:lnTo>
                      <a:pt x="2895600" y="393700"/>
                    </a:lnTo>
                    <a:lnTo>
                      <a:pt x="2908300" y="393700"/>
                    </a:lnTo>
                    <a:lnTo>
                      <a:pt x="2908300" y="406400"/>
                    </a:lnTo>
                    <a:lnTo>
                      <a:pt x="2908300" y="406400"/>
                    </a:lnTo>
                    <a:lnTo>
                      <a:pt x="2895600" y="419100"/>
                    </a:lnTo>
                    <a:lnTo>
                      <a:pt x="2908300" y="419100"/>
                    </a:lnTo>
                    <a:lnTo>
                      <a:pt x="2895600" y="431800"/>
                    </a:lnTo>
                    <a:lnTo>
                      <a:pt x="2908300" y="431800"/>
                    </a:lnTo>
                    <a:lnTo>
                      <a:pt x="2908300" y="444500"/>
                    </a:lnTo>
                    <a:lnTo>
                      <a:pt x="2908300" y="444500"/>
                    </a:lnTo>
                    <a:lnTo>
                      <a:pt x="2933700" y="457200"/>
                    </a:lnTo>
                    <a:lnTo>
                      <a:pt x="2921000" y="457200"/>
                    </a:lnTo>
                    <a:lnTo>
                      <a:pt x="2933700" y="469900"/>
                    </a:lnTo>
                    <a:lnTo>
                      <a:pt x="2959100" y="469900"/>
                    </a:lnTo>
                    <a:lnTo>
                      <a:pt x="2971800" y="482600"/>
                    </a:lnTo>
                    <a:lnTo>
                      <a:pt x="2971800" y="482600"/>
                    </a:lnTo>
                    <a:lnTo>
                      <a:pt x="2971800" y="469900"/>
                    </a:lnTo>
                    <a:lnTo>
                      <a:pt x="2984500" y="457200"/>
                    </a:lnTo>
                    <a:lnTo>
                      <a:pt x="2984500" y="444500"/>
                    </a:lnTo>
                    <a:lnTo>
                      <a:pt x="2984500" y="444500"/>
                    </a:lnTo>
                    <a:lnTo>
                      <a:pt x="3009900" y="444500"/>
                    </a:lnTo>
                    <a:lnTo>
                      <a:pt x="3022600" y="444500"/>
                    </a:lnTo>
                    <a:lnTo>
                      <a:pt x="3048000" y="444500"/>
                    </a:lnTo>
                    <a:lnTo>
                      <a:pt x="3035300" y="457200"/>
                    </a:lnTo>
                    <a:lnTo>
                      <a:pt x="3073400" y="457200"/>
                    </a:lnTo>
                    <a:lnTo>
                      <a:pt x="3086100" y="457200"/>
                    </a:lnTo>
                    <a:lnTo>
                      <a:pt x="3111500" y="469900"/>
                    </a:lnTo>
                    <a:lnTo>
                      <a:pt x="31115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49600" y="469900"/>
                    </a:lnTo>
                    <a:lnTo>
                      <a:pt x="3149600" y="469900"/>
                    </a:lnTo>
                    <a:lnTo>
                      <a:pt x="3162300" y="469900"/>
                    </a:lnTo>
                    <a:lnTo>
                      <a:pt x="3162300" y="469900"/>
                    </a:lnTo>
                    <a:lnTo>
                      <a:pt x="3187700" y="469900"/>
                    </a:lnTo>
                    <a:lnTo>
                      <a:pt x="3187700" y="469900"/>
                    </a:lnTo>
                    <a:lnTo>
                      <a:pt x="3213100" y="469900"/>
                    </a:lnTo>
                    <a:lnTo>
                      <a:pt x="3213100" y="469900"/>
                    </a:lnTo>
                    <a:lnTo>
                      <a:pt x="3225800" y="482600"/>
                    </a:lnTo>
                    <a:lnTo>
                      <a:pt x="3225800" y="469900"/>
                    </a:lnTo>
                    <a:lnTo>
                      <a:pt x="3238500" y="469900"/>
                    </a:lnTo>
                    <a:lnTo>
                      <a:pt x="3238500" y="469900"/>
                    </a:lnTo>
                    <a:lnTo>
                      <a:pt x="3251200" y="469900"/>
                    </a:lnTo>
                    <a:lnTo>
                      <a:pt x="3251200" y="482600"/>
                    </a:lnTo>
                    <a:lnTo>
                      <a:pt x="3251200" y="482600"/>
                    </a:lnTo>
                    <a:lnTo>
                      <a:pt x="3238500" y="508000"/>
                    </a:lnTo>
                    <a:lnTo>
                      <a:pt x="3238500" y="508000"/>
                    </a:lnTo>
                    <a:lnTo>
                      <a:pt x="3238500" y="520700"/>
                    </a:lnTo>
                    <a:lnTo>
                      <a:pt x="3251200" y="5207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89300" y="558800"/>
                    </a:lnTo>
                    <a:lnTo>
                      <a:pt x="3289300" y="558800"/>
                    </a:lnTo>
                    <a:lnTo>
                      <a:pt x="3302000" y="558800"/>
                    </a:lnTo>
                    <a:lnTo>
                      <a:pt x="3314700" y="558800"/>
                    </a:lnTo>
                    <a:lnTo>
                      <a:pt x="3302000" y="571500"/>
                    </a:lnTo>
                    <a:lnTo>
                      <a:pt x="3314700" y="571500"/>
                    </a:lnTo>
                    <a:lnTo>
                      <a:pt x="3327400" y="571500"/>
                    </a:lnTo>
                    <a:lnTo>
                      <a:pt x="3340100" y="571500"/>
                    </a:lnTo>
                    <a:lnTo>
                      <a:pt x="3352800" y="571500"/>
                    </a:lnTo>
                    <a:lnTo>
                      <a:pt x="3340100" y="571500"/>
                    </a:lnTo>
                    <a:lnTo>
                      <a:pt x="3327400" y="584200"/>
                    </a:lnTo>
                    <a:lnTo>
                      <a:pt x="3302000" y="584200"/>
                    </a:lnTo>
                    <a:lnTo>
                      <a:pt x="3302000" y="584200"/>
                    </a:lnTo>
                    <a:lnTo>
                      <a:pt x="3289300" y="609600"/>
                    </a:lnTo>
                    <a:lnTo>
                      <a:pt x="3276600" y="609600"/>
                    </a:lnTo>
                    <a:lnTo>
                      <a:pt x="3276600" y="609600"/>
                    </a:lnTo>
                    <a:lnTo>
                      <a:pt x="3263900" y="596900"/>
                    </a:lnTo>
                    <a:lnTo>
                      <a:pt x="3263900" y="6096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63900" y="647700"/>
                    </a:lnTo>
                    <a:lnTo>
                      <a:pt x="3276600" y="660400"/>
                    </a:lnTo>
                    <a:lnTo>
                      <a:pt x="3263900" y="660400"/>
                    </a:lnTo>
                    <a:lnTo>
                      <a:pt x="3276600" y="6604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289300" y="685800"/>
                    </a:lnTo>
                    <a:lnTo>
                      <a:pt x="3302000" y="685800"/>
                    </a:lnTo>
                    <a:lnTo>
                      <a:pt x="3302000" y="698500"/>
                    </a:lnTo>
                    <a:lnTo>
                      <a:pt x="3327400" y="711200"/>
                    </a:lnTo>
                    <a:lnTo>
                      <a:pt x="33147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40100" y="736600"/>
                    </a:lnTo>
                    <a:lnTo>
                      <a:pt x="3340100" y="736600"/>
                    </a:lnTo>
                    <a:lnTo>
                      <a:pt x="3352800" y="736600"/>
                    </a:lnTo>
                    <a:lnTo>
                      <a:pt x="3352800" y="749300"/>
                    </a:lnTo>
                    <a:lnTo>
                      <a:pt x="3352800" y="749300"/>
                    </a:lnTo>
                    <a:lnTo>
                      <a:pt x="3340100" y="749300"/>
                    </a:lnTo>
                    <a:lnTo>
                      <a:pt x="3352800" y="762000"/>
                    </a:lnTo>
                    <a:lnTo>
                      <a:pt x="3352800" y="762000"/>
                    </a:lnTo>
                    <a:lnTo>
                      <a:pt x="3352800" y="774700"/>
                    </a:lnTo>
                    <a:lnTo>
                      <a:pt x="3352800" y="787400"/>
                    </a:lnTo>
                    <a:lnTo>
                      <a:pt x="3365500" y="787400"/>
                    </a:lnTo>
                    <a:lnTo>
                      <a:pt x="3365500" y="787400"/>
                    </a:lnTo>
                    <a:lnTo>
                      <a:pt x="3390900" y="787400"/>
                    </a:lnTo>
                    <a:lnTo>
                      <a:pt x="3378200" y="800100"/>
                    </a:lnTo>
                    <a:lnTo>
                      <a:pt x="3429000" y="838200"/>
                    </a:lnTo>
                    <a:lnTo>
                      <a:pt x="3429000" y="850900"/>
                    </a:lnTo>
                    <a:lnTo>
                      <a:pt x="3441700" y="850900"/>
                    </a:lnTo>
                    <a:lnTo>
                      <a:pt x="3429000" y="850900"/>
                    </a:lnTo>
                    <a:lnTo>
                      <a:pt x="3441700" y="863600"/>
                    </a:lnTo>
                    <a:lnTo>
                      <a:pt x="3441700" y="863600"/>
                    </a:lnTo>
                    <a:lnTo>
                      <a:pt x="3454400" y="876300"/>
                    </a:lnTo>
                    <a:lnTo>
                      <a:pt x="3441700" y="876300"/>
                    </a:lnTo>
                    <a:lnTo>
                      <a:pt x="3441700" y="876300"/>
                    </a:lnTo>
                    <a:lnTo>
                      <a:pt x="3429000" y="876300"/>
                    </a:lnTo>
                    <a:lnTo>
                      <a:pt x="3416300" y="863600"/>
                    </a:lnTo>
                    <a:lnTo>
                      <a:pt x="3416300" y="863600"/>
                    </a:lnTo>
                    <a:lnTo>
                      <a:pt x="3403600" y="863600"/>
                    </a:lnTo>
                    <a:lnTo>
                      <a:pt x="3378200" y="850900"/>
                    </a:lnTo>
                    <a:lnTo>
                      <a:pt x="3378200" y="850900"/>
                    </a:lnTo>
                    <a:lnTo>
                      <a:pt x="3365500" y="850900"/>
                    </a:lnTo>
                    <a:lnTo>
                      <a:pt x="3365500" y="838200"/>
                    </a:lnTo>
                    <a:lnTo>
                      <a:pt x="3352800" y="838200"/>
                    </a:lnTo>
                    <a:lnTo>
                      <a:pt x="3340100" y="838200"/>
                    </a:lnTo>
                    <a:lnTo>
                      <a:pt x="3327400" y="838200"/>
                    </a:lnTo>
                    <a:lnTo>
                      <a:pt x="3276600" y="825500"/>
                    </a:lnTo>
                    <a:lnTo>
                      <a:pt x="3263900" y="825500"/>
                    </a:lnTo>
                    <a:lnTo>
                      <a:pt x="3251200" y="825500"/>
                    </a:lnTo>
                    <a:lnTo>
                      <a:pt x="3251200" y="825500"/>
                    </a:lnTo>
                    <a:lnTo>
                      <a:pt x="3225800" y="825500"/>
                    </a:lnTo>
                    <a:lnTo>
                      <a:pt x="3225800" y="838200"/>
                    </a:lnTo>
                    <a:lnTo>
                      <a:pt x="3225800" y="838200"/>
                    </a:lnTo>
                    <a:lnTo>
                      <a:pt x="3213100" y="838200"/>
                    </a:lnTo>
                    <a:lnTo>
                      <a:pt x="3200400" y="838200"/>
                    </a:lnTo>
                    <a:lnTo>
                      <a:pt x="3187700" y="838200"/>
                    </a:lnTo>
                    <a:lnTo>
                      <a:pt x="3175000" y="838200"/>
                    </a:lnTo>
                    <a:lnTo>
                      <a:pt x="3162300" y="838200"/>
                    </a:lnTo>
                    <a:lnTo>
                      <a:pt x="3162300" y="850900"/>
                    </a:lnTo>
                    <a:lnTo>
                      <a:pt x="3149600" y="850900"/>
                    </a:lnTo>
                    <a:lnTo>
                      <a:pt x="3149600" y="863600"/>
                    </a:lnTo>
                    <a:lnTo>
                      <a:pt x="3162300" y="863600"/>
                    </a:lnTo>
                    <a:lnTo>
                      <a:pt x="3162300" y="863600"/>
                    </a:lnTo>
                    <a:lnTo>
                      <a:pt x="3175000" y="863600"/>
                    </a:lnTo>
                    <a:lnTo>
                      <a:pt x="3175000" y="876300"/>
                    </a:lnTo>
                    <a:lnTo>
                      <a:pt x="3175000" y="876300"/>
                    </a:lnTo>
                    <a:lnTo>
                      <a:pt x="3187700" y="876300"/>
                    </a:lnTo>
                    <a:lnTo>
                      <a:pt x="3187700" y="876300"/>
                    </a:lnTo>
                    <a:lnTo>
                      <a:pt x="3187700" y="889000"/>
                    </a:lnTo>
                    <a:lnTo>
                      <a:pt x="3175000" y="889000"/>
                    </a:lnTo>
                    <a:lnTo>
                      <a:pt x="3162300" y="889000"/>
                    </a:lnTo>
                    <a:lnTo>
                      <a:pt x="3149600" y="901700"/>
                    </a:lnTo>
                    <a:lnTo>
                      <a:pt x="3136900" y="901700"/>
                    </a:lnTo>
                    <a:lnTo>
                      <a:pt x="3111500" y="901700"/>
                    </a:lnTo>
                    <a:lnTo>
                      <a:pt x="3098800" y="901700"/>
                    </a:lnTo>
                    <a:lnTo>
                      <a:pt x="3098800" y="914400"/>
                    </a:lnTo>
                    <a:lnTo>
                      <a:pt x="3086100" y="9144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60700" y="901700"/>
                    </a:lnTo>
                    <a:lnTo>
                      <a:pt x="3060700" y="914400"/>
                    </a:lnTo>
                    <a:lnTo>
                      <a:pt x="3022600" y="927100"/>
                    </a:lnTo>
                    <a:lnTo>
                      <a:pt x="3022600" y="927100"/>
                    </a:lnTo>
                    <a:lnTo>
                      <a:pt x="3009900" y="9271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2971800" y="927100"/>
                    </a:lnTo>
                    <a:lnTo>
                      <a:pt x="2971800" y="927100"/>
                    </a:lnTo>
                    <a:lnTo>
                      <a:pt x="2946400" y="927100"/>
                    </a:lnTo>
                    <a:lnTo>
                      <a:pt x="2959100" y="914400"/>
                    </a:lnTo>
                    <a:lnTo>
                      <a:pt x="2946400" y="914400"/>
                    </a:lnTo>
                    <a:lnTo>
                      <a:pt x="2946400" y="914400"/>
                    </a:lnTo>
                    <a:lnTo>
                      <a:pt x="2933700" y="914400"/>
                    </a:lnTo>
                    <a:lnTo>
                      <a:pt x="2921000" y="914400"/>
                    </a:lnTo>
                    <a:lnTo>
                      <a:pt x="2908300" y="901700"/>
                    </a:lnTo>
                    <a:lnTo>
                      <a:pt x="2908300" y="901700"/>
                    </a:lnTo>
                    <a:lnTo>
                      <a:pt x="2908300" y="914400"/>
                    </a:lnTo>
                    <a:lnTo>
                      <a:pt x="2895600" y="927100"/>
                    </a:lnTo>
                    <a:lnTo>
                      <a:pt x="2895600" y="914400"/>
                    </a:lnTo>
                    <a:lnTo>
                      <a:pt x="2895600" y="927100"/>
                    </a:lnTo>
                    <a:lnTo>
                      <a:pt x="2882900" y="927100"/>
                    </a:lnTo>
                    <a:lnTo>
                      <a:pt x="2882900" y="927100"/>
                    </a:lnTo>
                    <a:lnTo>
                      <a:pt x="2857500" y="9398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57500" y="965200"/>
                    </a:lnTo>
                    <a:lnTo>
                      <a:pt x="2870200" y="965200"/>
                    </a:lnTo>
                    <a:lnTo>
                      <a:pt x="2882900" y="965200"/>
                    </a:lnTo>
                    <a:lnTo>
                      <a:pt x="2895600" y="965200"/>
                    </a:lnTo>
                    <a:lnTo>
                      <a:pt x="2895600" y="977900"/>
                    </a:lnTo>
                    <a:lnTo>
                      <a:pt x="2895600" y="990600"/>
                    </a:lnTo>
                    <a:lnTo>
                      <a:pt x="2882900" y="990600"/>
                    </a:lnTo>
                    <a:lnTo>
                      <a:pt x="2870200" y="990600"/>
                    </a:lnTo>
                    <a:lnTo>
                      <a:pt x="2857500" y="1003300"/>
                    </a:lnTo>
                    <a:lnTo>
                      <a:pt x="2857500" y="1003300"/>
                    </a:lnTo>
                    <a:lnTo>
                      <a:pt x="2844800" y="1003300"/>
                    </a:lnTo>
                    <a:lnTo>
                      <a:pt x="2832100" y="1016000"/>
                    </a:lnTo>
                    <a:lnTo>
                      <a:pt x="2832100" y="1016000"/>
                    </a:lnTo>
                    <a:lnTo>
                      <a:pt x="2844800" y="1016000"/>
                    </a:lnTo>
                    <a:lnTo>
                      <a:pt x="2844800" y="1016000"/>
                    </a:lnTo>
                    <a:lnTo>
                      <a:pt x="2895600" y="1028700"/>
                    </a:lnTo>
                    <a:lnTo>
                      <a:pt x="2895600" y="1028700"/>
                    </a:lnTo>
                    <a:lnTo>
                      <a:pt x="2908300" y="10287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21000" y="10414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46400" y="1066800"/>
                    </a:lnTo>
                    <a:lnTo>
                      <a:pt x="2946400" y="1079500"/>
                    </a:lnTo>
                    <a:lnTo>
                      <a:pt x="2959100" y="1079500"/>
                    </a:lnTo>
                    <a:lnTo>
                      <a:pt x="2959100" y="1079500"/>
                    </a:lnTo>
                    <a:lnTo>
                      <a:pt x="2971800" y="1092200"/>
                    </a:lnTo>
                    <a:lnTo>
                      <a:pt x="2971800" y="1092200"/>
                    </a:lnTo>
                    <a:lnTo>
                      <a:pt x="3009900" y="1092200"/>
                    </a:lnTo>
                    <a:lnTo>
                      <a:pt x="3035300" y="1104900"/>
                    </a:lnTo>
                    <a:lnTo>
                      <a:pt x="3022600" y="1130300"/>
                    </a:lnTo>
                    <a:lnTo>
                      <a:pt x="3009900" y="1130300"/>
                    </a:lnTo>
                    <a:lnTo>
                      <a:pt x="3009900" y="1143000"/>
                    </a:lnTo>
                    <a:lnTo>
                      <a:pt x="3009900" y="1143000"/>
                    </a:lnTo>
                    <a:lnTo>
                      <a:pt x="2997200" y="1143000"/>
                    </a:lnTo>
                    <a:lnTo>
                      <a:pt x="3009900" y="1155700"/>
                    </a:lnTo>
                    <a:lnTo>
                      <a:pt x="3009900" y="1168400"/>
                    </a:lnTo>
                    <a:lnTo>
                      <a:pt x="3009900" y="11684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2997200" y="1193800"/>
                    </a:lnTo>
                    <a:lnTo>
                      <a:pt x="30226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22600" y="1206500"/>
                    </a:lnTo>
                    <a:lnTo>
                      <a:pt x="3060700" y="1206500"/>
                    </a:lnTo>
                    <a:lnTo>
                      <a:pt x="30607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86100" y="1206500"/>
                    </a:lnTo>
                    <a:lnTo>
                      <a:pt x="3086100" y="1219200"/>
                    </a:lnTo>
                    <a:lnTo>
                      <a:pt x="30988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24200" y="1257300"/>
                    </a:lnTo>
                    <a:lnTo>
                      <a:pt x="3124200" y="1257300"/>
                    </a:lnTo>
                    <a:lnTo>
                      <a:pt x="3098800" y="1257300"/>
                    </a:lnTo>
                    <a:lnTo>
                      <a:pt x="3111500" y="1270000"/>
                    </a:lnTo>
                    <a:lnTo>
                      <a:pt x="3124200" y="1270000"/>
                    </a:lnTo>
                    <a:lnTo>
                      <a:pt x="3124200" y="1282700"/>
                    </a:lnTo>
                    <a:lnTo>
                      <a:pt x="3111500" y="1282700"/>
                    </a:lnTo>
                    <a:lnTo>
                      <a:pt x="3124200" y="1282700"/>
                    </a:lnTo>
                    <a:lnTo>
                      <a:pt x="3124200" y="1282700"/>
                    </a:lnTo>
                    <a:lnTo>
                      <a:pt x="3136900" y="1282700"/>
                    </a:lnTo>
                    <a:lnTo>
                      <a:pt x="31369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49600" y="1308100"/>
                    </a:lnTo>
                    <a:lnTo>
                      <a:pt x="3149600" y="1308100"/>
                    </a:lnTo>
                    <a:lnTo>
                      <a:pt x="3149600" y="1320800"/>
                    </a:lnTo>
                    <a:lnTo>
                      <a:pt x="3136900" y="1320800"/>
                    </a:lnTo>
                    <a:lnTo>
                      <a:pt x="3136900" y="1320800"/>
                    </a:lnTo>
                    <a:lnTo>
                      <a:pt x="3149600" y="1320800"/>
                    </a:lnTo>
                    <a:lnTo>
                      <a:pt x="3175000" y="1320800"/>
                    </a:lnTo>
                    <a:lnTo>
                      <a:pt x="3162300" y="1333500"/>
                    </a:lnTo>
                    <a:lnTo>
                      <a:pt x="3149600" y="1333500"/>
                    </a:lnTo>
                    <a:lnTo>
                      <a:pt x="3124200" y="1333500"/>
                    </a:lnTo>
                    <a:lnTo>
                      <a:pt x="3111500" y="1333500"/>
                    </a:lnTo>
                    <a:lnTo>
                      <a:pt x="3111500" y="1333500"/>
                    </a:lnTo>
                    <a:lnTo>
                      <a:pt x="3111500" y="1346200"/>
                    </a:lnTo>
                    <a:lnTo>
                      <a:pt x="3111500" y="1346200"/>
                    </a:lnTo>
                    <a:lnTo>
                      <a:pt x="3136900" y="13462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098800" y="1358900"/>
                    </a:lnTo>
                    <a:lnTo>
                      <a:pt x="3098800" y="1384300"/>
                    </a:lnTo>
                    <a:lnTo>
                      <a:pt x="3086100" y="1384300"/>
                    </a:lnTo>
                    <a:lnTo>
                      <a:pt x="3086100" y="1384300"/>
                    </a:lnTo>
                    <a:lnTo>
                      <a:pt x="3098800" y="1384300"/>
                    </a:lnTo>
                    <a:lnTo>
                      <a:pt x="30988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24200" y="1384300"/>
                    </a:lnTo>
                    <a:lnTo>
                      <a:pt x="3136900" y="1384300"/>
                    </a:lnTo>
                    <a:lnTo>
                      <a:pt x="3149600" y="1384300"/>
                    </a:lnTo>
                    <a:lnTo>
                      <a:pt x="3149600" y="1397000"/>
                    </a:lnTo>
                    <a:lnTo>
                      <a:pt x="3162300" y="1409700"/>
                    </a:lnTo>
                    <a:lnTo>
                      <a:pt x="3162300" y="1397000"/>
                    </a:lnTo>
                    <a:lnTo>
                      <a:pt x="3175000" y="1409700"/>
                    </a:lnTo>
                    <a:lnTo>
                      <a:pt x="3175000" y="1397000"/>
                    </a:lnTo>
                    <a:lnTo>
                      <a:pt x="3187700" y="1397000"/>
                    </a:lnTo>
                    <a:lnTo>
                      <a:pt x="3187700" y="1409700"/>
                    </a:lnTo>
                    <a:lnTo>
                      <a:pt x="3213100" y="1409700"/>
                    </a:lnTo>
                    <a:lnTo>
                      <a:pt x="3213100" y="1397000"/>
                    </a:lnTo>
                    <a:lnTo>
                      <a:pt x="3225800" y="1397000"/>
                    </a:lnTo>
                    <a:lnTo>
                      <a:pt x="3213100" y="1409700"/>
                    </a:lnTo>
                    <a:lnTo>
                      <a:pt x="3200400" y="1409700"/>
                    </a:lnTo>
                    <a:lnTo>
                      <a:pt x="3200400" y="1422400"/>
                    </a:lnTo>
                    <a:lnTo>
                      <a:pt x="3200400" y="1409700"/>
                    </a:lnTo>
                    <a:lnTo>
                      <a:pt x="3187700" y="1422400"/>
                    </a:lnTo>
                    <a:lnTo>
                      <a:pt x="3187700" y="1422400"/>
                    </a:lnTo>
                    <a:lnTo>
                      <a:pt x="3200400" y="1435100"/>
                    </a:lnTo>
                    <a:lnTo>
                      <a:pt x="3187700" y="1435100"/>
                    </a:lnTo>
                    <a:lnTo>
                      <a:pt x="31750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623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49600" y="14351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24200" y="1447800"/>
                    </a:lnTo>
                    <a:lnTo>
                      <a:pt x="3111500" y="1447800"/>
                    </a:lnTo>
                    <a:lnTo>
                      <a:pt x="3086100" y="1447800"/>
                    </a:lnTo>
                    <a:lnTo>
                      <a:pt x="3086100" y="1447800"/>
                    </a:lnTo>
                    <a:lnTo>
                      <a:pt x="3073400" y="1447800"/>
                    </a:lnTo>
                    <a:lnTo>
                      <a:pt x="3073400" y="1460500"/>
                    </a:lnTo>
                    <a:lnTo>
                      <a:pt x="3048000" y="1447800"/>
                    </a:lnTo>
                    <a:lnTo>
                      <a:pt x="3048000" y="1460500"/>
                    </a:lnTo>
                    <a:lnTo>
                      <a:pt x="3060700" y="14732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60700" y="1498600"/>
                    </a:lnTo>
                    <a:lnTo>
                      <a:pt x="30607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48000" y="1511300"/>
                    </a:lnTo>
                    <a:lnTo>
                      <a:pt x="3048000" y="1524000"/>
                    </a:lnTo>
                    <a:lnTo>
                      <a:pt x="3022600" y="1549400"/>
                    </a:lnTo>
                    <a:lnTo>
                      <a:pt x="3048000" y="1562100"/>
                    </a:lnTo>
                    <a:lnTo>
                      <a:pt x="3048000" y="1562100"/>
                    </a:lnTo>
                    <a:lnTo>
                      <a:pt x="3048000" y="1574800"/>
                    </a:lnTo>
                    <a:lnTo>
                      <a:pt x="30607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98800" y="1574800"/>
                    </a:lnTo>
                    <a:lnTo>
                      <a:pt x="3124200" y="1574800"/>
                    </a:lnTo>
                    <a:lnTo>
                      <a:pt x="3124200" y="1587500"/>
                    </a:lnTo>
                    <a:lnTo>
                      <a:pt x="3111500" y="1600200"/>
                    </a:lnTo>
                    <a:lnTo>
                      <a:pt x="3124200" y="1600200"/>
                    </a:lnTo>
                    <a:lnTo>
                      <a:pt x="3136900" y="1600200"/>
                    </a:lnTo>
                    <a:lnTo>
                      <a:pt x="3136900" y="1600200"/>
                    </a:lnTo>
                    <a:lnTo>
                      <a:pt x="3149600" y="1600200"/>
                    </a:lnTo>
                    <a:lnTo>
                      <a:pt x="3136900" y="1625600"/>
                    </a:lnTo>
                    <a:lnTo>
                      <a:pt x="3111500" y="1625600"/>
                    </a:lnTo>
                    <a:lnTo>
                      <a:pt x="3098800" y="1612900"/>
                    </a:lnTo>
                    <a:lnTo>
                      <a:pt x="3060700" y="1600200"/>
                    </a:lnTo>
                    <a:lnTo>
                      <a:pt x="3060700" y="1600200"/>
                    </a:lnTo>
                    <a:lnTo>
                      <a:pt x="3009900" y="1587500"/>
                    </a:lnTo>
                    <a:lnTo>
                      <a:pt x="30099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71800" y="1562100"/>
                    </a:lnTo>
                    <a:lnTo>
                      <a:pt x="2971800" y="15621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84500" y="1536700"/>
                    </a:lnTo>
                    <a:lnTo>
                      <a:pt x="2971800" y="1536700"/>
                    </a:lnTo>
                    <a:lnTo>
                      <a:pt x="2971800" y="1536700"/>
                    </a:lnTo>
                    <a:lnTo>
                      <a:pt x="2959100" y="1536700"/>
                    </a:lnTo>
                    <a:lnTo>
                      <a:pt x="2959100" y="1536700"/>
                    </a:lnTo>
                    <a:lnTo>
                      <a:pt x="2933700" y="15240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21000" y="1511300"/>
                    </a:lnTo>
                    <a:lnTo>
                      <a:pt x="2908300" y="1511300"/>
                    </a:lnTo>
                    <a:lnTo>
                      <a:pt x="2908300" y="1524000"/>
                    </a:lnTo>
                    <a:lnTo>
                      <a:pt x="2908300" y="1524000"/>
                    </a:lnTo>
                    <a:lnTo>
                      <a:pt x="2908300" y="1511300"/>
                    </a:lnTo>
                    <a:lnTo>
                      <a:pt x="2882900" y="1511300"/>
                    </a:lnTo>
                    <a:lnTo>
                      <a:pt x="2895600" y="1511300"/>
                    </a:lnTo>
                    <a:lnTo>
                      <a:pt x="2882900" y="1511300"/>
                    </a:lnTo>
                    <a:lnTo>
                      <a:pt x="2870200" y="1511300"/>
                    </a:lnTo>
                    <a:lnTo>
                      <a:pt x="2844800" y="1498600"/>
                    </a:lnTo>
                    <a:lnTo>
                      <a:pt x="2844800" y="1485900"/>
                    </a:lnTo>
                    <a:lnTo>
                      <a:pt x="2832100" y="1485900"/>
                    </a:lnTo>
                    <a:lnTo>
                      <a:pt x="2832100" y="1485900"/>
                    </a:lnTo>
                    <a:lnTo>
                      <a:pt x="2819400" y="14859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19400" y="1473200"/>
                    </a:lnTo>
                    <a:lnTo>
                      <a:pt x="2819400" y="1473200"/>
                    </a:lnTo>
                    <a:lnTo>
                      <a:pt x="2806700" y="1473200"/>
                    </a:lnTo>
                    <a:lnTo>
                      <a:pt x="2806700" y="1460500"/>
                    </a:lnTo>
                    <a:lnTo>
                      <a:pt x="2781300" y="1460500"/>
                    </a:lnTo>
                    <a:lnTo>
                      <a:pt x="2781300" y="1473200"/>
                    </a:lnTo>
                    <a:lnTo>
                      <a:pt x="2768600" y="14732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05100" y="1460500"/>
                    </a:lnTo>
                    <a:lnTo>
                      <a:pt x="2705100" y="1473200"/>
                    </a:lnTo>
                    <a:lnTo>
                      <a:pt x="2717800" y="1473200"/>
                    </a:lnTo>
                    <a:lnTo>
                      <a:pt x="2705100" y="1473200"/>
                    </a:lnTo>
                    <a:lnTo>
                      <a:pt x="2692400" y="14732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705100" y="1498600"/>
                    </a:lnTo>
                    <a:lnTo>
                      <a:pt x="2705100" y="1498600"/>
                    </a:lnTo>
                    <a:lnTo>
                      <a:pt x="2692400" y="1498600"/>
                    </a:lnTo>
                    <a:lnTo>
                      <a:pt x="2679700" y="1498600"/>
                    </a:lnTo>
                    <a:lnTo>
                      <a:pt x="2679700" y="1498600"/>
                    </a:lnTo>
                    <a:lnTo>
                      <a:pt x="2679700" y="1511300"/>
                    </a:lnTo>
                    <a:lnTo>
                      <a:pt x="2679700" y="15113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692400" y="1549400"/>
                    </a:lnTo>
                    <a:lnTo>
                      <a:pt x="2679700" y="1562100"/>
                    </a:lnTo>
                    <a:lnTo>
                      <a:pt x="2667000" y="1574800"/>
                    </a:lnTo>
                    <a:lnTo>
                      <a:pt x="2667000" y="1574800"/>
                    </a:lnTo>
                    <a:lnTo>
                      <a:pt x="2654300" y="1574800"/>
                    </a:lnTo>
                    <a:lnTo>
                      <a:pt x="2641600" y="1587500"/>
                    </a:lnTo>
                    <a:lnTo>
                      <a:pt x="2641600" y="1587500"/>
                    </a:lnTo>
                    <a:lnTo>
                      <a:pt x="2641600" y="1600200"/>
                    </a:lnTo>
                    <a:lnTo>
                      <a:pt x="2628900" y="1587500"/>
                    </a:lnTo>
                    <a:lnTo>
                      <a:pt x="2616200" y="1600200"/>
                    </a:lnTo>
                    <a:lnTo>
                      <a:pt x="2603500" y="1600200"/>
                    </a:lnTo>
                    <a:lnTo>
                      <a:pt x="2578100" y="1651000"/>
                    </a:lnTo>
                    <a:lnTo>
                      <a:pt x="2590800" y="1651000"/>
                    </a:lnTo>
                    <a:lnTo>
                      <a:pt x="2590800" y="1651000"/>
                    </a:lnTo>
                    <a:lnTo>
                      <a:pt x="2603500" y="1651000"/>
                    </a:lnTo>
                    <a:lnTo>
                      <a:pt x="2616200" y="16510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16200" y="16764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701800"/>
                    </a:lnTo>
                    <a:lnTo>
                      <a:pt x="2641600" y="1701800"/>
                    </a:lnTo>
                    <a:lnTo>
                      <a:pt x="2641600" y="1714500"/>
                    </a:lnTo>
                    <a:lnTo>
                      <a:pt x="2628900" y="1714500"/>
                    </a:lnTo>
                    <a:lnTo>
                      <a:pt x="2628900" y="1714500"/>
                    </a:lnTo>
                    <a:lnTo>
                      <a:pt x="2616200" y="1714500"/>
                    </a:lnTo>
                    <a:lnTo>
                      <a:pt x="2616200" y="1714500"/>
                    </a:lnTo>
                    <a:lnTo>
                      <a:pt x="2603500" y="1714500"/>
                    </a:lnTo>
                    <a:lnTo>
                      <a:pt x="2603500" y="1701800"/>
                    </a:lnTo>
                    <a:lnTo>
                      <a:pt x="2616200" y="1701800"/>
                    </a:lnTo>
                    <a:lnTo>
                      <a:pt x="2616200" y="1689100"/>
                    </a:lnTo>
                    <a:lnTo>
                      <a:pt x="2603500" y="1676400"/>
                    </a:lnTo>
                    <a:lnTo>
                      <a:pt x="2590800" y="1676400"/>
                    </a:lnTo>
                    <a:lnTo>
                      <a:pt x="2540000" y="1676400"/>
                    </a:lnTo>
                    <a:lnTo>
                      <a:pt x="2552700" y="1676400"/>
                    </a:lnTo>
                    <a:lnTo>
                      <a:pt x="2540000" y="1676400"/>
                    </a:lnTo>
                    <a:lnTo>
                      <a:pt x="2527300" y="1701800"/>
                    </a:lnTo>
                    <a:lnTo>
                      <a:pt x="2514600" y="1701800"/>
                    </a:lnTo>
                    <a:lnTo>
                      <a:pt x="2514600" y="1689100"/>
                    </a:lnTo>
                    <a:lnTo>
                      <a:pt x="2501900" y="1689100"/>
                    </a:lnTo>
                    <a:lnTo>
                      <a:pt x="2476500" y="1689100"/>
                    </a:lnTo>
                    <a:lnTo>
                      <a:pt x="2476500" y="1689100"/>
                    </a:lnTo>
                    <a:lnTo>
                      <a:pt x="2438400" y="1689100"/>
                    </a:lnTo>
                    <a:lnTo>
                      <a:pt x="2438400" y="1701800"/>
                    </a:lnTo>
                    <a:lnTo>
                      <a:pt x="2425700" y="1701800"/>
                    </a:lnTo>
                    <a:lnTo>
                      <a:pt x="2413000" y="1714500"/>
                    </a:lnTo>
                    <a:lnTo>
                      <a:pt x="2400300" y="1714500"/>
                    </a:lnTo>
                    <a:lnTo>
                      <a:pt x="2400300" y="1727200"/>
                    </a:lnTo>
                    <a:lnTo>
                      <a:pt x="2413000" y="1727200"/>
                    </a:lnTo>
                    <a:lnTo>
                      <a:pt x="2400300" y="1739900"/>
                    </a:lnTo>
                    <a:lnTo>
                      <a:pt x="2387600" y="1727200"/>
                    </a:lnTo>
                    <a:lnTo>
                      <a:pt x="23749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78000"/>
                    </a:lnTo>
                    <a:lnTo>
                      <a:pt x="2336800" y="1778000"/>
                    </a:lnTo>
                    <a:lnTo>
                      <a:pt x="2324100" y="1778000"/>
                    </a:lnTo>
                    <a:lnTo>
                      <a:pt x="2311400" y="17907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86000" y="1803400"/>
                    </a:lnTo>
                    <a:lnTo>
                      <a:pt x="2273300" y="1790700"/>
                    </a:lnTo>
                    <a:lnTo>
                      <a:pt x="2197100" y="1790700"/>
                    </a:lnTo>
                    <a:lnTo>
                      <a:pt x="2184400" y="1803400"/>
                    </a:lnTo>
                    <a:lnTo>
                      <a:pt x="2171700" y="1790700"/>
                    </a:lnTo>
                    <a:lnTo>
                      <a:pt x="2171700" y="1803400"/>
                    </a:lnTo>
                    <a:lnTo>
                      <a:pt x="2171700" y="1803400"/>
                    </a:lnTo>
                    <a:lnTo>
                      <a:pt x="2159000" y="1816100"/>
                    </a:lnTo>
                    <a:lnTo>
                      <a:pt x="2159000" y="1816100"/>
                    </a:lnTo>
                    <a:lnTo>
                      <a:pt x="2146300" y="1803400"/>
                    </a:lnTo>
                    <a:lnTo>
                      <a:pt x="2146300" y="1816100"/>
                    </a:lnTo>
                    <a:lnTo>
                      <a:pt x="2133600" y="1816100"/>
                    </a:lnTo>
                    <a:lnTo>
                      <a:pt x="2108200" y="1816100"/>
                    </a:lnTo>
                    <a:lnTo>
                      <a:pt x="2120900" y="1816100"/>
                    </a:lnTo>
                    <a:lnTo>
                      <a:pt x="2120900" y="1828800"/>
                    </a:lnTo>
                    <a:lnTo>
                      <a:pt x="2108200" y="1828800"/>
                    </a:lnTo>
                    <a:lnTo>
                      <a:pt x="2108200" y="1828800"/>
                    </a:lnTo>
                    <a:lnTo>
                      <a:pt x="2120900" y="1828800"/>
                    </a:lnTo>
                    <a:lnTo>
                      <a:pt x="2120900" y="1841500"/>
                    </a:lnTo>
                    <a:lnTo>
                      <a:pt x="2108200" y="1841500"/>
                    </a:lnTo>
                    <a:lnTo>
                      <a:pt x="2095500" y="1854200"/>
                    </a:lnTo>
                    <a:lnTo>
                      <a:pt x="2082800" y="1854200"/>
                    </a:lnTo>
                    <a:lnTo>
                      <a:pt x="2082800" y="1854200"/>
                    </a:lnTo>
                    <a:lnTo>
                      <a:pt x="2070100" y="1841500"/>
                    </a:lnTo>
                    <a:lnTo>
                      <a:pt x="2070100" y="1854200"/>
                    </a:lnTo>
                    <a:lnTo>
                      <a:pt x="2032000" y="1841500"/>
                    </a:lnTo>
                    <a:lnTo>
                      <a:pt x="1930400" y="1803400"/>
                    </a:lnTo>
                    <a:lnTo>
                      <a:pt x="1930400" y="1828800"/>
                    </a:lnTo>
                    <a:lnTo>
                      <a:pt x="1905000" y="1841500"/>
                    </a:lnTo>
                    <a:lnTo>
                      <a:pt x="1803400" y="1816100"/>
                    </a:lnTo>
                    <a:lnTo>
                      <a:pt x="1676400" y="1803400"/>
                    </a:lnTo>
                    <a:lnTo>
                      <a:pt x="1701800" y="1778000"/>
                    </a:lnTo>
                    <a:lnTo>
                      <a:pt x="1676400" y="1778000"/>
                    </a:lnTo>
                    <a:lnTo>
                      <a:pt x="1663700" y="1778000"/>
                    </a:lnTo>
                    <a:lnTo>
                      <a:pt x="1651000" y="1778000"/>
                    </a:lnTo>
                    <a:lnTo>
                      <a:pt x="1638300" y="1778000"/>
                    </a:lnTo>
                    <a:lnTo>
                      <a:pt x="1612900" y="1765300"/>
                    </a:lnTo>
                    <a:lnTo>
                      <a:pt x="1600200" y="1752600"/>
                    </a:lnTo>
                    <a:lnTo>
                      <a:pt x="1524000" y="1727200"/>
                    </a:lnTo>
                    <a:lnTo>
                      <a:pt x="1473200" y="1727200"/>
                    </a:lnTo>
                    <a:lnTo>
                      <a:pt x="1447800" y="1701800"/>
                    </a:lnTo>
                    <a:lnTo>
                      <a:pt x="1435100" y="1701800"/>
                    </a:lnTo>
                    <a:lnTo>
                      <a:pt x="1435100" y="1701800"/>
                    </a:lnTo>
                    <a:lnTo>
                      <a:pt x="1409700" y="1701800"/>
                    </a:lnTo>
                    <a:lnTo>
                      <a:pt x="1409700" y="1701800"/>
                    </a:lnTo>
                    <a:lnTo>
                      <a:pt x="1384300" y="1689100"/>
                    </a:lnTo>
                    <a:lnTo>
                      <a:pt x="1397000" y="1689100"/>
                    </a:lnTo>
                    <a:lnTo>
                      <a:pt x="1384300" y="1689100"/>
                    </a:lnTo>
                    <a:lnTo>
                      <a:pt x="1371600" y="1689100"/>
                    </a:lnTo>
                    <a:lnTo>
                      <a:pt x="1358900" y="1663700"/>
                    </a:lnTo>
                    <a:lnTo>
                      <a:pt x="1346200" y="1663700"/>
                    </a:lnTo>
                    <a:lnTo>
                      <a:pt x="13335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295400" y="1651000"/>
                    </a:lnTo>
                    <a:lnTo>
                      <a:pt x="1270000" y="1638300"/>
                    </a:lnTo>
                    <a:lnTo>
                      <a:pt x="1270000" y="1638300"/>
                    </a:lnTo>
                    <a:lnTo>
                      <a:pt x="1244600" y="1638300"/>
                    </a:lnTo>
                    <a:lnTo>
                      <a:pt x="1244600" y="1625600"/>
                    </a:lnTo>
                    <a:lnTo>
                      <a:pt x="1219200" y="1625600"/>
                    </a:lnTo>
                    <a:lnTo>
                      <a:pt x="1231900" y="1625600"/>
                    </a:lnTo>
                    <a:lnTo>
                      <a:pt x="1206500" y="1625600"/>
                    </a:lnTo>
                    <a:lnTo>
                      <a:pt x="1193800" y="1612900"/>
                    </a:lnTo>
                    <a:lnTo>
                      <a:pt x="1168400" y="1600200"/>
                    </a:lnTo>
                    <a:lnTo>
                      <a:pt x="1155700" y="1600200"/>
                    </a:lnTo>
                    <a:lnTo>
                      <a:pt x="1143000" y="1600200"/>
                    </a:lnTo>
                    <a:lnTo>
                      <a:pt x="1130300" y="1600200"/>
                    </a:lnTo>
                    <a:lnTo>
                      <a:pt x="1104900" y="1587500"/>
                    </a:lnTo>
                    <a:lnTo>
                      <a:pt x="1066800" y="1574800"/>
                    </a:lnTo>
                    <a:lnTo>
                      <a:pt x="1117600" y="1574800"/>
                    </a:lnTo>
                    <a:lnTo>
                      <a:pt x="1130300" y="1562100"/>
                    </a:lnTo>
                    <a:lnTo>
                      <a:pt x="1130300" y="1562100"/>
                    </a:lnTo>
                    <a:lnTo>
                      <a:pt x="1130300" y="1549400"/>
                    </a:lnTo>
                    <a:lnTo>
                      <a:pt x="1143000" y="1536700"/>
                    </a:lnTo>
                    <a:lnTo>
                      <a:pt x="1155700" y="1536700"/>
                    </a:lnTo>
                    <a:lnTo>
                      <a:pt x="1155700" y="1536700"/>
                    </a:lnTo>
                    <a:lnTo>
                      <a:pt x="1155700" y="1524000"/>
                    </a:lnTo>
                    <a:lnTo>
                      <a:pt x="1155700" y="1511300"/>
                    </a:lnTo>
                    <a:lnTo>
                      <a:pt x="1155700" y="1511300"/>
                    </a:lnTo>
                    <a:lnTo>
                      <a:pt x="1143000" y="1511300"/>
                    </a:lnTo>
                    <a:lnTo>
                      <a:pt x="1143000" y="1498600"/>
                    </a:lnTo>
                    <a:lnTo>
                      <a:pt x="1168400" y="1498600"/>
                    </a:lnTo>
                    <a:lnTo>
                      <a:pt x="1193800" y="14986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73200"/>
                    </a:lnTo>
                    <a:lnTo>
                      <a:pt x="1193800" y="1473200"/>
                    </a:lnTo>
                    <a:lnTo>
                      <a:pt x="1206500" y="1473200"/>
                    </a:lnTo>
                    <a:lnTo>
                      <a:pt x="1206500" y="1473200"/>
                    </a:lnTo>
                    <a:lnTo>
                      <a:pt x="12065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68400" y="1447800"/>
                    </a:lnTo>
                    <a:lnTo>
                      <a:pt x="1155700" y="1447800"/>
                    </a:lnTo>
                    <a:lnTo>
                      <a:pt x="1168400" y="1447800"/>
                    </a:lnTo>
                    <a:lnTo>
                      <a:pt x="1168400" y="14478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55700" y="1435100"/>
                    </a:lnTo>
                    <a:lnTo>
                      <a:pt x="1143000" y="1435100"/>
                    </a:lnTo>
                    <a:lnTo>
                      <a:pt x="1143000" y="1435100"/>
                    </a:lnTo>
                    <a:lnTo>
                      <a:pt x="1155700" y="1422400"/>
                    </a:lnTo>
                    <a:lnTo>
                      <a:pt x="1143000" y="1409700"/>
                    </a:lnTo>
                    <a:lnTo>
                      <a:pt x="1155700" y="1422400"/>
                    </a:lnTo>
                    <a:lnTo>
                      <a:pt x="1155700" y="14097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303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68400" y="1397000"/>
                    </a:lnTo>
                    <a:lnTo>
                      <a:pt x="1168400" y="1384300"/>
                    </a:lnTo>
                    <a:lnTo>
                      <a:pt x="1181100" y="1384300"/>
                    </a:lnTo>
                    <a:lnTo>
                      <a:pt x="1193800" y="1371600"/>
                    </a:lnTo>
                    <a:lnTo>
                      <a:pt x="1206500" y="1371600"/>
                    </a:lnTo>
                    <a:lnTo>
                      <a:pt x="1181100" y="1358900"/>
                    </a:lnTo>
                    <a:lnTo>
                      <a:pt x="1193800" y="1358900"/>
                    </a:lnTo>
                    <a:lnTo>
                      <a:pt x="1193800" y="1358900"/>
                    </a:lnTo>
                    <a:lnTo>
                      <a:pt x="1181100" y="1358900"/>
                    </a:lnTo>
                    <a:lnTo>
                      <a:pt x="1181100" y="1346200"/>
                    </a:lnTo>
                    <a:lnTo>
                      <a:pt x="1181100" y="1333500"/>
                    </a:lnTo>
                    <a:lnTo>
                      <a:pt x="1168400" y="1333500"/>
                    </a:lnTo>
                    <a:lnTo>
                      <a:pt x="1155700" y="1320800"/>
                    </a:lnTo>
                    <a:lnTo>
                      <a:pt x="1143000" y="1320800"/>
                    </a:lnTo>
                    <a:lnTo>
                      <a:pt x="1168400" y="1308100"/>
                    </a:lnTo>
                    <a:lnTo>
                      <a:pt x="1168400" y="1308100"/>
                    </a:lnTo>
                    <a:lnTo>
                      <a:pt x="1181100" y="1320800"/>
                    </a:lnTo>
                    <a:lnTo>
                      <a:pt x="1181100" y="1308100"/>
                    </a:lnTo>
                    <a:lnTo>
                      <a:pt x="1206500" y="1308100"/>
                    </a:lnTo>
                    <a:lnTo>
                      <a:pt x="1219200" y="12700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19200" y="1257300"/>
                    </a:lnTo>
                    <a:lnTo>
                      <a:pt x="1193800" y="1257300"/>
                    </a:lnTo>
                    <a:lnTo>
                      <a:pt x="1193800" y="1244600"/>
                    </a:lnTo>
                    <a:lnTo>
                      <a:pt x="1193800" y="1244600"/>
                    </a:lnTo>
                    <a:lnTo>
                      <a:pt x="1181100" y="12573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31900"/>
                    </a:lnTo>
                    <a:lnTo>
                      <a:pt x="1143000" y="1231900"/>
                    </a:lnTo>
                    <a:lnTo>
                      <a:pt x="1143000" y="1231900"/>
                    </a:lnTo>
                    <a:lnTo>
                      <a:pt x="1130300" y="1231900"/>
                    </a:lnTo>
                    <a:lnTo>
                      <a:pt x="1130300" y="1231900"/>
                    </a:lnTo>
                    <a:lnTo>
                      <a:pt x="1117600" y="1231900"/>
                    </a:lnTo>
                    <a:lnTo>
                      <a:pt x="1104900" y="1219200"/>
                    </a:lnTo>
                    <a:lnTo>
                      <a:pt x="1092200" y="1206500"/>
                    </a:lnTo>
                    <a:lnTo>
                      <a:pt x="1117600" y="1181100"/>
                    </a:lnTo>
                    <a:lnTo>
                      <a:pt x="1092200" y="1181100"/>
                    </a:lnTo>
                    <a:lnTo>
                      <a:pt x="1092200" y="1168400"/>
                    </a:lnTo>
                    <a:lnTo>
                      <a:pt x="1079500" y="1155700"/>
                    </a:lnTo>
                    <a:lnTo>
                      <a:pt x="1079500" y="1155700"/>
                    </a:lnTo>
                    <a:lnTo>
                      <a:pt x="1066800" y="1155700"/>
                    </a:lnTo>
                    <a:lnTo>
                      <a:pt x="1054100" y="1155700"/>
                    </a:lnTo>
                    <a:lnTo>
                      <a:pt x="1054100" y="1168400"/>
                    </a:lnTo>
                    <a:lnTo>
                      <a:pt x="977900" y="1155700"/>
                    </a:lnTo>
                    <a:lnTo>
                      <a:pt x="977900" y="1143000"/>
                    </a:lnTo>
                    <a:lnTo>
                      <a:pt x="965200" y="1143000"/>
                    </a:lnTo>
                    <a:lnTo>
                      <a:pt x="952500" y="1143000"/>
                    </a:lnTo>
                    <a:lnTo>
                      <a:pt x="965200" y="1130300"/>
                    </a:lnTo>
                    <a:lnTo>
                      <a:pt x="952500" y="1130300"/>
                    </a:lnTo>
                    <a:lnTo>
                      <a:pt x="939800" y="1143000"/>
                    </a:lnTo>
                    <a:lnTo>
                      <a:pt x="914400" y="1130300"/>
                    </a:lnTo>
                    <a:lnTo>
                      <a:pt x="927100" y="1117600"/>
                    </a:lnTo>
                    <a:lnTo>
                      <a:pt x="914400" y="1117600"/>
                    </a:lnTo>
                    <a:lnTo>
                      <a:pt x="901700" y="1130300"/>
                    </a:lnTo>
                    <a:lnTo>
                      <a:pt x="876300" y="1130300"/>
                    </a:lnTo>
                    <a:lnTo>
                      <a:pt x="889000" y="1117600"/>
                    </a:lnTo>
                    <a:lnTo>
                      <a:pt x="876300" y="1117600"/>
                    </a:lnTo>
                    <a:lnTo>
                      <a:pt x="876300" y="1104900"/>
                    </a:lnTo>
                    <a:lnTo>
                      <a:pt x="863600" y="1104900"/>
                    </a:lnTo>
                    <a:lnTo>
                      <a:pt x="863600" y="11176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76300" y="1104900"/>
                    </a:lnTo>
                    <a:lnTo>
                      <a:pt x="876300" y="1092200"/>
                    </a:lnTo>
                    <a:lnTo>
                      <a:pt x="876300" y="1092200"/>
                    </a:lnTo>
                    <a:lnTo>
                      <a:pt x="889000" y="1092200"/>
                    </a:lnTo>
                    <a:lnTo>
                      <a:pt x="889000" y="1079500"/>
                    </a:lnTo>
                    <a:lnTo>
                      <a:pt x="825500" y="1066800"/>
                    </a:lnTo>
                    <a:lnTo>
                      <a:pt x="800100" y="1079500"/>
                    </a:lnTo>
                    <a:lnTo>
                      <a:pt x="800100" y="1079500"/>
                    </a:lnTo>
                    <a:lnTo>
                      <a:pt x="787400" y="1092200"/>
                    </a:lnTo>
                    <a:lnTo>
                      <a:pt x="787400" y="1092200"/>
                    </a:lnTo>
                    <a:lnTo>
                      <a:pt x="774700" y="1079500"/>
                    </a:lnTo>
                    <a:lnTo>
                      <a:pt x="774700" y="1092200"/>
                    </a:lnTo>
                    <a:lnTo>
                      <a:pt x="749300" y="1104900"/>
                    </a:lnTo>
                    <a:lnTo>
                      <a:pt x="774700" y="1092200"/>
                    </a:lnTo>
                    <a:lnTo>
                      <a:pt x="774700" y="1092200"/>
                    </a:lnTo>
                    <a:lnTo>
                      <a:pt x="787400" y="1092200"/>
                    </a:lnTo>
                    <a:lnTo>
                      <a:pt x="800100" y="1079500"/>
                    </a:lnTo>
                    <a:lnTo>
                      <a:pt x="812800" y="1079500"/>
                    </a:lnTo>
                    <a:lnTo>
                      <a:pt x="825500" y="1092200"/>
                    </a:lnTo>
                    <a:lnTo>
                      <a:pt x="825500" y="1092200"/>
                    </a:lnTo>
                    <a:lnTo>
                      <a:pt x="812800" y="1092200"/>
                    </a:lnTo>
                    <a:lnTo>
                      <a:pt x="800100" y="1092200"/>
                    </a:lnTo>
                    <a:lnTo>
                      <a:pt x="787400" y="1104900"/>
                    </a:lnTo>
                    <a:lnTo>
                      <a:pt x="787400" y="1104900"/>
                    </a:lnTo>
                    <a:lnTo>
                      <a:pt x="787400" y="1117600"/>
                    </a:lnTo>
                    <a:lnTo>
                      <a:pt x="787400" y="1117600"/>
                    </a:lnTo>
                    <a:lnTo>
                      <a:pt x="774700" y="1143000"/>
                    </a:lnTo>
                    <a:lnTo>
                      <a:pt x="762000" y="1143000"/>
                    </a:lnTo>
                    <a:lnTo>
                      <a:pt x="762000" y="1143000"/>
                    </a:lnTo>
                    <a:lnTo>
                      <a:pt x="736600" y="1155700"/>
                    </a:lnTo>
                    <a:lnTo>
                      <a:pt x="723900" y="1155700"/>
                    </a:lnTo>
                    <a:lnTo>
                      <a:pt x="736600" y="1155700"/>
                    </a:lnTo>
                    <a:lnTo>
                      <a:pt x="711200" y="1143000"/>
                    </a:lnTo>
                    <a:lnTo>
                      <a:pt x="723900" y="1143000"/>
                    </a:lnTo>
                    <a:lnTo>
                      <a:pt x="711200" y="1143000"/>
                    </a:lnTo>
                    <a:lnTo>
                      <a:pt x="698500" y="1130300"/>
                    </a:lnTo>
                    <a:lnTo>
                      <a:pt x="673100" y="11303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596900" y="1117600"/>
                    </a:lnTo>
                    <a:lnTo>
                      <a:pt x="584200" y="1130300"/>
                    </a:lnTo>
                    <a:lnTo>
                      <a:pt x="571500" y="1130300"/>
                    </a:lnTo>
                    <a:lnTo>
                      <a:pt x="571500" y="1143000"/>
                    </a:lnTo>
                    <a:lnTo>
                      <a:pt x="571500" y="1143000"/>
                    </a:lnTo>
                    <a:lnTo>
                      <a:pt x="558800" y="1143000"/>
                    </a:lnTo>
                    <a:lnTo>
                      <a:pt x="533400" y="1130300"/>
                    </a:lnTo>
                    <a:lnTo>
                      <a:pt x="533400" y="1143000"/>
                    </a:lnTo>
                    <a:lnTo>
                      <a:pt x="533400" y="1143000"/>
                    </a:lnTo>
                    <a:lnTo>
                      <a:pt x="508000" y="1155700"/>
                    </a:lnTo>
                    <a:lnTo>
                      <a:pt x="495300" y="1155700"/>
                    </a:lnTo>
                    <a:lnTo>
                      <a:pt x="482600" y="1155700"/>
                    </a:lnTo>
                    <a:lnTo>
                      <a:pt x="469900" y="1155700"/>
                    </a:lnTo>
                    <a:lnTo>
                      <a:pt x="469900" y="1155700"/>
                    </a:lnTo>
                    <a:lnTo>
                      <a:pt x="457200" y="1155700"/>
                    </a:lnTo>
                    <a:lnTo>
                      <a:pt x="457200" y="1155700"/>
                    </a:lnTo>
                    <a:lnTo>
                      <a:pt x="444500" y="1143000"/>
                    </a:lnTo>
                    <a:lnTo>
                      <a:pt x="431800" y="1143000"/>
                    </a:lnTo>
                    <a:lnTo>
                      <a:pt x="419100" y="1143000"/>
                    </a:lnTo>
                    <a:lnTo>
                      <a:pt x="419100" y="1155700"/>
                    </a:lnTo>
                    <a:lnTo>
                      <a:pt x="431800" y="1155700"/>
                    </a:lnTo>
                    <a:lnTo>
                      <a:pt x="431800" y="1155700"/>
                    </a:lnTo>
                    <a:lnTo>
                      <a:pt x="419100" y="1155700"/>
                    </a:lnTo>
                    <a:lnTo>
                      <a:pt x="419100" y="1168400"/>
                    </a:lnTo>
                    <a:lnTo>
                      <a:pt x="393700" y="11684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93800"/>
                    </a:lnTo>
                    <a:lnTo>
                      <a:pt x="393700" y="1193800"/>
                    </a:lnTo>
                    <a:lnTo>
                      <a:pt x="406400" y="1206500"/>
                    </a:lnTo>
                    <a:lnTo>
                      <a:pt x="406400" y="1206500"/>
                    </a:lnTo>
                    <a:lnTo>
                      <a:pt x="381000" y="1219200"/>
                    </a:lnTo>
                    <a:lnTo>
                      <a:pt x="381000" y="1231900"/>
                    </a:lnTo>
                    <a:lnTo>
                      <a:pt x="368300" y="12319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06500"/>
                    </a:lnTo>
                    <a:lnTo>
                      <a:pt x="368300" y="1206500"/>
                    </a:lnTo>
                    <a:lnTo>
                      <a:pt x="355600" y="1206500"/>
                    </a:lnTo>
                    <a:lnTo>
                      <a:pt x="355600" y="1193800"/>
                    </a:lnTo>
                    <a:lnTo>
                      <a:pt x="355600" y="1193800"/>
                    </a:lnTo>
                    <a:lnTo>
                      <a:pt x="368300" y="1193800"/>
                    </a:lnTo>
                    <a:lnTo>
                      <a:pt x="330200" y="1193800"/>
                    </a:lnTo>
                    <a:lnTo>
                      <a:pt x="342900" y="1193800"/>
                    </a:lnTo>
                    <a:lnTo>
                      <a:pt x="342900" y="1181100"/>
                    </a:lnTo>
                    <a:lnTo>
                      <a:pt x="342900" y="1181100"/>
                    </a:lnTo>
                    <a:lnTo>
                      <a:pt x="342900" y="1168400"/>
                    </a:lnTo>
                    <a:lnTo>
                      <a:pt x="330200" y="1168400"/>
                    </a:lnTo>
                    <a:lnTo>
                      <a:pt x="3302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04800" y="1168400"/>
                    </a:lnTo>
                    <a:lnTo>
                      <a:pt x="292100" y="1168400"/>
                    </a:lnTo>
                    <a:lnTo>
                      <a:pt x="292100" y="1168400"/>
                    </a:lnTo>
                    <a:lnTo>
                      <a:pt x="266700" y="1181100"/>
                    </a:lnTo>
                    <a:lnTo>
                      <a:pt x="254000" y="1181100"/>
                    </a:lnTo>
                    <a:lnTo>
                      <a:pt x="241300" y="1181100"/>
                    </a:lnTo>
                    <a:lnTo>
                      <a:pt x="228600" y="1155700"/>
                    </a:lnTo>
                    <a:lnTo>
                      <a:pt x="203200" y="1143000"/>
                    </a:lnTo>
                    <a:lnTo>
                      <a:pt x="190500" y="1130300"/>
                    </a:lnTo>
                    <a:lnTo>
                      <a:pt x="190500" y="1130300"/>
                    </a:lnTo>
                    <a:lnTo>
                      <a:pt x="190500" y="1117600"/>
                    </a:lnTo>
                    <a:lnTo>
                      <a:pt x="203200" y="1104900"/>
                    </a:lnTo>
                    <a:lnTo>
                      <a:pt x="203200" y="1092200"/>
                    </a:lnTo>
                    <a:lnTo>
                      <a:pt x="203200" y="1079500"/>
                    </a:lnTo>
                    <a:lnTo>
                      <a:pt x="190500" y="1066800"/>
                    </a:lnTo>
                    <a:lnTo>
                      <a:pt x="190500" y="1054100"/>
                    </a:lnTo>
                    <a:lnTo>
                      <a:pt x="177800" y="1028700"/>
                    </a:lnTo>
                    <a:lnTo>
                      <a:pt x="152400" y="1028700"/>
                    </a:lnTo>
                    <a:lnTo>
                      <a:pt x="139700" y="1016000"/>
                    </a:lnTo>
                    <a:lnTo>
                      <a:pt x="114300" y="1016000"/>
                    </a:lnTo>
                    <a:lnTo>
                      <a:pt x="101600" y="990600"/>
                    </a:lnTo>
                    <a:lnTo>
                      <a:pt x="88900" y="952500"/>
                    </a:lnTo>
                    <a:lnTo>
                      <a:pt x="114300" y="901700"/>
                    </a:lnTo>
                    <a:lnTo>
                      <a:pt x="127000" y="889000"/>
                    </a:lnTo>
                    <a:lnTo>
                      <a:pt x="114300" y="889000"/>
                    </a:lnTo>
                    <a:lnTo>
                      <a:pt x="114300" y="863600"/>
                    </a:lnTo>
                    <a:lnTo>
                      <a:pt x="101600" y="838200"/>
                    </a:lnTo>
                    <a:lnTo>
                      <a:pt x="76200" y="825500"/>
                    </a:lnTo>
                    <a:lnTo>
                      <a:pt x="63500" y="812800"/>
                    </a:lnTo>
                    <a:lnTo>
                      <a:pt x="38100" y="774700"/>
                    </a:lnTo>
                    <a:lnTo>
                      <a:pt x="25400" y="774700"/>
                    </a:lnTo>
                    <a:lnTo>
                      <a:pt x="50800" y="723900"/>
                    </a:lnTo>
                    <a:lnTo>
                      <a:pt x="38100" y="698500"/>
                    </a:lnTo>
                    <a:lnTo>
                      <a:pt x="0" y="584200"/>
                    </a:lnTo>
                    <a:lnTo>
                      <a:pt x="25400" y="546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  <p:sp>
            <p:nvSpPr>
              <p:cNvPr id="59" name="Dowolny kształt 58"/>
              <p:cNvSpPr/>
              <p:nvPr/>
            </p:nvSpPr>
            <p:spPr>
              <a:xfrm>
                <a:off x="4386894" y="383154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0" y="38100"/>
                    </a:lnTo>
                    <a:lnTo>
                      <a:pt x="0" y="508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38100" y="63500"/>
                    </a:lnTo>
                    <a:lnTo>
                      <a:pt x="254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63500" y="76200"/>
                    </a:lnTo>
                    <a:lnTo>
                      <a:pt x="76200" y="88900"/>
                    </a:lnTo>
                    <a:lnTo>
                      <a:pt x="76200" y="762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101600" y="88900"/>
                    </a:lnTo>
                    <a:lnTo>
                      <a:pt x="1016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27000" y="114300"/>
                    </a:lnTo>
                    <a:lnTo>
                      <a:pt x="152400" y="1143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215900" y="101600"/>
                    </a:lnTo>
                    <a:lnTo>
                      <a:pt x="215900" y="88900"/>
                    </a:lnTo>
                    <a:lnTo>
                      <a:pt x="241300" y="88900"/>
                    </a:lnTo>
                    <a:lnTo>
                      <a:pt x="2413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63500"/>
                    </a:lnTo>
                    <a:lnTo>
                      <a:pt x="266700" y="63500"/>
                    </a:lnTo>
                    <a:lnTo>
                      <a:pt x="266700" y="50800"/>
                    </a:lnTo>
                    <a:lnTo>
                      <a:pt x="254000" y="50800"/>
                    </a:lnTo>
                    <a:lnTo>
                      <a:pt x="266700" y="25400"/>
                    </a:lnTo>
                    <a:lnTo>
                      <a:pt x="254000" y="25400"/>
                    </a:lnTo>
                    <a:lnTo>
                      <a:pt x="2413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15900" y="12700"/>
                    </a:lnTo>
                    <a:lnTo>
                      <a:pt x="190500" y="0"/>
                    </a:lnTo>
                    <a:lnTo>
                      <a:pt x="1905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27000" y="12700"/>
                    </a:lnTo>
                    <a:lnTo>
                      <a:pt x="127000" y="25400"/>
                    </a:lnTo>
                    <a:lnTo>
                      <a:pt x="88900" y="12700"/>
                    </a:lnTo>
                    <a:lnTo>
                      <a:pt x="76200" y="12700"/>
                    </a:lnTo>
                    <a:lnTo>
                      <a:pt x="76200" y="25400"/>
                    </a:lnTo>
                    <a:lnTo>
                      <a:pt x="50800" y="25400"/>
                    </a:lnTo>
                    <a:lnTo>
                      <a:pt x="381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12700" y="25400"/>
                    </a:lnTo>
                    <a:lnTo>
                      <a:pt x="12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/>
              </a:p>
            </p:txBody>
          </p:sp>
        </p:grpSp>
        <p:sp>
          <p:nvSpPr>
            <p:cNvPr id="20" name="0409"/>
            <p:cNvSpPr/>
            <p:nvPr/>
          </p:nvSpPr>
          <p:spPr>
            <a:xfrm>
              <a:off x="1111531" y="2819997"/>
              <a:ext cx="1235609" cy="712419"/>
            </a:xfrm>
            <a:custGeom>
              <a:avLst/>
              <a:gdLst/>
              <a:ahLst/>
              <a:cxnLst/>
              <a:rect l="0" t="0" r="0" b="0"/>
              <a:pathLst>
                <a:path w="3035301" h="1955801">
                  <a:moveTo>
                    <a:pt x="12700" y="762000"/>
                  </a:moveTo>
                  <a:lnTo>
                    <a:pt x="12700" y="749300"/>
                  </a:lnTo>
                  <a:lnTo>
                    <a:pt x="25400" y="749300"/>
                  </a:lnTo>
                  <a:lnTo>
                    <a:pt x="25400" y="749300"/>
                  </a:lnTo>
                  <a:lnTo>
                    <a:pt x="50800" y="762000"/>
                  </a:lnTo>
                  <a:lnTo>
                    <a:pt x="63500" y="749300"/>
                  </a:lnTo>
                  <a:lnTo>
                    <a:pt x="76200" y="749300"/>
                  </a:lnTo>
                  <a:lnTo>
                    <a:pt x="88900" y="749300"/>
                  </a:lnTo>
                  <a:lnTo>
                    <a:pt x="101600" y="749300"/>
                  </a:lnTo>
                  <a:lnTo>
                    <a:pt x="114300" y="749300"/>
                  </a:lnTo>
                  <a:lnTo>
                    <a:pt x="127000" y="736600"/>
                  </a:lnTo>
                  <a:lnTo>
                    <a:pt x="127000" y="736600"/>
                  </a:lnTo>
                  <a:lnTo>
                    <a:pt x="139700" y="7366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524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711200"/>
                  </a:lnTo>
                  <a:lnTo>
                    <a:pt x="165100" y="711200"/>
                  </a:lnTo>
                  <a:lnTo>
                    <a:pt x="177800" y="711200"/>
                  </a:lnTo>
                  <a:lnTo>
                    <a:pt x="203200" y="698500"/>
                  </a:lnTo>
                  <a:lnTo>
                    <a:pt x="203200" y="698500"/>
                  </a:lnTo>
                  <a:lnTo>
                    <a:pt x="2159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15900" y="6858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35000"/>
                  </a:lnTo>
                  <a:lnTo>
                    <a:pt x="2286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203200" y="6223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190500" y="596900"/>
                  </a:lnTo>
                  <a:lnTo>
                    <a:pt x="203200" y="609600"/>
                  </a:lnTo>
                  <a:lnTo>
                    <a:pt x="203200" y="596900"/>
                  </a:lnTo>
                  <a:lnTo>
                    <a:pt x="203200" y="596900"/>
                  </a:lnTo>
                  <a:lnTo>
                    <a:pt x="215900" y="596900"/>
                  </a:lnTo>
                  <a:lnTo>
                    <a:pt x="215900" y="596900"/>
                  </a:lnTo>
                  <a:lnTo>
                    <a:pt x="228600" y="596900"/>
                  </a:lnTo>
                  <a:lnTo>
                    <a:pt x="228600" y="596900"/>
                  </a:lnTo>
                  <a:lnTo>
                    <a:pt x="241300" y="596900"/>
                  </a:lnTo>
                  <a:lnTo>
                    <a:pt x="241300" y="596900"/>
                  </a:lnTo>
                  <a:lnTo>
                    <a:pt x="254000" y="596900"/>
                  </a:lnTo>
                  <a:lnTo>
                    <a:pt x="254000" y="596900"/>
                  </a:lnTo>
                  <a:lnTo>
                    <a:pt x="228600" y="596900"/>
                  </a:lnTo>
                  <a:lnTo>
                    <a:pt x="228600" y="584200"/>
                  </a:lnTo>
                  <a:lnTo>
                    <a:pt x="2159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41300" y="571500"/>
                  </a:lnTo>
                  <a:lnTo>
                    <a:pt x="254000" y="571500"/>
                  </a:lnTo>
                  <a:lnTo>
                    <a:pt x="254000" y="5715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54000" y="546100"/>
                  </a:lnTo>
                  <a:lnTo>
                    <a:pt x="254000" y="5461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92100" y="558800"/>
                  </a:lnTo>
                  <a:lnTo>
                    <a:pt x="292100" y="5588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04800" y="571500"/>
                  </a:lnTo>
                  <a:lnTo>
                    <a:pt x="304800" y="558800"/>
                  </a:lnTo>
                  <a:lnTo>
                    <a:pt x="317500" y="571500"/>
                  </a:lnTo>
                  <a:lnTo>
                    <a:pt x="317500" y="558800"/>
                  </a:lnTo>
                  <a:lnTo>
                    <a:pt x="317500" y="558800"/>
                  </a:lnTo>
                  <a:lnTo>
                    <a:pt x="330200" y="558800"/>
                  </a:lnTo>
                  <a:lnTo>
                    <a:pt x="342900" y="5588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81000" y="533400"/>
                  </a:lnTo>
                  <a:lnTo>
                    <a:pt x="381000" y="546100"/>
                  </a:lnTo>
                  <a:lnTo>
                    <a:pt x="3937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31800" y="520700"/>
                  </a:lnTo>
                  <a:lnTo>
                    <a:pt x="444500" y="508000"/>
                  </a:lnTo>
                  <a:lnTo>
                    <a:pt x="457200" y="508000"/>
                  </a:lnTo>
                  <a:lnTo>
                    <a:pt x="457200" y="508000"/>
                  </a:lnTo>
                  <a:lnTo>
                    <a:pt x="482600" y="508000"/>
                  </a:lnTo>
                  <a:lnTo>
                    <a:pt x="482600" y="508000"/>
                  </a:lnTo>
                  <a:lnTo>
                    <a:pt x="495300" y="508000"/>
                  </a:lnTo>
                  <a:lnTo>
                    <a:pt x="495300" y="508000"/>
                  </a:lnTo>
                  <a:lnTo>
                    <a:pt x="508000" y="508000"/>
                  </a:lnTo>
                  <a:lnTo>
                    <a:pt x="508000" y="508000"/>
                  </a:lnTo>
                  <a:lnTo>
                    <a:pt x="520700" y="520700"/>
                  </a:lnTo>
                  <a:lnTo>
                    <a:pt x="533400" y="508000"/>
                  </a:lnTo>
                  <a:lnTo>
                    <a:pt x="5334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58800" y="508000"/>
                  </a:lnTo>
                  <a:lnTo>
                    <a:pt x="558800" y="508000"/>
                  </a:lnTo>
                  <a:lnTo>
                    <a:pt x="571500" y="508000"/>
                  </a:lnTo>
                  <a:lnTo>
                    <a:pt x="609600" y="495300"/>
                  </a:lnTo>
                  <a:lnTo>
                    <a:pt x="609600" y="482600"/>
                  </a:lnTo>
                  <a:lnTo>
                    <a:pt x="647700" y="482600"/>
                  </a:lnTo>
                  <a:lnTo>
                    <a:pt x="647700" y="469900"/>
                  </a:lnTo>
                  <a:lnTo>
                    <a:pt x="647700" y="469900"/>
                  </a:lnTo>
                  <a:lnTo>
                    <a:pt x="685800" y="4572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98500" y="444500"/>
                  </a:lnTo>
                  <a:lnTo>
                    <a:pt x="698500" y="444500"/>
                  </a:lnTo>
                  <a:lnTo>
                    <a:pt x="736600" y="457200"/>
                  </a:lnTo>
                  <a:lnTo>
                    <a:pt x="736600" y="444500"/>
                  </a:lnTo>
                  <a:lnTo>
                    <a:pt x="762000" y="444500"/>
                  </a:lnTo>
                  <a:lnTo>
                    <a:pt x="774700" y="444500"/>
                  </a:lnTo>
                  <a:lnTo>
                    <a:pt x="787400" y="444500"/>
                  </a:lnTo>
                  <a:lnTo>
                    <a:pt x="812800" y="444500"/>
                  </a:lnTo>
                  <a:lnTo>
                    <a:pt x="812800" y="4445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50900" y="431800"/>
                  </a:lnTo>
                  <a:lnTo>
                    <a:pt x="850900" y="444500"/>
                  </a:lnTo>
                  <a:lnTo>
                    <a:pt x="876300" y="444500"/>
                  </a:lnTo>
                  <a:lnTo>
                    <a:pt x="889000" y="431800"/>
                  </a:lnTo>
                  <a:lnTo>
                    <a:pt x="901700" y="431800"/>
                  </a:lnTo>
                  <a:lnTo>
                    <a:pt x="901700" y="431800"/>
                  </a:lnTo>
                  <a:lnTo>
                    <a:pt x="927100" y="444500"/>
                  </a:lnTo>
                  <a:lnTo>
                    <a:pt x="927100" y="444500"/>
                  </a:lnTo>
                  <a:lnTo>
                    <a:pt x="952500" y="444500"/>
                  </a:lnTo>
                  <a:lnTo>
                    <a:pt x="952500" y="431800"/>
                  </a:lnTo>
                  <a:lnTo>
                    <a:pt x="977900" y="431800"/>
                  </a:lnTo>
                  <a:lnTo>
                    <a:pt x="977900" y="431800"/>
                  </a:lnTo>
                  <a:lnTo>
                    <a:pt x="990600" y="419100"/>
                  </a:lnTo>
                  <a:lnTo>
                    <a:pt x="1003300" y="419100"/>
                  </a:lnTo>
                  <a:lnTo>
                    <a:pt x="1016000" y="406400"/>
                  </a:lnTo>
                  <a:lnTo>
                    <a:pt x="1003300" y="406400"/>
                  </a:lnTo>
                  <a:lnTo>
                    <a:pt x="990600" y="393700"/>
                  </a:lnTo>
                  <a:lnTo>
                    <a:pt x="990600" y="393700"/>
                  </a:lnTo>
                  <a:lnTo>
                    <a:pt x="977900" y="393700"/>
                  </a:lnTo>
                  <a:lnTo>
                    <a:pt x="977900" y="381000"/>
                  </a:lnTo>
                  <a:lnTo>
                    <a:pt x="965200" y="381000"/>
                  </a:lnTo>
                  <a:lnTo>
                    <a:pt x="952500" y="381000"/>
                  </a:lnTo>
                  <a:lnTo>
                    <a:pt x="965200" y="381000"/>
                  </a:lnTo>
                  <a:lnTo>
                    <a:pt x="9779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10033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03300" y="355600"/>
                  </a:lnTo>
                  <a:lnTo>
                    <a:pt x="990600" y="355600"/>
                  </a:lnTo>
                  <a:lnTo>
                    <a:pt x="1003300" y="342900"/>
                  </a:lnTo>
                  <a:lnTo>
                    <a:pt x="1016000" y="342900"/>
                  </a:lnTo>
                  <a:lnTo>
                    <a:pt x="1016000" y="342900"/>
                  </a:lnTo>
                  <a:lnTo>
                    <a:pt x="1028700" y="342900"/>
                  </a:lnTo>
                  <a:lnTo>
                    <a:pt x="1028700" y="342900"/>
                  </a:lnTo>
                  <a:lnTo>
                    <a:pt x="1016000" y="342900"/>
                  </a:lnTo>
                  <a:lnTo>
                    <a:pt x="10160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990600" y="304800"/>
                  </a:lnTo>
                  <a:lnTo>
                    <a:pt x="990600" y="304800"/>
                  </a:lnTo>
                  <a:lnTo>
                    <a:pt x="977900" y="304800"/>
                  </a:lnTo>
                  <a:lnTo>
                    <a:pt x="965200" y="304800"/>
                  </a:lnTo>
                  <a:lnTo>
                    <a:pt x="977900" y="292100"/>
                  </a:lnTo>
                  <a:lnTo>
                    <a:pt x="977900" y="292100"/>
                  </a:lnTo>
                  <a:lnTo>
                    <a:pt x="965200" y="292100"/>
                  </a:lnTo>
                  <a:lnTo>
                    <a:pt x="977900" y="266700"/>
                  </a:lnTo>
                  <a:lnTo>
                    <a:pt x="990600" y="254000"/>
                  </a:lnTo>
                  <a:lnTo>
                    <a:pt x="1003300" y="254000"/>
                  </a:lnTo>
                  <a:lnTo>
                    <a:pt x="1003300" y="241300"/>
                  </a:lnTo>
                  <a:lnTo>
                    <a:pt x="1028700" y="228600"/>
                  </a:lnTo>
                  <a:lnTo>
                    <a:pt x="10414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28700" y="215900"/>
                  </a:lnTo>
                  <a:lnTo>
                    <a:pt x="1028700" y="215900"/>
                  </a:lnTo>
                  <a:lnTo>
                    <a:pt x="990600" y="2159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65200" y="2032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52500" y="165100"/>
                  </a:lnTo>
                  <a:lnTo>
                    <a:pt x="952500" y="152400"/>
                  </a:lnTo>
                  <a:lnTo>
                    <a:pt x="965200" y="152400"/>
                  </a:lnTo>
                  <a:lnTo>
                    <a:pt x="977900" y="139700"/>
                  </a:lnTo>
                  <a:lnTo>
                    <a:pt x="965200" y="139700"/>
                  </a:lnTo>
                  <a:lnTo>
                    <a:pt x="977900" y="101600"/>
                  </a:lnTo>
                  <a:lnTo>
                    <a:pt x="965200" y="101600"/>
                  </a:lnTo>
                  <a:lnTo>
                    <a:pt x="977900" y="101600"/>
                  </a:lnTo>
                  <a:lnTo>
                    <a:pt x="977900" y="101600"/>
                  </a:lnTo>
                  <a:lnTo>
                    <a:pt x="977900" y="88900"/>
                  </a:lnTo>
                  <a:lnTo>
                    <a:pt x="927100" y="88900"/>
                  </a:lnTo>
                  <a:lnTo>
                    <a:pt x="927100" y="88900"/>
                  </a:lnTo>
                  <a:lnTo>
                    <a:pt x="889000" y="76200"/>
                  </a:lnTo>
                  <a:lnTo>
                    <a:pt x="889000" y="76200"/>
                  </a:lnTo>
                  <a:lnTo>
                    <a:pt x="876300" y="76200"/>
                  </a:lnTo>
                  <a:lnTo>
                    <a:pt x="876300" y="63500"/>
                  </a:lnTo>
                  <a:lnTo>
                    <a:pt x="876300" y="63500"/>
                  </a:lnTo>
                  <a:lnTo>
                    <a:pt x="8890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63600" y="50800"/>
                  </a:lnTo>
                  <a:lnTo>
                    <a:pt x="863600" y="38100"/>
                  </a:lnTo>
                  <a:lnTo>
                    <a:pt x="863600" y="38100"/>
                  </a:lnTo>
                  <a:lnTo>
                    <a:pt x="876300" y="38100"/>
                  </a:lnTo>
                  <a:lnTo>
                    <a:pt x="876300" y="381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25400"/>
                  </a:lnTo>
                  <a:lnTo>
                    <a:pt x="914400" y="12700"/>
                  </a:lnTo>
                  <a:lnTo>
                    <a:pt x="927100" y="25400"/>
                  </a:lnTo>
                  <a:lnTo>
                    <a:pt x="927100" y="25400"/>
                  </a:lnTo>
                  <a:lnTo>
                    <a:pt x="939800" y="25400"/>
                  </a:lnTo>
                  <a:lnTo>
                    <a:pt x="952500" y="25400"/>
                  </a:lnTo>
                  <a:lnTo>
                    <a:pt x="965200" y="25400"/>
                  </a:lnTo>
                  <a:lnTo>
                    <a:pt x="965200" y="12700"/>
                  </a:lnTo>
                  <a:lnTo>
                    <a:pt x="9652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77900" y="38100"/>
                  </a:lnTo>
                  <a:lnTo>
                    <a:pt x="977900" y="50800"/>
                  </a:lnTo>
                  <a:lnTo>
                    <a:pt x="990600" y="50800"/>
                  </a:lnTo>
                  <a:lnTo>
                    <a:pt x="1003300" y="38100"/>
                  </a:lnTo>
                  <a:lnTo>
                    <a:pt x="1003300" y="38100"/>
                  </a:lnTo>
                  <a:lnTo>
                    <a:pt x="990600" y="635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16000" y="76200"/>
                  </a:lnTo>
                  <a:lnTo>
                    <a:pt x="1041400" y="76200"/>
                  </a:lnTo>
                  <a:lnTo>
                    <a:pt x="1066800" y="76200"/>
                  </a:lnTo>
                  <a:lnTo>
                    <a:pt x="1079500" y="762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104900" y="76200"/>
                  </a:lnTo>
                  <a:lnTo>
                    <a:pt x="1117600" y="762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43000" y="63500"/>
                  </a:lnTo>
                  <a:lnTo>
                    <a:pt x="11430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68400" y="50800"/>
                  </a:lnTo>
                  <a:lnTo>
                    <a:pt x="1181100" y="38100"/>
                  </a:lnTo>
                  <a:lnTo>
                    <a:pt x="1181100" y="50800"/>
                  </a:lnTo>
                  <a:lnTo>
                    <a:pt x="1181100" y="50800"/>
                  </a:lnTo>
                  <a:lnTo>
                    <a:pt x="1193800" y="50800"/>
                  </a:lnTo>
                  <a:lnTo>
                    <a:pt x="1206500" y="50800"/>
                  </a:lnTo>
                  <a:lnTo>
                    <a:pt x="1219200" y="508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19200" y="25400"/>
                  </a:lnTo>
                  <a:lnTo>
                    <a:pt x="1219200" y="25400"/>
                  </a:lnTo>
                  <a:lnTo>
                    <a:pt x="1244600" y="25400"/>
                  </a:lnTo>
                  <a:lnTo>
                    <a:pt x="1244600" y="25400"/>
                  </a:lnTo>
                  <a:lnTo>
                    <a:pt x="1270000" y="25400"/>
                  </a:lnTo>
                  <a:lnTo>
                    <a:pt x="1282700" y="38100"/>
                  </a:lnTo>
                  <a:lnTo>
                    <a:pt x="1295400" y="0"/>
                  </a:lnTo>
                  <a:lnTo>
                    <a:pt x="1320800" y="127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46200" y="25400"/>
                  </a:lnTo>
                  <a:lnTo>
                    <a:pt x="1333500" y="25400"/>
                  </a:lnTo>
                  <a:lnTo>
                    <a:pt x="1346200" y="381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409700" y="889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01600"/>
                  </a:lnTo>
                  <a:lnTo>
                    <a:pt x="14224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27000"/>
                  </a:lnTo>
                  <a:lnTo>
                    <a:pt x="14224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397000" y="152400"/>
                  </a:lnTo>
                  <a:lnTo>
                    <a:pt x="1384300" y="152400"/>
                  </a:lnTo>
                  <a:lnTo>
                    <a:pt x="1384300" y="152400"/>
                  </a:lnTo>
                  <a:lnTo>
                    <a:pt x="1384300" y="165100"/>
                  </a:lnTo>
                  <a:lnTo>
                    <a:pt x="1358900" y="177800"/>
                  </a:lnTo>
                  <a:lnTo>
                    <a:pt x="1358900" y="177800"/>
                  </a:lnTo>
                  <a:lnTo>
                    <a:pt x="1371600" y="177800"/>
                  </a:lnTo>
                  <a:lnTo>
                    <a:pt x="1409700" y="177800"/>
                  </a:lnTo>
                  <a:lnTo>
                    <a:pt x="1422400" y="165100"/>
                  </a:lnTo>
                  <a:lnTo>
                    <a:pt x="1435100" y="165100"/>
                  </a:lnTo>
                  <a:lnTo>
                    <a:pt x="1435100" y="165100"/>
                  </a:lnTo>
                  <a:lnTo>
                    <a:pt x="1485900" y="177800"/>
                  </a:lnTo>
                  <a:lnTo>
                    <a:pt x="1485900" y="177800"/>
                  </a:lnTo>
                  <a:lnTo>
                    <a:pt x="1498600" y="177800"/>
                  </a:lnTo>
                  <a:lnTo>
                    <a:pt x="1498600" y="165100"/>
                  </a:lnTo>
                  <a:lnTo>
                    <a:pt x="1524000" y="165100"/>
                  </a:lnTo>
                  <a:lnTo>
                    <a:pt x="1524000" y="177800"/>
                  </a:lnTo>
                  <a:lnTo>
                    <a:pt x="1511300" y="177800"/>
                  </a:lnTo>
                  <a:lnTo>
                    <a:pt x="1498600" y="190500"/>
                  </a:lnTo>
                  <a:lnTo>
                    <a:pt x="1498600" y="190500"/>
                  </a:lnTo>
                  <a:lnTo>
                    <a:pt x="1498600" y="203200"/>
                  </a:lnTo>
                  <a:lnTo>
                    <a:pt x="1473200" y="203200"/>
                  </a:lnTo>
                  <a:lnTo>
                    <a:pt x="1473200" y="215900"/>
                  </a:lnTo>
                  <a:lnTo>
                    <a:pt x="1460500" y="2159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54000"/>
                  </a:lnTo>
                  <a:lnTo>
                    <a:pt x="1498600" y="254000"/>
                  </a:lnTo>
                  <a:lnTo>
                    <a:pt x="1511300" y="254000"/>
                  </a:lnTo>
                  <a:lnTo>
                    <a:pt x="1524000" y="266700"/>
                  </a:lnTo>
                  <a:lnTo>
                    <a:pt x="1511300" y="266700"/>
                  </a:lnTo>
                  <a:lnTo>
                    <a:pt x="1524000" y="266700"/>
                  </a:lnTo>
                  <a:lnTo>
                    <a:pt x="1524000" y="266700"/>
                  </a:lnTo>
                  <a:lnTo>
                    <a:pt x="1536700" y="2794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304800"/>
                  </a:lnTo>
                  <a:lnTo>
                    <a:pt x="1536700" y="3048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49400" y="304800"/>
                  </a:lnTo>
                  <a:lnTo>
                    <a:pt x="15621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87500" y="304800"/>
                  </a:lnTo>
                  <a:lnTo>
                    <a:pt x="15748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600200" y="3175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25600" y="342900"/>
                  </a:lnTo>
                  <a:lnTo>
                    <a:pt x="16129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38300" y="368300"/>
                  </a:lnTo>
                  <a:lnTo>
                    <a:pt x="1638300" y="368300"/>
                  </a:lnTo>
                  <a:lnTo>
                    <a:pt x="1625600" y="368300"/>
                  </a:lnTo>
                  <a:lnTo>
                    <a:pt x="1600200" y="393700"/>
                  </a:lnTo>
                  <a:lnTo>
                    <a:pt x="1600200" y="406400"/>
                  </a:lnTo>
                  <a:lnTo>
                    <a:pt x="1600200" y="406400"/>
                  </a:lnTo>
                  <a:lnTo>
                    <a:pt x="1587500" y="393700"/>
                  </a:lnTo>
                  <a:lnTo>
                    <a:pt x="1574800" y="3937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600200" y="419100"/>
                  </a:lnTo>
                  <a:lnTo>
                    <a:pt x="1587500" y="431800"/>
                  </a:lnTo>
                  <a:lnTo>
                    <a:pt x="1612900" y="431800"/>
                  </a:lnTo>
                  <a:lnTo>
                    <a:pt x="1625600" y="431800"/>
                  </a:lnTo>
                  <a:lnTo>
                    <a:pt x="1638300" y="431800"/>
                  </a:lnTo>
                  <a:lnTo>
                    <a:pt x="1638300" y="431800"/>
                  </a:lnTo>
                  <a:lnTo>
                    <a:pt x="1638300" y="444500"/>
                  </a:lnTo>
                  <a:lnTo>
                    <a:pt x="1651000" y="444500"/>
                  </a:lnTo>
                  <a:lnTo>
                    <a:pt x="1663700" y="431800"/>
                  </a:lnTo>
                  <a:lnTo>
                    <a:pt x="1701800" y="4445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51000" y="457200"/>
                  </a:lnTo>
                  <a:lnTo>
                    <a:pt x="1651000" y="457200"/>
                  </a:lnTo>
                  <a:lnTo>
                    <a:pt x="1625600" y="495300"/>
                  </a:lnTo>
                  <a:lnTo>
                    <a:pt x="1612900" y="495300"/>
                  </a:lnTo>
                  <a:lnTo>
                    <a:pt x="1612900" y="508000"/>
                  </a:lnTo>
                  <a:lnTo>
                    <a:pt x="1600200" y="520700"/>
                  </a:lnTo>
                  <a:lnTo>
                    <a:pt x="1587500" y="546100"/>
                  </a:lnTo>
                  <a:lnTo>
                    <a:pt x="1587500" y="546100"/>
                  </a:lnTo>
                  <a:lnTo>
                    <a:pt x="1587500" y="558800"/>
                  </a:lnTo>
                  <a:lnTo>
                    <a:pt x="1600200" y="558800"/>
                  </a:lnTo>
                  <a:lnTo>
                    <a:pt x="1587500" y="571500"/>
                  </a:lnTo>
                  <a:lnTo>
                    <a:pt x="1574800" y="571500"/>
                  </a:lnTo>
                  <a:lnTo>
                    <a:pt x="1536700" y="571500"/>
                  </a:lnTo>
                  <a:lnTo>
                    <a:pt x="1536700" y="571500"/>
                  </a:lnTo>
                  <a:lnTo>
                    <a:pt x="1524000" y="571500"/>
                  </a:lnTo>
                  <a:lnTo>
                    <a:pt x="1524000" y="571500"/>
                  </a:lnTo>
                  <a:lnTo>
                    <a:pt x="1498600" y="571500"/>
                  </a:lnTo>
                  <a:lnTo>
                    <a:pt x="14859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609600"/>
                  </a:lnTo>
                  <a:lnTo>
                    <a:pt x="1460500" y="609600"/>
                  </a:lnTo>
                  <a:lnTo>
                    <a:pt x="1447800" y="609600"/>
                  </a:lnTo>
                  <a:lnTo>
                    <a:pt x="1447800" y="609600"/>
                  </a:lnTo>
                  <a:lnTo>
                    <a:pt x="1447800" y="622300"/>
                  </a:lnTo>
                  <a:lnTo>
                    <a:pt x="1447800" y="6223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09700" y="647700"/>
                  </a:lnTo>
                  <a:lnTo>
                    <a:pt x="1409700" y="647700"/>
                  </a:lnTo>
                  <a:lnTo>
                    <a:pt x="1397000" y="647700"/>
                  </a:lnTo>
                  <a:lnTo>
                    <a:pt x="1384300" y="660400"/>
                  </a:lnTo>
                  <a:lnTo>
                    <a:pt x="1346200" y="660400"/>
                  </a:lnTo>
                  <a:lnTo>
                    <a:pt x="1333500" y="660400"/>
                  </a:lnTo>
                  <a:lnTo>
                    <a:pt x="1333500" y="660400"/>
                  </a:lnTo>
                  <a:lnTo>
                    <a:pt x="1333500" y="673100"/>
                  </a:lnTo>
                  <a:lnTo>
                    <a:pt x="1346200" y="673100"/>
                  </a:lnTo>
                  <a:lnTo>
                    <a:pt x="1346200" y="673100"/>
                  </a:lnTo>
                  <a:lnTo>
                    <a:pt x="1358900" y="673100"/>
                  </a:lnTo>
                  <a:lnTo>
                    <a:pt x="1358900" y="673100"/>
                  </a:lnTo>
                  <a:lnTo>
                    <a:pt x="1409700" y="673100"/>
                  </a:lnTo>
                  <a:lnTo>
                    <a:pt x="1346200" y="787400"/>
                  </a:lnTo>
                  <a:lnTo>
                    <a:pt x="1358900" y="787400"/>
                  </a:lnTo>
                  <a:lnTo>
                    <a:pt x="1358900" y="787400"/>
                  </a:lnTo>
                  <a:lnTo>
                    <a:pt x="1358900" y="800100"/>
                  </a:lnTo>
                  <a:lnTo>
                    <a:pt x="1333500" y="800100"/>
                  </a:lnTo>
                  <a:lnTo>
                    <a:pt x="1333500" y="800100"/>
                  </a:lnTo>
                  <a:lnTo>
                    <a:pt x="1320800" y="800100"/>
                  </a:lnTo>
                  <a:lnTo>
                    <a:pt x="1320800" y="812800"/>
                  </a:lnTo>
                  <a:lnTo>
                    <a:pt x="1320800" y="825500"/>
                  </a:lnTo>
                  <a:lnTo>
                    <a:pt x="1333500" y="825500"/>
                  </a:lnTo>
                  <a:lnTo>
                    <a:pt x="1333500" y="812800"/>
                  </a:lnTo>
                  <a:lnTo>
                    <a:pt x="1358900" y="812800"/>
                  </a:lnTo>
                  <a:lnTo>
                    <a:pt x="1371600" y="812800"/>
                  </a:lnTo>
                  <a:lnTo>
                    <a:pt x="1422400" y="825500"/>
                  </a:lnTo>
                  <a:lnTo>
                    <a:pt x="1422400" y="825500"/>
                  </a:lnTo>
                  <a:lnTo>
                    <a:pt x="1460500" y="825500"/>
                  </a:lnTo>
                  <a:lnTo>
                    <a:pt x="1473200" y="838200"/>
                  </a:lnTo>
                  <a:lnTo>
                    <a:pt x="1485900" y="8382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98600" y="863600"/>
                  </a:lnTo>
                  <a:lnTo>
                    <a:pt x="1498600" y="876300"/>
                  </a:lnTo>
                  <a:lnTo>
                    <a:pt x="1485900" y="876300"/>
                  </a:lnTo>
                  <a:lnTo>
                    <a:pt x="1473200" y="889000"/>
                  </a:lnTo>
                  <a:lnTo>
                    <a:pt x="1485900" y="889000"/>
                  </a:lnTo>
                  <a:lnTo>
                    <a:pt x="1498600" y="889000"/>
                  </a:lnTo>
                  <a:lnTo>
                    <a:pt x="1524000" y="889000"/>
                  </a:lnTo>
                  <a:lnTo>
                    <a:pt x="1549400" y="889000"/>
                  </a:lnTo>
                  <a:lnTo>
                    <a:pt x="1549400" y="876300"/>
                  </a:lnTo>
                  <a:lnTo>
                    <a:pt x="1574800" y="889000"/>
                  </a:lnTo>
                  <a:lnTo>
                    <a:pt x="1587500" y="889000"/>
                  </a:lnTo>
                  <a:lnTo>
                    <a:pt x="1612900" y="889000"/>
                  </a:lnTo>
                  <a:lnTo>
                    <a:pt x="1625600" y="889000"/>
                  </a:lnTo>
                  <a:lnTo>
                    <a:pt x="1625600" y="876300"/>
                  </a:lnTo>
                  <a:lnTo>
                    <a:pt x="1625600" y="863600"/>
                  </a:lnTo>
                  <a:lnTo>
                    <a:pt x="1651000" y="850900"/>
                  </a:lnTo>
                  <a:lnTo>
                    <a:pt x="1663700" y="838200"/>
                  </a:lnTo>
                  <a:lnTo>
                    <a:pt x="1651000" y="838200"/>
                  </a:lnTo>
                  <a:lnTo>
                    <a:pt x="1676400" y="838200"/>
                  </a:lnTo>
                  <a:lnTo>
                    <a:pt x="1676400" y="850900"/>
                  </a:lnTo>
                  <a:lnTo>
                    <a:pt x="1676400" y="838200"/>
                  </a:lnTo>
                  <a:lnTo>
                    <a:pt x="1727200" y="838200"/>
                  </a:lnTo>
                  <a:lnTo>
                    <a:pt x="1727200" y="838200"/>
                  </a:lnTo>
                  <a:lnTo>
                    <a:pt x="1752600" y="838200"/>
                  </a:lnTo>
                  <a:lnTo>
                    <a:pt x="1752600" y="850900"/>
                  </a:lnTo>
                  <a:lnTo>
                    <a:pt x="1752600" y="850900"/>
                  </a:lnTo>
                  <a:lnTo>
                    <a:pt x="1778000" y="850900"/>
                  </a:lnTo>
                  <a:lnTo>
                    <a:pt x="1778000" y="850900"/>
                  </a:lnTo>
                  <a:lnTo>
                    <a:pt x="1790700" y="850900"/>
                  </a:lnTo>
                  <a:lnTo>
                    <a:pt x="1879600" y="863600"/>
                  </a:lnTo>
                  <a:lnTo>
                    <a:pt x="1892300" y="863600"/>
                  </a:lnTo>
                  <a:lnTo>
                    <a:pt x="1917700" y="863600"/>
                  </a:lnTo>
                  <a:lnTo>
                    <a:pt x="1930400" y="850900"/>
                  </a:lnTo>
                  <a:lnTo>
                    <a:pt x="1993900" y="863600"/>
                  </a:lnTo>
                  <a:lnTo>
                    <a:pt x="1993900" y="863600"/>
                  </a:lnTo>
                  <a:lnTo>
                    <a:pt x="2032000" y="863600"/>
                  </a:lnTo>
                  <a:lnTo>
                    <a:pt x="2032000" y="876300"/>
                  </a:lnTo>
                  <a:lnTo>
                    <a:pt x="2032000" y="8763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901700"/>
                  </a:lnTo>
                  <a:lnTo>
                    <a:pt x="2057400" y="901700"/>
                  </a:lnTo>
                  <a:lnTo>
                    <a:pt x="2082800" y="901700"/>
                  </a:lnTo>
                  <a:lnTo>
                    <a:pt x="2120900" y="889000"/>
                  </a:lnTo>
                  <a:lnTo>
                    <a:pt x="2120900" y="876300"/>
                  </a:lnTo>
                  <a:lnTo>
                    <a:pt x="2120900" y="876300"/>
                  </a:lnTo>
                  <a:lnTo>
                    <a:pt x="2108200" y="876300"/>
                  </a:lnTo>
                  <a:lnTo>
                    <a:pt x="2082800" y="863600"/>
                  </a:lnTo>
                  <a:lnTo>
                    <a:pt x="2095500" y="863600"/>
                  </a:lnTo>
                  <a:lnTo>
                    <a:pt x="2095500" y="863600"/>
                  </a:lnTo>
                  <a:lnTo>
                    <a:pt x="2108200" y="850900"/>
                  </a:lnTo>
                  <a:lnTo>
                    <a:pt x="2133600" y="850900"/>
                  </a:lnTo>
                  <a:lnTo>
                    <a:pt x="2146300" y="838200"/>
                  </a:lnTo>
                  <a:lnTo>
                    <a:pt x="2133600" y="825500"/>
                  </a:lnTo>
                  <a:lnTo>
                    <a:pt x="2133600" y="838200"/>
                  </a:lnTo>
                  <a:lnTo>
                    <a:pt x="2146300" y="825500"/>
                  </a:lnTo>
                  <a:lnTo>
                    <a:pt x="2159000" y="825500"/>
                  </a:lnTo>
                  <a:lnTo>
                    <a:pt x="2159000" y="825500"/>
                  </a:lnTo>
                  <a:lnTo>
                    <a:pt x="2159000" y="812800"/>
                  </a:lnTo>
                  <a:lnTo>
                    <a:pt x="2197100" y="787400"/>
                  </a:lnTo>
                  <a:lnTo>
                    <a:pt x="2197100" y="787400"/>
                  </a:lnTo>
                  <a:lnTo>
                    <a:pt x="2235200" y="787400"/>
                  </a:lnTo>
                  <a:lnTo>
                    <a:pt x="2235200" y="787400"/>
                  </a:lnTo>
                  <a:lnTo>
                    <a:pt x="2247900" y="7874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98700" y="825500"/>
                  </a:lnTo>
                  <a:lnTo>
                    <a:pt x="2324100" y="812800"/>
                  </a:lnTo>
                  <a:lnTo>
                    <a:pt x="2324100" y="800100"/>
                  </a:lnTo>
                  <a:lnTo>
                    <a:pt x="2324100" y="800100"/>
                  </a:lnTo>
                  <a:lnTo>
                    <a:pt x="2324100" y="787400"/>
                  </a:lnTo>
                  <a:lnTo>
                    <a:pt x="2349500" y="800100"/>
                  </a:lnTo>
                  <a:lnTo>
                    <a:pt x="2362200" y="787400"/>
                  </a:lnTo>
                  <a:lnTo>
                    <a:pt x="2362200" y="787400"/>
                  </a:lnTo>
                  <a:lnTo>
                    <a:pt x="2374900" y="787400"/>
                  </a:lnTo>
                  <a:lnTo>
                    <a:pt x="2374900" y="8001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800100"/>
                  </a:lnTo>
                  <a:lnTo>
                    <a:pt x="2413000" y="800100"/>
                  </a:lnTo>
                  <a:lnTo>
                    <a:pt x="2413000" y="787400"/>
                  </a:lnTo>
                  <a:lnTo>
                    <a:pt x="2413000" y="787400"/>
                  </a:lnTo>
                  <a:lnTo>
                    <a:pt x="2425700" y="787400"/>
                  </a:lnTo>
                  <a:lnTo>
                    <a:pt x="2438400" y="762000"/>
                  </a:lnTo>
                  <a:lnTo>
                    <a:pt x="2451100" y="762000"/>
                  </a:lnTo>
                  <a:lnTo>
                    <a:pt x="2451100" y="749300"/>
                  </a:lnTo>
                  <a:lnTo>
                    <a:pt x="2451100" y="749300"/>
                  </a:lnTo>
                  <a:lnTo>
                    <a:pt x="2463800" y="749300"/>
                  </a:lnTo>
                  <a:lnTo>
                    <a:pt x="2476500" y="762000"/>
                  </a:lnTo>
                  <a:lnTo>
                    <a:pt x="2489200" y="749300"/>
                  </a:lnTo>
                  <a:lnTo>
                    <a:pt x="2514600" y="749300"/>
                  </a:lnTo>
                  <a:lnTo>
                    <a:pt x="2527300" y="749300"/>
                  </a:lnTo>
                  <a:lnTo>
                    <a:pt x="2565400" y="762000"/>
                  </a:lnTo>
                  <a:lnTo>
                    <a:pt x="2578100" y="762000"/>
                  </a:lnTo>
                  <a:lnTo>
                    <a:pt x="2590800" y="762000"/>
                  </a:lnTo>
                  <a:lnTo>
                    <a:pt x="2616200" y="749300"/>
                  </a:lnTo>
                  <a:lnTo>
                    <a:pt x="2654300" y="762000"/>
                  </a:lnTo>
                  <a:lnTo>
                    <a:pt x="2641600" y="774700"/>
                  </a:lnTo>
                  <a:lnTo>
                    <a:pt x="2654300" y="7747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67000" y="787400"/>
                  </a:lnTo>
                  <a:lnTo>
                    <a:pt x="2667000" y="800100"/>
                  </a:lnTo>
                  <a:lnTo>
                    <a:pt x="2667000" y="800100"/>
                  </a:lnTo>
                  <a:lnTo>
                    <a:pt x="2679700" y="812800"/>
                  </a:lnTo>
                  <a:lnTo>
                    <a:pt x="2667000" y="825500"/>
                  </a:lnTo>
                  <a:lnTo>
                    <a:pt x="2667000" y="825500"/>
                  </a:lnTo>
                  <a:lnTo>
                    <a:pt x="2667000" y="838200"/>
                  </a:lnTo>
                  <a:lnTo>
                    <a:pt x="2679700" y="838200"/>
                  </a:lnTo>
                  <a:lnTo>
                    <a:pt x="2667000" y="850900"/>
                  </a:lnTo>
                  <a:lnTo>
                    <a:pt x="2679700" y="850900"/>
                  </a:lnTo>
                  <a:lnTo>
                    <a:pt x="2654300" y="850900"/>
                  </a:lnTo>
                  <a:lnTo>
                    <a:pt x="2654300" y="863600"/>
                  </a:lnTo>
                  <a:lnTo>
                    <a:pt x="2667000" y="863600"/>
                  </a:lnTo>
                  <a:lnTo>
                    <a:pt x="2654300" y="876300"/>
                  </a:lnTo>
                  <a:lnTo>
                    <a:pt x="2641600" y="889000"/>
                  </a:lnTo>
                  <a:lnTo>
                    <a:pt x="2641600" y="889000"/>
                  </a:lnTo>
                  <a:lnTo>
                    <a:pt x="2628900" y="889000"/>
                  </a:lnTo>
                  <a:lnTo>
                    <a:pt x="2628900" y="889000"/>
                  </a:lnTo>
                  <a:lnTo>
                    <a:pt x="2628900" y="901700"/>
                  </a:lnTo>
                  <a:lnTo>
                    <a:pt x="2641600" y="901700"/>
                  </a:lnTo>
                  <a:lnTo>
                    <a:pt x="2641600" y="901700"/>
                  </a:lnTo>
                  <a:lnTo>
                    <a:pt x="2654300" y="901700"/>
                  </a:lnTo>
                  <a:lnTo>
                    <a:pt x="2654300" y="914400"/>
                  </a:lnTo>
                  <a:lnTo>
                    <a:pt x="2641600" y="914400"/>
                  </a:lnTo>
                  <a:lnTo>
                    <a:pt x="2628900" y="927100"/>
                  </a:lnTo>
                  <a:lnTo>
                    <a:pt x="2641600" y="927100"/>
                  </a:lnTo>
                  <a:lnTo>
                    <a:pt x="26543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79700" y="927100"/>
                  </a:lnTo>
                  <a:lnTo>
                    <a:pt x="2692400" y="927100"/>
                  </a:lnTo>
                  <a:lnTo>
                    <a:pt x="2717800" y="939800"/>
                  </a:lnTo>
                  <a:lnTo>
                    <a:pt x="27178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17800" y="9525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43200" y="952500"/>
                  </a:lnTo>
                  <a:lnTo>
                    <a:pt x="2743200" y="952500"/>
                  </a:lnTo>
                  <a:lnTo>
                    <a:pt x="2768600" y="939800"/>
                  </a:lnTo>
                  <a:lnTo>
                    <a:pt x="2755900" y="952500"/>
                  </a:lnTo>
                  <a:lnTo>
                    <a:pt x="2755900" y="9525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43200" y="965200"/>
                  </a:lnTo>
                  <a:lnTo>
                    <a:pt x="2730500" y="977900"/>
                  </a:lnTo>
                  <a:lnTo>
                    <a:pt x="2717800" y="977900"/>
                  </a:lnTo>
                  <a:lnTo>
                    <a:pt x="2717800" y="977900"/>
                  </a:lnTo>
                  <a:lnTo>
                    <a:pt x="27051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79700" y="977900"/>
                  </a:lnTo>
                  <a:lnTo>
                    <a:pt x="2654300" y="990600"/>
                  </a:lnTo>
                  <a:lnTo>
                    <a:pt x="2641600" y="990600"/>
                  </a:lnTo>
                  <a:lnTo>
                    <a:pt x="2641600" y="990600"/>
                  </a:lnTo>
                  <a:lnTo>
                    <a:pt x="2628900" y="990600"/>
                  </a:lnTo>
                  <a:lnTo>
                    <a:pt x="2628900" y="1003300"/>
                  </a:lnTo>
                  <a:lnTo>
                    <a:pt x="2628900" y="1003300"/>
                  </a:lnTo>
                  <a:lnTo>
                    <a:pt x="2616200" y="1003300"/>
                  </a:lnTo>
                  <a:lnTo>
                    <a:pt x="2616200" y="1016000"/>
                  </a:lnTo>
                  <a:lnTo>
                    <a:pt x="2603500" y="1016000"/>
                  </a:lnTo>
                  <a:lnTo>
                    <a:pt x="2590800" y="1016000"/>
                  </a:lnTo>
                  <a:lnTo>
                    <a:pt x="2578100" y="1016000"/>
                  </a:lnTo>
                  <a:lnTo>
                    <a:pt x="2578100" y="1016000"/>
                  </a:lnTo>
                  <a:lnTo>
                    <a:pt x="2565400" y="1016000"/>
                  </a:lnTo>
                  <a:lnTo>
                    <a:pt x="2565400" y="1028700"/>
                  </a:lnTo>
                  <a:lnTo>
                    <a:pt x="2565400" y="1028700"/>
                  </a:lnTo>
                  <a:lnTo>
                    <a:pt x="2552700" y="1041400"/>
                  </a:lnTo>
                  <a:lnTo>
                    <a:pt x="2552700" y="1041400"/>
                  </a:lnTo>
                  <a:lnTo>
                    <a:pt x="2578100" y="1054100"/>
                  </a:lnTo>
                  <a:lnTo>
                    <a:pt x="2641600" y="1054100"/>
                  </a:lnTo>
                  <a:lnTo>
                    <a:pt x="2641600" y="10668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54300" y="1092200"/>
                  </a:lnTo>
                  <a:lnTo>
                    <a:pt x="2654300" y="1092200"/>
                  </a:lnTo>
                  <a:lnTo>
                    <a:pt x="2667000" y="1092200"/>
                  </a:lnTo>
                  <a:lnTo>
                    <a:pt x="2667000" y="1104900"/>
                  </a:lnTo>
                  <a:lnTo>
                    <a:pt x="2679700" y="1104900"/>
                  </a:lnTo>
                  <a:lnTo>
                    <a:pt x="2679700" y="1104900"/>
                  </a:lnTo>
                  <a:lnTo>
                    <a:pt x="2654300" y="1104900"/>
                  </a:lnTo>
                  <a:lnTo>
                    <a:pt x="2641600" y="1104900"/>
                  </a:lnTo>
                  <a:lnTo>
                    <a:pt x="2628900" y="1092200"/>
                  </a:lnTo>
                  <a:lnTo>
                    <a:pt x="2616200" y="1104900"/>
                  </a:lnTo>
                  <a:lnTo>
                    <a:pt x="2603500" y="1104900"/>
                  </a:lnTo>
                  <a:lnTo>
                    <a:pt x="2603500" y="1104900"/>
                  </a:lnTo>
                  <a:lnTo>
                    <a:pt x="2578100" y="1104900"/>
                  </a:lnTo>
                  <a:lnTo>
                    <a:pt x="2565400" y="1092200"/>
                  </a:lnTo>
                  <a:lnTo>
                    <a:pt x="2552700" y="1117600"/>
                  </a:lnTo>
                  <a:lnTo>
                    <a:pt x="2540000" y="1117600"/>
                  </a:lnTo>
                  <a:lnTo>
                    <a:pt x="2527300" y="1143000"/>
                  </a:lnTo>
                  <a:lnTo>
                    <a:pt x="2540000" y="1143000"/>
                  </a:lnTo>
                  <a:lnTo>
                    <a:pt x="25273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01900" y="1181100"/>
                  </a:lnTo>
                  <a:lnTo>
                    <a:pt x="2489200" y="1181100"/>
                  </a:lnTo>
                  <a:lnTo>
                    <a:pt x="2489200" y="1193800"/>
                  </a:lnTo>
                  <a:lnTo>
                    <a:pt x="2476500" y="1193800"/>
                  </a:lnTo>
                  <a:lnTo>
                    <a:pt x="2476500" y="1193800"/>
                  </a:lnTo>
                  <a:lnTo>
                    <a:pt x="2501900" y="1193800"/>
                  </a:lnTo>
                  <a:lnTo>
                    <a:pt x="2501900" y="1193800"/>
                  </a:lnTo>
                  <a:lnTo>
                    <a:pt x="2514600" y="1193800"/>
                  </a:lnTo>
                  <a:lnTo>
                    <a:pt x="2527300" y="1193800"/>
                  </a:lnTo>
                  <a:lnTo>
                    <a:pt x="2527300" y="1206500"/>
                  </a:lnTo>
                  <a:lnTo>
                    <a:pt x="2514600" y="1206500"/>
                  </a:lnTo>
                  <a:lnTo>
                    <a:pt x="2514600" y="1206500"/>
                  </a:lnTo>
                  <a:lnTo>
                    <a:pt x="2527300" y="1206500"/>
                  </a:lnTo>
                  <a:lnTo>
                    <a:pt x="2527300" y="1219200"/>
                  </a:lnTo>
                  <a:lnTo>
                    <a:pt x="2540000" y="1231900"/>
                  </a:lnTo>
                  <a:lnTo>
                    <a:pt x="2540000" y="1231900"/>
                  </a:lnTo>
                  <a:lnTo>
                    <a:pt x="2552700" y="1231900"/>
                  </a:lnTo>
                  <a:lnTo>
                    <a:pt x="25400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57300"/>
                  </a:lnTo>
                  <a:lnTo>
                    <a:pt x="2540000" y="1270000"/>
                  </a:lnTo>
                  <a:lnTo>
                    <a:pt x="2540000" y="1270000"/>
                  </a:lnTo>
                  <a:lnTo>
                    <a:pt x="2527300" y="1270000"/>
                  </a:lnTo>
                  <a:lnTo>
                    <a:pt x="2527300" y="1270000"/>
                  </a:lnTo>
                  <a:lnTo>
                    <a:pt x="2514600" y="1270000"/>
                  </a:lnTo>
                  <a:lnTo>
                    <a:pt x="2514600" y="1270000"/>
                  </a:lnTo>
                  <a:lnTo>
                    <a:pt x="2501900" y="12827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25700" y="1308100"/>
                  </a:lnTo>
                  <a:lnTo>
                    <a:pt x="2425700" y="1320800"/>
                  </a:lnTo>
                  <a:lnTo>
                    <a:pt x="2413000" y="1320800"/>
                  </a:lnTo>
                  <a:lnTo>
                    <a:pt x="2400300" y="1333500"/>
                  </a:lnTo>
                  <a:lnTo>
                    <a:pt x="2413000" y="1333500"/>
                  </a:lnTo>
                  <a:lnTo>
                    <a:pt x="2413000" y="1346200"/>
                  </a:lnTo>
                  <a:lnTo>
                    <a:pt x="2425700" y="1346200"/>
                  </a:lnTo>
                  <a:lnTo>
                    <a:pt x="2413000" y="1358900"/>
                  </a:lnTo>
                  <a:lnTo>
                    <a:pt x="2413000" y="1358900"/>
                  </a:lnTo>
                  <a:lnTo>
                    <a:pt x="2425700" y="1358900"/>
                  </a:lnTo>
                  <a:lnTo>
                    <a:pt x="2438400" y="1358900"/>
                  </a:lnTo>
                  <a:lnTo>
                    <a:pt x="2438400" y="1358900"/>
                  </a:lnTo>
                  <a:lnTo>
                    <a:pt x="2451100" y="1358900"/>
                  </a:lnTo>
                  <a:lnTo>
                    <a:pt x="2451100" y="1371600"/>
                  </a:lnTo>
                  <a:lnTo>
                    <a:pt x="2463800" y="1371600"/>
                  </a:lnTo>
                  <a:lnTo>
                    <a:pt x="2463800" y="1371600"/>
                  </a:lnTo>
                  <a:lnTo>
                    <a:pt x="2451100" y="1384300"/>
                  </a:lnTo>
                  <a:lnTo>
                    <a:pt x="2476500" y="1397000"/>
                  </a:lnTo>
                  <a:lnTo>
                    <a:pt x="2476500" y="13970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489200" y="1422400"/>
                  </a:lnTo>
                  <a:lnTo>
                    <a:pt x="2514600" y="1422400"/>
                  </a:lnTo>
                  <a:lnTo>
                    <a:pt x="2514600" y="1422400"/>
                  </a:lnTo>
                  <a:lnTo>
                    <a:pt x="2527300" y="1422400"/>
                  </a:lnTo>
                  <a:lnTo>
                    <a:pt x="2527300" y="1422400"/>
                  </a:lnTo>
                  <a:lnTo>
                    <a:pt x="25400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03500" y="1460500"/>
                  </a:lnTo>
                  <a:lnTo>
                    <a:pt x="2616200" y="1460500"/>
                  </a:lnTo>
                  <a:lnTo>
                    <a:pt x="2628900" y="1460500"/>
                  </a:lnTo>
                  <a:lnTo>
                    <a:pt x="2628900" y="1460500"/>
                  </a:lnTo>
                  <a:lnTo>
                    <a:pt x="2641600" y="1460500"/>
                  </a:lnTo>
                  <a:lnTo>
                    <a:pt x="2654300" y="1460500"/>
                  </a:lnTo>
                  <a:lnTo>
                    <a:pt x="2641600" y="1473200"/>
                  </a:lnTo>
                  <a:lnTo>
                    <a:pt x="2628900" y="1473200"/>
                  </a:lnTo>
                  <a:lnTo>
                    <a:pt x="2628900" y="1485900"/>
                  </a:lnTo>
                  <a:lnTo>
                    <a:pt x="2641600" y="1485900"/>
                  </a:lnTo>
                  <a:lnTo>
                    <a:pt x="2641600" y="1485900"/>
                  </a:lnTo>
                  <a:lnTo>
                    <a:pt x="2641600" y="1498600"/>
                  </a:lnTo>
                  <a:lnTo>
                    <a:pt x="2654300" y="1498600"/>
                  </a:lnTo>
                  <a:lnTo>
                    <a:pt x="2667000" y="1498600"/>
                  </a:lnTo>
                  <a:lnTo>
                    <a:pt x="2654300" y="1498600"/>
                  </a:lnTo>
                  <a:lnTo>
                    <a:pt x="2654300" y="1498600"/>
                  </a:lnTo>
                  <a:lnTo>
                    <a:pt x="2667000" y="1511300"/>
                  </a:lnTo>
                  <a:lnTo>
                    <a:pt x="2667000" y="1511300"/>
                  </a:lnTo>
                  <a:lnTo>
                    <a:pt x="2679700" y="1511300"/>
                  </a:lnTo>
                  <a:lnTo>
                    <a:pt x="2679700" y="1511300"/>
                  </a:lnTo>
                  <a:lnTo>
                    <a:pt x="2705100" y="1511300"/>
                  </a:lnTo>
                  <a:lnTo>
                    <a:pt x="2705100" y="1511300"/>
                  </a:lnTo>
                  <a:lnTo>
                    <a:pt x="2730500" y="1511300"/>
                  </a:lnTo>
                  <a:lnTo>
                    <a:pt x="2743200" y="1498600"/>
                  </a:lnTo>
                  <a:lnTo>
                    <a:pt x="2730500" y="1485900"/>
                  </a:lnTo>
                  <a:lnTo>
                    <a:pt x="2730500" y="1473200"/>
                  </a:lnTo>
                  <a:lnTo>
                    <a:pt x="2717800" y="1473200"/>
                  </a:lnTo>
                  <a:lnTo>
                    <a:pt x="2717800" y="1473200"/>
                  </a:lnTo>
                  <a:lnTo>
                    <a:pt x="2743200" y="1473200"/>
                  </a:lnTo>
                  <a:lnTo>
                    <a:pt x="2768600" y="1485900"/>
                  </a:lnTo>
                  <a:lnTo>
                    <a:pt x="2768600" y="1485900"/>
                  </a:lnTo>
                  <a:lnTo>
                    <a:pt x="2794000" y="1473200"/>
                  </a:lnTo>
                  <a:lnTo>
                    <a:pt x="2819400" y="1473200"/>
                  </a:lnTo>
                  <a:lnTo>
                    <a:pt x="2806700" y="1485900"/>
                  </a:lnTo>
                  <a:lnTo>
                    <a:pt x="2870200" y="1498600"/>
                  </a:lnTo>
                  <a:lnTo>
                    <a:pt x="2921000" y="1498600"/>
                  </a:lnTo>
                  <a:lnTo>
                    <a:pt x="3035300" y="1524000"/>
                  </a:lnTo>
                  <a:lnTo>
                    <a:pt x="3022600" y="1536700"/>
                  </a:lnTo>
                  <a:lnTo>
                    <a:pt x="3035300" y="1536700"/>
                  </a:lnTo>
                  <a:lnTo>
                    <a:pt x="30226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3022600" y="1562100"/>
                  </a:lnTo>
                  <a:lnTo>
                    <a:pt x="29972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71800" y="1574800"/>
                  </a:lnTo>
                  <a:lnTo>
                    <a:pt x="2971800" y="1574800"/>
                  </a:lnTo>
                  <a:lnTo>
                    <a:pt x="2959100" y="1574800"/>
                  </a:lnTo>
                  <a:lnTo>
                    <a:pt x="2959100" y="1587500"/>
                  </a:lnTo>
                  <a:lnTo>
                    <a:pt x="2959100" y="1587500"/>
                  </a:lnTo>
                  <a:lnTo>
                    <a:pt x="2933700" y="1600200"/>
                  </a:lnTo>
                  <a:lnTo>
                    <a:pt x="2933700" y="1600200"/>
                  </a:lnTo>
                  <a:lnTo>
                    <a:pt x="2921000" y="1612900"/>
                  </a:lnTo>
                  <a:lnTo>
                    <a:pt x="2908300" y="1612900"/>
                  </a:lnTo>
                  <a:lnTo>
                    <a:pt x="2908300" y="1600200"/>
                  </a:lnTo>
                  <a:lnTo>
                    <a:pt x="2908300" y="1612900"/>
                  </a:lnTo>
                  <a:lnTo>
                    <a:pt x="2895600" y="1612900"/>
                  </a:lnTo>
                  <a:lnTo>
                    <a:pt x="2882900" y="1638300"/>
                  </a:lnTo>
                  <a:lnTo>
                    <a:pt x="2895600" y="1638300"/>
                  </a:lnTo>
                  <a:lnTo>
                    <a:pt x="2882900" y="1663700"/>
                  </a:lnTo>
                  <a:lnTo>
                    <a:pt x="2895600" y="1701800"/>
                  </a:lnTo>
                  <a:lnTo>
                    <a:pt x="2870200" y="1727200"/>
                  </a:lnTo>
                  <a:lnTo>
                    <a:pt x="2857500" y="1727200"/>
                  </a:lnTo>
                  <a:lnTo>
                    <a:pt x="2844800" y="1739900"/>
                  </a:lnTo>
                  <a:lnTo>
                    <a:pt x="2844800" y="1739900"/>
                  </a:lnTo>
                  <a:lnTo>
                    <a:pt x="2819400" y="1739900"/>
                  </a:lnTo>
                  <a:lnTo>
                    <a:pt x="2819400" y="1752600"/>
                  </a:lnTo>
                  <a:lnTo>
                    <a:pt x="2794000" y="1752600"/>
                  </a:lnTo>
                  <a:lnTo>
                    <a:pt x="2781300" y="1752600"/>
                  </a:lnTo>
                  <a:lnTo>
                    <a:pt x="2781300" y="1765300"/>
                  </a:lnTo>
                  <a:lnTo>
                    <a:pt x="2768600" y="1765300"/>
                  </a:lnTo>
                  <a:lnTo>
                    <a:pt x="2755900" y="1765300"/>
                  </a:lnTo>
                  <a:lnTo>
                    <a:pt x="2768600" y="1778000"/>
                  </a:lnTo>
                  <a:lnTo>
                    <a:pt x="2768600" y="1790700"/>
                  </a:lnTo>
                  <a:lnTo>
                    <a:pt x="2768600" y="1803400"/>
                  </a:lnTo>
                  <a:lnTo>
                    <a:pt x="2768600" y="1803400"/>
                  </a:lnTo>
                  <a:lnTo>
                    <a:pt x="2781300" y="1803400"/>
                  </a:lnTo>
                  <a:lnTo>
                    <a:pt x="2768600" y="18161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68600" y="1841500"/>
                  </a:lnTo>
                  <a:lnTo>
                    <a:pt x="2743200" y="1841500"/>
                  </a:lnTo>
                  <a:lnTo>
                    <a:pt x="2743200" y="1828800"/>
                  </a:lnTo>
                  <a:lnTo>
                    <a:pt x="2743200" y="1828800"/>
                  </a:lnTo>
                  <a:lnTo>
                    <a:pt x="2730500" y="1828800"/>
                  </a:lnTo>
                  <a:lnTo>
                    <a:pt x="2717800" y="1841500"/>
                  </a:lnTo>
                  <a:lnTo>
                    <a:pt x="2705100" y="1841500"/>
                  </a:lnTo>
                  <a:lnTo>
                    <a:pt x="2705100" y="1841500"/>
                  </a:lnTo>
                  <a:lnTo>
                    <a:pt x="2692400" y="1841500"/>
                  </a:lnTo>
                  <a:lnTo>
                    <a:pt x="2679700" y="1854200"/>
                  </a:lnTo>
                  <a:lnTo>
                    <a:pt x="2679700" y="1854200"/>
                  </a:lnTo>
                  <a:lnTo>
                    <a:pt x="2667000" y="1854200"/>
                  </a:lnTo>
                  <a:lnTo>
                    <a:pt x="2654300" y="1854200"/>
                  </a:lnTo>
                  <a:lnTo>
                    <a:pt x="2654300" y="1854200"/>
                  </a:lnTo>
                  <a:lnTo>
                    <a:pt x="2654300" y="1841500"/>
                  </a:lnTo>
                  <a:lnTo>
                    <a:pt x="2616200" y="1866900"/>
                  </a:lnTo>
                  <a:lnTo>
                    <a:pt x="2603500" y="1866900"/>
                  </a:lnTo>
                  <a:lnTo>
                    <a:pt x="2590800" y="1866900"/>
                  </a:lnTo>
                  <a:lnTo>
                    <a:pt x="2590800" y="1866900"/>
                  </a:lnTo>
                  <a:lnTo>
                    <a:pt x="2578100" y="1866900"/>
                  </a:lnTo>
                  <a:lnTo>
                    <a:pt x="2578100" y="1879600"/>
                  </a:lnTo>
                  <a:lnTo>
                    <a:pt x="2565400" y="1879600"/>
                  </a:lnTo>
                  <a:lnTo>
                    <a:pt x="2552700" y="1879600"/>
                  </a:lnTo>
                  <a:lnTo>
                    <a:pt x="2540000" y="1866900"/>
                  </a:lnTo>
                  <a:lnTo>
                    <a:pt x="2540000" y="1879600"/>
                  </a:lnTo>
                  <a:lnTo>
                    <a:pt x="2540000" y="1879600"/>
                  </a:lnTo>
                  <a:lnTo>
                    <a:pt x="2527300" y="1879600"/>
                  </a:lnTo>
                  <a:lnTo>
                    <a:pt x="2514600" y="1879600"/>
                  </a:lnTo>
                  <a:lnTo>
                    <a:pt x="2514600" y="1879600"/>
                  </a:lnTo>
                  <a:lnTo>
                    <a:pt x="2501900" y="1892300"/>
                  </a:lnTo>
                  <a:lnTo>
                    <a:pt x="2501900" y="1879600"/>
                  </a:lnTo>
                  <a:lnTo>
                    <a:pt x="2489200" y="1892300"/>
                  </a:lnTo>
                  <a:lnTo>
                    <a:pt x="2476500" y="1892300"/>
                  </a:lnTo>
                  <a:lnTo>
                    <a:pt x="2476500" y="1892300"/>
                  </a:lnTo>
                  <a:lnTo>
                    <a:pt x="2463800" y="1892300"/>
                  </a:lnTo>
                  <a:lnTo>
                    <a:pt x="2463800" y="1905000"/>
                  </a:lnTo>
                  <a:lnTo>
                    <a:pt x="2451100" y="1892300"/>
                  </a:lnTo>
                  <a:lnTo>
                    <a:pt x="24511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00300" y="1892300"/>
                  </a:lnTo>
                  <a:lnTo>
                    <a:pt x="2400300" y="1905000"/>
                  </a:lnTo>
                  <a:lnTo>
                    <a:pt x="2387600" y="1905000"/>
                  </a:lnTo>
                  <a:lnTo>
                    <a:pt x="2374900" y="19050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49500" y="19177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24100" y="1917700"/>
                  </a:lnTo>
                  <a:lnTo>
                    <a:pt x="2311400" y="1917700"/>
                  </a:lnTo>
                  <a:lnTo>
                    <a:pt x="2298700" y="1917700"/>
                  </a:lnTo>
                  <a:lnTo>
                    <a:pt x="2298700" y="1930400"/>
                  </a:lnTo>
                  <a:lnTo>
                    <a:pt x="2286000" y="1930400"/>
                  </a:lnTo>
                  <a:lnTo>
                    <a:pt x="2286000" y="1930400"/>
                  </a:lnTo>
                  <a:lnTo>
                    <a:pt x="2273300" y="1930400"/>
                  </a:lnTo>
                  <a:lnTo>
                    <a:pt x="2273300" y="1943100"/>
                  </a:lnTo>
                  <a:lnTo>
                    <a:pt x="2273300" y="1943100"/>
                  </a:lnTo>
                  <a:lnTo>
                    <a:pt x="2260600" y="1943100"/>
                  </a:lnTo>
                  <a:lnTo>
                    <a:pt x="2235200" y="1930400"/>
                  </a:lnTo>
                  <a:lnTo>
                    <a:pt x="2235200" y="1930400"/>
                  </a:lnTo>
                  <a:lnTo>
                    <a:pt x="2209800" y="1943100"/>
                  </a:lnTo>
                  <a:lnTo>
                    <a:pt x="2209800" y="1943100"/>
                  </a:lnTo>
                  <a:lnTo>
                    <a:pt x="2209800" y="1955800"/>
                  </a:lnTo>
                  <a:lnTo>
                    <a:pt x="2197100" y="1955800"/>
                  </a:lnTo>
                  <a:lnTo>
                    <a:pt x="2197100" y="1955800"/>
                  </a:lnTo>
                  <a:lnTo>
                    <a:pt x="2184400" y="1943100"/>
                  </a:lnTo>
                  <a:lnTo>
                    <a:pt x="2184400" y="1943100"/>
                  </a:lnTo>
                  <a:lnTo>
                    <a:pt x="2159000" y="1943100"/>
                  </a:lnTo>
                  <a:lnTo>
                    <a:pt x="2171700" y="1943100"/>
                  </a:lnTo>
                  <a:lnTo>
                    <a:pt x="2171700" y="1943100"/>
                  </a:lnTo>
                  <a:lnTo>
                    <a:pt x="2159000" y="1917700"/>
                  </a:lnTo>
                  <a:lnTo>
                    <a:pt x="2146300" y="1917700"/>
                  </a:lnTo>
                  <a:lnTo>
                    <a:pt x="2146300" y="1917700"/>
                  </a:lnTo>
                  <a:lnTo>
                    <a:pt x="2133600" y="1917700"/>
                  </a:lnTo>
                  <a:lnTo>
                    <a:pt x="2133600" y="1917700"/>
                  </a:lnTo>
                  <a:lnTo>
                    <a:pt x="2120900" y="1917700"/>
                  </a:lnTo>
                  <a:lnTo>
                    <a:pt x="2120900" y="1905000"/>
                  </a:lnTo>
                  <a:lnTo>
                    <a:pt x="2095500" y="19050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82800" y="1917700"/>
                  </a:lnTo>
                  <a:lnTo>
                    <a:pt x="2070100" y="1917700"/>
                  </a:lnTo>
                  <a:lnTo>
                    <a:pt x="2057400" y="1917700"/>
                  </a:lnTo>
                  <a:lnTo>
                    <a:pt x="2032000" y="1905000"/>
                  </a:lnTo>
                  <a:lnTo>
                    <a:pt x="2032000" y="1917700"/>
                  </a:lnTo>
                  <a:lnTo>
                    <a:pt x="1981200" y="1917700"/>
                  </a:lnTo>
                  <a:lnTo>
                    <a:pt x="1981200" y="1917700"/>
                  </a:lnTo>
                  <a:lnTo>
                    <a:pt x="1955800" y="1917700"/>
                  </a:lnTo>
                  <a:lnTo>
                    <a:pt x="1930400" y="1905000"/>
                  </a:lnTo>
                  <a:lnTo>
                    <a:pt x="1930400" y="1905000"/>
                  </a:lnTo>
                  <a:lnTo>
                    <a:pt x="1905000" y="1905000"/>
                  </a:lnTo>
                  <a:lnTo>
                    <a:pt x="1905000" y="1905000"/>
                  </a:lnTo>
                  <a:lnTo>
                    <a:pt x="1879600" y="1905000"/>
                  </a:lnTo>
                  <a:lnTo>
                    <a:pt x="1892300" y="1892300"/>
                  </a:lnTo>
                  <a:lnTo>
                    <a:pt x="1866900" y="1879600"/>
                  </a:lnTo>
                  <a:lnTo>
                    <a:pt x="1892300" y="1841500"/>
                  </a:lnTo>
                  <a:lnTo>
                    <a:pt x="1905000" y="1841500"/>
                  </a:lnTo>
                  <a:lnTo>
                    <a:pt x="1905000" y="1828800"/>
                  </a:lnTo>
                  <a:lnTo>
                    <a:pt x="1917700" y="1828800"/>
                  </a:lnTo>
                  <a:lnTo>
                    <a:pt x="1930400" y="1816100"/>
                  </a:lnTo>
                  <a:lnTo>
                    <a:pt x="1917700" y="1816100"/>
                  </a:lnTo>
                  <a:lnTo>
                    <a:pt x="1917700" y="1803400"/>
                  </a:lnTo>
                  <a:lnTo>
                    <a:pt x="1905000" y="1803400"/>
                  </a:lnTo>
                  <a:lnTo>
                    <a:pt x="1905000" y="1803400"/>
                  </a:lnTo>
                  <a:lnTo>
                    <a:pt x="1879600" y="1790700"/>
                  </a:lnTo>
                  <a:lnTo>
                    <a:pt x="1854200" y="1790700"/>
                  </a:lnTo>
                  <a:lnTo>
                    <a:pt x="1803400" y="1790700"/>
                  </a:lnTo>
                  <a:lnTo>
                    <a:pt x="1803400" y="1790700"/>
                  </a:lnTo>
                  <a:lnTo>
                    <a:pt x="1778000" y="1778000"/>
                  </a:lnTo>
                  <a:lnTo>
                    <a:pt x="1778000" y="1765300"/>
                  </a:lnTo>
                  <a:lnTo>
                    <a:pt x="1765300" y="1765300"/>
                  </a:lnTo>
                  <a:lnTo>
                    <a:pt x="1765300" y="1765300"/>
                  </a:lnTo>
                  <a:lnTo>
                    <a:pt x="1739900" y="1765300"/>
                  </a:lnTo>
                  <a:lnTo>
                    <a:pt x="1727200" y="1765300"/>
                  </a:lnTo>
                  <a:lnTo>
                    <a:pt x="1727200" y="1752600"/>
                  </a:lnTo>
                  <a:lnTo>
                    <a:pt x="1714500" y="1752600"/>
                  </a:lnTo>
                  <a:lnTo>
                    <a:pt x="1701800" y="1739900"/>
                  </a:lnTo>
                  <a:lnTo>
                    <a:pt x="1676400" y="1739900"/>
                  </a:lnTo>
                  <a:lnTo>
                    <a:pt x="1676400" y="1739900"/>
                  </a:lnTo>
                  <a:lnTo>
                    <a:pt x="1663700" y="1739900"/>
                  </a:lnTo>
                  <a:lnTo>
                    <a:pt x="1663700" y="1739900"/>
                  </a:lnTo>
                  <a:lnTo>
                    <a:pt x="1651000" y="1739900"/>
                  </a:lnTo>
                  <a:lnTo>
                    <a:pt x="1651000" y="1752600"/>
                  </a:lnTo>
                  <a:lnTo>
                    <a:pt x="1651000" y="1752600"/>
                  </a:lnTo>
                  <a:lnTo>
                    <a:pt x="1638300" y="1739900"/>
                  </a:lnTo>
                  <a:lnTo>
                    <a:pt x="1625600" y="1739900"/>
                  </a:lnTo>
                  <a:lnTo>
                    <a:pt x="1625600" y="1739900"/>
                  </a:lnTo>
                  <a:lnTo>
                    <a:pt x="1612900" y="1739900"/>
                  </a:lnTo>
                  <a:lnTo>
                    <a:pt x="1612900" y="1739900"/>
                  </a:lnTo>
                  <a:lnTo>
                    <a:pt x="1587500" y="1739900"/>
                  </a:lnTo>
                  <a:lnTo>
                    <a:pt x="1587500" y="1739900"/>
                  </a:lnTo>
                  <a:lnTo>
                    <a:pt x="1562100" y="17399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11300" y="1727200"/>
                  </a:lnTo>
                  <a:lnTo>
                    <a:pt x="1498600" y="17145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24000" y="1676400"/>
                  </a:lnTo>
                  <a:lnTo>
                    <a:pt x="1485900" y="1689100"/>
                  </a:lnTo>
                  <a:lnTo>
                    <a:pt x="1447800" y="1689100"/>
                  </a:lnTo>
                  <a:lnTo>
                    <a:pt x="1422400" y="1676400"/>
                  </a:lnTo>
                  <a:lnTo>
                    <a:pt x="1422400" y="1676400"/>
                  </a:lnTo>
                  <a:lnTo>
                    <a:pt x="1397000" y="1663700"/>
                  </a:lnTo>
                  <a:lnTo>
                    <a:pt x="1384300" y="1651000"/>
                  </a:lnTo>
                  <a:lnTo>
                    <a:pt x="1358900" y="1651000"/>
                  </a:lnTo>
                  <a:lnTo>
                    <a:pt x="1346200" y="1638300"/>
                  </a:lnTo>
                  <a:lnTo>
                    <a:pt x="1358900" y="1625600"/>
                  </a:lnTo>
                  <a:lnTo>
                    <a:pt x="1371600" y="16383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97000" y="1587500"/>
                  </a:lnTo>
                  <a:lnTo>
                    <a:pt x="1397000" y="1587500"/>
                  </a:lnTo>
                  <a:lnTo>
                    <a:pt x="1409700" y="1587500"/>
                  </a:lnTo>
                  <a:lnTo>
                    <a:pt x="1422400" y="1574800"/>
                  </a:lnTo>
                  <a:lnTo>
                    <a:pt x="1435100" y="1574800"/>
                  </a:lnTo>
                  <a:lnTo>
                    <a:pt x="1435100" y="1587500"/>
                  </a:lnTo>
                  <a:lnTo>
                    <a:pt x="1447800" y="1562100"/>
                  </a:lnTo>
                  <a:lnTo>
                    <a:pt x="1447800" y="1562100"/>
                  </a:lnTo>
                  <a:lnTo>
                    <a:pt x="1460500" y="1562100"/>
                  </a:lnTo>
                  <a:lnTo>
                    <a:pt x="1473200" y="1574800"/>
                  </a:lnTo>
                  <a:lnTo>
                    <a:pt x="1485900" y="1574800"/>
                  </a:lnTo>
                  <a:lnTo>
                    <a:pt x="1485900" y="1562100"/>
                  </a:lnTo>
                  <a:lnTo>
                    <a:pt x="1498600" y="1536700"/>
                  </a:lnTo>
                  <a:lnTo>
                    <a:pt x="1485900" y="1524000"/>
                  </a:lnTo>
                  <a:lnTo>
                    <a:pt x="1485900" y="1511300"/>
                  </a:lnTo>
                  <a:lnTo>
                    <a:pt x="1473200" y="1511300"/>
                  </a:lnTo>
                  <a:lnTo>
                    <a:pt x="1485900" y="1511300"/>
                  </a:lnTo>
                  <a:lnTo>
                    <a:pt x="1485900" y="1511300"/>
                  </a:lnTo>
                  <a:lnTo>
                    <a:pt x="1485900" y="1498600"/>
                  </a:lnTo>
                  <a:lnTo>
                    <a:pt x="1473200" y="1498600"/>
                  </a:lnTo>
                  <a:lnTo>
                    <a:pt x="1473200" y="1498600"/>
                  </a:lnTo>
                  <a:lnTo>
                    <a:pt x="1460500" y="1498600"/>
                  </a:lnTo>
                  <a:lnTo>
                    <a:pt x="1460500" y="1485900"/>
                  </a:lnTo>
                  <a:lnTo>
                    <a:pt x="1460500" y="1485900"/>
                  </a:lnTo>
                  <a:lnTo>
                    <a:pt x="1473200" y="1485900"/>
                  </a:lnTo>
                  <a:lnTo>
                    <a:pt x="1460500" y="1485900"/>
                  </a:lnTo>
                  <a:lnTo>
                    <a:pt x="1447800" y="1485900"/>
                  </a:lnTo>
                  <a:lnTo>
                    <a:pt x="1422400" y="1485900"/>
                  </a:lnTo>
                  <a:lnTo>
                    <a:pt x="1409700" y="1498600"/>
                  </a:lnTo>
                  <a:lnTo>
                    <a:pt x="1409700" y="1485900"/>
                  </a:lnTo>
                  <a:lnTo>
                    <a:pt x="1409700" y="1473200"/>
                  </a:lnTo>
                  <a:lnTo>
                    <a:pt x="1384300" y="1473200"/>
                  </a:lnTo>
                  <a:lnTo>
                    <a:pt x="1358900" y="1485900"/>
                  </a:lnTo>
                  <a:lnTo>
                    <a:pt x="1333500" y="1485900"/>
                  </a:lnTo>
                  <a:lnTo>
                    <a:pt x="1346200" y="1473200"/>
                  </a:lnTo>
                  <a:lnTo>
                    <a:pt x="1333500" y="1473200"/>
                  </a:lnTo>
                  <a:lnTo>
                    <a:pt x="1320800" y="14859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73200"/>
                  </a:lnTo>
                  <a:lnTo>
                    <a:pt x="1270000" y="1485900"/>
                  </a:lnTo>
                  <a:lnTo>
                    <a:pt x="1244600" y="1485900"/>
                  </a:lnTo>
                  <a:lnTo>
                    <a:pt x="1244600" y="1498600"/>
                  </a:lnTo>
                  <a:lnTo>
                    <a:pt x="1257300" y="1498600"/>
                  </a:lnTo>
                  <a:lnTo>
                    <a:pt x="1244600" y="1511300"/>
                  </a:lnTo>
                  <a:lnTo>
                    <a:pt x="1219200" y="1511300"/>
                  </a:lnTo>
                  <a:lnTo>
                    <a:pt x="1219200" y="1498600"/>
                  </a:lnTo>
                  <a:lnTo>
                    <a:pt x="1206500" y="1498600"/>
                  </a:lnTo>
                  <a:lnTo>
                    <a:pt x="1219200" y="1498600"/>
                  </a:lnTo>
                  <a:lnTo>
                    <a:pt x="1206500" y="1485900"/>
                  </a:lnTo>
                  <a:lnTo>
                    <a:pt x="1206500" y="1473200"/>
                  </a:lnTo>
                  <a:lnTo>
                    <a:pt x="11938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68400" y="1473200"/>
                  </a:lnTo>
                  <a:lnTo>
                    <a:pt x="1143000" y="1473200"/>
                  </a:lnTo>
                  <a:lnTo>
                    <a:pt x="1143000" y="1460500"/>
                  </a:lnTo>
                  <a:lnTo>
                    <a:pt x="1117600" y="1460500"/>
                  </a:lnTo>
                  <a:lnTo>
                    <a:pt x="1104900" y="1447800"/>
                  </a:lnTo>
                  <a:lnTo>
                    <a:pt x="1104900" y="1447800"/>
                  </a:lnTo>
                  <a:lnTo>
                    <a:pt x="1104900" y="1435100"/>
                  </a:lnTo>
                  <a:lnTo>
                    <a:pt x="1092200" y="1435100"/>
                  </a:lnTo>
                  <a:lnTo>
                    <a:pt x="1092200" y="1435100"/>
                  </a:lnTo>
                  <a:lnTo>
                    <a:pt x="1079500" y="14351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41400" y="1422400"/>
                  </a:lnTo>
                  <a:lnTo>
                    <a:pt x="1041400" y="1422400"/>
                  </a:lnTo>
                  <a:lnTo>
                    <a:pt x="965200" y="1409700"/>
                  </a:lnTo>
                  <a:lnTo>
                    <a:pt x="965200" y="1409700"/>
                  </a:lnTo>
                  <a:lnTo>
                    <a:pt x="952500" y="1409700"/>
                  </a:lnTo>
                  <a:lnTo>
                    <a:pt x="939800" y="1409700"/>
                  </a:lnTo>
                  <a:lnTo>
                    <a:pt x="939800" y="1422400"/>
                  </a:lnTo>
                  <a:lnTo>
                    <a:pt x="939800" y="1422400"/>
                  </a:lnTo>
                  <a:lnTo>
                    <a:pt x="927100" y="1409700"/>
                  </a:lnTo>
                  <a:lnTo>
                    <a:pt x="927100" y="1409700"/>
                  </a:lnTo>
                  <a:lnTo>
                    <a:pt x="914400" y="1422400"/>
                  </a:lnTo>
                  <a:lnTo>
                    <a:pt x="901700" y="1435100"/>
                  </a:lnTo>
                  <a:lnTo>
                    <a:pt x="914400" y="1435100"/>
                  </a:lnTo>
                  <a:lnTo>
                    <a:pt x="914400" y="1435100"/>
                  </a:lnTo>
                  <a:lnTo>
                    <a:pt x="901700" y="1447800"/>
                  </a:lnTo>
                  <a:lnTo>
                    <a:pt x="889000" y="1460500"/>
                  </a:lnTo>
                  <a:lnTo>
                    <a:pt x="863600" y="1460500"/>
                  </a:lnTo>
                  <a:lnTo>
                    <a:pt x="876300" y="1460500"/>
                  </a:lnTo>
                  <a:lnTo>
                    <a:pt x="863600" y="1460500"/>
                  </a:lnTo>
                  <a:lnTo>
                    <a:pt x="863600" y="1460500"/>
                  </a:lnTo>
                  <a:lnTo>
                    <a:pt x="838200" y="1460500"/>
                  </a:lnTo>
                  <a:lnTo>
                    <a:pt x="838200" y="1447800"/>
                  </a:lnTo>
                  <a:lnTo>
                    <a:pt x="850900" y="1435100"/>
                  </a:lnTo>
                  <a:lnTo>
                    <a:pt x="850900" y="1435100"/>
                  </a:lnTo>
                  <a:lnTo>
                    <a:pt x="863600" y="1422400"/>
                  </a:lnTo>
                  <a:lnTo>
                    <a:pt x="876300" y="1422400"/>
                  </a:lnTo>
                  <a:lnTo>
                    <a:pt x="863600" y="1422400"/>
                  </a:lnTo>
                  <a:lnTo>
                    <a:pt x="863600" y="1409700"/>
                  </a:lnTo>
                  <a:lnTo>
                    <a:pt x="863600" y="1409700"/>
                  </a:lnTo>
                  <a:lnTo>
                    <a:pt x="876300" y="1397000"/>
                  </a:lnTo>
                  <a:lnTo>
                    <a:pt x="863600" y="1397000"/>
                  </a:lnTo>
                  <a:lnTo>
                    <a:pt x="863600" y="1397000"/>
                  </a:lnTo>
                  <a:lnTo>
                    <a:pt x="876300" y="1397000"/>
                  </a:lnTo>
                  <a:lnTo>
                    <a:pt x="876300" y="13843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901700" y="1371600"/>
                  </a:lnTo>
                  <a:lnTo>
                    <a:pt x="901700" y="1358900"/>
                  </a:lnTo>
                  <a:lnTo>
                    <a:pt x="914400" y="1358900"/>
                  </a:lnTo>
                  <a:lnTo>
                    <a:pt x="927100" y="1346200"/>
                  </a:lnTo>
                  <a:lnTo>
                    <a:pt x="914400" y="1346200"/>
                  </a:lnTo>
                  <a:lnTo>
                    <a:pt x="927100" y="1320800"/>
                  </a:lnTo>
                  <a:lnTo>
                    <a:pt x="914400" y="1308100"/>
                  </a:lnTo>
                  <a:lnTo>
                    <a:pt x="927100" y="1295400"/>
                  </a:lnTo>
                  <a:lnTo>
                    <a:pt x="927100" y="1295400"/>
                  </a:lnTo>
                  <a:lnTo>
                    <a:pt x="927100" y="1282700"/>
                  </a:lnTo>
                  <a:lnTo>
                    <a:pt x="914400" y="1282700"/>
                  </a:lnTo>
                  <a:lnTo>
                    <a:pt x="901700" y="1295400"/>
                  </a:lnTo>
                  <a:lnTo>
                    <a:pt x="901700" y="1295400"/>
                  </a:lnTo>
                  <a:lnTo>
                    <a:pt x="914400" y="1295400"/>
                  </a:lnTo>
                  <a:lnTo>
                    <a:pt x="901700" y="1295400"/>
                  </a:lnTo>
                  <a:lnTo>
                    <a:pt x="889000" y="1308100"/>
                  </a:lnTo>
                  <a:lnTo>
                    <a:pt x="889000" y="1320800"/>
                  </a:lnTo>
                  <a:lnTo>
                    <a:pt x="901700" y="13208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50900" y="1346200"/>
                  </a:lnTo>
                  <a:lnTo>
                    <a:pt x="876300" y="1333500"/>
                  </a:lnTo>
                  <a:lnTo>
                    <a:pt x="863600" y="1320800"/>
                  </a:lnTo>
                  <a:lnTo>
                    <a:pt x="838200" y="1320800"/>
                  </a:lnTo>
                  <a:lnTo>
                    <a:pt x="825500" y="1320800"/>
                  </a:lnTo>
                  <a:lnTo>
                    <a:pt x="825500" y="1346200"/>
                  </a:lnTo>
                  <a:lnTo>
                    <a:pt x="825500" y="1346200"/>
                  </a:lnTo>
                  <a:lnTo>
                    <a:pt x="812800" y="1346200"/>
                  </a:lnTo>
                  <a:lnTo>
                    <a:pt x="787400" y="1333500"/>
                  </a:lnTo>
                  <a:lnTo>
                    <a:pt x="774700" y="1320800"/>
                  </a:lnTo>
                  <a:lnTo>
                    <a:pt x="774700" y="1308100"/>
                  </a:lnTo>
                  <a:lnTo>
                    <a:pt x="800100" y="1320800"/>
                  </a:lnTo>
                  <a:lnTo>
                    <a:pt x="812800" y="1320800"/>
                  </a:lnTo>
                  <a:lnTo>
                    <a:pt x="825500" y="1308100"/>
                  </a:lnTo>
                  <a:lnTo>
                    <a:pt x="812800" y="1308100"/>
                  </a:lnTo>
                  <a:lnTo>
                    <a:pt x="825500" y="1282700"/>
                  </a:lnTo>
                  <a:lnTo>
                    <a:pt x="762000" y="1270000"/>
                  </a:lnTo>
                  <a:lnTo>
                    <a:pt x="774700" y="1270000"/>
                  </a:lnTo>
                  <a:lnTo>
                    <a:pt x="762000" y="1295400"/>
                  </a:lnTo>
                  <a:lnTo>
                    <a:pt x="723900" y="1295400"/>
                  </a:lnTo>
                  <a:lnTo>
                    <a:pt x="723900" y="1308100"/>
                  </a:lnTo>
                  <a:lnTo>
                    <a:pt x="673100" y="1295400"/>
                  </a:lnTo>
                  <a:lnTo>
                    <a:pt x="698500" y="1257300"/>
                  </a:lnTo>
                  <a:lnTo>
                    <a:pt x="711200" y="1257300"/>
                  </a:lnTo>
                  <a:lnTo>
                    <a:pt x="698500" y="1257300"/>
                  </a:lnTo>
                  <a:lnTo>
                    <a:pt x="685800" y="1244600"/>
                  </a:lnTo>
                  <a:lnTo>
                    <a:pt x="660400" y="12319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19200"/>
                  </a:lnTo>
                  <a:lnTo>
                    <a:pt x="635000" y="1219200"/>
                  </a:lnTo>
                  <a:lnTo>
                    <a:pt x="647700" y="1219200"/>
                  </a:lnTo>
                  <a:lnTo>
                    <a:pt x="660400" y="1206500"/>
                  </a:lnTo>
                  <a:lnTo>
                    <a:pt x="673100" y="1206500"/>
                  </a:lnTo>
                  <a:lnTo>
                    <a:pt x="673100" y="1206500"/>
                  </a:lnTo>
                  <a:lnTo>
                    <a:pt x="660400" y="1193800"/>
                  </a:lnTo>
                  <a:lnTo>
                    <a:pt x="6477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09600" y="1231900"/>
                  </a:lnTo>
                  <a:lnTo>
                    <a:pt x="609600" y="1231900"/>
                  </a:lnTo>
                  <a:lnTo>
                    <a:pt x="609600" y="1244600"/>
                  </a:lnTo>
                  <a:lnTo>
                    <a:pt x="6223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70000"/>
                  </a:lnTo>
                  <a:lnTo>
                    <a:pt x="609600" y="1270000"/>
                  </a:lnTo>
                  <a:lnTo>
                    <a:pt x="609600" y="1282700"/>
                  </a:lnTo>
                  <a:lnTo>
                    <a:pt x="596900" y="1270000"/>
                  </a:lnTo>
                  <a:lnTo>
                    <a:pt x="571500" y="1257300"/>
                  </a:lnTo>
                  <a:lnTo>
                    <a:pt x="571500" y="1244600"/>
                  </a:lnTo>
                  <a:lnTo>
                    <a:pt x="546100" y="1244600"/>
                  </a:lnTo>
                  <a:lnTo>
                    <a:pt x="558800" y="1244600"/>
                  </a:lnTo>
                  <a:lnTo>
                    <a:pt x="533400" y="1244600"/>
                  </a:lnTo>
                  <a:lnTo>
                    <a:pt x="533400" y="1231900"/>
                  </a:lnTo>
                  <a:lnTo>
                    <a:pt x="533400" y="1231900"/>
                  </a:lnTo>
                  <a:lnTo>
                    <a:pt x="546100" y="1219200"/>
                  </a:lnTo>
                  <a:lnTo>
                    <a:pt x="533400" y="1219200"/>
                  </a:lnTo>
                  <a:lnTo>
                    <a:pt x="520700" y="1206500"/>
                  </a:lnTo>
                  <a:lnTo>
                    <a:pt x="520700" y="1206500"/>
                  </a:lnTo>
                  <a:lnTo>
                    <a:pt x="508000" y="1206500"/>
                  </a:lnTo>
                  <a:lnTo>
                    <a:pt x="495300" y="1193800"/>
                  </a:lnTo>
                  <a:lnTo>
                    <a:pt x="482600" y="1193800"/>
                  </a:lnTo>
                  <a:lnTo>
                    <a:pt x="495300" y="1181100"/>
                  </a:lnTo>
                  <a:lnTo>
                    <a:pt x="469900" y="1181100"/>
                  </a:lnTo>
                  <a:lnTo>
                    <a:pt x="4699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68400"/>
                  </a:lnTo>
                  <a:lnTo>
                    <a:pt x="508000" y="1155700"/>
                  </a:lnTo>
                  <a:lnTo>
                    <a:pt x="520700" y="1155700"/>
                  </a:lnTo>
                  <a:lnTo>
                    <a:pt x="533400" y="1143000"/>
                  </a:lnTo>
                  <a:lnTo>
                    <a:pt x="546100" y="1155700"/>
                  </a:lnTo>
                  <a:lnTo>
                    <a:pt x="546100" y="1155700"/>
                  </a:lnTo>
                  <a:lnTo>
                    <a:pt x="558800" y="1155700"/>
                  </a:lnTo>
                  <a:lnTo>
                    <a:pt x="584200" y="1143000"/>
                  </a:lnTo>
                  <a:lnTo>
                    <a:pt x="596900" y="1143000"/>
                  </a:lnTo>
                  <a:lnTo>
                    <a:pt x="5969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596900" y="1130300"/>
                  </a:lnTo>
                  <a:lnTo>
                    <a:pt x="5969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71500" y="1143000"/>
                  </a:lnTo>
                  <a:lnTo>
                    <a:pt x="571500" y="1155700"/>
                  </a:lnTo>
                  <a:lnTo>
                    <a:pt x="533400" y="1143000"/>
                  </a:lnTo>
                  <a:lnTo>
                    <a:pt x="533400" y="1130300"/>
                  </a:lnTo>
                  <a:lnTo>
                    <a:pt x="546100" y="1143000"/>
                  </a:lnTo>
                  <a:lnTo>
                    <a:pt x="571500" y="1079500"/>
                  </a:lnTo>
                  <a:lnTo>
                    <a:pt x="584200" y="1079500"/>
                  </a:lnTo>
                  <a:lnTo>
                    <a:pt x="596900" y="1079500"/>
                  </a:lnTo>
                  <a:lnTo>
                    <a:pt x="609600" y="1066800"/>
                  </a:lnTo>
                  <a:lnTo>
                    <a:pt x="622300" y="1066800"/>
                  </a:lnTo>
                  <a:lnTo>
                    <a:pt x="622300" y="1066800"/>
                  </a:lnTo>
                  <a:lnTo>
                    <a:pt x="609600" y="1066800"/>
                  </a:lnTo>
                  <a:lnTo>
                    <a:pt x="609600" y="1066800"/>
                  </a:lnTo>
                  <a:lnTo>
                    <a:pt x="596900" y="1066800"/>
                  </a:lnTo>
                  <a:lnTo>
                    <a:pt x="596900" y="1066800"/>
                  </a:lnTo>
                  <a:lnTo>
                    <a:pt x="584200" y="1066800"/>
                  </a:lnTo>
                  <a:lnTo>
                    <a:pt x="584200" y="1066800"/>
                  </a:lnTo>
                  <a:lnTo>
                    <a:pt x="571500" y="1066800"/>
                  </a:lnTo>
                  <a:lnTo>
                    <a:pt x="571500" y="1066800"/>
                  </a:lnTo>
                  <a:lnTo>
                    <a:pt x="546100" y="1054100"/>
                  </a:lnTo>
                  <a:lnTo>
                    <a:pt x="546100" y="1054100"/>
                  </a:lnTo>
                  <a:lnTo>
                    <a:pt x="533400" y="10541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28700"/>
                  </a:lnTo>
                  <a:lnTo>
                    <a:pt x="520700" y="1028700"/>
                  </a:lnTo>
                  <a:lnTo>
                    <a:pt x="5207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20700" y="1016000"/>
                  </a:lnTo>
                  <a:lnTo>
                    <a:pt x="508000" y="1016000"/>
                  </a:lnTo>
                  <a:lnTo>
                    <a:pt x="508000" y="1016000"/>
                  </a:lnTo>
                  <a:lnTo>
                    <a:pt x="495300" y="1003300"/>
                  </a:lnTo>
                  <a:lnTo>
                    <a:pt x="482600" y="1003300"/>
                  </a:lnTo>
                  <a:lnTo>
                    <a:pt x="495300" y="10033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9906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57200" y="9525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44500" y="939800"/>
                  </a:lnTo>
                  <a:lnTo>
                    <a:pt x="431800" y="939800"/>
                  </a:lnTo>
                  <a:lnTo>
                    <a:pt x="419100" y="952500"/>
                  </a:lnTo>
                  <a:lnTo>
                    <a:pt x="393700" y="952500"/>
                  </a:lnTo>
                  <a:lnTo>
                    <a:pt x="393700" y="952500"/>
                  </a:lnTo>
                  <a:lnTo>
                    <a:pt x="368300" y="939800"/>
                  </a:lnTo>
                  <a:lnTo>
                    <a:pt x="368300" y="939800"/>
                  </a:lnTo>
                  <a:lnTo>
                    <a:pt x="292100" y="939800"/>
                  </a:lnTo>
                  <a:lnTo>
                    <a:pt x="292100" y="939800"/>
                  </a:lnTo>
                  <a:lnTo>
                    <a:pt x="279400" y="939800"/>
                  </a:lnTo>
                  <a:lnTo>
                    <a:pt x="266700" y="939800"/>
                  </a:lnTo>
                  <a:lnTo>
                    <a:pt x="266700" y="939800"/>
                  </a:lnTo>
                  <a:lnTo>
                    <a:pt x="254000" y="939800"/>
                  </a:lnTo>
                  <a:lnTo>
                    <a:pt x="2667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15900" y="9144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90500" y="889000"/>
                  </a:lnTo>
                  <a:lnTo>
                    <a:pt x="177800" y="889000"/>
                  </a:lnTo>
                  <a:lnTo>
                    <a:pt x="203200" y="876300"/>
                  </a:lnTo>
                  <a:lnTo>
                    <a:pt x="215900" y="863600"/>
                  </a:lnTo>
                  <a:lnTo>
                    <a:pt x="203200" y="863600"/>
                  </a:lnTo>
                  <a:lnTo>
                    <a:pt x="203200" y="850900"/>
                  </a:lnTo>
                  <a:lnTo>
                    <a:pt x="190500" y="850900"/>
                  </a:lnTo>
                  <a:lnTo>
                    <a:pt x="190500" y="850900"/>
                  </a:lnTo>
                  <a:lnTo>
                    <a:pt x="165100" y="850900"/>
                  </a:lnTo>
                  <a:lnTo>
                    <a:pt x="165100" y="863600"/>
                  </a:lnTo>
                  <a:lnTo>
                    <a:pt x="139700" y="863600"/>
                  </a:lnTo>
                  <a:lnTo>
                    <a:pt x="139700" y="8509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01600" y="825500"/>
                  </a:lnTo>
                  <a:lnTo>
                    <a:pt x="88900" y="825500"/>
                  </a:lnTo>
                  <a:lnTo>
                    <a:pt x="76200" y="812800"/>
                  </a:lnTo>
                  <a:lnTo>
                    <a:pt x="76200" y="812800"/>
                  </a:lnTo>
                  <a:lnTo>
                    <a:pt x="63500" y="812800"/>
                  </a:lnTo>
                  <a:lnTo>
                    <a:pt x="63500" y="812800"/>
                  </a:lnTo>
                  <a:lnTo>
                    <a:pt x="50800" y="8001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74700"/>
                  </a:lnTo>
                  <a:lnTo>
                    <a:pt x="0" y="7747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 dirty="0"/>
            </a:p>
          </p:txBody>
        </p:sp>
        <p:sp>
          <p:nvSpPr>
            <p:cNvPr id="21" name="0410"/>
            <p:cNvSpPr/>
            <p:nvPr/>
          </p:nvSpPr>
          <p:spPr>
            <a:xfrm>
              <a:off x="385675" y="1947302"/>
              <a:ext cx="1339007" cy="712419"/>
            </a:xfrm>
            <a:custGeom>
              <a:avLst/>
              <a:gdLst/>
              <a:ahLst/>
              <a:cxnLst/>
              <a:rect l="0" t="0" r="0" b="0"/>
              <a:pathLst>
                <a:path w="3289301" h="1955801">
                  <a:moveTo>
                    <a:pt x="0" y="1219200"/>
                  </a:moveTo>
                  <a:lnTo>
                    <a:pt x="12700" y="12192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25400" y="1206500"/>
                  </a:lnTo>
                  <a:lnTo>
                    <a:pt x="38100" y="1193800"/>
                  </a:lnTo>
                  <a:lnTo>
                    <a:pt x="50800" y="1193800"/>
                  </a:lnTo>
                  <a:lnTo>
                    <a:pt x="50800" y="1181100"/>
                  </a:lnTo>
                  <a:lnTo>
                    <a:pt x="50800" y="1181100"/>
                  </a:lnTo>
                  <a:lnTo>
                    <a:pt x="50800" y="1168400"/>
                  </a:lnTo>
                  <a:lnTo>
                    <a:pt x="63500" y="1168400"/>
                  </a:lnTo>
                  <a:lnTo>
                    <a:pt x="76200" y="1168400"/>
                  </a:lnTo>
                  <a:lnTo>
                    <a:pt x="88900" y="11684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43000"/>
                  </a:lnTo>
                  <a:lnTo>
                    <a:pt x="114300" y="1117600"/>
                  </a:lnTo>
                  <a:lnTo>
                    <a:pt x="139700" y="11303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52400" y="1130300"/>
                  </a:lnTo>
                  <a:lnTo>
                    <a:pt x="165100" y="1130300"/>
                  </a:lnTo>
                  <a:lnTo>
                    <a:pt x="165100" y="1130300"/>
                  </a:lnTo>
                  <a:lnTo>
                    <a:pt x="177800" y="1130300"/>
                  </a:lnTo>
                  <a:lnTo>
                    <a:pt x="177800" y="1130300"/>
                  </a:lnTo>
                  <a:lnTo>
                    <a:pt x="203200" y="1130300"/>
                  </a:lnTo>
                  <a:lnTo>
                    <a:pt x="203200" y="1130300"/>
                  </a:lnTo>
                  <a:lnTo>
                    <a:pt x="215900" y="1130300"/>
                  </a:lnTo>
                  <a:lnTo>
                    <a:pt x="228600" y="1143000"/>
                  </a:lnTo>
                  <a:lnTo>
                    <a:pt x="228600" y="1143000"/>
                  </a:lnTo>
                  <a:lnTo>
                    <a:pt x="228600" y="1130300"/>
                  </a:lnTo>
                  <a:lnTo>
                    <a:pt x="241300" y="1130300"/>
                  </a:lnTo>
                  <a:lnTo>
                    <a:pt x="241300" y="1130300"/>
                  </a:lnTo>
                  <a:lnTo>
                    <a:pt x="254000" y="1104900"/>
                  </a:lnTo>
                  <a:lnTo>
                    <a:pt x="254000" y="1104900"/>
                  </a:lnTo>
                  <a:lnTo>
                    <a:pt x="279400" y="1079500"/>
                  </a:lnTo>
                  <a:lnTo>
                    <a:pt x="292100" y="1079500"/>
                  </a:lnTo>
                  <a:lnTo>
                    <a:pt x="317500" y="1016000"/>
                  </a:lnTo>
                  <a:lnTo>
                    <a:pt x="304800" y="1003300"/>
                  </a:lnTo>
                  <a:lnTo>
                    <a:pt x="304800" y="1003300"/>
                  </a:lnTo>
                  <a:lnTo>
                    <a:pt x="304800" y="990600"/>
                  </a:lnTo>
                  <a:lnTo>
                    <a:pt x="304800" y="977900"/>
                  </a:lnTo>
                  <a:lnTo>
                    <a:pt x="330200" y="927100"/>
                  </a:lnTo>
                  <a:lnTo>
                    <a:pt x="317500" y="927100"/>
                  </a:lnTo>
                  <a:lnTo>
                    <a:pt x="317500" y="914400"/>
                  </a:lnTo>
                  <a:lnTo>
                    <a:pt x="330200" y="914400"/>
                  </a:lnTo>
                  <a:lnTo>
                    <a:pt x="342900" y="889000"/>
                  </a:lnTo>
                  <a:lnTo>
                    <a:pt x="330200" y="876300"/>
                  </a:lnTo>
                  <a:lnTo>
                    <a:pt x="342900" y="850900"/>
                  </a:lnTo>
                  <a:lnTo>
                    <a:pt x="368300" y="850900"/>
                  </a:lnTo>
                  <a:lnTo>
                    <a:pt x="381000" y="850900"/>
                  </a:lnTo>
                  <a:lnTo>
                    <a:pt x="406400" y="863600"/>
                  </a:lnTo>
                  <a:lnTo>
                    <a:pt x="4064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50900"/>
                  </a:lnTo>
                  <a:lnTo>
                    <a:pt x="4445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38200"/>
                  </a:lnTo>
                  <a:lnTo>
                    <a:pt x="469900" y="838200"/>
                  </a:lnTo>
                  <a:lnTo>
                    <a:pt x="482600" y="838200"/>
                  </a:lnTo>
                  <a:lnTo>
                    <a:pt x="495300" y="838200"/>
                  </a:lnTo>
                  <a:lnTo>
                    <a:pt x="495300" y="838200"/>
                  </a:lnTo>
                  <a:lnTo>
                    <a:pt x="508000" y="850900"/>
                  </a:lnTo>
                  <a:lnTo>
                    <a:pt x="508000" y="838200"/>
                  </a:lnTo>
                  <a:lnTo>
                    <a:pt x="520700" y="838200"/>
                  </a:lnTo>
                  <a:lnTo>
                    <a:pt x="520700" y="838200"/>
                  </a:lnTo>
                  <a:lnTo>
                    <a:pt x="546100" y="838200"/>
                  </a:lnTo>
                  <a:lnTo>
                    <a:pt x="558800" y="825500"/>
                  </a:lnTo>
                  <a:lnTo>
                    <a:pt x="558800" y="812800"/>
                  </a:lnTo>
                  <a:lnTo>
                    <a:pt x="596900" y="774700"/>
                  </a:lnTo>
                  <a:lnTo>
                    <a:pt x="609600" y="749300"/>
                  </a:lnTo>
                  <a:lnTo>
                    <a:pt x="635000" y="711200"/>
                  </a:lnTo>
                  <a:lnTo>
                    <a:pt x="635000" y="7112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60400" y="673100"/>
                  </a:lnTo>
                  <a:lnTo>
                    <a:pt x="635000" y="673100"/>
                  </a:lnTo>
                  <a:lnTo>
                    <a:pt x="635000" y="660400"/>
                  </a:lnTo>
                  <a:lnTo>
                    <a:pt x="635000" y="660400"/>
                  </a:lnTo>
                  <a:lnTo>
                    <a:pt x="647700" y="660400"/>
                  </a:lnTo>
                  <a:lnTo>
                    <a:pt x="635000" y="660400"/>
                  </a:lnTo>
                  <a:lnTo>
                    <a:pt x="635000" y="635000"/>
                  </a:lnTo>
                  <a:lnTo>
                    <a:pt x="647700" y="635000"/>
                  </a:lnTo>
                  <a:lnTo>
                    <a:pt x="660400" y="635000"/>
                  </a:lnTo>
                  <a:lnTo>
                    <a:pt x="673100" y="635000"/>
                  </a:lnTo>
                  <a:lnTo>
                    <a:pt x="698500" y="635000"/>
                  </a:lnTo>
                  <a:lnTo>
                    <a:pt x="723900" y="635000"/>
                  </a:lnTo>
                  <a:lnTo>
                    <a:pt x="711200" y="635000"/>
                  </a:lnTo>
                  <a:lnTo>
                    <a:pt x="749300" y="647700"/>
                  </a:lnTo>
                  <a:lnTo>
                    <a:pt x="762000" y="647700"/>
                  </a:lnTo>
                  <a:lnTo>
                    <a:pt x="800100" y="647700"/>
                  </a:lnTo>
                  <a:lnTo>
                    <a:pt x="812800" y="6350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63600" y="6350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63600" y="596900"/>
                  </a:lnTo>
                  <a:lnTo>
                    <a:pt x="863600" y="596900"/>
                  </a:lnTo>
                  <a:lnTo>
                    <a:pt x="850900" y="596900"/>
                  </a:lnTo>
                  <a:lnTo>
                    <a:pt x="838200" y="571500"/>
                  </a:lnTo>
                  <a:lnTo>
                    <a:pt x="825500" y="571500"/>
                  </a:lnTo>
                  <a:lnTo>
                    <a:pt x="812800" y="571500"/>
                  </a:lnTo>
                  <a:lnTo>
                    <a:pt x="787400" y="558800"/>
                  </a:lnTo>
                  <a:lnTo>
                    <a:pt x="762000" y="558800"/>
                  </a:lnTo>
                  <a:lnTo>
                    <a:pt x="736600" y="546100"/>
                  </a:lnTo>
                  <a:lnTo>
                    <a:pt x="723900" y="546100"/>
                  </a:lnTo>
                  <a:lnTo>
                    <a:pt x="698500" y="546100"/>
                  </a:lnTo>
                  <a:lnTo>
                    <a:pt x="6858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635000" y="508000"/>
                  </a:lnTo>
                  <a:lnTo>
                    <a:pt x="635000" y="508000"/>
                  </a:lnTo>
                  <a:lnTo>
                    <a:pt x="609600" y="508000"/>
                  </a:lnTo>
                  <a:lnTo>
                    <a:pt x="622300" y="495300"/>
                  </a:lnTo>
                  <a:lnTo>
                    <a:pt x="622300" y="495300"/>
                  </a:lnTo>
                  <a:lnTo>
                    <a:pt x="647700" y="495300"/>
                  </a:lnTo>
                  <a:lnTo>
                    <a:pt x="647700" y="495300"/>
                  </a:lnTo>
                  <a:lnTo>
                    <a:pt x="647700" y="482600"/>
                  </a:lnTo>
                  <a:lnTo>
                    <a:pt x="660400" y="482600"/>
                  </a:lnTo>
                  <a:lnTo>
                    <a:pt x="673100" y="482600"/>
                  </a:lnTo>
                  <a:lnTo>
                    <a:pt x="673100" y="482600"/>
                  </a:lnTo>
                  <a:lnTo>
                    <a:pt x="685800" y="482600"/>
                  </a:lnTo>
                  <a:lnTo>
                    <a:pt x="685800" y="469900"/>
                  </a:lnTo>
                  <a:lnTo>
                    <a:pt x="685800" y="469900"/>
                  </a:lnTo>
                  <a:lnTo>
                    <a:pt x="673100" y="469900"/>
                  </a:lnTo>
                  <a:lnTo>
                    <a:pt x="673100" y="469900"/>
                  </a:lnTo>
                  <a:lnTo>
                    <a:pt x="673100" y="444500"/>
                  </a:lnTo>
                  <a:lnTo>
                    <a:pt x="673100" y="444500"/>
                  </a:lnTo>
                  <a:lnTo>
                    <a:pt x="660400" y="431800"/>
                  </a:lnTo>
                  <a:lnTo>
                    <a:pt x="660400" y="431800"/>
                  </a:lnTo>
                  <a:lnTo>
                    <a:pt x="647700" y="431800"/>
                  </a:lnTo>
                  <a:lnTo>
                    <a:pt x="660400" y="419100"/>
                  </a:lnTo>
                  <a:lnTo>
                    <a:pt x="660400" y="419100"/>
                  </a:lnTo>
                  <a:lnTo>
                    <a:pt x="673100" y="381000"/>
                  </a:lnTo>
                  <a:lnTo>
                    <a:pt x="673100" y="381000"/>
                  </a:lnTo>
                  <a:lnTo>
                    <a:pt x="685800" y="368300"/>
                  </a:lnTo>
                  <a:lnTo>
                    <a:pt x="698500" y="368300"/>
                  </a:lnTo>
                  <a:lnTo>
                    <a:pt x="723900" y="368300"/>
                  </a:lnTo>
                  <a:lnTo>
                    <a:pt x="723900" y="355600"/>
                  </a:lnTo>
                  <a:lnTo>
                    <a:pt x="723900" y="355600"/>
                  </a:lnTo>
                  <a:lnTo>
                    <a:pt x="736600" y="355600"/>
                  </a:lnTo>
                  <a:lnTo>
                    <a:pt x="736600" y="342900"/>
                  </a:lnTo>
                  <a:lnTo>
                    <a:pt x="749300" y="342900"/>
                  </a:lnTo>
                  <a:lnTo>
                    <a:pt x="762000" y="342900"/>
                  </a:lnTo>
                  <a:lnTo>
                    <a:pt x="762000" y="330200"/>
                  </a:lnTo>
                  <a:lnTo>
                    <a:pt x="762000" y="330200"/>
                  </a:lnTo>
                  <a:lnTo>
                    <a:pt x="774700" y="330200"/>
                  </a:lnTo>
                  <a:lnTo>
                    <a:pt x="774700" y="317500"/>
                  </a:lnTo>
                  <a:lnTo>
                    <a:pt x="762000" y="317500"/>
                  </a:lnTo>
                  <a:lnTo>
                    <a:pt x="774700" y="317500"/>
                  </a:lnTo>
                  <a:lnTo>
                    <a:pt x="774700" y="317500"/>
                  </a:lnTo>
                  <a:lnTo>
                    <a:pt x="774700" y="304800"/>
                  </a:lnTo>
                  <a:lnTo>
                    <a:pt x="787400" y="304800"/>
                  </a:lnTo>
                  <a:lnTo>
                    <a:pt x="774700" y="292100"/>
                  </a:lnTo>
                  <a:lnTo>
                    <a:pt x="774700" y="292100"/>
                  </a:lnTo>
                  <a:lnTo>
                    <a:pt x="749300" y="2794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36600" y="266700"/>
                  </a:lnTo>
                  <a:lnTo>
                    <a:pt x="723900" y="241300"/>
                  </a:lnTo>
                  <a:lnTo>
                    <a:pt x="723900" y="241300"/>
                  </a:lnTo>
                  <a:lnTo>
                    <a:pt x="711200" y="241300"/>
                  </a:lnTo>
                  <a:lnTo>
                    <a:pt x="698500" y="241300"/>
                  </a:lnTo>
                  <a:lnTo>
                    <a:pt x="698500" y="228600"/>
                  </a:lnTo>
                  <a:lnTo>
                    <a:pt x="685800" y="228600"/>
                  </a:lnTo>
                  <a:lnTo>
                    <a:pt x="685800" y="2413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711200" y="215900"/>
                  </a:lnTo>
                  <a:lnTo>
                    <a:pt x="723900" y="215900"/>
                  </a:lnTo>
                  <a:lnTo>
                    <a:pt x="749300" y="228600"/>
                  </a:lnTo>
                  <a:lnTo>
                    <a:pt x="749300" y="228600"/>
                  </a:lnTo>
                  <a:lnTo>
                    <a:pt x="762000" y="228600"/>
                  </a:lnTo>
                  <a:lnTo>
                    <a:pt x="749300" y="215900"/>
                  </a:lnTo>
                  <a:lnTo>
                    <a:pt x="749300" y="215900"/>
                  </a:lnTo>
                  <a:lnTo>
                    <a:pt x="762000" y="215900"/>
                  </a:lnTo>
                  <a:lnTo>
                    <a:pt x="774700" y="215900"/>
                  </a:lnTo>
                  <a:lnTo>
                    <a:pt x="800100" y="215900"/>
                  </a:lnTo>
                  <a:lnTo>
                    <a:pt x="800100" y="203200"/>
                  </a:lnTo>
                  <a:lnTo>
                    <a:pt x="825500" y="203200"/>
                  </a:lnTo>
                  <a:lnTo>
                    <a:pt x="825500" y="203200"/>
                  </a:lnTo>
                  <a:lnTo>
                    <a:pt x="850900" y="215900"/>
                  </a:lnTo>
                  <a:lnTo>
                    <a:pt x="850900" y="215900"/>
                  </a:lnTo>
                  <a:lnTo>
                    <a:pt x="8890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398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65200" y="203200"/>
                  </a:lnTo>
                  <a:lnTo>
                    <a:pt x="977900" y="203200"/>
                  </a:lnTo>
                  <a:lnTo>
                    <a:pt x="1003300" y="203200"/>
                  </a:lnTo>
                  <a:lnTo>
                    <a:pt x="1054100" y="215900"/>
                  </a:lnTo>
                  <a:lnTo>
                    <a:pt x="1066800" y="203200"/>
                  </a:lnTo>
                  <a:lnTo>
                    <a:pt x="1104900" y="203200"/>
                  </a:lnTo>
                  <a:lnTo>
                    <a:pt x="1104900" y="215900"/>
                  </a:lnTo>
                  <a:lnTo>
                    <a:pt x="1117600" y="215900"/>
                  </a:lnTo>
                  <a:lnTo>
                    <a:pt x="1117600" y="215900"/>
                  </a:lnTo>
                  <a:lnTo>
                    <a:pt x="1130300" y="215900"/>
                  </a:lnTo>
                  <a:lnTo>
                    <a:pt x="1130300" y="228600"/>
                  </a:lnTo>
                  <a:lnTo>
                    <a:pt x="1181100" y="228600"/>
                  </a:lnTo>
                  <a:lnTo>
                    <a:pt x="1181100" y="228600"/>
                  </a:lnTo>
                  <a:lnTo>
                    <a:pt x="1193800" y="228600"/>
                  </a:lnTo>
                  <a:lnTo>
                    <a:pt x="1206500" y="228600"/>
                  </a:lnTo>
                  <a:lnTo>
                    <a:pt x="1206500" y="215900"/>
                  </a:lnTo>
                  <a:lnTo>
                    <a:pt x="1219200" y="228600"/>
                  </a:lnTo>
                  <a:lnTo>
                    <a:pt x="1219200" y="2286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57300" y="215900"/>
                  </a:lnTo>
                  <a:lnTo>
                    <a:pt x="1257300" y="215900"/>
                  </a:lnTo>
                  <a:lnTo>
                    <a:pt x="1270000" y="190500"/>
                  </a:lnTo>
                  <a:lnTo>
                    <a:pt x="1257300" y="190500"/>
                  </a:lnTo>
                  <a:lnTo>
                    <a:pt x="1257300" y="177800"/>
                  </a:lnTo>
                  <a:lnTo>
                    <a:pt x="1244600" y="177800"/>
                  </a:lnTo>
                  <a:lnTo>
                    <a:pt x="1257300" y="177800"/>
                  </a:lnTo>
                  <a:lnTo>
                    <a:pt x="1270000" y="177800"/>
                  </a:lnTo>
                  <a:lnTo>
                    <a:pt x="1282700" y="165100"/>
                  </a:lnTo>
                  <a:lnTo>
                    <a:pt x="1295400" y="165100"/>
                  </a:lnTo>
                  <a:lnTo>
                    <a:pt x="1308100" y="165100"/>
                  </a:lnTo>
                  <a:lnTo>
                    <a:pt x="1308100" y="165100"/>
                  </a:lnTo>
                  <a:lnTo>
                    <a:pt x="1320800" y="165100"/>
                  </a:lnTo>
                  <a:lnTo>
                    <a:pt x="1320800" y="152400"/>
                  </a:lnTo>
                  <a:lnTo>
                    <a:pt x="1333500" y="152400"/>
                  </a:lnTo>
                  <a:lnTo>
                    <a:pt x="1333500" y="152400"/>
                  </a:lnTo>
                  <a:lnTo>
                    <a:pt x="1358900" y="165100"/>
                  </a:lnTo>
                  <a:lnTo>
                    <a:pt x="1358900" y="152400"/>
                  </a:lnTo>
                  <a:lnTo>
                    <a:pt x="1346200" y="139700"/>
                  </a:lnTo>
                  <a:lnTo>
                    <a:pt x="1333500" y="127000"/>
                  </a:lnTo>
                  <a:lnTo>
                    <a:pt x="1333500" y="114300"/>
                  </a:lnTo>
                  <a:lnTo>
                    <a:pt x="1320800" y="114300"/>
                  </a:lnTo>
                  <a:lnTo>
                    <a:pt x="1333500" y="114300"/>
                  </a:lnTo>
                  <a:lnTo>
                    <a:pt x="1333500" y="114300"/>
                  </a:lnTo>
                  <a:lnTo>
                    <a:pt x="1346200" y="101600"/>
                  </a:lnTo>
                  <a:lnTo>
                    <a:pt x="1358900" y="114300"/>
                  </a:lnTo>
                  <a:lnTo>
                    <a:pt x="1358900" y="114300"/>
                  </a:lnTo>
                  <a:lnTo>
                    <a:pt x="1371600" y="101600"/>
                  </a:lnTo>
                  <a:lnTo>
                    <a:pt x="1384300" y="101600"/>
                  </a:lnTo>
                  <a:lnTo>
                    <a:pt x="1397000" y="1016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35100" y="76200"/>
                  </a:lnTo>
                  <a:lnTo>
                    <a:pt x="1435100" y="76200"/>
                  </a:lnTo>
                  <a:lnTo>
                    <a:pt x="1447800" y="76200"/>
                  </a:lnTo>
                  <a:lnTo>
                    <a:pt x="1447800" y="635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73200" y="76200"/>
                  </a:lnTo>
                  <a:lnTo>
                    <a:pt x="14986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12700"/>
                  </a:lnTo>
                  <a:lnTo>
                    <a:pt x="1587500" y="12700"/>
                  </a:lnTo>
                  <a:lnTo>
                    <a:pt x="1587500" y="0"/>
                  </a:lnTo>
                  <a:lnTo>
                    <a:pt x="1676400" y="127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63700" y="25400"/>
                  </a:lnTo>
                  <a:lnTo>
                    <a:pt x="1689100" y="25400"/>
                  </a:lnTo>
                  <a:lnTo>
                    <a:pt x="1714500" y="25400"/>
                  </a:lnTo>
                  <a:lnTo>
                    <a:pt x="1701800" y="38100"/>
                  </a:lnTo>
                  <a:lnTo>
                    <a:pt x="1739900" y="38100"/>
                  </a:lnTo>
                  <a:lnTo>
                    <a:pt x="1739900" y="25400"/>
                  </a:lnTo>
                  <a:lnTo>
                    <a:pt x="1879600" y="50800"/>
                  </a:lnTo>
                  <a:lnTo>
                    <a:pt x="1879600" y="63500"/>
                  </a:lnTo>
                  <a:lnTo>
                    <a:pt x="1905000" y="63500"/>
                  </a:lnTo>
                  <a:lnTo>
                    <a:pt x="1905000" y="76200"/>
                  </a:lnTo>
                  <a:lnTo>
                    <a:pt x="1930400" y="76200"/>
                  </a:lnTo>
                  <a:lnTo>
                    <a:pt x="1930400" y="88900"/>
                  </a:lnTo>
                  <a:lnTo>
                    <a:pt x="1955800" y="88900"/>
                  </a:lnTo>
                  <a:lnTo>
                    <a:pt x="1955800" y="88900"/>
                  </a:lnTo>
                  <a:lnTo>
                    <a:pt x="1981200" y="88900"/>
                  </a:lnTo>
                  <a:lnTo>
                    <a:pt x="20066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32000" y="1016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44700" y="762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095500" y="63500"/>
                  </a:lnTo>
                  <a:lnTo>
                    <a:pt x="2095500" y="50800"/>
                  </a:lnTo>
                  <a:lnTo>
                    <a:pt x="2108200" y="50800"/>
                  </a:lnTo>
                  <a:lnTo>
                    <a:pt x="2108200" y="50800"/>
                  </a:lnTo>
                  <a:lnTo>
                    <a:pt x="2120900" y="50800"/>
                  </a:lnTo>
                  <a:lnTo>
                    <a:pt x="2133600" y="38100"/>
                  </a:lnTo>
                  <a:lnTo>
                    <a:pt x="2133600" y="50800"/>
                  </a:lnTo>
                  <a:lnTo>
                    <a:pt x="2133600" y="50800"/>
                  </a:lnTo>
                  <a:lnTo>
                    <a:pt x="2146300" y="50800"/>
                  </a:lnTo>
                  <a:lnTo>
                    <a:pt x="2171700" y="38100"/>
                  </a:lnTo>
                  <a:lnTo>
                    <a:pt x="2171700" y="38100"/>
                  </a:lnTo>
                  <a:lnTo>
                    <a:pt x="2184400" y="381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63500"/>
                  </a:lnTo>
                  <a:lnTo>
                    <a:pt x="2209800" y="63500"/>
                  </a:lnTo>
                  <a:lnTo>
                    <a:pt x="2209800" y="635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35200" y="101600"/>
                  </a:lnTo>
                  <a:lnTo>
                    <a:pt x="2286000" y="1016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298700" y="127000"/>
                  </a:lnTo>
                  <a:lnTo>
                    <a:pt x="2298700" y="127000"/>
                  </a:lnTo>
                  <a:lnTo>
                    <a:pt x="2324100" y="1270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36800" y="139700"/>
                  </a:lnTo>
                  <a:lnTo>
                    <a:pt x="2349500" y="139700"/>
                  </a:lnTo>
                  <a:lnTo>
                    <a:pt x="2349500" y="139700"/>
                  </a:lnTo>
                  <a:lnTo>
                    <a:pt x="2362200" y="152400"/>
                  </a:lnTo>
                  <a:lnTo>
                    <a:pt x="2362200" y="152400"/>
                  </a:lnTo>
                  <a:lnTo>
                    <a:pt x="2374900" y="152400"/>
                  </a:lnTo>
                  <a:lnTo>
                    <a:pt x="2387600" y="152400"/>
                  </a:lnTo>
                  <a:lnTo>
                    <a:pt x="2400300" y="152400"/>
                  </a:lnTo>
                  <a:lnTo>
                    <a:pt x="2413000" y="1651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63800" y="177800"/>
                  </a:lnTo>
                  <a:lnTo>
                    <a:pt x="2489200" y="177800"/>
                  </a:lnTo>
                  <a:lnTo>
                    <a:pt x="2489200" y="190500"/>
                  </a:lnTo>
                  <a:lnTo>
                    <a:pt x="2514600" y="177800"/>
                  </a:lnTo>
                  <a:lnTo>
                    <a:pt x="2514600" y="177800"/>
                  </a:lnTo>
                  <a:lnTo>
                    <a:pt x="2552700" y="165100"/>
                  </a:lnTo>
                  <a:lnTo>
                    <a:pt x="2578100" y="165100"/>
                  </a:lnTo>
                  <a:lnTo>
                    <a:pt x="2578100" y="152400"/>
                  </a:lnTo>
                  <a:lnTo>
                    <a:pt x="2578100" y="139700"/>
                  </a:lnTo>
                  <a:lnTo>
                    <a:pt x="2565400" y="139700"/>
                  </a:lnTo>
                  <a:lnTo>
                    <a:pt x="2565400" y="127000"/>
                  </a:lnTo>
                  <a:lnTo>
                    <a:pt x="2565400" y="127000"/>
                  </a:lnTo>
                  <a:lnTo>
                    <a:pt x="2565400" y="114300"/>
                  </a:lnTo>
                  <a:lnTo>
                    <a:pt x="2590800" y="114300"/>
                  </a:lnTo>
                  <a:lnTo>
                    <a:pt x="2590800" y="1270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41600" y="139700"/>
                  </a:lnTo>
                  <a:lnTo>
                    <a:pt x="2641600" y="139700"/>
                  </a:lnTo>
                  <a:lnTo>
                    <a:pt x="2654300" y="152400"/>
                  </a:lnTo>
                  <a:lnTo>
                    <a:pt x="2667000" y="152400"/>
                  </a:lnTo>
                  <a:lnTo>
                    <a:pt x="2654300" y="165100"/>
                  </a:lnTo>
                  <a:lnTo>
                    <a:pt x="2667000" y="165100"/>
                  </a:lnTo>
                  <a:lnTo>
                    <a:pt x="2679700" y="165100"/>
                  </a:lnTo>
                  <a:lnTo>
                    <a:pt x="2743200" y="177800"/>
                  </a:lnTo>
                  <a:lnTo>
                    <a:pt x="2743200" y="190500"/>
                  </a:lnTo>
                  <a:lnTo>
                    <a:pt x="2755900" y="190500"/>
                  </a:lnTo>
                  <a:lnTo>
                    <a:pt x="2755900" y="190500"/>
                  </a:lnTo>
                  <a:lnTo>
                    <a:pt x="2806700" y="203200"/>
                  </a:lnTo>
                  <a:lnTo>
                    <a:pt x="2806700" y="203200"/>
                  </a:lnTo>
                  <a:lnTo>
                    <a:pt x="28194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177800"/>
                  </a:lnTo>
                  <a:lnTo>
                    <a:pt x="2844800" y="177800"/>
                  </a:lnTo>
                  <a:lnTo>
                    <a:pt x="2844800" y="177800"/>
                  </a:lnTo>
                  <a:lnTo>
                    <a:pt x="2857500" y="177800"/>
                  </a:lnTo>
                  <a:lnTo>
                    <a:pt x="2870200" y="177800"/>
                  </a:lnTo>
                  <a:lnTo>
                    <a:pt x="2933700" y="177800"/>
                  </a:lnTo>
                  <a:lnTo>
                    <a:pt x="2933700" y="1905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71800" y="203200"/>
                  </a:lnTo>
                  <a:lnTo>
                    <a:pt x="2971800" y="203200"/>
                  </a:lnTo>
                  <a:lnTo>
                    <a:pt x="2946400" y="2032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895600" y="228600"/>
                  </a:lnTo>
                  <a:lnTo>
                    <a:pt x="2882900" y="228600"/>
                  </a:lnTo>
                  <a:lnTo>
                    <a:pt x="2882900" y="228600"/>
                  </a:lnTo>
                  <a:lnTo>
                    <a:pt x="2882900" y="241300"/>
                  </a:lnTo>
                  <a:lnTo>
                    <a:pt x="2895600" y="241300"/>
                  </a:lnTo>
                  <a:lnTo>
                    <a:pt x="2870200" y="304800"/>
                  </a:lnTo>
                  <a:lnTo>
                    <a:pt x="2857500" y="304800"/>
                  </a:lnTo>
                  <a:lnTo>
                    <a:pt x="2844800" y="317500"/>
                  </a:lnTo>
                  <a:lnTo>
                    <a:pt x="2844800" y="330200"/>
                  </a:lnTo>
                  <a:lnTo>
                    <a:pt x="2832100" y="355600"/>
                  </a:lnTo>
                  <a:lnTo>
                    <a:pt x="2819400" y="368300"/>
                  </a:lnTo>
                  <a:lnTo>
                    <a:pt x="2819400" y="381000"/>
                  </a:lnTo>
                  <a:lnTo>
                    <a:pt x="2806700" y="368300"/>
                  </a:lnTo>
                  <a:lnTo>
                    <a:pt x="2806700" y="368300"/>
                  </a:lnTo>
                  <a:lnTo>
                    <a:pt x="2768600" y="368300"/>
                  </a:lnTo>
                  <a:lnTo>
                    <a:pt x="2768600" y="368300"/>
                  </a:lnTo>
                  <a:lnTo>
                    <a:pt x="2755900" y="368300"/>
                  </a:lnTo>
                  <a:lnTo>
                    <a:pt x="2755900" y="368300"/>
                  </a:lnTo>
                  <a:lnTo>
                    <a:pt x="2755900" y="381000"/>
                  </a:lnTo>
                  <a:lnTo>
                    <a:pt x="2755900" y="393700"/>
                  </a:lnTo>
                  <a:lnTo>
                    <a:pt x="2781300" y="393700"/>
                  </a:lnTo>
                  <a:lnTo>
                    <a:pt x="27813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68600" y="406400"/>
                  </a:lnTo>
                  <a:lnTo>
                    <a:pt x="2743200" y="419100"/>
                  </a:lnTo>
                  <a:lnTo>
                    <a:pt x="2743200" y="419100"/>
                  </a:lnTo>
                  <a:lnTo>
                    <a:pt x="2730500" y="419100"/>
                  </a:lnTo>
                  <a:lnTo>
                    <a:pt x="2717800" y="419100"/>
                  </a:lnTo>
                  <a:lnTo>
                    <a:pt x="2717800" y="419100"/>
                  </a:lnTo>
                  <a:lnTo>
                    <a:pt x="2692400" y="419100"/>
                  </a:lnTo>
                  <a:lnTo>
                    <a:pt x="2692400" y="419100"/>
                  </a:lnTo>
                  <a:lnTo>
                    <a:pt x="2679700" y="419100"/>
                  </a:lnTo>
                  <a:lnTo>
                    <a:pt x="2679700" y="4191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44500"/>
                  </a:lnTo>
                  <a:lnTo>
                    <a:pt x="2628900" y="457200"/>
                  </a:lnTo>
                  <a:lnTo>
                    <a:pt x="2641600" y="457200"/>
                  </a:lnTo>
                  <a:lnTo>
                    <a:pt x="2641600" y="457200"/>
                  </a:lnTo>
                  <a:lnTo>
                    <a:pt x="2654300" y="469900"/>
                  </a:lnTo>
                  <a:lnTo>
                    <a:pt x="2654300" y="482600"/>
                  </a:lnTo>
                  <a:lnTo>
                    <a:pt x="2654300" y="482600"/>
                  </a:lnTo>
                  <a:lnTo>
                    <a:pt x="2641600" y="508000"/>
                  </a:lnTo>
                  <a:lnTo>
                    <a:pt x="2654300" y="508000"/>
                  </a:lnTo>
                  <a:lnTo>
                    <a:pt x="26543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806700" y="546100"/>
                  </a:lnTo>
                  <a:lnTo>
                    <a:pt x="2755900" y="635000"/>
                  </a:lnTo>
                  <a:lnTo>
                    <a:pt x="2743200" y="635000"/>
                  </a:lnTo>
                  <a:lnTo>
                    <a:pt x="2743200" y="635000"/>
                  </a:lnTo>
                  <a:lnTo>
                    <a:pt x="2755900" y="647700"/>
                  </a:lnTo>
                  <a:lnTo>
                    <a:pt x="2781300" y="647700"/>
                  </a:lnTo>
                  <a:lnTo>
                    <a:pt x="2768600" y="660400"/>
                  </a:lnTo>
                  <a:lnTo>
                    <a:pt x="2806700" y="673100"/>
                  </a:lnTo>
                  <a:lnTo>
                    <a:pt x="2806700" y="673100"/>
                  </a:lnTo>
                  <a:lnTo>
                    <a:pt x="2882900" y="711200"/>
                  </a:lnTo>
                  <a:lnTo>
                    <a:pt x="2870200" y="711200"/>
                  </a:lnTo>
                  <a:lnTo>
                    <a:pt x="2870200" y="723900"/>
                  </a:lnTo>
                  <a:lnTo>
                    <a:pt x="2870200" y="723900"/>
                  </a:lnTo>
                  <a:lnTo>
                    <a:pt x="2870200" y="711200"/>
                  </a:lnTo>
                  <a:lnTo>
                    <a:pt x="2908300" y="711200"/>
                  </a:lnTo>
                  <a:lnTo>
                    <a:pt x="2908300" y="711200"/>
                  </a:lnTo>
                  <a:lnTo>
                    <a:pt x="2921000" y="711200"/>
                  </a:lnTo>
                  <a:lnTo>
                    <a:pt x="2921000" y="723900"/>
                  </a:lnTo>
                  <a:lnTo>
                    <a:pt x="2895600" y="736600"/>
                  </a:lnTo>
                  <a:lnTo>
                    <a:pt x="2921000" y="749300"/>
                  </a:lnTo>
                  <a:lnTo>
                    <a:pt x="2933700" y="749300"/>
                  </a:lnTo>
                  <a:lnTo>
                    <a:pt x="2921000" y="762000"/>
                  </a:lnTo>
                  <a:lnTo>
                    <a:pt x="2933700" y="774700"/>
                  </a:lnTo>
                  <a:lnTo>
                    <a:pt x="2921000" y="800100"/>
                  </a:lnTo>
                  <a:lnTo>
                    <a:pt x="2933700" y="800100"/>
                  </a:lnTo>
                  <a:lnTo>
                    <a:pt x="2933700" y="812800"/>
                  </a:lnTo>
                  <a:lnTo>
                    <a:pt x="2921000" y="812800"/>
                  </a:lnTo>
                  <a:lnTo>
                    <a:pt x="2895600" y="812800"/>
                  </a:lnTo>
                  <a:lnTo>
                    <a:pt x="2895600" y="812800"/>
                  </a:lnTo>
                  <a:lnTo>
                    <a:pt x="2870200" y="812800"/>
                  </a:lnTo>
                  <a:lnTo>
                    <a:pt x="2870200" y="812800"/>
                  </a:lnTo>
                  <a:lnTo>
                    <a:pt x="2857500" y="825500"/>
                  </a:lnTo>
                  <a:lnTo>
                    <a:pt x="2844800" y="825500"/>
                  </a:lnTo>
                  <a:lnTo>
                    <a:pt x="2844800" y="825500"/>
                  </a:lnTo>
                  <a:lnTo>
                    <a:pt x="2819400" y="876300"/>
                  </a:lnTo>
                  <a:lnTo>
                    <a:pt x="2806700" y="901700"/>
                  </a:lnTo>
                  <a:lnTo>
                    <a:pt x="2806700" y="901700"/>
                  </a:lnTo>
                  <a:lnTo>
                    <a:pt x="2844800" y="901700"/>
                  </a:lnTo>
                  <a:lnTo>
                    <a:pt x="2844800" y="901700"/>
                  </a:lnTo>
                  <a:lnTo>
                    <a:pt x="2882900" y="914400"/>
                  </a:lnTo>
                  <a:lnTo>
                    <a:pt x="2908300" y="927100"/>
                  </a:lnTo>
                  <a:lnTo>
                    <a:pt x="2933700" y="927100"/>
                  </a:lnTo>
                  <a:lnTo>
                    <a:pt x="2946400" y="927100"/>
                  </a:lnTo>
                  <a:lnTo>
                    <a:pt x="2971800" y="939800"/>
                  </a:lnTo>
                  <a:lnTo>
                    <a:pt x="2997200" y="939800"/>
                  </a:lnTo>
                  <a:lnTo>
                    <a:pt x="3022600" y="939800"/>
                  </a:lnTo>
                  <a:lnTo>
                    <a:pt x="3009900" y="939800"/>
                  </a:lnTo>
                  <a:lnTo>
                    <a:pt x="3009900" y="952500"/>
                  </a:lnTo>
                  <a:lnTo>
                    <a:pt x="3009900" y="965200"/>
                  </a:lnTo>
                  <a:lnTo>
                    <a:pt x="3022600" y="965200"/>
                  </a:lnTo>
                  <a:lnTo>
                    <a:pt x="30099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09900" y="1003300"/>
                  </a:lnTo>
                  <a:lnTo>
                    <a:pt x="3009900" y="1003300"/>
                  </a:lnTo>
                  <a:lnTo>
                    <a:pt x="2997200" y="1016000"/>
                  </a:lnTo>
                  <a:lnTo>
                    <a:pt x="2984500" y="1016000"/>
                  </a:lnTo>
                  <a:lnTo>
                    <a:pt x="2984500" y="1028700"/>
                  </a:lnTo>
                  <a:lnTo>
                    <a:pt x="2971800" y="1028700"/>
                  </a:lnTo>
                  <a:lnTo>
                    <a:pt x="2971800" y="1041400"/>
                  </a:lnTo>
                  <a:lnTo>
                    <a:pt x="2959100" y="1041400"/>
                  </a:lnTo>
                  <a:lnTo>
                    <a:pt x="2959100" y="10414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33700" y="1041400"/>
                  </a:lnTo>
                  <a:lnTo>
                    <a:pt x="2921000" y="1079500"/>
                  </a:lnTo>
                  <a:lnTo>
                    <a:pt x="2908300" y="1079500"/>
                  </a:lnTo>
                  <a:lnTo>
                    <a:pt x="2908300" y="1092200"/>
                  </a:lnTo>
                  <a:lnTo>
                    <a:pt x="2895600" y="1092200"/>
                  </a:lnTo>
                  <a:lnTo>
                    <a:pt x="2882900" y="1104900"/>
                  </a:lnTo>
                  <a:lnTo>
                    <a:pt x="2870200" y="1104900"/>
                  </a:lnTo>
                  <a:lnTo>
                    <a:pt x="2882900" y="1117600"/>
                  </a:lnTo>
                  <a:lnTo>
                    <a:pt x="2882900" y="1117600"/>
                  </a:lnTo>
                  <a:lnTo>
                    <a:pt x="2895600" y="1117600"/>
                  </a:lnTo>
                  <a:lnTo>
                    <a:pt x="28956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43000"/>
                  </a:lnTo>
                  <a:lnTo>
                    <a:pt x="2933700" y="1143000"/>
                  </a:lnTo>
                  <a:lnTo>
                    <a:pt x="2946400" y="1155700"/>
                  </a:lnTo>
                  <a:lnTo>
                    <a:pt x="2959100" y="1155700"/>
                  </a:lnTo>
                  <a:lnTo>
                    <a:pt x="2971800" y="1143000"/>
                  </a:lnTo>
                  <a:lnTo>
                    <a:pt x="2984500" y="1143000"/>
                  </a:lnTo>
                  <a:lnTo>
                    <a:pt x="2984500" y="1155700"/>
                  </a:lnTo>
                  <a:lnTo>
                    <a:pt x="2984500" y="1155700"/>
                  </a:lnTo>
                  <a:lnTo>
                    <a:pt x="3035300" y="1155700"/>
                  </a:lnTo>
                  <a:lnTo>
                    <a:pt x="3048000" y="1143000"/>
                  </a:lnTo>
                  <a:lnTo>
                    <a:pt x="3060700" y="1143000"/>
                  </a:lnTo>
                  <a:lnTo>
                    <a:pt x="3060700" y="1155700"/>
                  </a:lnTo>
                  <a:lnTo>
                    <a:pt x="3073400" y="1155700"/>
                  </a:lnTo>
                  <a:lnTo>
                    <a:pt x="3086100" y="11557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200400" y="1206500"/>
                  </a:lnTo>
                  <a:lnTo>
                    <a:pt x="3200400" y="1206500"/>
                  </a:lnTo>
                  <a:lnTo>
                    <a:pt x="3213100" y="1206500"/>
                  </a:lnTo>
                  <a:lnTo>
                    <a:pt x="3200400" y="1231900"/>
                  </a:lnTo>
                  <a:lnTo>
                    <a:pt x="3200400" y="1231900"/>
                  </a:lnTo>
                  <a:lnTo>
                    <a:pt x="3187700" y="1257300"/>
                  </a:lnTo>
                  <a:lnTo>
                    <a:pt x="3175000" y="1257300"/>
                  </a:lnTo>
                  <a:lnTo>
                    <a:pt x="3175000" y="1282700"/>
                  </a:lnTo>
                  <a:lnTo>
                    <a:pt x="3175000" y="1282700"/>
                  </a:lnTo>
                  <a:lnTo>
                    <a:pt x="3149600" y="1308100"/>
                  </a:lnTo>
                  <a:lnTo>
                    <a:pt x="3162300" y="1308100"/>
                  </a:lnTo>
                  <a:lnTo>
                    <a:pt x="3162300" y="1308100"/>
                  </a:lnTo>
                  <a:lnTo>
                    <a:pt x="3175000" y="1320800"/>
                  </a:lnTo>
                  <a:lnTo>
                    <a:pt x="3175000" y="1333500"/>
                  </a:lnTo>
                  <a:lnTo>
                    <a:pt x="3162300" y="1333500"/>
                  </a:lnTo>
                  <a:lnTo>
                    <a:pt x="3162300" y="1333500"/>
                  </a:lnTo>
                  <a:lnTo>
                    <a:pt x="3175000" y="1333500"/>
                  </a:lnTo>
                  <a:lnTo>
                    <a:pt x="31750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750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25800" y="1397000"/>
                  </a:lnTo>
                  <a:lnTo>
                    <a:pt x="3238500" y="1397000"/>
                  </a:lnTo>
                  <a:lnTo>
                    <a:pt x="3251200" y="13970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38500" y="14097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51200" y="1422400"/>
                  </a:lnTo>
                  <a:lnTo>
                    <a:pt x="32512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76600" y="14351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60500"/>
                  </a:lnTo>
                  <a:lnTo>
                    <a:pt x="3276600" y="1460500"/>
                  </a:lnTo>
                  <a:lnTo>
                    <a:pt x="3289300" y="1460500"/>
                  </a:lnTo>
                  <a:lnTo>
                    <a:pt x="3276600" y="1460500"/>
                  </a:lnTo>
                  <a:lnTo>
                    <a:pt x="3251200" y="1460500"/>
                  </a:lnTo>
                  <a:lnTo>
                    <a:pt x="3251200" y="1473200"/>
                  </a:lnTo>
                  <a:lnTo>
                    <a:pt x="3238500" y="1473200"/>
                  </a:lnTo>
                  <a:lnTo>
                    <a:pt x="3225800" y="1473200"/>
                  </a:lnTo>
                  <a:lnTo>
                    <a:pt x="3225800" y="1473200"/>
                  </a:lnTo>
                  <a:lnTo>
                    <a:pt x="3225800" y="1485900"/>
                  </a:lnTo>
                  <a:lnTo>
                    <a:pt x="3200400" y="1473200"/>
                  </a:lnTo>
                  <a:lnTo>
                    <a:pt x="3200400" y="1485900"/>
                  </a:lnTo>
                  <a:lnTo>
                    <a:pt x="3200400" y="1498600"/>
                  </a:lnTo>
                  <a:lnTo>
                    <a:pt x="31877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49600" y="1498600"/>
                  </a:lnTo>
                  <a:lnTo>
                    <a:pt x="3149600" y="1498600"/>
                  </a:lnTo>
                  <a:lnTo>
                    <a:pt x="31369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11500" y="1511300"/>
                  </a:lnTo>
                  <a:lnTo>
                    <a:pt x="3111500" y="1524000"/>
                  </a:lnTo>
                  <a:lnTo>
                    <a:pt x="3098800" y="1511300"/>
                  </a:lnTo>
                  <a:lnTo>
                    <a:pt x="3098800" y="1511300"/>
                  </a:lnTo>
                  <a:lnTo>
                    <a:pt x="3086100" y="1511300"/>
                  </a:lnTo>
                  <a:lnTo>
                    <a:pt x="3073400" y="1511300"/>
                  </a:lnTo>
                  <a:lnTo>
                    <a:pt x="3073400" y="1511300"/>
                  </a:lnTo>
                  <a:lnTo>
                    <a:pt x="3048000" y="1511300"/>
                  </a:lnTo>
                  <a:lnTo>
                    <a:pt x="3035300" y="1511300"/>
                  </a:lnTo>
                  <a:lnTo>
                    <a:pt x="3022600" y="1511300"/>
                  </a:lnTo>
                  <a:lnTo>
                    <a:pt x="3009900" y="1524000"/>
                  </a:lnTo>
                  <a:lnTo>
                    <a:pt x="2997200" y="15113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3009900" y="1600200"/>
                  </a:lnTo>
                  <a:lnTo>
                    <a:pt x="3009900" y="1600200"/>
                  </a:lnTo>
                  <a:lnTo>
                    <a:pt x="3035300" y="1587500"/>
                  </a:lnTo>
                  <a:lnTo>
                    <a:pt x="3035300" y="1574800"/>
                  </a:lnTo>
                  <a:lnTo>
                    <a:pt x="3060700" y="1587500"/>
                  </a:lnTo>
                  <a:lnTo>
                    <a:pt x="3060700" y="1600200"/>
                  </a:lnTo>
                  <a:lnTo>
                    <a:pt x="3073400" y="1600200"/>
                  </a:lnTo>
                  <a:lnTo>
                    <a:pt x="3073400" y="1612900"/>
                  </a:lnTo>
                  <a:lnTo>
                    <a:pt x="3073400" y="1612900"/>
                  </a:lnTo>
                  <a:lnTo>
                    <a:pt x="3060700" y="1625600"/>
                  </a:lnTo>
                  <a:lnTo>
                    <a:pt x="3060700" y="1612900"/>
                  </a:lnTo>
                  <a:lnTo>
                    <a:pt x="3035300" y="1651000"/>
                  </a:lnTo>
                  <a:lnTo>
                    <a:pt x="3048000" y="1651000"/>
                  </a:lnTo>
                  <a:lnTo>
                    <a:pt x="3048000" y="1663700"/>
                  </a:lnTo>
                  <a:lnTo>
                    <a:pt x="3060700" y="1676400"/>
                  </a:lnTo>
                  <a:lnTo>
                    <a:pt x="3048000" y="1676400"/>
                  </a:lnTo>
                  <a:lnTo>
                    <a:pt x="3048000" y="1663700"/>
                  </a:lnTo>
                  <a:lnTo>
                    <a:pt x="3022600" y="1663700"/>
                  </a:lnTo>
                  <a:lnTo>
                    <a:pt x="3022600" y="1663700"/>
                  </a:lnTo>
                  <a:lnTo>
                    <a:pt x="3009900" y="1663700"/>
                  </a:lnTo>
                  <a:lnTo>
                    <a:pt x="2997200" y="1663700"/>
                  </a:lnTo>
                  <a:lnTo>
                    <a:pt x="2997200" y="1663700"/>
                  </a:lnTo>
                  <a:lnTo>
                    <a:pt x="2997200" y="1676400"/>
                  </a:lnTo>
                  <a:lnTo>
                    <a:pt x="2984500" y="1714500"/>
                  </a:lnTo>
                  <a:lnTo>
                    <a:pt x="2971800" y="1714500"/>
                  </a:lnTo>
                  <a:lnTo>
                    <a:pt x="2959100" y="1727200"/>
                  </a:lnTo>
                  <a:lnTo>
                    <a:pt x="2971800" y="1727200"/>
                  </a:lnTo>
                  <a:lnTo>
                    <a:pt x="2971800" y="1739900"/>
                  </a:lnTo>
                  <a:lnTo>
                    <a:pt x="2971800" y="1739900"/>
                  </a:lnTo>
                  <a:lnTo>
                    <a:pt x="2971800" y="1752600"/>
                  </a:lnTo>
                  <a:lnTo>
                    <a:pt x="2946400" y="1765300"/>
                  </a:lnTo>
                  <a:lnTo>
                    <a:pt x="2921000" y="1752600"/>
                  </a:lnTo>
                  <a:lnTo>
                    <a:pt x="2908300" y="1765300"/>
                  </a:lnTo>
                  <a:lnTo>
                    <a:pt x="2895600" y="1765300"/>
                  </a:lnTo>
                  <a:lnTo>
                    <a:pt x="2882900" y="1778000"/>
                  </a:lnTo>
                  <a:lnTo>
                    <a:pt x="28702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794000" y="1778000"/>
                  </a:lnTo>
                  <a:lnTo>
                    <a:pt x="2794000" y="1778000"/>
                  </a:lnTo>
                  <a:lnTo>
                    <a:pt x="2819400" y="1790700"/>
                  </a:lnTo>
                  <a:lnTo>
                    <a:pt x="2819400" y="1790700"/>
                  </a:lnTo>
                  <a:lnTo>
                    <a:pt x="2806700" y="1816100"/>
                  </a:lnTo>
                  <a:lnTo>
                    <a:pt x="2806700" y="1816100"/>
                  </a:lnTo>
                  <a:lnTo>
                    <a:pt x="27940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55900" y="1828800"/>
                  </a:lnTo>
                  <a:lnTo>
                    <a:pt x="2755900" y="1841500"/>
                  </a:lnTo>
                  <a:lnTo>
                    <a:pt x="2743200" y="1841500"/>
                  </a:lnTo>
                  <a:lnTo>
                    <a:pt x="2743200" y="1841500"/>
                  </a:lnTo>
                  <a:lnTo>
                    <a:pt x="2730500" y="1841500"/>
                  </a:lnTo>
                  <a:lnTo>
                    <a:pt x="2717800" y="1841500"/>
                  </a:lnTo>
                  <a:lnTo>
                    <a:pt x="2705100" y="1854200"/>
                  </a:lnTo>
                  <a:lnTo>
                    <a:pt x="2654300" y="1879600"/>
                  </a:lnTo>
                  <a:lnTo>
                    <a:pt x="2641600" y="1879600"/>
                  </a:lnTo>
                  <a:lnTo>
                    <a:pt x="2641600" y="1879600"/>
                  </a:lnTo>
                  <a:lnTo>
                    <a:pt x="2628900" y="1892300"/>
                  </a:lnTo>
                  <a:lnTo>
                    <a:pt x="2616200" y="1905000"/>
                  </a:lnTo>
                  <a:lnTo>
                    <a:pt x="2628900" y="1905000"/>
                  </a:lnTo>
                  <a:lnTo>
                    <a:pt x="2628900" y="1917700"/>
                  </a:lnTo>
                  <a:lnTo>
                    <a:pt x="2603500" y="1905000"/>
                  </a:lnTo>
                  <a:lnTo>
                    <a:pt x="2603500" y="1905000"/>
                  </a:lnTo>
                  <a:lnTo>
                    <a:pt x="2514600" y="1892300"/>
                  </a:lnTo>
                  <a:lnTo>
                    <a:pt x="2514600" y="1892300"/>
                  </a:lnTo>
                  <a:lnTo>
                    <a:pt x="2489200" y="1892300"/>
                  </a:lnTo>
                  <a:lnTo>
                    <a:pt x="2489200" y="1905000"/>
                  </a:lnTo>
                  <a:lnTo>
                    <a:pt x="2476500" y="1905000"/>
                  </a:lnTo>
                  <a:lnTo>
                    <a:pt x="2463800" y="1917700"/>
                  </a:lnTo>
                  <a:lnTo>
                    <a:pt x="2451100" y="1917700"/>
                  </a:lnTo>
                  <a:lnTo>
                    <a:pt x="2463800" y="1917700"/>
                  </a:lnTo>
                  <a:lnTo>
                    <a:pt x="2451100" y="1930400"/>
                  </a:lnTo>
                  <a:lnTo>
                    <a:pt x="2463800" y="19304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76500" y="1943100"/>
                  </a:lnTo>
                  <a:lnTo>
                    <a:pt x="2476500" y="1943100"/>
                  </a:lnTo>
                  <a:lnTo>
                    <a:pt x="2489200" y="1943100"/>
                  </a:lnTo>
                  <a:lnTo>
                    <a:pt x="2489200" y="1955800"/>
                  </a:lnTo>
                  <a:lnTo>
                    <a:pt x="2501900" y="1955800"/>
                  </a:lnTo>
                  <a:lnTo>
                    <a:pt x="24892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13000" y="1943100"/>
                  </a:lnTo>
                  <a:lnTo>
                    <a:pt x="2387600" y="1930400"/>
                  </a:lnTo>
                  <a:lnTo>
                    <a:pt x="23622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24100" y="1930400"/>
                  </a:lnTo>
                  <a:lnTo>
                    <a:pt x="2298700" y="1917700"/>
                  </a:lnTo>
                  <a:lnTo>
                    <a:pt x="2286000" y="1917700"/>
                  </a:lnTo>
                  <a:lnTo>
                    <a:pt x="2260600" y="1917700"/>
                  </a:lnTo>
                  <a:lnTo>
                    <a:pt x="2247900" y="1930400"/>
                  </a:lnTo>
                  <a:lnTo>
                    <a:pt x="2235200" y="1930400"/>
                  </a:lnTo>
                  <a:lnTo>
                    <a:pt x="2222500" y="1930400"/>
                  </a:lnTo>
                  <a:lnTo>
                    <a:pt x="2209800" y="1930400"/>
                  </a:lnTo>
                  <a:lnTo>
                    <a:pt x="2197100" y="1930400"/>
                  </a:lnTo>
                  <a:lnTo>
                    <a:pt x="2184400" y="1930400"/>
                  </a:lnTo>
                  <a:lnTo>
                    <a:pt x="2184400" y="1930400"/>
                  </a:lnTo>
                  <a:lnTo>
                    <a:pt x="2108200" y="1917700"/>
                  </a:lnTo>
                  <a:lnTo>
                    <a:pt x="2108200" y="1917700"/>
                  </a:lnTo>
                  <a:lnTo>
                    <a:pt x="2095500" y="19177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70100" y="1905000"/>
                  </a:lnTo>
                  <a:lnTo>
                    <a:pt x="2082800" y="1879600"/>
                  </a:lnTo>
                  <a:lnTo>
                    <a:pt x="2044700" y="1866900"/>
                  </a:lnTo>
                  <a:lnTo>
                    <a:pt x="2032000" y="1866900"/>
                  </a:lnTo>
                  <a:lnTo>
                    <a:pt x="2019300" y="1866900"/>
                  </a:lnTo>
                  <a:lnTo>
                    <a:pt x="1981200" y="1866900"/>
                  </a:lnTo>
                  <a:lnTo>
                    <a:pt x="1981200" y="1879600"/>
                  </a:lnTo>
                  <a:lnTo>
                    <a:pt x="1930400" y="1866900"/>
                  </a:lnTo>
                  <a:lnTo>
                    <a:pt x="1892300" y="1879600"/>
                  </a:lnTo>
                  <a:lnTo>
                    <a:pt x="1879600" y="1892300"/>
                  </a:lnTo>
                  <a:lnTo>
                    <a:pt x="1841500" y="1879600"/>
                  </a:lnTo>
                  <a:lnTo>
                    <a:pt x="1816100" y="1866900"/>
                  </a:lnTo>
                  <a:lnTo>
                    <a:pt x="1816100" y="1866900"/>
                  </a:lnTo>
                  <a:lnTo>
                    <a:pt x="1803400" y="1866900"/>
                  </a:lnTo>
                  <a:lnTo>
                    <a:pt x="1790700" y="1866900"/>
                  </a:lnTo>
                  <a:lnTo>
                    <a:pt x="1790700" y="1866900"/>
                  </a:lnTo>
                  <a:lnTo>
                    <a:pt x="1778000" y="1866900"/>
                  </a:lnTo>
                  <a:lnTo>
                    <a:pt x="1778000" y="1854200"/>
                  </a:lnTo>
                  <a:lnTo>
                    <a:pt x="1727200" y="1841500"/>
                  </a:lnTo>
                  <a:lnTo>
                    <a:pt x="1727200" y="1854200"/>
                  </a:lnTo>
                  <a:lnTo>
                    <a:pt x="1727200" y="1854200"/>
                  </a:lnTo>
                  <a:lnTo>
                    <a:pt x="1714500" y="1854200"/>
                  </a:lnTo>
                  <a:lnTo>
                    <a:pt x="1701800" y="1866900"/>
                  </a:lnTo>
                  <a:lnTo>
                    <a:pt x="1689100" y="1866900"/>
                  </a:lnTo>
                  <a:lnTo>
                    <a:pt x="1701800" y="1854200"/>
                  </a:lnTo>
                  <a:lnTo>
                    <a:pt x="1689100" y="1854200"/>
                  </a:lnTo>
                  <a:lnTo>
                    <a:pt x="1676400" y="18669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54200"/>
                  </a:lnTo>
                  <a:lnTo>
                    <a:pt x="1651000" y="1854200"/>
                  </a:lnTo>
                  <a:lnTo>
                    <a:pt x="1612900" y="1854200"/>
                  </a:lnTo>
                  <a:lnTo>
                    <a:pt x="1612900" y="1854200"/>
                  </a:lnTo>
                  <a:lnTo>
                    <a:pt x="1574800" y="1854200"/>
                  </a:lnTo>
                  <a:lnTo>
                    <a:pt x="1574800" y="1854200"/>
                  </a:lnTo>
                  <a:lnTo>
                    <a:pt x="1549400" y="1841500"/>
                  </a:lnTo>
                  <a:lnTo>
                    <a:pt x="1536700" y="1854200"/>
                  </a:lnTo>
                  <a:lnTo>
                    <a:pt x="1524000" y="1841500"/>
                  </a:lnTo>
                  <a:lnTo>
                    <a:pt x="1511300" y="1841500"/>
                  </a:lnTo>
                  <a:lnTo>
                    <a:pt x="1511300" y="1841500"/>
                  </a:lnTo>
                  <a:lnTo>
                    <a:pt x="1498600" y="1841500"/>
                  </a:lnTo>
                  <a:lnTo>
                    <a:pt x="1498600" y="18415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605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35100" y="1866900"/>
                  </a:lnTo>
                  <a:lnTo>
                    <a:pt x="1422400" y="1866900"/>
                  </a:lnTo>
                  <a:lnTo>
                    <a:pt x="1384300" y="1879600"/>
                  </a:lnTo>
                  <a:lnTo>
                    <a:pt x="1384300" y="1879600"/>
                  </a:lnTo>
                  <a:lnTo>
                    <a:pt x="1371600" y="1879600"/>
                  </a:lnTo>
                  <a:lnTo>
                    <a:pt x="1358900" y="1879600"/>
                  </a:lnTo>
                  <a:lnTo>
                    <a:pt x="1358900" y="1879600"/>
                  </a:lnTo>
                  <a:lnTo>
                    <a:pt x="1333500" y="1879600"/>
                  </a:lnTo>
                  <a:lnTo>
                    <a:pt x="1320800" y="1879600"/>
                  </a:lnTo>
                  <a:lnTo>
                    <a:pt x="1308100" y="1879600"/>
                  </a:lnTo>
                  <a:lnTo>
                    <a:pt x="1308100" y="1892300"/>
                  </a:lnTo>
                  <a:lnTo>
                    <a:pt x="1282700" y="1892300"/>
                  </a:lnTo>
                  <a:lnTo>
                    <a:pt x="1282700" y="1892300"/>
                  </a:lnTo>
                  <a:lnTo>
                    <a:pt x="1270000" y="18923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44600" y="1892300"/>
                  </a:lnTo>
                  <a:lnTo>
                    <a:pt x="1219200" y="1892300"/>
                  </a:lnTo>
                  <a:lnTo>
                    <a:pt x="1219200" y="1892300"/>
                  </a:lnTo>
                  <a:lnTo>
                    <a:pt x="1206500" y="1905000"/>
                  </a:lnTo>
                  <a:lnTo>
                    <a:pt x="1193800" y="1892300"/>
                  </a:lnTo>
                  <a:lnTo>
                    <a:pt x="1193800" y="18796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143000" y="1892300"/>
                  </a:lnTo>
                  <a:lnTo>
                    <a:pt x="1155700" y="1892300"/>
                  </a:lnTo>
                  <a:lnTo>
                    <a:pt x="1155700" y="1879600"/>
                  </a:lnTo>
                  <a:lnTo>
                    <a:pt x="1143000" y="1879600"/>
                  </a:lnTo>
                  <a:lnTo>
                    <a:pt x="1155700" y="1866900"/>
                  </a:lnTo>
                  <a:lnTo>
                    <a:pt x="1155700" y="1866900"/>
                  </a:lnTo>
                  <a:lnTo>
                    <a:pt x="1155700" y="1854200"/>
                  </a:lnTo>
                  <a:lnTo>
                    <a:pt x="1143000" y="1854200"/>
                  </a:lnTo>
                  <a:lnTo>
                    <a:pt x="1143000" y="1854200"/>
                  </a:lnTo>
                  <a:lnTo>
                    <a:pt x="1130300" y="1854200"/>
                  </a:lnTo>
                  <a:lnTo>
                    <a:pt x="1130300" y="1854200"/>
                  </a:lnTo>
                  <a:lnTo>
                    <a:pt x="1104900" y="1854200"/>
                  </a:lnTo>
                  <a:lnTo>
                    <a:pt x="1104900" y="1854200"/>
                  </a:lnTo>
                  <a:lnTo>
                    <a:pt x="1104900" y="1841500"/>
                  </a:lnTo>
                  <a:lnTo>
                    <a:pt x="1104900" y="18415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79500" y="1841500"/>
                  </a:lnTo>
                  <a:lnTo>
                    <a:pt x="1054100" y="18415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41400" y="1854200"/>
                  </a:lnTo>
                  <a:lnTo>
                    <a:pt x="1041400" y="18669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977900" y="1854200"/>
                  </a:lnTo>
                  <a:lnTo>
                    <a:pt x="990600" y="1841500"/>
                  </a:lnTo>
                  <a:lnTo>
                    <a:pt x="1003300" y="1841500"/>
                  </a:lnTo>
                  <a:lnTo>
                    <a:pt x="1003300" y="1828800"/>
                  </a:lnTo>
                  <a:lnTo>
                    <a:pt x="1003300" y="1828800"/>
                  </a:lnTo>
                  <a:lnTo>
                    <a:pt x="990600" y="1828800"/>
                  </a:lnTo>
                  <a:lnTo>
                    <a:pt x="990600" y="1816100"/>
                  </a:lnTo>
                  <a:lnTo>
                    <a:pt x="965200" y="1816100"/>
                  </a:lnTo>
                  <a:lnTo>
                    <a:pt x="965200" y="1803400"/>
                  </a:lnTo>
                  <a:lnTo>
                    <a:pt x="965200" y="1790700"/>
                  </a:lnTo>
                  <a:lnTo>
                    <a:pt x="965200" y="1790700"/>
                  </a:lnTo>
                  <a:lnTo>
                    <a:pt x="952500" y="1790700"/>
                  </a:lnTo>
                  <a:lnTo>
                    <a:pt x="952500" y="1790700"/>
                  </a:lnTo>
                  <a:lnTo>
                    <a:pt x="927100" y="1790700"/>
                  </a:lnTo>
                  <a:lnTo>
                    <a:pt x="927100" y="1790700"/>
                  </a:lnTo>
                  <a:lnTo>
                    <a:pt x="927100" y="1778000"/>
                  </a:lnTo>
                  <a:lnTo>
                    <a:pt x="939800" y="1752600"/>
                  </a:lnTo>
                  <a:lnTo>
                    <a:pt x="927100" y="1739900"/>
                  </a:lnTo>
                  <a:lnTo>
                    <a:pt x="965200" y="1739900"/>
                  </a:lnTo>
                  <a:lnTo>
                    <a:pt x="977900" y="1727200"/>
                  </a:lnTo>
                  <a:lnTo>
                    <a:pt x="990600" y="1727200"/>
                  </a:lnTo>
                  <a:lnTo>
                    <a:pt x="990600" y="1714500"/>
                  </a:lnTo>
                  <a:lnTo>
                    <a:pt x="990600" y="1714500"/>
                  </a:lnTo>
                  <a:lnTo>
                    <a:pt x="1003300" y="1714500"/>
                  </a:lnTo>
                  <a:lnTo>
                    <a:pt x="1016000" y="1701800"/>
                  </a:lnTo>
                  <a:lnTo>
                    <a:pt x="1003300" y="17018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65200" y="1701800"/>
                  </a:lnTo>
                  <a:lnTo>
                    <a:pt x="952500" y="17018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27100" y="1676400"/>
                  </a:lnTo>
                  <a:lnTo>
                    <a:pt x="927100" y="1676400"/>
                  </a:lnTo>
                  <a:lnTo>
                    <a:pt x="914400" y="1676400"/>
                  </a:lnTo>
                  <a:lnTo>
                    <a:pt x="914400" y="1663700"/>
                  </a:lnTo>
                  <a:lnTo>
                    <a:pt x="901700" y="1663700"/>
                  </a:lnTo>
                  <a:lnTo>
                    <a:pt x="914400" y="1651000"/>
                  </a:lnTo>
                  <a:lnTo>
                    <a:pt x="901700" y="1651000"/>
                  </a:lnTo>
                  <a:lnTo>
                    <a:pt x="914400" y="1625600"/>
                  </a:lnTo>
                  <a:lnTo>
                    <a:pt x="914400" y="1625600"/>
                  </a:lnTo>
                  <a:lnTo>
                    <a:pt x="914400" y="1612900"/>
                  </a:lnTo>
                  <a:lnTo>
                    <a:pt x="901700" y="16129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901700" y="16002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889000" y="1587500"/>
                  </a:lnTo>
                  <a:lnTo>
                    <a:pt x="876300" y="1574800"/>
                  </a:lnTo>
                  <a:lnTo>
                    <a:pt x="876300" y="1574800"/>
                  </a:lnTo>
                  <a:lnTo>
                    <a:pt x="863600" y="1574800"/>
                  </a:lnTo>
                  <a:lnTo>
                    <a:pt x="850900" y="1574800"/>
                  </a:lnTo>
                  <a:lnTo>
                    <a:pt x="825500" y="1574800"/>
                  </a:lnTo>
                  <a:lnTo>
                    <a:pt x="825500" y="1574800"/>
                  </a:lnTo>
                  <a:lnTo>
                    <a:pt x="774700" y="1562100"/>
                  </a:lnTo>
                  <a:lnTo>
                    <a:pt x="787400" y="1562100"/>
                  </a:lnTo>
                  <a:lnTo>
                    <a:pt x="762000" y="1562100"/>
                  </a:lnTo>
                  <a:lnTo>
                    <a:pt x="762000" y="1562100"/>
                  </a:lnTo>
                  <a:lnTo>
                    <a:pt x="749300" y="15621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23900" y="1549400"/>
                  </a:lnTo>
                  <a:lnTo>
                    <a:pt x="723900" y="1549400"/>
                  </a:lnTo>
                  <a:lnTo>
                    <a:pt x="711200" y="1549400"/>
                  </a:lnTo>
                  <a:lnTo>
                    <a:pt x="711200" y="1536700"/>
                  </a:lnTo>
                  <a:lnTo>
                    <a:pt x="711200" y="1524000"/>
                  </a:lnTo>
                  <a:lnTo>
                    <a:pt x="7112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711200" y="1524000"/>
                  </a:lnTo>
                  <a:lnTo>
                    <a:pt x="698500" y="1511300"/>
                  </a:lnTo>
                  <a:lnTo>
                    <a:pt x="685800" y="1498600"/>
                  </a:lnTo>
                  <a:lnTo>
                    <a:pt x="673100" y="1498600"/>
                  </a:lnTo>
                  <a:lnTo>
                    <a:pt x="660400" y="1498600"/>
                  </a:lnTo>
                  <a:lnTo>
                    <a:pt x="660400" y="1498600"/>
                  </a:lnTo>
                  <a:lnTo>
                    <a:pt x="647700" y="1498600"/>
                  </a:lnTo>
                  <a:lnTo>
                    <a:pt x="609600" y="14605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571500" y="1435100"/>
                  </a:lnTo>
                  <a:lnTo>
                    <a:pt x="546100" y="1435100"/>
                  </a:lnTo>
                  <a:lnTo>
                    <a:pt x="546100" y="1435100"/>
                  </a:lnTo>
                  <a:lnTo>
                    <a:pt x="533400" y="1435100"/>
                  </a:lnTo>
                  <a:lnTo>
                    <a:pt x="533400" y="1409700"/>
                  </a:lnTo>
                  <a:lnTo>
                    <a:pt x="520700" y="1397000"/>
                  </a:lnTo>
                  <a:lnTo>
                    <a:pt x="508000" y="1397000"/>
                  </a:lnTo>
                  <a:lnTo>
                    <a:pt x="495300" y="1371600"/>
                  </a:lnTo>
                  <a:lnTo>
                    <a:pt x="469900" y="1358900"/>
                  </a:lnTo>
                  <a:lnTo>
                    <a:pt x="457200" y="1346200"/>
                  </a:lnTo>
                  <a:lnTo>
                    <a:pt x="457200" y="13462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06400" y="1358900"/>
                  </a:lnTo>
                  <a:lnTo>
                    <a:pt x="406400" y="1358900"/>
                  </a:lnTo>
                  <a:lnTo>
                    <a:pt x="381000" y="1371600"/>
                  </a:lnTo>
                  <a:lnTo>
                    <a:pt x="381000" y="1371600"/>
                  </a:lnTo>
                  <a:lnTo>
                    <a:pt x="368300" y="1371600"/>
                  </a:lnTo>
                  <a:lnTo>
                    <a:pt x="355600" y="1371600"/>
                  </a:lnTo>
                  <a:lnTo>
                    <a:pt x="342900" y="1358900"/>
                  </a:lnTo>
                  <a:lnTo>
                    <a:pt x="342900" y="1358900"/>
                  </a:lnTo>
                  <a:lnTo>
                    <a:pt x="330200" y="1371600"/>
                  </a:lnTo>
                  <a:lnTo>
                    <a:pt x="317500" y="1371600"/>
                  </a:lnTo>
                  <a:lnTo>
                    <a:pt x="317500" y="1371600"/>
                  </a:lnTo>
                  <a:lnTo>
                    <a:pt x="304800" y="1371600"/>
                  </a:lnTo>
                  <a:lnTo>
                    <a:pt x="304800" y="1371600"/>
                  </a:lnTo>
                  <a:lnTo>
                    <a:pt x="292100" y="1371600"/>
                  </a:lnTo>
                  <a:lnTo>
                    <a:pt x="279400" y="1358900"/>
                  </a:lnTo>
                  <a:lnTo>
                    <a:pt x="266700" y="1358900"/>
                  </a:lnTo>
                  <a:lnTo>
                    <a:pt x="254000" y="13716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203200" y="1358900"/>
                  </a:lnTo>
                  <a:lnTo>
                    <a:pt x="2032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01600" y="1346200"/>
                  </a:lnTo>
                  <a:lnTo>
                    <a:pt x="76200" y="1346200"/>
                  </a:lnTo>
                  <a:lnTo>
                    <a:pt x="25400" y="1333500"/>
                  </a:lnTo>
                  <a:lnTo>
                    <a:pt x="25400" y="1320800"/>
                  </a:lnTo>
                  <a:lnTo>
                    <a:pt x="50800" y="1295400"/>
                  </a:lnTo>
                  <a:lnTo>
                    <a:pt x="63500" y="1282700"/>
                  </a:lnTo>
                  <a:lnTo>
                    <a:pt x="76200" y="1270000"/>
                  </a:lnTo>
                  <a:lnTo>
                    <a:pt x="63500" y="1270000"/>
                  </a:lnTo>
                  <a:lnTo>
                    <a:pt x="63500" y="1257300"/>
                  </a:lnTo>
                  <a:lnTo>
                    <a:pt x="63500" y="1257300"/>
                  </a:lnTo>
                  <a:lnTo>
                    <a:pt x="63500" y="1244600"/>
                  </a:lnTo>
                  <a:lnTo>
                    <a:pt x="50800" y="1244600"/>
                  </a:lnTo>
                  <a:lnTo>
                    <a:pt x="50800" y="1244600"/>
                  </a:lnTo>
                  <a:lnTo>
                    <a:pt x="25400" y="1244600"/>
                  </a:lnTo>
                  <a:lnTo>
                    <a:pt x="25400" y="12319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0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2" name="0411"/>
            <p:cNvSpPr/>
            <p:nvPr/>
          </p:nvSpPr>
          <p:spPr>
            <a:xfrm>
              <a:off x="2279931" y="3213215"/>
              <a:ext cx="1178740" cy="550504"/>
            </a:xfrm>
            <a:custGeom>
              <a:avLst/>
              <a:gdLst/>
              <a:ahLst/>
              <a:cxnLst/>
              <a:rect l="0" t="0" r="0" b="0"/>
              <a:pathLst>
                <a:path w="2895601" h="1511301">
                  <a:moveTo>
                    <a:pt x="38100" y="850900"/>
                  </a:moveTo>
                  <a:lnTo>
                    <a:pt x="88900" y="800100"/>
                  </a:lnTo>
                  <a:lnTo>
                    <a:pt x="114300" y="774700"/>
                  </a:lnTo>
                  <a:lnTo>
                    <a:pt x="127000" y="774700"/>
                  </a:lnTo>
                  <a:lnTo>
                    <a:pt x="127000" y="774700"/>
                  </a:lnTo>
                  <a:lnTo>
                    <a:pt x="139700" y="774700"/>
                  </a:lnTo>
                  <a:lnTo>
                    <a:pt x="152400" y="762000"/>
                  </a:lnTo>
                  <a:lnTo>
                    <a:pt x="139700" y="762000"/>
                  </a:lnTo>
                  <a:lnTo>
                    <a:pt x="139700" y="749300"/>
                  </a:lnTo>
                  <a:lnTo>
                    <a:pt x="139700" y="749300"/>
                  </a:lnTo>
                  <a:lnTo>
                    <a:pt x="139700" y="736600"/>
                  </a:lnTo>
                  <a:lnTo>
                    <a:pt x="139700" y="736600"/>
                  </a:lnTo>
                  <a:lnTo>
                    <a:pt x="152400" y="723900"/>
                  </a:lnTo>
                  <a:lnTo>
                    <a:pt x="139700" y="7239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143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27000" y="698500"/>
                  </a:lnTo>
                  <a:lnTo>
                    <a:pt x="177800" y="698500"/>
                  </a:lnTo>
                  <a:lnTo>
                    <a:pt x="190500" y="711200"/>
                  </a:lnTo>
                  <a:lnTo>
                    <a:pt x="190500" y="711200"/>
                  </a:lnTo>
                  <a:lnTo>
                    <a:pt x="190500" y="6985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28600" y="698500"/>
                  </a:lnTo>
                  <a:lnTo>
                    <a:pt x="254000" y="685800"/>
                  </a:lnTo>
                  <a:lnTo>
                    <a:pt x="266700" y="685800"/>
                  </a:lnTo>
                  <a:lnTo>
                    <a:pt x="2667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921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17500" y="673100"/>
                  </a:lnTo>
                  <a:lnTo>
                    <a:pt x="330200" y="673100"/>
                  </a:lnTo>
                  <a:lnTo>
                    <a:pt x="342900" y="673100"/>
                  </a:lnTo>
                  <a:lnTo>
                    <a:pt x="342900" y="673100"/>
                  </a:lnTo>
                  <a:lnTo>
                    <a:pt x="368300" y="660400"/>
                  </a:lnTo>
                  <a:lnTo>
                    <a:pt x="381000" y="660400"/>
                  </a:lnTo>
                  <a:lnTo>
                    <a:pt x="381000" y="660400"/>
                  </a:lnTo>
                  <a:lnTo>
                    <a:pt x="393700" y="660400"/>
                  </a:lnTo>
                  <a:lnTo>
                    <a:pt x="393700" y="673100"/>
                  </a:lnTo>
                  <a:lnTo>
                    <a:pt x="406400" y="673100"/>
                  </a:lnTo>
                  <a:lnTo>
                    <a:pt x="4064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31800" y="673100"/>
                  </a:lnTo>
                  <a:lnTo>
                    <a:pt x="444500" y="673100"/>
                  </a:lnTo>
                  <a:lnTo>
                    <a:pt x="444500" y="660400"/>
                  </a:lnTo>
                  <a:lnTo>
                    <a:pt x="444500" y="673100"/>
                  </a:lnTo>
                  <a:lnTo>
                    <a:pt x="457200" y="660400"/>
                  </a:lnTo>
                  <a:lnTo>
                    <a:pt x="469900" y="660400"/>
                  </a:lnTo>
                  <a:lnTo>
                    <a:pt x="469900" y="660400"/>
                  </a:lnTo>
                  <a:lnTo>
                    <a:pt x="482600" y="673100"/>
                  </a:lnTo>
                  <a:lnTo>
                    <a:pt x="482600" y="673100"/>
                  </a:lnTo>
                  <a:lnTo>
                    <a:pt x="508000" y="6731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46100" y="660400"/>
                  </a:lnTo>
                  <a:lnTo>
                    <a:pt x="546100" y="647700"/>
                  </a:lnTo>
                  <a:lnTo>
                    <a:pt x="533400" y="647700"/>
                  </a:lnTo>
                  <a:lnTo>
                    <a:pt x="533400" y="647700"/>
                  </a:lnTo>
                  <a:lnTo>
                    <a:pt x="533400" y="635000"/>
                  </a:lnTo>
                  <a:lnTo>
                    <a:pt x="546100" y="609600"/>
                  </a:lnTo>
                  <a:lnTo>
                    <a:pt x="546100" y="6096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58800" y="584200"/>
                  </a:lnTo>
                  <a:lnTo>
                    <a:pt x="584200" y="584200"/>
                  </a:lnTo>
                  <a:lnTo>
                    <a:pt x="584200" y="584200"/>
                  </a:lnTo>
                  <a:lnTo>
                    <a:pt x="596900" y="584200"/>
                  </a:lnTo>
                  <a:lnTo>
                    <a:pt x="609600" y="584200"/>
                  </a:lnTo>
                  <a:lnTo>
                    <a:pt x="609600" y="584200"/>
                  </a:lnTo>
                  <a:lnTo>
                    <a:pt x="609600" y="571500"/>
                  </a:lnTo>
                  <a:lnTo>
                    <a:pt x="622300" y="571500"/>
                  </a:lnTo>
                  <a:lnTo>
                    <a:pt x="647700" y="571500"/>
                  </a:lnTo>
                  <a:lnTo>
                    <a:pt x="660400" y="571500"/>
                  </a:lnTo>
                  <a:lnTo>
                    <a:pt x="711200" y="584200"/>
                  </a:lnTo>
                  <a:lnTo>
                    <a:pt x="723900" y="584200"/>
                  </a:lnTo>
                  <a:lnTo>
                    <a:pt x="736600" y="584200"/>
                  </a:lnTo>
                  <a:lnTo>
                    <a:pt x="736600" y="584200"/>
                  </a:lnTo>
                  <a:lnTo>
                    <a:pt x="762000" y="584200"/>
                  </a:lnTo>
                  <a:lnTo>
                    <a:pt x="762000" y="5842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12800" y="571500"/>
                  </a:lnTo>
                  <a:lnTo>
                    <a:pt x="812800" y="558800"/>
                  </a:lnTo>
                  <a:lnTo>
                    <a:pt x="774700" y="546100"/>
                  </a:lnTo>
                  <a:lnTo>
                    <a:pt x="800100" y="520700"/>
                  </a:lnTo>
                  <a:lnTo>
                    <a:pt x="800100" y="533400"/>
                  </a:lnTo>
                  <a:lnTo>
                    <a:pt x="812800" y="520700"/>
                  </a:lnTo>
                  <a:lnTo>
                    <a:pt x="825500" y="508000"/>
                  </a:lnTo>
                  <a:lnTo>
                    <a:pt x="838200" y="508000"/>
                  </a:lnTo>
                  <a:lnTo>
                    <a:pt x="850900" y="508000"/>
                  </a:lnTo>
                  <a:lnTo>
                    <a:pt x="850900" y="495300"/>
                  </a:lnTo>
                  <a:lnTo>
                    <a:pt x="838200" y="495300"/>
                  </a:lnTo>
                  <a:lnTo>
                    <a:pt x="850900" y="469900"/>
                  </a:lnTo>
                  <a:lnTo>
                    <a:pt x="850900" y="469900"/>
                  </a:lnTo>
                  <a:lnTo>
                    <a:pt x="863600" y="444500"/>
                  </a:lnTo>
                  <a:lnTo>
                    <a:pt x="863600" y="444500"/>
                  </a:lnTo>
                  <a:lnTo>
                    <a:pt x="876300" y="419100"/>
                  </a:lnTo>
                  <a:lnTo>
                    <a:pt x="889000" y="419100"/>
                  </a:lnTo>
                  <a:lnTo>
                    <a:pt x="901700" y="406400"/>
                  </a:lnTo>
                  <a:lnTo>
                    <a:pt x="889000" y="393700"/>
                  </a:lnTo>
                  <a:lnTo>
                    <a:pt x="901700" y="381000"/>
                  </a:lnTo>
                  <a:lnTo>
                    <a:pt x="914400" y="381000"/>
                  </a:lnTo>
                  <a:lnTo>
                    <a:pt x="901700" y="381000"/>
                  </a:lnTo>
                  <a:lnTo>
                    <a:pt x="901700" y="368300"/>
                  </a:lnTo>
                  <a:lnTo>
                    <a:pt x="889000" y="368300"/>
                  </a:lnTo>
                  <a:lnTo>
                    <a:pt x="889000" y="368300"/>
                  </a:lnTo>
                  <a:lnTo>
                    <a:pt x="876300" y="368300"/>
                  </a:lnTo>
                  <a:lnTo>
                    <a:pt x="876300" y="3683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76300" y="342900"/>
                  </a:lnTo>
                  <a:lnTo>
                    <a:pt x="863600" y="330200"/>
                  </a:lnTo>
                  <a:lnTo>
                    <a:pt x="863600" y="330200"/>
                  </a:lnTo>
                  <a:lnTo>
                    <a:pt x="850900" y="330200"/>
                  </a:lnTo>
                  <a:lnTo>
                    <a:pt x="850900" y="317500"/>
                  </a:lnTo>
                  <a:lnTo>
                    <a:pt x="838200" y="317500"/>
                  </a:lnTo>
                  <a:lnTo>
                    <a:pt x="838200" y="317500"/>
                  </a:lnTo>
                  <a:lnTo>
                    <a:pt x="825500" y="304800"/>
                  </a:lnTo>
                  <a:lnTo>
                    <a:pt x="838200" y="304800"/>
                  </a:lnTo>
                  <a:lnTo>
                    <a:pt x="838200" y="292100"/>
                  </a:lnTo>
                  <a:lnTo>
                    <a:pt x="850900" y="279400"/>
                  </a:lnTo>
                  <a:lnTo>
                    <a:pt x="825500" y="266700"/>
                  </a:lnTo>
                  <a:lnTo>
                    <a:pt x="825500" y="254000"/>
                  </a:lnTo>
                  <a:lnTo>
                    <a:pt x="838200" y="2540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901700" y="228600"/>
                  </a:lnTo>
                  <a:lnTo>
                    <a:pt x="901700" y="228600"/>
                  </a:lnTo>
                  <a:lnTo>
                    <a:pt x="952500" y="228600"/>
                  </a:lnTo>
                  <a:lnTo>
                    <a:pt x="965200" y="228600"/>
                  </a:lnTo>
                  <a:lnTo>
                    <a:pt x="952500" y="228600"/>
                  </a:lnTo>
                  <a:lnTo>
                    <a:pt x="9525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52500" y="203200"/>
                  </a:lnTo>
                  <a:lnTo>
                    <a:pt x="952500" y="203200"/>
                  </a:lnTo>
                  <a:lnTo>
                    <a:pt x="939800" y="1905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77900" y="165100"/>
                  </a:lnTo>
                  <a:lnTo>
                    <a:pt x="1003300" y="114300"/>
                  </a:lnTo>
                  <a:lnTo>
                    <a:pt x="990600" y="114300"/>
                  </a:lnTo>
                  <a:lnTo>
                    <a:pt x="10033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414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66800" y="76200"/>
                  </a:lnTo>
                  <a:lnTo>
                    <a:pt x="1104900" y="88900"/>
                  </a:lnTo>
                  <a:lnTo>
                    <a:pt x="1104900" y="88900"/>
                  </a:lnTo>
                  <a:lnTo>
                    <a:pt x="1130300" y="88900"/>
                  </a:lnTo>
                  <a:lnTo>
                    <a:pt x="1143000" y="76200"/>
                  </a:lnTo>
                  <a:lnTo>
                    <a:pt x="1168400" y="76200"/>
                  </a:lnTo>
                  <a:lnTo>
                    <a:pt x="1181100" y="76200"/>
                  </a:lnTo>
                  <a:lnTo>
                    <a:pt x="1181100" y="76200"/>
                  </a:lnTo>
                  <a:lnTo>
                    <a:pt x="1206500" y="50800"/>
                  </a:lnTo>
                  <a:lnTo>
                    <a:pt x="1206500" y="50800"/>
                  </a:lnTo>
                  <a:lnTo>
                    <a:pt x="12065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57300" y="0"/>
                  </a:lnTo>
                  <a:lnTo>
                    <a:pt x="1282700" y="0"/>
                  </a:lnTo>
                  <a:lnTo>
                    <a:pt x="1282700" y="0"/>
                  </a:lnTo>
                  <a:lnTo>
                    <a:pt x="1358900" y="12700"/>
                  </a:lnTo>
                  <a:lnTo>
                    <a:pt x="13716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409700" y="0"/>
                  </a:lnTo>
                  <a:lnTo>
                    <a:pt x="1435100" y="12700"/>
                  </a:lnTo>
                  <a:lnTo>
                    <a:pt x="1435100" y="0"/>
                  </a:lnTo>
                  <a:lnTo>
                    <a:pt x="1460500" y="0"/>
                  </a:lnTo>
                  <a:lnTo>
                    <a:pt x="1473200" y="0"/>
                  </a:lnTo>
                  <a:lnTo>
                    <a:pt x="1485900" y="0"/>
                  </a:lnTo>
                  <a:lnTo>
                    <a:pt x="1498600" y="0"/>
                  </a:lnTo>
                  <a:lnTo>
                    <a:pt x="1600200" y="25400"/>
                  </a:lnTo>
                  <a:lnTo>
                    <a:pt x="1612900" y="12700"/>
                  </a:lnTo>
                  <a:lnTo>
                    <a:pt x="1625600" y="12700"/>
                  </a:lnTo>
                  <a:lnTo>
                    <a:pt x="1651000" y="12700"/>
                  </a:lnTo>
                  <a:lnTo>
                    <a:pt x="1676400" y="12700"/>
                  </a:lnTo>
                  <a:lnTo>
                    <a:pt x="1689100" y="12700"/>
                  </a:lnTo>
                  <a:lnTo>
                    <a:pt x="1714500" y="25400"/>
                  </a:lnTo>
                  <a:lnTo>
                    <a:pt x="1714500" y="12700"/>
                  </a:lnTo>
                  <a:lnTo>
                    <a:pt x="1727200" y="12700"/>
                  </a:lnTo>
                  <a:lnTo>
                    <a:pt x="1727200" y="12700"/>
                  </a:lnTo>
                  <a:lnTo>
                    <a:pt x="1752600" y="12700"/>
                  </a:lnTo>
                  <a:lnTo>
                    <a:pt x="1752600" y="12700"/>
                  </a:lnTo>
                  <a:lnTo>
                    <a:pt x="1778000" y="12700"/>
                  </a:lnTo>
                  <a:lnTo>
                    <a:pt x="1778000" y="0"/>
                  </a:lnTo>
                  <a:lnTo>
                    <a:pt x="1790700" y="0"/>
                  </a:lnTo>
                  <a:lnTo>
                    <a:pt x="1803400" y="0"/>
                  </a:lnTo>
                  <a:lnTo>
                    <a:pt x="1803400" y="12700"/>
                  </a:lnTo>
                  <a:lnTo>
                    <a:pt x="1828800" y="12700"/>
                  </a:lnTo>
                  <a:lnTo>
                    <a:pt x="1930400" y="25400"/>
                  </a:lnTo>
                  <a:lnTo>
                    <a:pt x="1943100" y="25400"/>
                  </a:lnTo>
                  <a:lnTo>
                    <a:pt x="2006600" y="38100"/>
                  </a:lnTo>
                  <a:lnTo>
                    <a:pt x="2006600" y="38100"/>
                  </a:lnTo>
                  <a:lnTo>
                    <a:pt x="2108200" y="50800"/>
                  </a:lnTo>
                  <a:lnTo>
                    <a:pt x="2095500" y="63500"/>
                  </a:lnTo>
                  <a:lnTo>
                    <a:pt x="2070100" y="76200"/>
                  </a:lnTo>
                  <a:lnTo>
                    <a:pt x="2057400" y="88900"/>
                  </a:lnTo>
                  <a:lnTo>
                    <a:pt x="2082800" y="101600"/>
                  </a:lnTo>
                  <a:lnTo>
                    <a:pt x="2082800" y="114300"/>
                  </a:lnTo>
                  <a:lnTo>
                    <a:pt x="2133600" y="114300"/>
                  </a:lnTo>
                  <a:lnTo>
                    <a:pt x="2133600" y="114300"/>
                  </a:lnTo>
                  <a:lnTo>
                    <a:pt x="2120900" y="114300"/>
                  </a:lnTo>
                  <a:lnTo>
                    <a:pt x="2146300" y="114300"/>
                  </a:lnTo>
                  <a:lnTo>
                    <a:pt x="2146300" y="127000"/>
                  </a:lnTo>
                  <a:lnTo>
                    <a:pt x="2184400" y="139700"/>
                  </a:lnTo>
                  <a:lnTo>
                    <a:pt x="2197100" y="139700"/>
                  </a:lnTo>
                  <a:lnTo>
                    <a:pt x="2222500" y="139700"/>
                  </a:lnTo>
                  <a:lnTo>
                    <a:pt x="2235200" y="114300"/>
                  </a:lnTo>
                  <a:lnTo>
                    <a:pt x="2235200" y="114300"/>
                  </a:lnTo>
                  <a:lnTo>
                    <a:pt x="2247900" y="88900"/>
                  </a:lnTo>
                  <a:lnTo>
                    <a:pt x="2260600" y="101600"/>
                  </a:lnTo>
                  <a:lnTo>
                    <a:pt x="2260600" y="88900"/>
                  </a:lnTo>
                  <a:lnTo>
                    <a:pt x="2273300" y="88900"/>
                  </a:lnTo>
                  <a:lnTo>
                    <a:pt x="2273300" y="889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36800" y="1016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77800"/>
                  </a:lnTo>
                  <a:lnTo>
                    <a:pt x="2463800" y="177800"/>
                  </a:lnTo>
                  <a:lnTo>
                    <a:pt x="2476500" y="177800"/>
                  </a:lnTo>
                  <a:lnTo>
                    <a:pt x="2476500" y="190500"/>
                  </a:lnTo>
                  <a:lnTo>
                    <a:pt x="2489200" y="190500"/>
                  </a:lnTo>
                  <a:lnTo>
                    <a:pt x="2476500" y="203200"/>
                  </a:lnTo>
                  <a:lnTo>
                    <a:pt x="2489200" y="203200"/>
                  </a:lnTo>
                  <a:lnTo>
                    <a:pt x="2489200" y="203200"/>
                  </a:lnTo>
                  <a:lnTo>
                    <a:pt x="2501900" y="215900"/>
                  </a:lnTo>
                  <a:lnTo>
                    <a:pt x="2489200" y="215900"/>
                  </a:lnTo>
                  <a:lnTo>
                    <a:pt x="2501900" y="215900"/>
                  </a:lnTo>
                  <a:lnTo>
                    <a:pt x="2514600" y="215900"/>
                  </a:lnTo>
                  <a:lnTo>
                    <a:pt x="2514600" y="241300"/>
                  </a:lnTo>
                  <a:lnTo>
                    <a:pt x="2514600" y="241300"/>
                  </a:lnTo>
                  <a:lnTo>
                    <a:pt x="2527300" y="241300"/>
                  </a:lnTo>
                  <a:lnTo>
                    <a:pt x="2540000" y="254000"/>
                  </a:lnTo>
                  <a:lnTo>
                    <a:pt x="25400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79400"/>
                  </a:lnTo>
                  <a:lnTo>
                    <a:pt x="2565400" y="279400"/>
                  </a:lnTo>
                  <a:lnTo>
                    <a:pt x="2578100" y="279400"/>
                  </a:lnTo>
                  <a:lnTo>
                    <a:pt x="2578100" y="279400"/>
                  </a:lnTo>
                  <a:lnTo>
                    <a:pt x="2590800" y="279400"/>
                  </a:lnTo>
                  <a:lnTo>
                    <a:pt x="2590800" y="292100"/>
                  </a:lnTo>
                  <a:lnTo>
                    <a:pt x="2590800" y="304800"/>
                  </a:lnTo>
                  <a:lnTo>
                    <a:pt x="2590800" y="304800"/>
                  </a:lnTo>
                  <a:lnTo>
                    <a:pt x="2603500" y="304800"/>
                  </a:lnTo>
                  <a:lnTo>
                    <a:pt x="2603500" y="304800"/>
                  </a:lnTo>
                  <a:lnTo>
                    <a:pt x="2628900" y="317500"/>
                  </a:lnTo>
                  <a:lnTo>
                    <a:pt x="2641600" y="317500"/>
                  </a:lnTo>
                  <a:lnTo>
                    <a:pt x="2654300" y="317500"/>
                  </a:lnTo>
                  <a:lnTo>
                    <a:pt x="2654300" y="317500"/>
                  </a:lnTo>
                  <a:lnTo>
                    <a:pt x="2667000" y="330200"/>
                  </a:lnTo>
                  <a:lnTo>
                    <a:pt x="2667000" y="342900"/>
                  </a:lnTo>
                  <a:lnTo>
                    <a:pt x="2667000" y="342900"/>
                  </a:lnTo>
                  <a:lnTo>
                    <a:pt x="2679700" y="342900"/>
                  </a:lnTo>
                  <a:lnTo>
                    <a:pt x="2679700" y="342900"/>
                  </a:lnTo>
                  <a:lnTo>
                    <a:pt x="2692400" y="342900"/>
                  </a:lnTo>
                  <a:lnTo>
                    <a:pt x="2692400" y="3556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17800" y="368300"/>
                  </a:lnTo>
                  <a:lnTo>
                    <a:pt x="2730500" y="368300"/>
                  </a:lnTo>
                  <a:lnTo>
                    <a:pt x="2743200" y="381000"/>
                  </a:lnTo>
                  <a:lnTo>
                    <a:pt x="2743200" y="381000"/>
                  </a:lnTo>
                  <a:lnTo>
                    <a:pt x="2743200" y="393700"/>
                  </a:lnTo>
                  <a:lnTo>
                    <a:pt x="2755900" y="393700"/>
                  </a:lnTo>
                  <a:lnTo>
                    <a:pt x="2743200" y="4191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68600" y="431800"/>
                  </a:lnTo>
                  <a:lnTo>
                    <a:pt x="2768600" y="444500"/>
                  </a:lnTo>
                  <a:lnTo>
                    <a:pt x="2781300" y="444500"/>
                  </a:lnTo>
                  <a:lnTo>
                    <a:pt x="2768600" y="444500"/>
                  </a:lnTo>
                  <a:lnTo>
                    <a:pt x="2768600" y="4445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806700" y="4572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19400" y="4826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194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44800" y="508000"/>
                  </a:lnTo>
                  <a:lnTo>
                    <a:pt x="2844800" y="508000"/>
                  </a:lnTo>
                  <a:lnTo>
                    <a:pt x="2857500" y="508000"/>
                  </a:lnTo>
                  <a:lnTo>
                    <a:pt x="2857500" y="520700"/>
                  </a:lnTo>
                  <a:lnTo>
                    <a:pt x="2857500" y="520700"/>
                  </a:lnTo>
                  <a:lnTo>
                    <a:pt x="2882900" y="520700"/>
                  </a:lnTo>
                  <a:lnTo>
                    <a:pt x="2882900" y="533400"/>
                  </a:lnTo>
                  <a:lnTo>
                    <a:pt x="2882900" y="533400"/>
                  </a:lnTo>
                  <a:lnTo>
                    <a:pt x="2895600" y="533400"/>
                  </a:lnTo>
                  <a:lnTo>
                    <a:pt x="2882900" y="533400"/>
                  </a:lnTo>
                  <a:lnTo>
                    <a:pt x="2882900" y="546100"/>
                  </a:lnTo>
                  <a:lnTo>
                    <a:pt x="2882900" y="546100"/>
                  </a:lnTo>
                  <a:lnTo>
                    <a:pt x="2857500" y="546100"/>
                  </a:lnTo>
                  <a:lnTo>
                    <a:pt x="2844800" y="584200"/>
                  </a:lnTo>
                  <a:lnTo>
                    <a:pt x="2832100" y="584200"/>
                  </a:lnTo>
                  <a:lnTo>
                    <a:pt x="2832100" y="584200"/>
                  </a:lnTo>
                  <a:lnTo>
                    <a:pt x="2832100" y="596900"/>
                  </a:lnTo>
                  <a:lnTo>
                    <a:pt x="2819400" y="584200"/>
                  </a:lnTo>
                  <a:lnTo>
                    <a:pt x="2806700" y="596900"/>
                  </a:lnTo>
                  <a:lnTo>
                    <a:pt x="2794000" y="596900"/>
                  </a:lnTo>
                  <a:lnTo>
                    <a:pt x="2794000" y="609600"/>
                  </a:lnTo>
                  <a:lnTo>
                    <a:pt x="2768600" y="609600"/>
                  </a:lnTo>
                  <a:lnTo>
                    <a:pt x="2768600" y="622300"/>
                  </a:lnTo>
                  <a:lnTo>
                    <a:pt x="2755900" y="6350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60400"/>
                  </a:lnTo>
                  <a:lnTo>
                    <a:pt x="2730500" y="660400"/>
                  </a:lnTo>
                  <a:lnTo>
                    <a:pt x="2743200" y="660400"/>
                  </a:lnTo>
                  <a:lnTo>
                    <a:pt x="2768600" y="660400"/>
                  </a:lnTo>
                  <a:lnTo>
                    <a:pt x="2755900" y="660400"/>
                  </a:lnTo>
                  <a:lnTo>
                    <a:pt x="2755900" y="673100"/>
                  </a:lnTo>
                  <a:lnTo>
                    <a:pt x="2755900" y="673100"/>
                  </a:lnTo>
                  <a:lnTo>
                    <a:pt x="2755900" y="685800"/>
                  </a:lnTo>
                  <a:lnTo>
                    <a:pt x="2730500" y="685800"/>
                  </a:lnTo>
                  <a:lnTo>
                    <a:pt x="2730500" y="698500"/>
                  </a:lnTo>
                  <a:lnTo>
                    <a:pt x="2717800" y="698500"/>
                  </a:lnTo>
                  <a:lnTo>
                    <a:pt x="2717800" y="711200"/>
                  </a:lnTo>
                  <a:lnTo>
                    <a:pt x="2717800" y="711200"/>
                  </a:lnTo>
                  <a:lnTo>
                    <a:pt x="2705100" y="711200"/>
                  </a:lnTo>
                  <a:lnTo>
                    <a:pt x="2692400" y="711200"/>
                  </a:lnTo>
                  <a:lnTo>
                    <a:pt x="2692400" y="723900"/>
                  </a:lnTo>
                  <a:lnTo>
                    <a:pt x="2628900" y="711200"/>
                  </a:lnTo>
                  <a:lnTo>
                    <a:pt x="2628900" y="711200"/>
                  </a:lnTo>
                  <a:lnTo>
                    <a:pt x="2603500" y="711200"/>
                  </a:lnTo>
                  <a:lnTo>
                    <a:pt x="2616200" y="698500"/>
                  </a:lnTo>
                  <a:lnTo>
                    <a:pt x="26035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85800"/>
                  </a:lnTo>
                  <a:lnTo>
                    <a:pt x="2578100" y="673100"/>
                  </a:lnTo>
                  <a:lnTo>
                    <a:pt x="2578100" y="673100"/>
                  </a:lnTo>
                  <a:lnTo>
                    <a:pt x="2565400" y="673100"/>
                  </a:lnTo>
                  <a:lnTo>
                    <a:pt x="2565400" y="673100"/>
                  </a:lnTo>
                  <a:lnTo>
                    <a:pt x="2552700" y="673100"/>
                  </a:lnTo>
                  <a:lnTo>
                    <a:pt x="2514600" y="698500"/>
                  </a:lnTo>
                  <a:lnTo>
                    <a:pt x="2476500" y="698500"/>
                  </a:lnTo>
                  <a:lnTo>
                    <a:pt x="2476500" y="698500"/>
                  </a:lnTo>
                  <a:lnTo>
                    <a:pt x="2476500" y="711200"/>
                  </a:lnTo>
                  <a:lnTo>
                    <a:pt x="2451100" y="711200"/>
                  </a:lnTo>
                  <a:lnTo>
                    <a:pt x="2451100" y="723900"/>
                  </a:lnTo>
                  <a:lnTo>
                    <a:pt x="2438400" y="723900"/>
                  </a:lnTo>
                  <a:lnTo>
                    <a:pt x="2425700" y="723900"/>
                  </a:lnTo>
                  <a:lnTo>
                    <a:pt x="2413000" y="723900"/>
                  </a:lnTo>
                  <a:lnTo>
                    <a:pt x="2400300" y="723900"/>
                  </a:lnTo>
                  <a:lnTo>
                    <a:pt x="2387600" y="736600"/>
                  </a:lnTo>
                  <a:lnTo>
                    <a:pt x="2374900" y="723900"/>
                  </a:lnTo>
                  <a:lnTo>
                    <a:pt x="2349500" y="723900"/>
                  </a:lnTo>
                  <a:lnTo>
                    <a:pt x="2336800" y="723900"/>
                  </a:lnTo>
                  <a:lnTo>
                    <a:pt x="2324100" y="736600"/>
                  </a:lnTo>
                  <a:lnTo>
                    <a:pt x="2324100" y="736600"/>
                  </a:lnTo>
                  <a:lnTo>
                    <a:pt x="2311400" y="749300"/>
                  </a:lnTo>
                  <a:lnTo>
                    <a:pt x="2298700" y="749300"/>
                  </a:lnTo>
                  <a:lnTo>
                    <a:pt x="2286000" y="762000"/>
                  </a:lnTo>
                  <a:lnTo>
                    <a:pt x="2286000" y="762000"/>
                  </a:lnTo>
                  <a:lnTo>
                    <a:pt x="2273300" y="800100"/>
                  </a:lnTo>
                  <a:lnTo>
                    <a:pt x="2273300" y="812800"/>
                  </a:lnTo>
                  <a:lnTo>
                    <a:pt x="2260600" y="812800"/>
                  </a:lnTo>
                  <a:lnTo>
                    <a:pt x="2247900" y="800100"/>
                  </a:lnTo>
                  <a:lnTo>
                    <a:pt x="2260600" y="800100"/>
                  </a:lnTo>
                  <a:lnTo>
                    <a:pt x="2260600" y="812800"/>
                  </a:lnTo>
                  <a:lnTo>
                    <a:pt x="2260600" y="825500"/>
                  </a:lnTo>
                  <a:lnTo>
                    <a:pt x="2260600" y="825500"/>
                  </a:lnTo>
                  <a:lnTo>
                    <a:pt x="2273300" y="825500"/>
                  </a:lnTo>
                  <a:lnTo>
                    <a:pt x="2273300" y="825500"/>
                  </a:lnTo>
                  <a:lnTo>
                    <a:pt x="2286000" y="825500"/>
                  </a:lnTo>
                  <a:lnTo>
                    <a:pt x="2273300" y="838200"/>
                  </a:lnTo>
                  <a:lnTo>
                    <a:pt x="2260600" y="838200"/>
                  </a:lnTo>
                  <a:lnTo>
                    <a:pt x="2247900" y="838200"/>
                  </a:lnTo>
                  <a:lnTo>
                    <a:pt x="2247900" y="850900"/>
                  </a:lnTo>
                  <a:lnTo>
                    <a:pt x="2197100" y="838200"/>
                  </a:lnTo>
                  <a:lnTo>
                    <a:pt x="2184400" y="838200"/>
                  </a:lnTo>
                  <a:lnTo>
                    <a:pt x="2184400" y="850900"/>
                  </a:lnTo>
                  <a:lnTo>
                    <a:pt x="2171700" y="850900"/>
                  </a:lnTo>
                  <a:lnTo>
                    <a:pt x="2159000" y="863600"/>
                  </a:lnTo>
                  <a:lnTo>
                    <a:pt x="2159000" y="850900"/>
                  </a:lnTo>
                  <a:lnTo>
                    <a:pt x="2146300" y="876300"/>
                  </a:lnTo>
                  <a:lnTo>
                    <a:pt x="2146300" y="889000"/>
                  </a:lnTo>
                  <a:lnTo>
                    <a:pt x="2146300" y="889000"/>
                  </a:lnTo>
                  <a:lnTo>
                    <a:pt x="2159000" y="889000"/>
                  </a:lnTo>
                  <a:lnTo>
                    <a:pt x="2159000" y="889000"/>
                  </a:lnTo>
                  <a:lnTo>
                    <a:pt x="2171700" y="889000"/>
                  </a:lnTo>
                  <a:lnTo>
                    <a:pt x="2171700" y="901700"/>
                  </a:lnTo>
                  <a:lnTo>
                    <a:pt x="2171700" y="901700"/>
                  </a:lnTo>
                  <a:lnTo>
                    <a:pt x="2159000" y="914400"/>
                  </a:lnTo>
                  <a:lnTo>
                    <a:pt x="2197100" y="914400"/>
                  </a:lnTo>
                  <a:lnTo>
                    <a:pt x="2197100" y="914400"/>
                  </a:lnTo>
                  <a:lnTo>
                    <a:pt x="2209800" y="914400"/>
                  </a:lnTo>
                  <a:lnTo>
                    <a:pt x="2222500" y="939800"/>
                  </a:lnTo>
                  <a:lnTo>
                    <a:pt x="2222500" y="939800"/>
                  </a:lnTo>
                  <a:lnTo>
                    <a:pt x="2235200" y="939800"/>
                  </a:lnTo>
                  <a:lnTo>
                    <a:pt x="2235200" y="939800"/>
                  </a:lnTo>
                  <a:lnTo>
                    <a:pt x="2235200" y="952500"/>
                  </a:lnTo>
                  <a:lnTo>
                    <a:pt x="2235200" y="952500"/>
                  </a:lnTo>
                  <a:lnTo>
                    <a:pt x="2235200" y="965200"/>
                  </a:lnTo>
                  <a:lnTo>
                    <a:pt x="2235200" y="977900"/>
                  </a:lnTo>
                  <a:lnTo>
                    <a:pt x="2247900" y="977900"/>
                  </a:lnTo>
                  <a:lnTo>
                    <a:pt x="22352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22500" y="990600"/>
                  </a:lnTo>
                  <a:lnTo>
                    <a:pt x="2222500" y="990600"/>
                  </a:lnTo>
                  <a:lnTo>
                    <a:pt x="2209800" y="990600"/>
                  </a:lnTo>
                  <a:lnTo>
                    <a:pt x="2197100" y="1003300"/>
                  </a:lnTo>
                  <a:lnTo>
                    <a:pt x="2184400" y="1003300"/>
                  </a:lnTo>
                  <a:lnTo>
                    <a:pt x="2184400" y="1016000"/>
                  </a:lnTo>
                  <a:lnTo>
                    <a:pt x="2184400" y="1016000"/>
                  </a:lnTo>
                  <a:lnTo>
                    <a:pt x="2171700" y="1028700"/>
                  </a:lnTo>
                  <a:lnTo>
                    <a:pt x="2159000" y="1028700"/>
                  </a:lnTo>
                  <a:lnTo>
                    <a:pt x="2146300" y="1028700"/>
                  </a:lnTo>
                  <a:lnTo>
                    <a:pt x="2146300" y="1041400"/>
                  </a:lnTo>
                  <a:lnTo>
                    <a:pt x="2133600" y="1041400"/>
                  </a:lnTo>
                  <a:lnTo>
                    <a:pt x="2120900" y="1054100"/>
                  </a:lnTo>
                  <a:lnTo>
                    <a:pt x="2133600" y="1066800"/>
                  </a:lnTo>
                  <a:lnTo>
                    <a:pt x="2120900" y="1079500"/>
                  </a:lnTo>
                  <a:lnTo>
                    <a:pt x="2120900" y="1079500"/>
                  </a:lnTo>
                  <a:lnTo>
                    <a:pt x="2120900" y="1092200"/>
                  </a:lnTo>
                  <a:lnTo>
                    <a:pt x="2120900" y="1104900"/>
                  </a:lnTo>
                  <a:lnTo>
                    <a:pt x="2108200" y="1104900"/>
                  </a:lnTo>
                  <a:lnTo>
                    <a:pt x="2095500" y="1104900"/>
                  </a:lnTo>
                  <a:lnTo>
                    <a:pt x="20955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30300"/>
                  </a:lnTo>
                  <a:lnTo>
                    <a:pt x="2057400" y="1130300"/>
                  </a:lnTo>
                  <a:lnTo>
                    <a:pt x="2044700" y="11430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19300" y="1168400"/>
                  </a:lnTo>
                  <a:lnTo>
                    <a:pt x="2006600" y="1168400"/>
                  </a:lnTo>
                  <a:lnTo>
                    <a:pt x="1993900" y="1168400"/>
                  </a:lnTo>
                  <a:lnTo>
                    <a:pt x="1993900" y="1193800"/>
                  </a:lnTo>
                  <a:lnTo>
                    <a:pt x="2006600" y="1193800"/>
                  </a:lnTo>
                  <a:lnTo>
                    <a:pt x="20066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32000" y="1193800"/>
                  </a:lnTo>
                  <a:lnTo>
                    <a:pt x="2044700" y="1193800"/>
                  </a:lnTo>
                  <a:lnTo>
                    <a:pt x="2057400" y="1193800"/>
                  </a:lnTo>
                  <a:lnTo>
                    <a:pt x="2057400" y="1193800"/>
                  </a:lnTo>
                  <a:lnTo>
                    <a:pt x="2057400" y="1206500"/>
                  </a:lnTo>
                  <a:lnTo>
                    <a:pt x="2006600" y="1219200"/>
                  </a:lnTo>
                  <a:lnTo>
                    <a:pt x="2006600" y="1231900"/>
                  </a:lnTo>
                  <a:lnTo>
                    <a:pt x="1993900" y="1231900"/>
                  </a:lnTo>
                  <a:lnTo>
                    <a:pt x="1981200" y="1257300"/>
                  </a:lnTo>
                  <a:lnTo>
                    <a:pt x="1981200" y="1257300"/>
                  </a:lnTo>
                  <a:lnTo>
                    <a:pt x="1968500" y="1270000"/>
                  </a:lnTo>
                  <a:lnTo>
                    <a:pt x="1955800" y="1270000"/>
                  </a:lnTo>
                  <a:lnTo>
                    <a:pt x="1943100" y="1282700"/>
                  </a:lnTo>
                  <a:lnTo>
                    <a:pt x="1930400" y="1295400"/>
                  </a:lnTo>
                  <a:lnTo>
                    <a:pt x="1930400" y="1308100"/>
                  </a:lnTo>
                  <a:lnTo>
                    <a:pt x="1917700" y="1308100"/>
                  </a:lnTo>
                  <a:lnTo>
                    <a:pt x="1917700" y="1320800"/>
                  </a:lnTo>
                  <a:lnTo>
                    <a:pt x="1905000" y="1320800"/>
                  </a:lnTo>
                  <a:lnTo>
                    <a:pt x="1892300" y="1346200"/>
                  </a:lnTo>
                  <a:lnTo>
                    <a:pt x="1879600" y="1346200"/>
                  </a:lnTo>
                  <a:lnTo>
                    <a:pt x="1866900" y="1358900"/>
                  </a:lnTo>
                  <a:lnTo>
                    <a:pt x="1866900" y="1371600"/>
                  </a:lnTo>
                  <a:lnTo>
                    <a:pt x="1866900" y="13716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28800" y="1371600"/>
                  </a:lnTo>
                  <a:lnTo>
                    <a:pt x="1816100" y="1371600"/>
                  </a:lnTo>
                  <a:lnTo>
                    <a:pt x="1816100" y="1371600"/>
                  </a:lnTo>
                  <a:lnTo>
                    <a:pt x="1803400" y="1384300"/>
                  </a:lnTo>
                  <a:lnTo>
                    <a:pt x="1752600" y="1384300"/>
                  </a:lnTo>
                  <a:lnTo>
                    <a:pt x="1765300" y="1371600"/>
                  </a:lnTo>
                  <a:lnTo>
                    <a:pt x="1765300" y="1371600"/>
                  </a:lnTo>
                  <a:lnTo>
                    <a:pt x="1739900" y="1358900"/>
                  </a:lnTo>
                  <a:lnTo>
                    <a:pt x="1739900" y="1358900"/>
                  </a:lnTo>
                  <a:lnTo>
                    <a:pt x="1739900" y="1346200"/>
                  </a:lnTo>
                  <a:lnTo>
                    <a:pt x="1727200" y="1346200"/>
                  </a:lnTo>
                  <a:lnTo>
                    <a:pt x="1727200" y="1346200"/>
                  </a:lnTo>
                  <a:lnTo>
                    <a:pt x="1701800" y="1346200"/>
                  </a:lnTo>
                  <a:lnTo>
                    <a:pt x="1676400" y="1346200"/>
                  </a:lnTo>
                  <a:lnTo>
                    <a:pt x="1689100" y="1346200"/>
                  </a:lnTo>
                  <a:lnTo>
                    <a:pt x="1689100" y="1346200"/>
                  </a:lnTo>
                  <a:lnTo>
                    <a:pt x="1689100" y="1358900"/>
                  </a:lnTo>
                  <a:lnTo>
                    <a:pt x="1689100" y="1358900"/>
                  </a:lnTo>
                  <a:lnTo>
                    <a:pt x="1676400" y="1371600"/>
                  </a:lnTo>
                  <a:lnTo>
                    <a:pt x="1676400" y="1384300"/>
                  </a:lnTo>
                  <a:lnTo>
                    <a:pt x="1663700" y="1409700"/>
                  </a:lnTo>
                  <a:lnTo>
                    <a:pt x="1663700" y="1409700"/>
                  </a:lnTo>
                  <a:lnTo>
                    <a:pt x="1651000" y="1422400"/>
                  </a:lnTo>
                  <a:lnTo>
                    <a:pt x="1651000" y="1422400"/>
                  </a:lnTo>
                  <a:lnTo>
                    <a:pt x="1676400" y="1422400"/>
                  </a:lnTo>
                  <a:lnTo>
                    <a:pt x="1676400" y="1422400"/>
                  </a:lnTo>
                  <a:lnTo>
                    <a:pt x="1689100" y="1422400"/>
                  </a:lnTo>
                  <a:lnTo>
                    <a:pt x="1727200" y="1435100"/>
                  </a:lnTo>
                  <a:lnTo>
                    <a:pt x="1739900" y="1447800"/>
                  </a:lnTo>
                  <a:lnTo>
                    <a:pt x="1739900" y="1460500"/>
                  </a:lnTo>
                  <a:lnTo>
                    <a:pt x="1727200" y="1473200"/>
                  </a:lnTo>
                  <a:lnTo>
                    <a:pt x="1752600" y="1485900"/>
                  </a:lnTo>
                  <a:lnTo>
                    <a:pt x="1752600" y="1498600"/>
                  </a:lnTo>
                  <a:lnTo>
                    <a:pt x="1739900" y="1498600"/>
                  </a:lnTo>
                  <a:lnTo>
                    <a:pt x="1727200" y="1498600"/>
                  </a:lnTo>
                  <a:lnTo>
                    <a:pt x="1714500" y="1498600"/>
                  </a:lnTo>
                  <a:lnTo>
                    <a:pt x="1714500" y="1511300"/>
                  </a:lnTo>
                  <a:lnTo>
                    <a:pt x="1714500" y="1511300"/>
                  </a:lnTo>
                  <a:lnTo>
                    <a:pt x="1701800" y="1511300"/>
                  </a:lnTo>
                  <a:lnTo>
                    <a:pt x="1663700" y="1498600"/>
                  </a:lnTo>
                  <a:lnTo>
                    <a:pt x="1638300" y="1498600"/>
                  </a:lnTo>
                  <a:lnTo>
                    <a:pt x="1612900" y="1485900"/>
                  </a:lnTo>
                  <a:lnTo>
                    <a:pt x="1587500" y="1473200"/>
                  </a:lnTo>
                  <a:lnTo>
                    <a:pt x="1587500" y="1460500"/>
                  </a:lnTo>
                  <a:lnTo>
                    <a:pt x="1574800" y="1460500"/>
                  </a:lnTo>
                  <a:lnTo>
                    <a:pt x="1587500" y="1460500"/>
                  </a:lnTo>
                  <a:lnTo>
                    <a:pt x="1562100" y="1460500"/>
                  </a:lnTo>
                  <a:lnTo>
                    <a:pt x="1562100" y="1460500"/>
                  </a:lnTo>
                  <a:lnTo>
                    <a:pt x="15367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11300" y="1460500"/>
                  </a:lnTo>
                  <a:lnTo>
                    <a:pt x="1511300" y="1460500"/>
                  </a:lnTo>
                  <a:lnTo>
                    <a:pt x="1498600" y="1473200"/>
                  </a:lnTo>
                  <a:lnTo>
                    <a:pt x="1485900" y="1473200"/>
                  </a:lnTo>
                  <a:lnTo>
                    <a:pt x="1485900" y="1473200"/>
                  </a:lnTo>
                  <a:lnTo>
                    <a:pt x="1473200" y="1473200"/>
                  </a:lnTo>
                  <a:lnTo>
                    <a:pt x="1460500" y="1473200"/>
                  </a:lnTo>
                  <a:lnTo>
                    <a:pt x="1460500" y="1460500"/>
                  </a:lnTo>
                  <a:lnTo>
                    <a:pt x="1447800" y="1460500"/>
                  </a:lnTo>
                  <a:lnTo>
                    <a:pt x="1435100" y="14732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397000" y="1460500"/>
                  </a:lnTo>
                  <a:lnTo>
                    <a:pt x="1384300" y="1447800"/>
                  </a:lnTo>
                  <a:lnTo>
                    <a:pt x="1397000" y="1435100"/>
                  </a:lnTo>
                  <a:lnTo>
                    <a:pt x="1384300" y="1422400"/>
                  </a:lnTo>
                  <a:lnTo>
                    <a:pt x="1397000" y="1422400"/>
                  </a:lnTo>
                  <a:lnTo>
                    <a:pt x="1397000" y="14097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84300" y="1384300"/>
                  </a:lnTo>
                  <a:lnTo>
                    <a:pt x="1397000" y="1371600"/>
                  </a:lnTo>
                  <a:lnTo>
                    <a:pt x="1397000" y="1371600"/>
                  </a:lnTo>
                  <a:lnTo>
                    <a:pt x="1409700" y="1333500"/>
                  </a:lnTo>
                  <a:lnTo>
                    <a:pt x="1409700" y="1333500"/>
                  </a:lnTo>
                  <a:lnTo>
                    <a:pt x="1422400" y="1320800"/>
                  </a:lnTo>
                  <a:lnTo>
                    <a:pt x="1422400" y="1320800"/>
                  </a:lnTo>
                  <a:lnTo>
                    <a:pt x="1397000" y="1320800"/>
                  </a:lnTo>
                  <a:lnTo>
                    <a:pt x="1397000" y="1320800"/>
                  </a:lnTo>
                  <a:lnTo>
                    <a:pt x="1371600" y="1308100"/>
                  </a:lnTo>
                  <a:lnTo>
                    <a:pt x="1346200" y="12954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08100" y="1295400"/>
                  </a:lnTo>
                  <a:lnTo>
                    <a:pt x="1320800" y="1295400"/>
                  </a:lnTo>
                  <a:lnTo>
                    <a:pt x="1308100" y="1295400"/>
                  </a:lnTo>
                  <a:lnTo>
                    <a:pt x="1295400" y="1282700"/>
                  </a:lnTo>
                  <a:lnTo>
                    <a:pt x="1193800" y="12573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93800" y="1257300"/>
                  </a:lnTo>
                  <a:lnTo>
                    <a:pt x="1181100" y="1257300"/>
                  </a:lnTo>
                  <a:lnTo>
                    <a:pt x="1181100" y="1257300"/>
                  </a:lnTo>
                  <a:lnTo>
                    <a:pt x="1181100" y="1231900"/>
                  </a:lnTo>
                  <a:lnTo>
                    <a:pt x="1193800" y="1219200"/>
                  </a:lnTo>
                  <a:lnTo>
                    <a:pt x="1181100" y="1219200"/>
                  </a:lnTo>
                  <a:lnTo>
                    <a:pt x="1181100" y="1219200"/>
                  </a:lnTo>
                  <a:lnTo>
                    <a:pt x="1168400" y="1219200"/>
                  </a:lnTo>
                  <a:lnTo>
                    <a:pt x="1168400" y="1206500"/>
                  </a:lnTo>
                  <a:lnTo>
                    <a:pt x="1168400" y="1206500"/>
                  </a:lnTo>
                  <a:lnTo>
                    <a:pt x="1181100" y="1206500"/>
                  </a:lnTo>
                  <a:lnTo>
                    <a:pt x="1168400" y="1206500"/>
                  </a:lnTo>
                  <a:lnTo>
                    <a:pt x="1155700" y="1193800"/>
                  </a:lnTo>
                  <a:lnTo>
                    <a:pt x="1155700" y="1193800"/>
                  </a:lnTo>
                  <a:lnTo>
                    <a:pt x="1143000" y="1193800"/>
                  </a:lnTo>
                  <a:lnTo>
                    <a:pt x="11430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206500"/>
                  </a:lnTo>
                  <a:lnTo>
                    <a:pt x="1104900" y="1206500"/>
                  </a:lnTo>
                  <a:lnTo>
                    <a:pt x="1104900" y="1231900"/>
                  </a:lnTo>
                  <a:lnTo>
                    <a:pt x="1092200" y="1219200"/>
                  </a:lnTo>
                  <a:lnTo>
                    <a:pt x="1066800" y="1219200"/>
                  </a:lnTo>
                  <a:lnTo>
                    <a:pt x="1054100" y="1219200"/>
                  </a:lnTo>
                  <a:lnTo>
                    <a:pt x="1041400" y="1206500"/>
                  </a:lnTo>
                  <a:lnTo>
                    <a:pt x="1016000" y="1206500"/>
                  </a:lnTo>
                  <a:lnTo>
                    <a:pt x="1028700" y="1193800"/>
                  </a:lnTo>
                  <a:lnTo>
                    <a:pt x="1003300" y="1181100"/>
                  </a:lnTo>
                  <a:lnTo>
                    <a:pt x="990600" y="1193800"/>
                  </a:lnTo>
                  <a:lnTo>
                    <a:pt x="977900" y="1193800"/>
                  </a:lnTo>
                  <a:lnTo>
                    <a:pt x="965200" y="1193800"/>
                  </a:lnTo>
                  <a:lnTo>
                    <a:pt x="952500" y="1193800"/>
                  </a:lnTo>
                  <a:lnTo>
                    <a:pt x="952500" y="1181100"/>
                  </a:lnTo>
                  <a:lnTo>
                    <a:pt x="977900" y="1168400"/>
                  </a:lnTo>
                  <a:lnTo>
                    <a:pt x="990600" y="1117600"/>
                  </a:lnTo>
                  <a:lnTo>
                    <a:pt x="990600" y="1117600"/>
                  </a:lnTo>
                  <a:lnTo>
                    <a:pt x="990600" y="1104900"/>
                  </a:lnTo>
                  <a:lnTo>
                    <a:pt x="990600" y="1104900"/>
                  </a:lnTo>
                  <a:lnTo>
                    <a:pt x="1003300" y="1092200"/>
                  </a:lnTo>
                  <a:lnTo>
                    <a:pt x="952500" y="1092200"/>
                  </a:lnTo>
                  <a:lnTo>
                    <a:pt x="952500" y="10922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889000" y="1079500"/>
                  </a:lnTo>
                  <a:lnTo>
                    <a:pt x="876300" y="1092200"/>
                  </a:lnTo>
                  <a:lnTo>
                    <a:pt x="863600" y="1092200"/>
                  </a:lnTo>
                  <a:lnTo>
                    <a:pt x="876300" y="1092200"/>
                  </a:lnTo>
                  <a:lnTo>
                    <a:pt x="863600" y="1079500"/>
                  </a:lnTo>
                  <a:lnTo>
                    <a:pt x="863600" y="1066800"/>
                  </a:lnTo>
                  <a:lnTo>
                    <a:pt x="876300" y="1079500"/>
                  </a:lnTo>
                  <a:lnTo>
                    <a:pt x="876300" y="1066800"/>
                  </a:lnTo>
                  <a:lnTo>
                    <a:pt x="876300" y="1066800"/>
                  </a:lnTo>
                  <a:lnTo>
                    <a:pt x="901700" y="1066800"/>
                  </a:lnTo>
                  <a:lnTo>
                    <a:pt x="901700" y="1054100"/>
                  </a:lnTo>
                  <a:lnTo>
                    <a:pt x="863600" y="1054100"/>
                  </a:lnTo>
                  <a:lnTo>
                    <a:pt x="863600" y="1041400"/>
                  </a:lnTo>
                  <a:lnTo>
                    <a:pt x="863600" y="1028700"/>
                  </a:lnTo>
                  <a:lnTo>
                    <a:pt x="863600" y="1028700"/>
                  </a:lnTo>
                  <a:lnTo>
                    <a:pt x="876300" y="1016000"/>
                  </a:lnTo>
                  <a:lnTo>
                    <a:pt x="863600" y="1003300"/>
                  </a:lnTo>
                  <a:lnTo>
                    <a:pt x="850900" y="990600"/>
                  </a:lnTo>
                  <a:lnTo>
                    <a:pt x="838200" y="990600"/>
                  </a:lnTo>
                  <a:lnTo>
                    <a:pt x="838200" y="990600"/>
                  </a:lnTo>
                  <a:lnTo>
                    <a:pt x="787400" y="990600"/>
                  </a:lnTo>
                  <a:lnTo>
                    <a:pt x="800100" y="9906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698500" y="965200"/>
                  </a:lnTo>
                  <a:lnTo>
                    <a:pt x="698500" y="965200"/>
                  </a:lnTo>
                  <a:lnTo>
                    <a:pt x="673100" y="952500"/>
                  </a:lnTo>
                  <a:lnTo>
                    <a:pt x="673100" y="952500"/>
                  </a:lnTo>
                  <a:lnTo>
                    <a:pt x="660400" y="952500"/>
                  </a:lnTo>
                  <a:lnTo>
                    <a:pt x="673100" y="939800"/>
                  </a:lnTo>
                  <a:lnTo>
                    <a:pt x="660400" y="939800"/>
                  </a:lnTo>
                  <a:lnTo>
                    <a:pt x="647700" y="952500"/>
                  </a:lnTo>
                  <a:lnTo>
                    <a:pt x="635000" y="952500"/>
                  </a:lnTo>
                  <a:lnTo>
                    <a:pt x="622300" y="9525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77900"/>
                  </a:lnTo>
                  <a:lnTo>
                    <a:pt x="609600" y="977900"/>
                  </a:lnTo>
                  <a:lnTo>
                    <a:pt x="596900" y="9906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71500" y="977900"/>
                  </a:lnTo>
                  <a:lnTo>
                    <a:pt x="571500" y="9779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46100" y="990600"/>
                  </a:lnTo>
                  <a:lnTo>
                    <a:pt x="5334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08000" y="1003300"/>
                  </a:lnTo>
                  <a:lnTo>
                    <a:pt x="4699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1003300"/>
                  </a:lnTo>
                  <a:lnTo>
                    <a:pt x="457200" y="1003300"/>
                  </a:lnTo>
                  <a:lnTo>
                    <a:pt x="469900" y="1003300"/>
                  </a:lnTo>
                  <a:lnTo>
                    <a:pt x="469900" y="1016000"/>
                  </a:lnTo>
                  <a:lnTo>
                    <a:pt x="482600" y="1016000"/>
                  </a:lnTo>
                  <a:lnTo>
                    <a:pt x="469900" y="1041400"/>
                  </a:lnTo>
                  <a:lnTo>
                    <a:pt x="457200" y="1041400"/>
                  </a:lnTo>
                  <a:lnTo>
                    <a:pt x="457200" y="1054100"/>
                  </a:lnTo>
                  <a:lnTo>
                    <a:pt x="444500" y="10541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368300" y="1041400"/>
                  </a:lnTo>
                  <a:lnTo>
                    <a:pt x="368300" y="1028700"/>
                  </a:lnTo>
                  <a:lnTo>
                    <a:pt x="3556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30200" y="1016000"/>
                  </a:lnTo>
                  <a:lnTo>
                    <a:pt x="330200" y="1016000"/>
                  </a:lnTo>
                  <a:lnTo>
                    <a:pt x="330200" y="1028700"/>
                  </a:lnTo>
                  <a:lnTo>
                    <a:pt x="317500" y="1028700"/>
                  </a:lnTo>
                  <a:lnTo>
                    <a:pt x="292100" y="1016000"/>
                  </a:lnTo>
                  <a:lnTo>
                    <a:pt x="292100" y="1016000"/>
                  </a:lnTo>
                  <a:lnTo>
                    <a:pt x="215900" y="1016000"/>
                  </a:lnTo>
                  <a:lnTo>
                    <a:pt x="215900" y="1028700"/>
                  </a:lnTo>
                  <a:lnTo>
                    <a:pt x="2159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651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39700" y="1028700"/>
                  </a:lnTo>
                  <a:lnTo>
                    <a:pt x="1397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41400"/>
                  </a:lnTo>
                  <a:lnTo>
                    <a:pt x="114300" y="1028700"/>
                  </a:lnTo>
                  <a:lnTo>
                    <a:pt x="101600" y="1028700"/>
                  </a:lnTo>
                  <a:lnTo>
                    <a:pt x="101600" y="1041400"/>
                  </a:lnTo>
                  <a:lnTo>
                    <a:pt x="101600" y="1041400"/>
                  </a:lnTo>
                  <a:lnTo>
                    <a:pt x="88900" y="1028700"/>
                  </a:lnTo>
                  <a:lnTo>
                    <a:pt x="889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28700"/>
                  </a:lnTo>
                  <a:lnTo>
                    <a:pt x="381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0" y="1028700"/>
                  </a:lnTo>
                  <a:lnTo>
                    <a:pt x="12700" y="1016000"/>
                  </a:lnTo>
                  <a:lnTo>
                    <a:pt x="12700" y="1016000"/>
                  </a:lnTo>
                  <a:lnTo>
                    <a:pt x="0" y="990600"/>
                  </a:lnTo>
                  <a:lnTo>
                    <a:pt x="0" y="977900"/>
                  </a:lnTo>
                  <a:lnTo>
                    <a:pt x="12700" y="990600"/>
                  </a:lnTo>
                  <a:lnTo>
                    <a:pt x="25400" y="990600"/>
                  </a:lnTo>
                  <a:lnTo>
                    <a:pt x="12700" y="977900"/>
                  </a:lnTo>
                  <a:lnTo>
                    <a:pt x="25400" y="977900"/>
                  </a:lnTo>
                  <a:lnTo>
                    <a:pt x="25400" y="977900"/>
                  </a:lnTo>
                  <a:lnTo>
                    <a:pt x="12700" y="965200"/>
                  </a:lnTo>
                  <a:lnTo>
                    <a:pt x="127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381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27100"/>
                  </a:lnTo>
                  <a:lnTo>
                    <a:pt x="25400" y="850900"/>
                  </a:lnTo>
                  <a:lnTo>
                    <a:pt x="38100" y="8509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3" name="0412"/>
            <p:cNvSpPr/>
            <p:nvPr/>
          </p:nvSpPr>
          <p:spPr>
            <a:xfrm>
              <a:off x="4632240" y="2574816"/>
              <a:ext cx="1137380" cy="541252"/>
            </a:xfrm>
            <a:custGeom>
              <a:avLst/>
              <a:gdLst/>
              <a:ahLst/>
              <a:cxnLst/>
              <a:rect l="0" t="0" r="0" b="0"/>
              <a:pathLst>
                <a:path w="2794001" h="1485901">
                  <a:moveTo>
                    <a:pt x="12700" y="762000"/>
                  </a:moveTo>
                  <a:lnTo>
                    <a:pt x="25400" y="736600"/>
                  </a:lnTo>
                  <a:lnTo>
                    <a:pt x="25400" y="723900"/>
                  </a:lnTo>
                  <a:lnTo>
                    <a:pt x="50800" y="698500"/>
                  </a:lnTo>
                  <a:lnTo>
                    <a:pt x="63500" y="698500"/>
                  </a:lnTo>
                  <a:lnTo>
                    <a:pt x="63500" y="698500"/>
                  </a:lnTo>
                  <a:lnTo>
                    <a:pt x="101600" y="698500"/>
                  </a:lnTo>
                  <a:lnTo>
                    <a:pt x="101600" y="698500"/>
                  </a:lnTo>
                  <a:lnTo>
                    <a:pt x="1397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698500"/>
                  </a:lnTo>
                  <a:lnTo>
                    <a:pt x="177800" y="698500"/>
                  </a:lnTo>
                  <a:lnTo>
                    <a:pt x="177800" y="685800"/>
                  </a:lnTo>
                  <a:lnTo>
                    <a:pt x="177800" y="6858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604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73100"/>
                  </a:lnTo>
                  <a:lnTo>
                    <a:pt x="279400" y="660400"/>
                  </a:lnTo>
                  <a:lnTo>
                    <a:pt x="279400" y="660400"/>
                  </a:lnTo>
                  <a:lnTo>
                    <a:pt x="292100" y="660400"/>
                  </a:lnTo>
                  <a:lnTo>
                    <a:pt x="317500" y="660400"/>
                  </a:lnTo>
                  <a:lnTo>
                    <a:pt x="304800" y="647700"/>
                  </a:lnTo>
                  <a:lnTo>
                    <a:pt x="304800" y="6477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304800" y="622300"/>
                  </a:lnTo>
                  <a:lnTo>
                    <a:pt x="304800" y="609600"/>
                  </a:lnTo>
                  <a:lnTo>
                    <a:pt x="317500" y="609600"/>
                  </a:lnTo>
                  <a:lnTo>
                    <a:pt x="330200" y="596900"/>
                  </a:lnTo>
                  <a:lnTo>
                    <a:pt x="342900" y="596900"/>
                  </a:lnTo>
                  <a:lnTo>
                    <a:pt x="355600" y="609600"/>
                  </a:lnTo>
                  <a:lnTo>
                    <a:pt x="355600" y="5969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93700" y="5969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31800" y="558800"/>
                  </a:lnTo>
                  <a:lnTo>
                    <a:pt x="419100" y="558800"/>
                  </a:lnTo>
                  <a:lnTo>
                    <a:pt x="419100" y="546100"/>
                  </a:lnTo>
                  <a:lnTo>
                    <a:pt x="406400" y="5461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06400" y="520700"/>
                  </a:lnTo>
                  <a:lnTo>
                    <a:pt x="406400" y="520700"/>
                  </a:lnTo>
                  <a:lnTo>
                    <a:pt x="4064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495300"/>
                  </a:lnTo>
                  <a:lnTo>
                    <a:pt x="444500" y="495300"/>
                  </a:lnTo>
                  <a:lnTo>
                    <a:pt x="444500" y="495300"/>
                  </a:lnTo>
                  <a:lnTo>
                    <a:pt x="457200" y="495300"/>
                  </a:lnTo>
                  <a:lnTo>
                    <a:pt x="457200" y="495300"/>
                  </a:lnTo>
                  <a:lnTo>
                    <a:pt x="469900" y="508000"/>
                  </a:lnTo>
                  <a:lnTo>
                    <a:pt x="482600" y="495300"/>
                  </a:lnTo>
                  <a:lnTo>
                    <a:pt x="508000" y="495300"/>
                  </a:lnTo>
                  <a:lnTo>
                    <a:pt x="508000" y="495300"/>
                  </a:lnTo>
                  <a:lnTo>
                    <a:pt x="520700" y="495300"/>
                  </a:lnTo>
                  <a:lnTo>
                    <a:pt x="520700" y="495300"/>
                  </a:lnTo>
                  <a:lnTo>
                    <a:pt x="533400" y="495300"/>
                  </a:lnTo>
                  <a:lnTo>
                    <a:pt x="546100" y="482600"/>
                  </a:lnTo>
                  <a:lnTo>
                    <a:pt x="558800" y="482600"/>
                  </a:lnTo>
                  <a:lnTo>
                    <a:pt x="584200" y="482600"/>
                  </a:lnTo>
                  <a:lnTo>
                    <a:pt x="596900" y="495300"/>
                  </a:lnTo>
                  <a:lnTo>
                    <a:pt x="596900" y="4826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96900" y="469900"/>
                  </a:lnTo>
                  <a:lnTo>
                    <a:pt x="584200" y="469900"/>
                  </a:lnTo>
                  <a:lnTo>
                    <a:pt x="584200" y="469900"/>
                  </a:lnTo>
                  <a:lnTo>
                    <a:pt x="571500" y="457200"/>
                  </a:lnTo>
                  <a:lnTo>
                    <a:pt x="571500" y="444500"/>
                  </a:lnTo>
                  <a:lnTo>
                    <a:pt x="558800" y="431800"/>
                  </a:lnTo>
                  <a:lnTo>
                    <a:pt x="546100" y="431800"/>
                  </a:lnTo>
                  <a:lnTo>
                    <a:pt x="520700" y="419100"/>
                  </a:lnTo>
                  <a:lnTo>
                    <a:pt x="508000" y="419100"/>
                  </a:lnTo>
                  <a:lnTo>
                    <a:pt x="508000" y="419100"/>
                  </a:lnTo>
                  <a:lnTo>
                    <a:pt x="495300" y="419100"/>
                  </a:lnTo>
                  <a:lnTo>
                    <a:pt x="495300" y="406400"/>
                  </a:lnTo>
                  <a:lnTo>
                    <a:pt x="482600" y="393700"/>
                  </a:lnTo>
                  <a:lnTo>
                    <a:pt x="495300" y="393700"/>
                  </a:lnTo>
                  <a:lnTo>
                    <a:pt x="482600" y="393700"/>
                  </a:lnTo>
                  <a:lnTo>
                    <a:pt x="4826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58800" y="355600"/>
                  </a:lnTo>
                  <a:lnTo>
                    <a:pt x="571500" y="355600"/>
                  </a:lnTo>
                  <a:lnTo>
                    <a:pt x="571500" y="342900"/>
                  </a:lnTo>
                  <a:lnTo>
                    <a:pt x="546100" y="342900"/>
                  </a:lnTo>
                  <a:lnTo>
                    <a:pt x="546100" y="342900"/>
                  </a:lnTo>
                  <a:lnTo>
                    <a:pt x="533400" y="342900"/>
                  </a:lnTo>
                  <a:lnTo>
                    <a:pt x="520700" y="342900"/>
                  </a:lnTo>
                  <a:lnTo>
                    <a:pt x="520700" y="342900"/>
                  </a:lnTo>
                  <a:lnTo>
                    <a:pt x="520700" y="330200"/>
                  </a:lnTo>
                  <a:lnTo>
                    <a:pt x="520700" y="330200"/>
                  </a:lnTo>
                  <a:lnTo>
                    <a:pt x="508000" y="330200"/>
                  </a:lnTo>
                  <a:lnTo>
                    <a:pt x="495300" y="330200"/>
                  </a:lnTo>
                  <a:lnTo>
                    <a:pt x="469900" y="330200"/>
                  </a:lnTo>
                  <a:lnTo>
                    <a:pt x="469900" y="330200"/>
                  </a:lnTo>
                  <a:lnTo>
                    <a:pt x="444500" y="330200"/>
                  </a:lnTo>
                  <a:lnTo>
                    <a:pt x="444500" y="330200"/>
                  </a:lnTo>
                  <a:lnTo>
                    <a:pt x="444500" y="342900"/>
                  </a:lnTo>
                  <a:lnTo>
                    <a:pt x="431800" y="330200"/>
                  </a:lnTo>
                  <a:lnTo>
                    <a:pt x="419100" y="330200"/>
                  </a:lnTo>
                  <a:lnTo>
                    <a:pt x="406400" y="330200"/>
                  </a:lnTo>
                  <a:lnTo>
                    <a:pt x="393700" y="330200"/>
                  </a:lnTo>
                  <a:lnTo>
                    <a:pt x="381000" y="330200"/>
                  </a:lnTo>
                  <a:lnTo>
                    <a:pt x="381000" y="330200"/>
                  </a:lnTo>
                  <a:lnTo>
                    <a:pt x="368300" y="330200"/>
                  </a:lnTo>
                  <a:lnTo>
                    <a:pt x="368300" y="317500"/>
                  </a:lnTo>
                  <a:lnTo>
                    <a:pt x="368300" y="317500"/>
                  </a:lnTo>
                  <a:lnTo>
                    <a:pt x="381000" y="317500"/>
                  </a:lnTo>
                  <a:lnTo>
                    <a:pt x="368300" y="317500"/>
                  </a:lnTo>
                  <a:lnTo>
                    <a:pt x="368300" y="304800"/>
                  </a:lnTo>
                  <a:lnTo>
                    <a:pt x="355600" y="3048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42900" y="292100"/>
                  </a:lnTo>
                  <a:lnTo>
                    <a:pt x="355600" y="2921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54000"/>
                  </a:lnTo>
                  <a:lnTo>
                    <a:pt x="342900" y="2540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42900" y="228600"/>
                  </a:lnTo>
                  <a:lnTo>
                    <a:pt x="330200" y="215900"/>
                  </a:lnTo>
                  <a:lnTo>
                    <a:pt x="317500" y="203200"/>
                  </a:lnTo>
                  <a:lnTo>
                    <a:pt x="342900" y="203200"/>
                  </a:lnTo>
                  <a:lnTo>
                    <a:pt x="355600" y="203200"/>
                  </a:lnTo>
                  <a:lnTo>
                    <a:pt x="342900" y="203200"/>
                  </a:lnTo>
                  <a:lnTo>
                    <a:pt x="342900" y="215900"/>
                  </a:lnTo>
                  <a:lnTo>
                    <a:pt x="368300" y="228600"/>
                  </a:lnTo>
                  <a:lnTo>
                    <a:pt x="381000" y="215900"/>
                  </a:lnTo>
                  <a:lnTo>
                    <a:pt x="381000" y="215900"/>
                  </a:lnTo>
                  <a:lnTo>
                    <a:pt x="381000" y="203200"/>
                  </a:lnTo>
                  <a:lnTo>
                    <a:pt x="3810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406400" y="177800"/>
                  </a:lnTo>
                  <a:lnTo>
                    <a:pt x="419100" y="177800"/>
                  </a:lnTo>
                  <a:lnTo>
                    <a:pt x="431800" y="177800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77800"/>
                  </a:lnTo>
                  <a:lnTo>
                    <a:pt x="469900" y="177800"/>
                  </a:lnTo>
                  <a:lnTo>
                    <a:pt x="469900" y="190500"/>
                  </a:lnTo>
                  <a:lnTo>
                    <a:pt x="457200" y="177800"/>
                  </a:lnTo>
                  <a:lnTo>
                    <a:pt x="457200" y="165100"/>
                  </a:lnTo>
                  <a:lnTo>
                    <a:pt x="444500" y="165100"/>
                  </a:lnTo>
                  <a:lnTo>
                    <a:pt x="457200" y="1524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31800" y="152400"/>
                  </a:lnTo>
                  <a:lnTo>
                    <a:pt x="431800" y="139700"/>
                  </a:lnTo>
                  <a:lnTo>
                    <a:pt x="457200" y="139700"/>
                  </a:lnTo>
                  <a:lnTo>
                    <a:pt x="457200" y="152400"/>
                  </a:lnTo>
                  <a:lnTo>
                    <a:pt x="469900" y="139700"/>
                  </a:lnTo>
                  <a:lnTo>
                    <a:pt x="495300" y="152400"/>
                  </a:lnTo>
                  <a:lnTo>
                    <a:pt x="508000" y="139700"/>
                  </a:lnTo>
                  <a:lnTo>
                    <a:pt x="495300" y="139700"/>
                  </a:lnTo>
                  <a:lnTo>
                    <a:pt x="495300" y="139700"/>
                  </a:lnTo>
                  <a:lnTo>
                    <a:pt x="508000" y="127000"/>
                  </a:lnTo>
                  <a:lnTo>
                    <a:pt x="5080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27000"/>
                  </a:lnTo>
                  <a:lnTo>
                    <a:pt x="558800" y="127000"/>
                  </a:lnTo>
                  <a:lnTo>
                    <a:pt x="571500" y="139700"/>
                  </a:lnTo>
                  <a:lnTo>
                    <a:pt x="584200" y="127000"/>
                  </a:lnTo>
                  <a:lnTo>
                    <a:pt x="584200" y="127000"/>
                  </a:lnTo>
                  <a:lnTo>
                    <a:pt x="584200" y="114300"/>
                  </a:lnTo>
                  <a:lnTo>
                    <a:pt x="596900" y="114300"/>
                  </a:lnTo>
                  <a:lnTo>
                    <a:pt x="596900" y="114300"/>
                  </a:lnTo>
                  <a:lnTo>
                    <a:pt x="622300" y="114300"/>
                  </a:lnTo>
                  <a:lnTo>
                    <a:pt x="635000" y="101600"/>
                  </a:lnTo>
                  <a:lnTo>
                    <a:pt x="622300" y="101600"/>
                  </a:lnTo>
                  <a:lnTo>
                    <a:pt x="622300" y="101600"/>
                  </a:lnTo>
                  <a:lnTo>
                    <a:pt x="635000" y="101600"/>
                  </a:lnTo>
                  <a:lnTo>
                    <a:pt x="660400" y="101600"/>
                  </a:lnTo>
                  <a:lnTo>
                    <a:pt x="673100" y="101600"/>
                  </a:lnTo>
                  <a:lnTo>
                    <a:pt x="673100" y="88900"/>
                  </a:lnTo>
                  <a:lnTo>
                    <a:pt x="685800" y="101600"/>
                  </a:lnTo>
                  <a:lnTo>
                    <a:pt x="685800" y="101600"/>
                  </a:lnTo>
                  <a:lnTo>
                    <a:pt x="673100" y="88900"/>
                  </a:lnTo>
                  <a:lnTo>
                    <a:pt x="673100" y="76200"/>
                  </a:lnTo>
                  <a:lnTo>
                    <a:pt x="685800" y="88900"/>
                  </a:lnTo>
                  <a:lnTo>
                    <a:pt x="698500" y="88900"/>
                  </a:lnTo>
                  <a:lnTo>
                    <a:pt x="685800" y="76200"/>
                  </a:lnTo>
                  <a:lnTo>
                    <a:pt x="698500" y="76200"/>
                  </a:lnTo>
                  <a:lnTo>
                    <a:pt x="6985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36600" y="63500"/>
                  </a:lnTo>
                  <a:lnTo>
                    <a:pt x="736600" y="76200"/>
                  </a:lnTo>
                  <a:lnTo>
                    <a:pt x="749300" y="76200"/>
                  </a:lnTo>
                  <a:lnTo>
                    <a:pt x="749300" y="76200"/>
                  </a:lnTo>
                  <a:lnTo>
                    <a:pt x="736600" y="88900"/>
                  </a:lnTo>
                  <a:lnTo>
                    <a:pt x="749300" y="88900"/>
                  </a:lnTo>
                  <a:lnTo>
                    <a:pt x="749300" y="88900"/>
                  </a:lnTo>
                  <a:lnTo>
                    <a:pt x="762000" y="88900"/>
                  </a:lnTo>
                  <a:lnTo>
                    <a:pt x="774700" y="76200"/>
                  </a:lnTo>
                  <a:lnTo>
                    <a:pt x="774700" y="88900"/>
                  </a:lnTo>
                  <a:lnTo>
                    <a:pt x="774700" y="88900"/>
                  </a:lnTo>
                  <a:lnTo>
                    <a:pt x="787400" y="88900"/>
                  </a:lnTo>
                  <a:lnTo>
                    <a:pt x="787400" y="76200"/>
                  </a:lnTo>
                  <a:lnTo>
                    <a:pt x="787400" y="63500"/>
                  </a:lnTo>
                  <a:lnTo>
                    <a:pt x="787400" y="50800"/>
                  </a:lnTo>
                  <a:lnTo>
                    <a:pt x="787400" y="38100"/>
                  </a:lnTo>
                  <a:lnTo>
                    <a:pt x="800100" y="38100"/>
                  </a:lnTo>
                  <a:lnTo>
                    <a:pt x="800100" y="50800"/>
                  </a:lnTo>
                  <a:lnTo>
                    <a:pt x="800100" y="38100"/>
                  </a:lnTo>
                  <a:lnTo>
                    <a:pt x="812800" y="381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25500" y="50800"/>
                  </a:lnTo>
                  <a:lnTo>
                    <a:pt x="812800" y="50800"/>
                  </a:lnTo>
                  <a:lnTo>
                    <a:pt x="812800" y="508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509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38100"/>
                  </a:lnTo>
                  <a:lnTo>
                    <a:pt x="901700" y="38100"/>
                  </a:lnTo>
                  <a:lnTo>
                    <a:pt x="914400" y="25400"/>
                  </a:lnTo>
                  <a:lnTo>
                    <a:pt x="914400" y="25400"/>
                  </a:lnTo>
                  <a:lnTo>
                    <a:pt x="914400" y="12700"/>
                  </a:lnTo>
                  <a:lnTo>
                    <a:pt x="927100" y="12700"/>
                  </a:lnTo>
                  <a:lnTo>
                    <a:pt x="927100" y="12700"/>
                  </a:lnTo>
                  <a:lnTo>
                    <a:pt x="939800" y="12700"/>
                  </a:lnTo>
                  <a:lnTo>
                    <a:pt x="939800" y="12700"/>
                  </a:lnTo>
                  <a:lnTo>
                    <a:pt x="952500" y="12700"/>
                  </a:lnTo>
                  <a:lnTo>
                    <a:pt x="9525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90600" y="0"/>
                  </a:lnTo>
                  <a:lnTo>
                    <a:pt x="1003300" y="12700"/>
                  </a:lnTo>
                  <a:lnTo>
                    <a:pt x="1003300" y="25400"/>
                  </a:lnTo>
                  <a:lnTo>
                    <a:pt x="1016000" y="25400"/>
                  </a:lnTo>
                  <a:lnTo>
                    <a:pt x="1028700" y="25400"/>
                  </a:lnTo>
                  <a:lnTo>
                    <a:pt x="1041400" y="25400"/>
                  </a:lnTo>
                  <a:lnTo>
                    <a:pt x="1054100" y="25400"/>
                  </a:lnTo>
                  <a:lnTo>
                    <a:pt x="10541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104900" y="12700"/>
                  </a:lnTo>
                  <a:lnTo>
                    <a:pt x="110490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17600" y="0"/>
                  </a:lnTo>
                  <a:lnTo>
                    <a:pt x="1117600" y="0"/>
                  </a:lnTo>
                  <a:lnTo>
                    <a:pt x="1130300" y="12700"/>
                  </a:lnTo>
                  <a:lnTo>
                    <a:pt x="1117600" y="12700"/>
                  </a:lnTo>
                  <a:lnTo>
                    <a:pt x="1092200" y="12700"/>
                  </a:lnTo>
                  <a:lnTo>
                    <a:pt x="1092200" y="254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43000" y="12700"/>
                  </a:lnTo>
                  <a:lnTo>
                    <a:pt x="1155700" y="12700"/>
                  </a:lnTo>
                  <a:lnTo>
                    <a:pt x="1168400" y="0"/>
                  </a:lnTo>
                  <a:lnTo>
                    <a:pt x="1168400" y="12700"/>
                  </a:lnTo>
                  <a:lnTo>
                    <a:pt x="11684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93800" y="12700"/>
                  </a:lnTo>
                  <a:lnTo>
                    <a:pt x="11938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31900" y="12700"/>
                  </a:lnTo>
                  <a:lnTo>
                    <a:pt x="1231900" y="12700"/>
                  </a:lnTo>
                  <a:lnTo>
                    <a:pt x="1257300" y="12700"/>
                  </a:lnTo>
                  <a:lnTo>
                    <a:pt x="1257300" y="12700"/>
                  </a:lnTo>
                  <a:lnTo>
                    <a:pt x="1270000" y="254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308100" y="50800"/>
                  </a:lnTo>
                  <a:lnTo>
                    <a:pt x="1308100" y="63500"/>
                  </a:lnTo>
                  <a:lnTo>
                    <a:pt x="1308100" y="63500"/>
                  </a:lnTo>
                  <a:lnTo>
                    <a:pt x="1320800" y="63500"/>
                  </a:lnTo>
                  <a:lnTo>
                    <a:pt x="13081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295400" y="88900"/>
                  </a:lnTo>
                  <a:lnTo>
                    <a:pt x="1282700" y="76200"/>
                  </a:lnTo>
                  <a:lnTo>
                    <a:pt x="1282700" y="76200"/>
                  </a:lnTo>
                  <a:lnTo>
                    <a:pt x="1257300" y="50800"/>
                  </a:lnTo>
                  <a:lnTo>
                    <a:pt x="1257300" y="50800"/>
                  </a:lnTo>
                  <a:lnTo>
                    <a:pt x="1244600" y="50800"/>
                  </a:lnTo>
                  <a:lnTo>
                    <a:pt x="1257300" y="63500"/>
                  </a:lnTo>
                  <a:lnTo>
                    <a:pt x="1231900" y="88900"/>
                  </a:lnTo>
                  <a:lnTo>
                    <a:pt x="1206500" y="101600"/>
                  </a:lnTo>
                  <a:lnTo>
                    <a:pt x="1206500" y="101600"/>
                  </a:lnTo>
                  <a:lnTo>
                    <a:pt x="1193800" y="101600"/>
                  </a:lnTo>
                  <a:lnTo>
                    <a:pt x="11938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206500" y="114300"/>
                  </a:lnTo>
                  <a:lnTo>
                    <a:pt x="11684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68400" y="1270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193800" y="127000"/>
                  </a:lnTo>
                  <a:lnTo>
                    <a:pt x="1168400" y="127000"/>
                  </a:lnTo>
                  <a:lnTo>
                    <a:pt x="11557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43000" y="127000"/>
                  </a:lnTo>
                  <a:lnTo>
                    <a:pt x="1155700" y="127000"/>
                  </a:lnTo>
                  <a:lnTo>
                    <a:pt x="1143000" y="139700"/>
                  </a:lnTo>
                  <a:lnTo>
                    <a:pt x="1155700" y="152400"/>
                  </a:lnTo>
                  <a:lnTo>
                    <a:pt x="1155700" y="152400"/>
                  </a:lnTo>
                  <a:lnTo>
                    <a:pt x="1168400" y="152400"/>
                  </a:lnTo>
                  <a:lnTo>
                    <a:pt x="1168400" y="152400"/>
                  </a:lnTo>
                  <a:lnTo>
                    <a:pt x="1181100" y="152400"/>
                  </a:lnTo>
                  <a:lnTo>
                    <a:pt x="1181100" y="165100"/>
                  </a:lnTo>
                  <a:lnTo>
                    <a:pt x="1181100" y="165100"/>
                  </a:lnTo>
                  <a:lnTo>
                    <a:pt x="1193800" y="165100"/>
                  </a:lnTo>
                  <a:lnTo>
                    <a:pt x="1193800" y="165100"/>
                  </a:lnTo>
                  <a:lnTo>
                    <a:pt x="1206500" y="177800"/>
                  </a:lnTo>
                  <a:lnTo>
                    <a:pt x="1219200" y="177800"/>
                  </a:lnTo>
                  <a:lnTo>
                    <a:pt x="1219200" y="177800"/>
                  </a:lnTo>
                  <a:lnTo>
                    <a:pt x="1219200" y="190500"/>
                  </a:lnTo>
                  <a:lnTo>
                    <a:pt x="1231900" y="190500"/>
                  </a:lnTo>
                  <a:lnTo>
                    <a:pt x="1219200" y="190500"/>
                  </a:lnTo>
                  <a:lnTo>
                    <a:pt x="1231900" y="2032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44600" y="2159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44600" y="241300"/>
                  </a:lnTo>
                  <a:lnTo>
                    <a:pt x="1244600" y="241300"/>
                  </a:lnTo>
                  <a:lnTo>
                    <a:pt x="1219200" y="241300"/>
                  </a:lnTo>
                  <a:lnTo>
                    <a:pt x="1193800" y="228600"/>
                  </a:lnTo>
                  <a:lnTo>
                    <a:pt x="1181100" y="228600"/>
                  </a:lnTo>
                  <a:lnTo>
                    <a:pt x="1155700" y="228600"/>
                  </a:lnTo>
                  <a:lnTo>
                    <a:pt x="1155700" y="241300"/>
                  </a:lnTo>
                  <a:lnTo>
                    <a:pt x="1168400" y="241300"/>
                  </a:lnTo>
                  <a:lnTo>
                    <a:pt x="1155700" y="241300"/>
                  </a:lnTo>
                  <a:lnTo>
                    <a:pt x="1143000" y="241300"/>
                  </a:lnTo>
                  <a:lnTo>
                    <a:pt x="11430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66700"/>
                  </a:lnTo>
                  <a:lnTo>
                    <a:pt x="1155700" y="266700"/>
                  </a:lnTo>
                  <a:lnTo>
                    <a:pt x="1168400" y="279400"/>
                  </a:lnTo>
                  <a:lnTo>
                    <a:pt x="11684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3048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81100" y="330200"/>
                  </a:lnTo>
                  <a:lnTo>
                    <a:pt x="1181100" y="3302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55600"/>
                  </a:lnTo>
                  <a:lnTo>
                    <a:pt x="1181100" y="368300"/>
                  </a:lnTo>
                  <a:lnTo>
                    <a:pt x="1181100" y="381000"/>
                  </a:lnTo>
                  <a:lnTo>
                    <a:pt x="1193800" y="3810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181100" y="406400"/>
                  </a:lnTo>
                  <a:lnTo>
                    <a:pt x="1193800" y="419100"/>
                  </a:lnTo>
                  <a:lnTo>
                    <a:pt x="1181100" y="419100"/>
                  </a:lnTo>
                  <a:lnTo>
                    <a:pt x="1181100" y="419100"/>
                  </a:lnTo>
                  <a:lnTo>
                    <a:pt x="1168400" y="419100"/>
                  </a:lnTo>
                  <a:lnTo>
                    <a:pt x="1143000" y="406400"/>
                  </a:lnTo>
                  <a:lnTo>
                    <a:pt x="1143000" y="4064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092200" y="419100"/>
                  </a:lnTo>
                  <a:lnTo>
                    <a:pt x="1092200" y="431800"/>
                  </a:lnTo>
                  <a:lnTo>
                    <a:pt x="1079500" y="419100"/>
                  </a:lnTo>
                  <a:lnTo>
                    <a:pt x="1079500" y="419100"/>
                  </a:lnTo>
                  <a:lnTo>
                    <a:pt x="1092200" y="431800"/>
                  </a:lnTo>
                  <a:lnTo>
                    <a:pt x="1092200" y="444500"/>
                  </a:lnTo>
                  <a:lnTo>
                    <a:pt x="1092200" y="444500"/>
                  </a:lnTo>
                  <a:lnTo>
                    <a:pt x="1079500" y="444500"/>
                  </a:lnTo>
                  <a:lnTo>
                    <a:pt x="1092200" y="444500"/>
                  </a:lnTo>
                  <a:lnTo>
                    <a:pt x="1092200" y="457200"/>
                  </a:lnTo>
                  <a:lnTo>
                    <a:pt x="1117600" y="457200"/>
                  </a:lnTo>
                  <a:lnTo>
                    <a:pt x="1104900" y="457200"/>
                  </a:lnTo>
                  <a:lnTo>
                    <a:pt x="1117600" y="457200"/>
                  </a:lnTo>
                  <a:lnTo>
                    <a:pt x="1130300" y="469900"/>
                  </a:lnTo>
                  <a:lnTo>
                    <a:pt x="1155700" y="482600"/>
                  </a:lnTo>
                  <a:lnTo>
                    <a:pt x="1168400" y="482600"/>
                  </a:lnTo>
                  <a:lnTo>
                    <a:pt x="1193800" y="482600"/>
                  </a:lnTo>
                  <a:lnTo>
                    <a:pt x="1193800" y="482600"/>
                  </a:lnTo>
                  <a:lnTo>
                    <a:pt x="1206500" y="482600"/>
                  </a:lnTo>
                  <a:lnTo>
                    <a:pt x="1193800" y="495300"/>
                  </a:lnTo>
                  <a:lnTo>
                    <a:pt x="1206500" y="495300"/>
                  </a:lnTo>
                  <a:lnTo>
                    <a:pt x="1206500" y="508000"/>
                  </a:lnTo>
                  <a:lnTo>
                    <a:pt x="1219200" y="508000"/>
                  </a:lnTo>
                  <a:lnTo>
                    <a:pt x="1206500" y="520700"/>
                  </a:lnTo>
                  <a:lnTo>
                    <a:pt x="1219200" y="520700"/>
                  </a:lnTo>
                  <a:lnTo>
                    <a:pt x="1219200" y="520700"/>
                  </a:lnTo>
                  <a:lnTo>
                    <a:pt x="1219200" y="533400"/>
                  </a:lnTo>
                  <a:lnTo>
                    <a:pt x="1206500" y="546100"/>
                  </a:lnTo>
                  <a:lnTo>
                    <a:pt x="1219200" y="546100"/>
                  </a:lnTo>
                  <a:lnTo>
                    <a:pt x="12192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44600" y="558800"/>
                  </a:lnTo>
                  <a:lnTo>
                    <a:pt x="1244600" y="571500"/>
                  </a:lnTo>
                  <a:lnTo>
                    <a:pt x="1282700" y="571500"/>
                  </a:lnTo>
                  <a:lnTo>
                    <a:pt x="1282700" y="558800"/>
                  </a:lnTo>
                  <a:lnTo>
                    <a:pt x="1409700" y="571500"/>
                  </a:lnTo>
                  <a:lnTo>
                    <a:pt x="1422400" y="584200"/>
                  </a:lnTo>
                  <a:lnTo>
                    <a:pt x="1435100" y="584200"/>
                  </a:lnTo>
                  <a:lnTo>
                    <a:pt x="1435100" y="584200"/>
                  </a:lnTo>
                  <a:lnTo>
                    <a:pt x="1460500" y="584200"/>
                  </a:lnTo>
                  <a:lnTo>
                    <a:pt x="1460500" y="571500"/>
                  </a:lnTo>
                  <a:lnTo>
                    <a:pt x="1498600" y="571500"/>
                  </a:lnTo>
                  <a:lnTo>
                    <a:pt x="1498600" y="571500"/>
                  </a:lnTo>
                  <a:lnTo>
                    <a:pt x="1524000" y="584200"/>
                  </a:lnTo>
                  <a:lnTo>
                    <a:pt x="1536700" y="584200"/>
                  </a:lnTo>
                  <a:lnTo>
                    <a:pt x="1562100" y="584200"/>
                  </a:lnTo>
                  <a:lnTo>
                    <a:pt x="1562100" y="571500"/>
                  </a:lnTo>
                  <a:lnTo>
                    <a:pt x="1587500" y="571500"/>
                  </a:lnTo>
                  <a:lnTo>
                    <a:pt x="1600200" y="571500"/>
                  </a:lnTo>
                  <a:lnTo>
                    <a:pt x="1651000" y="584200"/>
                  </a:lnTo>
                  <a:lnTo>
                    <a:pt x="1651000" y="5842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739900" y="584200"/>
                  </a:lnTo>
                  <a:lnTo>
                    <a:pt x="1739900" y="584200"/>
                  </a:lnTo>
                  <a:lnTo>
                    <a:pt x="17526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90700" y="596900"/>
                  </a:lnTo>
                  <a:lnTo>
                    <a:pt x="1803400" y="596900"/>
                  </a:lnTo>
                  <a:lnTo>
                    <a:pt x="1803400" y="596900"/>
                  </a:lnTo>
                  <a:lnTo>
                    <a:pt x="1816100" y="609600"/>
                  </a:lnTo>
                  <a:lnTo>
                    <a:pt x="1816100" y="609600"/>
                  </a:lnTo>
                  <a:lnTo>
                    <a:pt x="1828800" y="609600"/>
                  </a:lnTo>
                  <a:lnTo>
                    <a:pt x="1828800" y="609600"/>
                  </a:lnTo>
                  <a:lnTo>
                    <a:pt x="18034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780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28800" y="622300"/>
                  </a:lnTo>
                  <a:lnTo>
                    <a:pt x="1828800" y="635000"/>
                  </a:lnTo>
                  <a:lnTo>
                    <a:pt x="1841500" y="635000"/>
                  </a:lnTo>
                  <a:lnTo>
                    <a:pt x="1841500" y="635000"/>
                  </a:lnTo>
                  <a:lnTo>
                    <a:pt x="1828800" y="635000"/>
                  </a:lnTo>
                  <a:lnTo>
                    <a:pt x="1828800" y="635000"/>
                  </a:lnTo>
                  <a:lnTo>
                    <a:pt x="1828800" y="647700"/>
                  </a:lnTo>
                  <a:lnTo>
                    <a:pt x="1854200" y="647700"/>
                  </a:lnTo>
                  <a:lnTo>
                    <a:pt x="1854200" y="660400"/>
                  </a:lnTo>
                  <a:lnTo>
                    <a:pt x="1841500" y="660400"/>
                  </a:lnTo>
                  <a:lnTo>
                    <a:pt x="1841500" y="673100"/>
                  </a:lnTo>
                  <a:lnTo>
                    <a:pt x="1854200" y="673100"/>
                  </a:lnTo>
                  <a:lnTo>
                    <a:pt x="18542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92300" y="673100"/>
                  </a:lnTo>
                  <a:lnTo>
                    <a:pt x="1892300" y="673100"/>
                  </a:lnTo>
                  <a:lnTo>
                    <a:pt x="19050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73100"/>
                  </a:lnTo>
                  <a:lnTo>
                    <a:pt x="1943100" y="6731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81200" y="660400"/>
                  </a:lnTo>
                  <a:lnTo>
                    <a:pt x="1981200" y="660400"/>
                  </a:lnTo>
                  <a:lnTo>
                    <a:pt x="2006600" y="660400"/>
                  </a:lnTo>
                  <a:lnTo>
                    <a:pt x="2006600" y="673100"/>
                  </a:lnTo>
                  <a:lnTo>
                    <a:pt x="2006600" y="660400"/>
                  </a:lnTo>
                  <a:lnTo>
                    <a:pt x="2032000" y="673100"/>
                  </a:lnTo>
                  <a:lnTo>
                    <a:pt x="2044700" y="673100"/>
                  </a:lnTo>
                  <a:lnTo>
                    <a:pt x="2044700" y="673100"/>
                  </a:lnTo>
                  <a:lnTo>
                    <a:pt x="2044700" y="685800"/>
                  </a:lnTo>
                  <a:lnTo>
                    <a:pt x="2044700" y="685800"/>
                  </a:lnTo>
                  <a:lnTo>
                    <a:pt x="2057400" y="711200"/>
                  </a:lnTo>
                  <a:lnTo>
                    <a:pt x="2070100" y="711200"/>
                  </a:lnTo>
                  <a:lnTo>
                    <a:pt x="2070100" y="711200"/>
                  </a:lnTo>
                  <a:lnTo>
                    <a:pt x="2082800" y="711200"/>
                  </a:lnTo>
                  <a:lnTo>
                    <a:pt x="2108200" y="723900"/>
                  </a:lnTo>
                  <a:lnTo>
                    <a:pt x="2120900" y="723900"/>
                  </a:lnTo>
                  <a:lnTo>
                    <a:pt x="2108200" y="736600"/>
                  </a:lnTo>
                  <a:lnTo>
                    <a:pt x="2120900" y="736600"/>
                  </a:lnTo>
                  <a:lnTo>
                    <a:pt x="2120900" y="736600"/>
                  </a:lnTo>
                  <a:lnTo>
                    <a:pt x="2133600" y="736600"/>
                  </a:lnTo>
                  <a:lnTo>
                    <a:pt x="2133600" y="736600"/>
                  </a:lnTo>
                  <a:lnTo>
                    <a:pt x="2146300" y="736600"/>
                  </a:lnTo>
                  <a:lnTo>
                    <a:pt x="2146300" y="762000"/>
                  </a:lnTo>
                  <a:lnTo>
                    <a:pt x="2159000" y="762000"/>
                  </a:lnTo>
                  <a:lnTo>
                    <a:pt x="2159000" y="762000"/>
                  </a:lnTo>
                  <a:lnTo>
                    <a:pt x="2171700" y="7620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209800" y="774700"/>
                  </a:lnTo>
                  <a:lnTo>
                    <a:pt x="2209800" y="774700"/>
                  </a:lnTo>
                  <a:lnTo>
                    <a:pt x="2235200" y="774700"/>
                  </a:lnTo>
                  <a:lnTo>
                    <a:pt x="2222500" y="787400"/>
                  </a:lnTo>
                  <a:lnTo>
                    <a:pt x="2222500" y="800100"/>
                  </a:lnTo>
                  <a:lnTo>
                    <a:pt x="2235200" y="800100"/>
                  </a:lnTo>
                  <a:lnTo>
                    <a:pt x="2260600" y="800100"/>
                  </a:lnTo>
                  <a:lnTo>
                    <a:pt x="2260600" y="800100"/>
                  </a:lnTo>
                  <a:lnTo>
                    <a:pt x="2273300" y="8001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324100" y="825500"/>
                  </a:lnTo>
                  <a:lnTo>
                    <a:pt x="2311400" y="838200"/>
                  </a:lnTo>
                  <a:lnTo>
                    <a:pt x="2324100" y="838200"/>
                  </a:lnTo>
                  <a:lnTo>
                    <a:pt x="2349500" y="838200"/>
                  </a:lnTo>
                  <a:lnTo>
                    <a:pt x="2362200" y="838200"/>
                  </a:lnTo>
                  <a:lnTo>
                    <a:pt x="2362200" y="838200"/>
                  </a:lnTo>
                  <a:lnTo>
                    <a:pt x="2374900" y="838200"/>
                  </a:lnTo>
                  <a:lnTo>
                    <a:pt x="2387600" y="838200"/>
                  </a:lnTo>
                  <a:lnTo>
                    <a:pt x="2387600" y="838200"/>
                  </a:lnTo>
                  <a:lnTo>
                    <a:pt x="2387600" y="825500"/>
                  </a:lnTo>
                  <a:lnTo>
                    <a:pt x="2387600" y="825500"/>
                  </a:lnTo>
                  <a:lnTo>
                    <a:pt x="2413000" y="812800"/>
                  </a:lnTo>
                  <a:lnTo>
                    <a:pt x="2400300" y="8128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787400"/>
                  </a:lnTo>
                  <a:lnTo>
                    <a:pt x="2400300" y="787400"/>
                  </a:lnTo>
                  <a:lnTo>
                    <a:pt x="2413000" y="787400"/>
                  </a:lnTo>
                  <a:lnTo>
                    <a:pt x="2438400" y="749300"/>
                  </a:lnTo>
                  <a:lnTo>
                    <a:pt x="2438400" y="736600"/>
                  </a:lnTo>
                  <a:lnTo>
                    <a:pt x="2438400" y="736600"/>
                  </a:lnTo>
                  <a:lnTo>
                    <a:pt x="2501900" y="736600"/>
                  </a:lnTo>
                  <a:lnTo>
                    <a:pt x="2514600" y="711200"/>
                  </a:lnTo>
                  <a:lnTo>
                    <a:pt x="2527300" y="723900"/>
                  </a:lnTo>
                  <a:lnTo>
                    <a:pt x="2540000" y="711200"/>
                  </a:lnTo>
                  <a:lnTo>
                    <a:pt x="2552700" y="711200"/>
                  </a:lnTo>
                  <a:lnTo>
                    <a:pt x="2552700" y="723900"/>
                  </a:lnTo>
                  <a:lnTo>
                    <a:pt x="2578100" y="723900"/>
                  </a:lnTo>
                  <a:lnTo>
                    <a:pt x="2590800" y="711200"/>
                  </a:lnTo>
                  <a:lnTo>
                    <a:pt x="2578100" y="698500"/>
                  </a:lnTo>
                  <a:lnTo>
                    <a:pt x="2565400" y="698500"/>
                  </a:lnTo>
                  <a:lnTo>
                    <a:pt x="2565400" y="698500"/>
                  </a:lnTo>
                  <a:lnTo>
                    <a:pt x="2590800" y="685800"/>
                  </a:lnTo>
                  <a:lnTo>
                    <a:pt x="2628900" y="685800"/>
                  </a:lnTo>
                  <a:lnTo>
                    <a:pt x="2616200" y="698500"/>
                  </a:lnTo>
                  <a:lnTo>
                    <a:pt x="2616200" y="698500"/>
                  </a:lnTo>
                  <a:lnTo>
                    <a:pt x="2743200" y="723900"/>
                  </a:lnTo>
                  <a:lnTo>
                    <a:pt x="2743200" y="723900"/>
                  </a:lnTo>
                  <a:lnTo>
                    <a:pt x="2755900" y="736600"/>
                  </a:lnTo>
                  <a:lnTo>
                    <a:pt x="2768600" y="736600"/>
                  </a:lnTo>
                  <a:lnTo>
                    <a:pt x="2755900" y="736600"/>
                  </a:lnTo>
                  <a:lnTo>
                    <a:pt x="2755900" y="7366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05100" y="736600"/>
                  </a:lnTo>
                  <a:lnTo>
                    <a:pt x="2692400" y="749300"/>
                  </a:lnTo>
                  <a:lnTo>
                    <a:pt x="2705100" y="7620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79700" y="825500"/>
                  </a:lnTo>
                  <a:lnTo>
                    <a:pt x="2679700" y="825500"/>
                  </a:lnTo>
                  <a:lnTo>
                    <a:pt x="2692400" y="838200"/>
                  </a:lnTo>
                  <a:lnTo>
                    <a:pt x="2705100" y="838200"/>
                  </a:lnTo>
                  <a:lnTo>
                    <a:pt x="2705100" y="850900"/>
                  </a:lnTo>
                  <a:lnTo>
                    <a:pt x="2717800" y="8509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636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76300"/>
                  </a:lnTo>
                  <a:lnTo>
                    <a:pt x="2692400" y="889000"/>
                  </a:lnTo>
                  <a:lnTo>
                    <a:pt x="2692400" y="889000"/>
                  </a:lnTo>
                  <a:lnTo>
                    <a:pt x="2679700" y="889000"/>
                  </a:lnTo>
                  <a:lnTo>
                    <a:pt x="2692400" y="901700"/>
                  </a:lnTo>
                  <a:lnTo>
                    <a:pt x="2679700" y="914400"/>
                  </a:lnTo>
                  <a:lnTo>
                    <a:pt x="2692400" y="914400"/>
                  </a:lnTo>
                  <a:lnTo>
                    <a:pt x="2692400" y="914400"/>
                  </a:lnTo>
                  <a:lnTo>
                    <a:pt x="2730500" y="9144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14400"/>
                  </a:lnTo>
                  <a:lnTo>
                    <a:pt x="2755900" y="914400"/>
                  </a:lnTo>
                  <a:lnTo>
                    <a:pt x="2743200" y="9271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05100" y="952500"/>
                  </a:lnTo>
                  <a:lnTo>
                    <a:pt x="2705100" y="952500"/>
                  </a:lnTo>
                  <a:lnTo>
                    <a:pt x="2679700" y="952500"/>
                  </a:lnTo>
                  <a:lnTo>
                    <a:pt x="2679700" y="952500"/>
                  </a:lnTo>
                  <a:lnTo>
                    <a:pt x="2654300" y="952500"/>
                  </a:lnTo>
                  <a:lnTo>
                    <a:pt x="2654300" y="965200"/>
                  </a:lnTo>
                  <a:lnTo>
                    <a:pt x="2654300" y="952500"/>
                  </a:lnTo>
                  <a:lnTo>
                    <a:pt x="2641600" y="965200"/>
                  </a:lnTo>
                  <a:lnTo>
                    <a:pt x="2654300" y="965200"/>
                  </a:lnTo>
                  <a:lnTo>
                    <a:pt x="2641600" y="965200"/>
                  </a:lnTo>
                  <a:lnTo>
                    <a:pt x="2641600" y="977900"/>
                  </a:lnTo>
                  <a:lnTo>
                    <a:pt x="2641600" y="977900"/>
                  </a:lnTo>
                  <a:lnTo>
                    <a:pt x="2628900" y="1003300"/>
                  </a:lnTo>
                  <a:lnTo>
                    <a:pt x="2654300" y="1003300"/>
                  </a:lnTo>
                  <a:lnTo>
                    <a:pt x="2641600" y="1003300"/>
                  </a:lnTo>
                  <a:lnTo>
                    <a:pt x="2654300" y="1016000"/>
                  </a:lnTo>
                  <a:lnTo>
                    <a:pt x="2679700" y="1016000"/>
                  </a:lnTo>
                  <a:lnTo>
                    <a:pt x="2667000" y="1028700"/>
                  </a:lnTo>
                  <a:lnTo>
                    <a:pt x="2654300" y="1028700"/>
                  </a:lnTo>
                  <a:lnTo>
                    <a:pt x="2654300" y="1028700"/>
                  </a:lnTo>
                  <a:lnTo>
                    <a:pt x="2641600" y="1028700"/>
                  </a:lnTo>
                  <a:lnTo>
                    <a:pt x="2628900" y="1054100"/>
                  </a:lnTo>
                  <a:lnTo>
                    <a:pt x="2641600" y="1066800"/>
                  </a:lnTo>
                  <a:lnTo>
                    <a:pt x="2628900" y="1066800"/>
                  </a:lnTo>
                  <a:lnTo>
                    <a:pt x="2641600" y="1066800"/>
                  </a:lnTo>
                  <a:lnTo>
                    <a:pt x="2628900" y="1079500"/>
                  </a:lnTo>
                  <a:lnTo>
                    <a:pt x="2641600" y="1079500"/>
                  </a:lnTo>
                  <a:lnTo>
                    <a:pt x="2616200" y="1079500"/>
                  </a:lnTo>
                  <a:lnTo>
                    <a:pt x="2641600" y="1079500"/>
                  </a:lnTo>
                  <a:lnTo>
                    <a:pt x="2641600" y="1092200"/>
                  </a:lnTo>
                  <a:lnTo>
                    <a:pt x="2667000" y="1092200"/>
                  </a:lnTo>
                  <a:lnTo>
                    <a:pt x="2667000" y="1092200"/>
                  </a:lnTo>
                  <a:lnTo>
                    <a:pt x="2692400" y="1092200"/>
                  </a:lnTo>
                  <a:lnTo>
                    <a:pt x="2692400" y="1079500"/>
                  </a:lnTo>
                  <a:lnTo>
                    <a:pt x="2705100" y="1092200"/>
                  </a:lnTo>
                  <a:lnTo>
                    <a:pt x="2692400" y="1092200"/>
                  </a:lnTo>
                  <a:lnTo>
                    <a:pt x="2705100" y="1092200"/>
                  </a:lnTo>
                  <a:lnTo>
                    <a:pt x="2717800" y="1104900"/>
                  </a:lnTo>
                  <a:lnTo>
                    <a:pt x="2730500" y="1104900"/>
                  </a:lnTo>
                  <a:lnTo>
                    <a:pt x="2730500" y="1104900"/>
                  </a:lnTo>
                  <a:lnTo>
                    <a:pt x="2730500" y="1130300"/>
                  </a:lnTo>
                  <a:lnTo>
                    <a:pt x="2717800" y="1130300"/>
                  </a:lnTo>
                  <a:lnTo>
                    <a:pt x="27305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43000"/>
                  </a:lnTo>
                  <a:lnTo>
                    <a:pt x="2743200" y="1143000"/>
                  </a:lnTo>
                  <a:lnTo>
                    <a:pt x="2717800" y="1155700"/>
                  </a:lnTo>
                  <a:lnTo>
                    <a:pt x="2730500" y="1155700"/>
                  </a:lnTo>
                  <a:lnTo>
                    <a:pt x="2743200" y="1155700"/>
                  </a:lnTo>
                  <a:lnTo>
                    <a:pt x="2755900" y="1155700"/>
                  </a:lnTo>
                  <a:lnTo>
                    <a:pt x="2743200" y="1168400"/>
                  </a:lnTo>
                  <a:lnTo>
                    <a:pt x="2730500" y="1168400"/>
                  </a:lnTo>
                  <a:lnTo>
                    <a:pt x="2755900" y="11684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94000" y="1193800"/>
                  </a:lnTo>
                  <a:lnTo>
                    <a:pt x="2794000" y="1206500"/>
                  </a:lnTo>
                  <a:lnTo>
                    <a:pt x="2781300" y="1193800"/>
                  </a:lnTo>
                  <a:lnTo>
                    <a:pt x="2781300" y="1193800"/>
                  </a:lnTo>
                  <a:lnTo>
                    <a:pt x="2755900" y="1206500"/>
                  </a:lnTo>
                  <a:lnTo>
                    <a:pt x="2743200" y="1193800"/>
                  </a:lnTo>
                  <a:lnTo>
                    <a:pt x="2730500" y="1206500"/>
                  </a:lnTo>
                  <a:lnTo>
                    <a:pt x="2705100" y="1219200"/>
                  </a:lnTo>
                  <a:lnTo>
                    <a:pt x="2705100" y="1231900"/>
                  </a:lnTo>
                  <a:lnTo>
                    <a:pt x="2705100" y="1231900"/>
                  </a:lnTo>
                  <a:lnTo>
                    <a:pt x="2705100" y="1244600"/>
                  </a:lnTo>
                  <a:lnTo>
                    <a:pt x="2717800" y="1244600"/>
                  </a:lnTo>
                  <a:lnTo>
                    <a:pt x="2705100" y="1257300"/>
                  </a:lnTo>
                  <a:lnTo>
                    <a:pt x="2692400" y="1257300"/>
                  </a:lnTo>
                  <a:lnTo>
                    <a:pt x="2692400" y="1270000"/>
                  </a:lnTo>
                  <a:lnTo>
                    <a:pt x="2667000" y="1282700"/>
                  </a:lnTo>
                  <a:lnTo>
                    <a:pt x="2667000" y="1282700"/>
                  </a:lnTo>
                  <a:lnTo>
                    <a:pt x="2667000" y="1270000"/>
                  </a:lnTo>
                  <a:lnTo>
                    <a:pt x="2667000" y="1282700"/>
                  </a:lnTo>
                  <a:lnTo>
                    <a:pt x="2654300" y="1282700"/>
                  </a:lnTo>
                  <a:lnTo>
                    <a:pt x="2641600" y="1295400"/>
                  </a:lnTo>
                  <a:lnTo>
                    <a:pt x="2628900" y="1295400"/>
                  </a:lnTo>
                  <a:lnTo>
                    <a:pt x="2628900" y="1295400"/>
                  </a:lnTo>
                  <a:lnTo>
                    <a:pt x="26289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28900" y="1308100"/>
                  </a:lnTo>
                  <a:lnTo>
                    <a:pt x="2616200" y="1320800"/>
                  </a:lnTo>
                  <a:lnTo>
                    <a:pt x="2603500" y="1320800"/>
                  </a:lnTo>
                  <a:lnTo>
                    <a:pt x="2603500" y="1333500"/>
                  </a:lnTo>
                  <a:lnTo>
                    <a:pt x="2590800" y="1333500"/>
                  </a:lnTo>
                  <a:lnTo>
                    <a:pt x="2590800" y="1333500"/>
                  </a:lnTo>
                  <a:lnTo>
                    <a:pt x="2578100" y="1333500"/>
                  </a:lnTo>
                  <a:lnTo>
                    <a:pt x="2578100" y="1333500"/>
                  </a:lnTo>
                  <a:lnTo>
                    <a:pt x="2565400" y="1346200"/>
                  </a:lnTo>
                  <a:lnTo>
                    <a:pt x="2578100" y="1346200"/>
                  </a:lnTo>
                  <a:lnTo>
                    <a:pt x="2578100" y="1346200"/>
                  </a:lnTo>
                  <a:lnTo>
                    <a:pt x="2578100" y="1358900"/>
                  </a:lnTo>
                  <a:lnTo>
                    <a:pt x="2603500" y="1358900"/>
                  </a:lnTo>
                  <a:lnTo>
                    <a:pt x="2603500" y="1358900"/>
                  </a:lnTo>
                  <a:lnTo>
                    <a:pt x="2628900" y="1358900"/>
                  </a:lnTo>
                  <a:lnTo>
                    <a:pt x="2616200" y="1371600"/>
                  </a:lnTo>
                  <a:lnTo>
                    <a:pt x="2616200" y="1371600"/>
                  </a:lnTo>
                  <a:lnTo>
                    <a:pt x="2641600" y="1384300"/>
                  </a:lnTo>
                  <a:lnTo>
                    <a:pt x="2628900" y="1384300"/>
                  </a:lnTo>
                  <a:lnTo>
                    <a:pt x="2628900" y="1397000"/>
                  </a:lnTo>
                  <a:lnTo>
                    <a:pt x="2603500" y="1397000"/>
                  </a:lnTo>
                  <a:lnTo>
                    <a:pt x="2616200" y="1397000"/>
                  </a:lnTo>
                  <a:lnTo>
                    <a:pt x="2616200" y="1409700"/>
                  </a:lnTo>
                  <a:lnTo>
                    <a:pt x="2616200" y="1409700"/>
                  </a:lnTo>
                  <a:lnTo>
                    <a:pt x="26162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28900" y="1473200"/>
                  </a:lnTo>
                  <a:lnTo>
                    <a:pt x="2616200" y="1460500"/>
                  </a:lnTo>
                  <a:lnTo>
                    <a:pt x="2603500" y="1473200"/>
                  </a:lnTo>
                  <a:lnTo>
                    <a:pt x="2590800" y="1473200"/>
                  </a:lnTo>
                  <a:lnTo>
                    <a:pt x="2590800" y="1485900"/>
                  </a:lnTo>
                  <a:lnTo>
                    <a:pt x="2552700" y="1485900"/>
                  </a:lnTo>
                  <a:lnTo>
                    <a:pt x="2540000" y="1485900"/>
                  </a:lnTo>
                  <a:lnTo>
                    <a:pt x="25273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60500"/>
                  </a:lnTo>
                  <a:lnTo>
                    <a:pt x="2501900" y="1460500"/>
                  </a:lnTo>
                  <a:lnTo>
                    <a:pt x="2489200" y="1460500"/>
                  </a:lnTo>
                  <a:lnTo>
                    <a:pt x="2463800" y="1460500"/>
                  </a:lnTo>
                  <a:lnTo>
                    <a:pt x="2463800" y="1460500"/>
                  </a:lnTo>
                  <a:lnTo>
                    <a:pt x="2451100" y="1460500"/>
                  </a:lnTo>
                  <a:lnTo>
                    <a:pt x="2451100" y="1447800"/>
                  </a:lnTo>
                  <a:lnTo>
                    <a:pt x="2451100" y="1435100"/>
                  </a:lnTo>
                  <a:lnTo>
                    <a:pt x="2451100" y="1435100"/>
                  </a:lnTo>
                  <a:lnTo>
                    <a:pt x="2438400" y="1422400"/>
                  </a:lnTo>
                  <a:lnTo>
                    <a:pt x="2451100" y="1422400"/>
                  </a:lnTo>
                  <a:lnTo>
                    <a:pt x="2438400" y="1422400"/>
                  </a:lnTo>
                  <a:lnTo>
                    <a:pt x="2438400" y="1422400"/>
                  </a:lnTo>
                  <a:lnTo>
                    <a:pt x="2438400" y="1409700"/>
                  </a:lnTo>
                  <a:lnTo>
                    <a:pt x="2438400" y="1397000"/>
                  </a:lnTo>
                  <a:lnTo>
                    <a:pt x="2425700" y="1397000"/>
                  </a:lnTo>
                  <a:lnTo>
                    <a:pt x="2438400" y="1397000"/>
                  </a:lnTo>
                  <a:lnTo>
                    <a:pt x="2387600" y="1397000"/>
                  </a:lnTo>
                  <a:lnTo>
                    <a:pt x="2387600" y="1397000"/>
                  </a:lnTo>
                  <a:lnTo>
                    <a:pt x="2362200" y="1397000"/>
                  </a:lnTo>
                  <a:lnTo>
                    <a:pt x="2336800" y="1371600"/>
                  </a:lnTo>
                  <a:lnTo>
                    <a:pt x="2349500" y="1371600"/>
                  </a:lnTo>
                  <a:lnTo>
                    <a:pt x="2349500" y="13716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247900" y="1346200"/>
                  </a:lnTo>
                  <a:lnTo>
                    <a:pt x="2247900" y="1333500"/>
                  </a:lnTo>
                  <a:lnTo>
                    <a:pt x="2235200" y="1333500"/>
                  </a:lnTo>
                  <a:lnTo>
                    <a:pt x="2209800" y="1333500"/>
                  </a:lnTo>
                  <a:lnTo>
                    <a:pt x="2184400" y="1333500"/>
                  </a:lnTo>
                  <a:lnTo>
                    <a:pt x="2184400" y="1320800"/>
                  </a:lnTo>
                  <a:lnTo>
                    <a:pt x="2171700" y="13081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57400" y="1282700"/>
                  </a:lnTo>
                  <a:lnTo>
                    <a:pt x="2057400" y="1270000"/>
                  </a:lnTo>
                  <a:lnTo>
                    <a:pt x="2032000" y="1270000"/>
                  </a:lnTo>
                  <a:lnTo>
                    <a:pt x="2006600" y="12573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1993900" y="1231900"/>
                  </a:lnTo>
                  <a:lnTo>
                    <a:pt x="1993900" y="1244600"/>
                  </a:lnTo>
                  <a:lnTo>
                    <a:pt x="1968500" y="1244600"/>
                  </a:lnTo>
                  <a:lnTo>
                    <a:pt x="1955800" y="1244600"/>
                  </a:lnTo>
                  <a:lnTo>
                    <a:pt x="1968500" y="1270000"/>
                  </a:lnTo>
                  <a:lnTo>
                    <a:pt x="1968500" y="1295400"/>
                  </a:lnTo>
                  <a:lnTo>
                    <a:pt x="1993900" y="1308100"/>
                  </a:lnTo>
                  <a:lnTo>
                    <a:pt x="2006600" y="1333500"/>
                  </a:lnTo>
                  <a:lnTo>
                    <a:pt x="2044700" y="1346200"/>
                  </a:lnTo>
                  <a:lnTo>
                    <a:pt x="2057400" y="1358900"/>
                  </a:lnTo>
                  <a:lnTo>
                    <a:pt x="2070100" y="1397000"/>
                  </a:lnTo>
                  <a:lnTo>
                    <a:pt x="2070100" y="1409700"/>
                  </a:lnTo>
                  <a:lnTo>
                    <a:pt x="2032000" y="1409700"/>
                  </a:lnTo>
                  <a:lnTo>
                    <a:pt x="1993900" y="1409700"/>
                  </a:lnTo>
                  <a:lnTo>
                    <a:pt x="1981200" y="1422400"/>
                  </a:lnTo>
                  <a:lnTo>
                    <a:pt x="1955800" y="1409700"/>
                  </a:lnTo>
                  <a:lnTo>
                    <a:pt x="1854200" y="1422400"/>
                  </a:lnTo>
                  <a:lnTo>
                    <a:pt x="1841500" y="1422400"/>
                  </a:lnTo>
                  <a:lnTo>
                    <a:pt x="1828800" y="1422400"/>
                  </a:lnTo>
                  <a:lnTo>
                    <a:pt x="1816100" y="1422400"/>
                  </a:lnTo>
                  <a:lnTo>
                    <a:pt x="18034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78000" y="1435100"/>
                  </a:lnTo>
                  <a:lnTo>
                    <a:pt x="1765300" y="1435100"/>
                  </a:lnTo>
                  <a:lnTo>
                    <a:pt x="1752600" y="1435100"/>
                  </a:lnTo>
                  <a:lnTo>
                    <a:pt x="1739900" y="1435100"/>
                  </a:lnTo>
                  <a:lnTo>
                    <a:pt x="1739900" y="1447800"/>
                  </a:lnTo>
                  <a:lnTo>
                    <a:pt x="1727200" y="1447800"/>
                  </a:lnTo>
                  <a:lnTo>
                    <a:pt x="1714500" y="1460500"/>
                  </a:lnTo>
                  <a:lnTo>
                    <a:pt x="1714500" y="1460500"/>
                  </a:lnTo>
                  <a:lnTo>
                    <a:pt x="1701800" y="1473200"/>
                  </a:lnTo>
                  <a:lnTo>
                    <a:pt x="1701800" y="1473200"/>
                  </a:lnTo>
                  <a:lnTo>
                    <a:pt x="1689100" y="1473200"/>
                  </a:lnTo>
                  <a:lnTo>
                    <a:pt x="1689100" y="1473200"/>
                  </a:lnTo>
                  <a:lnTo>
                    <a:pt x="1663700" y="1473200"/>
                  </a:lnTo>
                  <a:lnTo>
                    <a:pt x="1663700" y="1460500"/>
                  </a:lnTo>
                  <a:lnTo>
                    <a:pt x="1587500" y="1460500"/>
                  </a:lnTo>
                  <a:lnTo>
                    <a:pt x="1587500" y="1447800"/>
                  </a:lnTo>
                  <a:lnTo>
                    <a:pt x="1562100" y="1435100"/>
                  </a:lnTo>
                  <a:lnTo>
                    <a:pt x="1549400" y="1435100"/>
                  </a:lnTo>
                  <a:lnTo>
                    <a:pt x="1485900" y="1435100"/>
                  </a:lnTo>
                  <a:lnTo>
                    <a:pt x="1473200" y="1422400"/>
                  </a:lnTo>
                  <a:lnTo>
                    <a:pt x="1473200" y="1409700"/>
                  </a:lnTo>
                  <a:lnTo>
                    <a:pt x="1473200" y="1397000"/>
                  </a:lnTo>
                  <a:lnTo>
                    <a:pt x="1460500" y="1397000"/>
                  </a:lnTo>
                  <a:lnTo>
                    <a:pt x="1460500" y="1409700"/>
                  </a:lnTo>
                  <a:lnTo>
                    <a:pt x="1409700" y="1409700"/>
                  </a:lnTo>
                  <a:lnTo>
                    <a:pt x="1397000" y="1409700"/>
                  </a:lnTo>
                  <a:lnTo>
                    <a:pt x="1333500" y="1397000"/>
                  </a:lnTo>
                  <a:lnTo>
                    <a:pt x="1333500" y="1397000"/>
                  </a:lnTo>
                  <a:lnTo>
                    <a:pt x="1308100" y="1397000"/>
                  </a:lnTo>
                  <a:lnTo>
                    <a:pt x="1295400" y="1397000"/>
                  </a:lnTo>
                  <a:lnTo>
                    <a:pt x="1295400" y="1384300"/>
                  </a:lnTo>
                  <a:lnTo>
                    <a:pt x="1295400" y="1371600"/>
                  </a:lnTo>
                  <a:lnTo>
                    <a:pt x="1295400" y="1371600"/>
                  </a:lnTo>
                  <a:lnTo>
                    <a:pt x="1282700" y="1371600"/>
                  </a:lnTo>
                  <a:lnTo>
                    <a:pt x="1282700" y="1371600"/>
                  </a:lnTo>
                  <a:lnTo>
                    <a:pt x="1270000" y="1371600"/>
                  </a:lnTo>
                  <a:lnTo>
                    <a:pt x="1270000" y="1358900"/>
                  </a:lnTo>
                  <a:lnTo>
                    <a:pt x="1257300" y="1358900"/>
                  </a:lnTo>
                  <a:lnTo>
                    <a:pt x="1231900" y="1409700"/>
                  </a:lnTo>
                  <a:lnTo>
                    <a:pt x="1219200" y="1409700"/>
                  </a:lnTo>
                  <a:lnTo>
                    <a:pt x="1219200" y="1422400"/>
                  </a:lnTo>
                  <a:lnTo>
                    <a:pt x="1206500" y="1409700"/>
                  </a:lnTo>
                  <a:lnTo>
                    <a:pt x="1206500" y="1409700"/>
                  </a:lnTo>
                  <a:lnTo>
                    <a:pt x="1181100" y="1409700"/>
                  </a:lnTo>
                  <a:lnTo>
                    <a:pt x="11811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43000" y="1409700"/>
                  </a:lnTo>
                  <a:lnTo>
                    <a:pt x="11430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04900" y="1409700"/>
                  </a:lnTo>
                  <a:lnTo>
                    <a:pt x="1104900" y="1409700"/>
                  </a:lnTo>
                  <a:lnTo>
                    <a:pt x="1079500" y="1397000"/>
                  </a:lnTo>
                  <a:lnTo>
                    <a:pt x="1066800" y="1397000"/>
                  </a:lnTo>
                  <a:lnTo>
                    <a:pt x="1028700" y="1397000"/>
                  </a:lnTo>
                  <a:lnTo>
                    <a:pt x="1041400" y="1384300"/>
                  </a:lnTo>
                  <a:lnTo>
                    <a:pt x="1016000" y="1384300"/>
                  </a:lnTo>
                  <a:lnTo>
                    <a:pt x="1003300" y="1384300"/>
                  </a:lnTo>
                  <a:lnTo>
                    <a:pt x="977900" y="1384300"/>
                  </a:lnTo>
                  <a:lnTo>
                    <a:pt x="977900" y="1384300"/>
                  </a:lnTo>
                  <a:lnTo>
                    <a:pt x="977900" y="1397000"/>
                  </a:lnTo>
                  <a:lnTo>
                    <a:pt x="965200" y="1409700"/>
                  </a:lnTo>
                  <a:lnTo>
                    <a:pt x="965200" y="1422400"/>
                  </a:lnTo>
                  <a:lnTo>
                    <a:pt x="965200" y="1422400"/>
                  </a:lnTo>
                  <a:lnTo>
                    <a:pt x="952500" y="1409700"/>
                  </a:lnTo>
                  <a:lnTo>
                    <a:pt x="927100" y="1409700"/>
                  </a:lnTo>
                  <a:lnTo>
                    <a:pt x="914400" y="1397000"/>
                  </a:lnTo>
                  <a:lnTo>
                    <a:pt x="927100" y="1397000"/>
                  </a:lnTo>
                  <a:lnTo>
                    <a:pt x="901700" y="1384300"/>
                  </a:lnTo>
                  <a:lnTo>
                    <a:pt x="901700" y="1384300"/>
                  </a:lnTo>
                  <a:lnTo>
                    <a:pt x="901700" y="1371600"/>
                  </a:lnTo>
                  <a:lnTo>
                    <a:pt x="889000" y="1371600"/>
                  </a:lnTo>
                  <a:lnTo>
                    <a:pt x="901700" y="1358900"/>
                  </a:lnTo>
                  <a:lnTo>
                    <a:pt x="889000" y="1358900"/>
                  </a:lnTo>
                  <a:lnTo>
                    <a:pt x="901700" y="1346200"/>
                  </a:lnTo>
                  <a:lnTo>
                    <a:pt x="901700" y="1346200"/>
                  </a:lnTo>
                  <a:lnTo>
                    <a:pt x="901700" y="13335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76300" y="13589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63600" y="1371600"/>
                  </a:lnTo>
                  <a:lnTo>
                    <a:pt x="838200" y="1371600"/>
                  </a:lnTo>
                  <a:lnTo>
                    <a:pt x="825500" y="1371600"/>
                  </a:lnTo>
                  <a:lnTo>
                    <a:pt x="812800" y="1346200"/>
                  </a:lnTo>
                  <a:lnTo>
                    <a:pt x="762000" y="1346200"/>
                  </a:lnTo>
                  <a:lnTo>
                    <a:pt x="762000" y="1358900"/>
                  </a:lnTo>
                  <a:lnTo>
                    <a:pt x="749300" y="1358900"/>
                  </a:lnTo>
                  <a:lnTo>
                    <a:pt x="736600" y="1346200"/>
                  </a:lnTo>
                  <a:lnTo>
                    <a:pt x="736600" y="1346200"/>
                  </a:lnTo>
                  <a:lnTo>
                    <a:pt x="723900" y="1346200"/>
                  </a:lnTo>
                  <a:lnTo>
                    <a:pt x="723900" y="1333500"/>
                  </a:lnTo>
                  <a:lnTo>
                    <a:pt x="723900" y="1333500"/>
                  </a:lnTo>
                  <a:lnTo>
                    <a:pt x="723900" y="1320800"/>
                  </a:lnTo>
                  <a:lnTo>
                    <a:pt x="711200" y="1320800"/>
                  </a:lnTo>
                  <a:lnTo>
                    <a:pt x="698500" y="1320800"/>
                  </a:lnTo>
                  <a:lnTo>
                    <a:pt x="685800" y="1320800"/>
                  </a:lnTo>
                  <a:lnTo>
                    <a:pt x="685800" y="1320800"/>
                  </a:lnTo>
                  <a:lnTo>
                    <a:pt x="673100" y="1320800"/>
                  </a:lnTo>
                  <a:lnTo>
                    <a:pt x="685800" y="1308100"/>
                  </a:lnTo>
                  <a:lnTo>
                    <a:pt x="698500" y="1308100"/>
                  </a:lnTo>
                  <a:lnTo>
                    <a:pt x="698500" y="1295400"/>
                  </a:lnTo>
                  <a:lnTo>
                    <a:pt x="711200" y="1295400"/>
                  </a:lnTo>
                  <a:lnTo>
                    <a:pt x="723900" y="1270000"/>
                  </a:lnTo>
                  <a:lnTo>
                    <a:pt x="698500" y="1270000"/>
                  </a:lnTo>
                  <a:lnTo>
                    <a:pt x="685800" y="1270000"/>
                  </a:lnTo>
                  <a:lnTo>
                    <a:pt x="647700" y="1257300"/>
                  </a:lnTo>
                  <a:lnTo>
                    <a:pt x="660400" y="1244600"/>
                  </a:lnTo>
                  <a:lnTo>
                    <a:pt x="622300" y="1244600"/>
                  </a:lnTo>
                  <a:lnTo>
                    <a:pt x="609600" y="1257300"/>
                  </a:lnTo>
                  <a:lnTo>
                    <a:pt x="609600" y="1257300"/>
                  </a:lnTo>
                  <a:lnTo>
                    <a:pt x="571500" y="1257300"/>
                  </a:lnTo>
                  <a:lnTo>
                    <a:pt x="558800" y="1244600"/>
                  </a:lnTo>
                  <a:lnTo>
                    <a:pt x="558800" y="1257300"/>
                  </a:lnTo>
                  <a:lnTo>
                    <a:pt x="546100" y="1257300"/>
                  </a:lnTo>
                  <a:lnTo>
                    <a:pt x="546100" y="1257300"/>
                  </a:lnTo>
                  <a:lnTo>
                    <a:pt x="533400" y="1270000"/>
                  </a:lnTo>
                  <a:lnTo>
                    <a:pt x="520700" y="1270000"/>
                  </a:lnTo>
                  <a:lnTo>
                    <a:pt x="520700" y="1270000"/>
                  </a:lnTo>
                  <a:lnTo>
                    <a:pt x="508000" y="1270000"/>
                  </a:lnTo>
                  <a:lnTo>
                    <a:pt x="508000" y="1270000"/>
                  </a:lnTo>
                  <a:lnTo>
                    <a:pt x="482600" y="1270000"/>
                  </a:lnTo>
                  <a:lnTo>
                    <a:pt x="482600" y="1270000"/>
                  </a:lnTo>
                  <a:lnTo>
                    <a:pt x="469900" y="1257300"/>
                  </a:lnTo>
                  <a:lnTo>
                    <a:pt x="482600" y="1231900"/>
                  </a:lnTo>
                  <a:lnTo>
                    <a:pt x="495300" y="1231900"/>
                  </a:lnTo>
                  <a:lnTo>
                    <a:pt x="495300" y="1206500"/>
                  </a:lnTo>
                  <a:lnTo>
                    <a:pt x="495300" y="1193800"/>
                  </a:lnTo>
                  <a:lnTo>
                    <a:pt x="4953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557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82600" y="1130300"/>
                  </a:lnTo>
                  <a:lnTo>
                    <a:pt x="482600" y="1130300"/>
                  </a:lnTo>
                  <a:lnTo>
                    <a:pt x="469900" y="1130300"/>
                  </a:lnTo>
                  <a:lnTo>
                    <a:pt x="469900" y="1130300"/>
                  </a:lnTo>
                  <a:lnTo>
                    <a:pt x="457200" y="11303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69900" y="11176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31800" y="11049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06400" y="1066800"/>
                  </a:lnTo>
                  <a:lnTo>
                    <a:pt x="393700" y="1066800"/>
                  </a:lnTo>
                  <a:lnTo>
                    <a:pt x="393700" y="1066800"/>
                  </a:lnTo>
                  <a:lnTo>
                    <a:pt x="368300" y="1066800"/>
                  </a:lnTo>
                  <a:lnTo>
                    <a:pt x="368300" y="10668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42900" y="1066800"/>
                  </a:lnTo>
                  <a:lnTo>
                    <a:pt x="342900" y="1054100"/>
                  </a:lnTo>
                  <a:lnTo>
                    <a:pt x="330200" y="1041400"/>
                  </a:lnTo>
                  <a:lnTo>
                    <a:pt x="330200" y="1054100"/>
                  </a:lnTo>
                  <a:lnTo>
                    <a:pt x="317500" y="10541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55600" y="1028700"/>
                  </a:lnTo>
                  <a:lnTo>
                    <a:pt x="381000" y="1016000"/>
                  </a:lnTo>
                  <a:lnTo>
                    <a:pt x="393700" y="1016000"/>
                  </a:lnTo>
                  <a:lnTo>
                    <a:pt x="393700" y="1003300"/>
                  </a:lnTo>
                  <a:lnTo>
                    <a:pt x="393700" y="1003300"/>
                  </a:lnTo>
                  <a:lnTo>
                    <a:pt x="406400" y="1003300"/>
                  </a:lnTo>
                  <a:lnTo>
                    <a:pt x="393700" y="990600"/>
                  </a:lnTo>
                  <a:lnTo>
                    <a:pt x="381000" y="990600"/>
                  </a:lnTo>
                  <a:lnTo>
                    <a:pt x="381000" y="990600"/>
                  </a:lnTo>
                  <a:lnTo>
                    <a:pt x="381000" y="977900"/>
                  </a:lnTo>
                  <a:lnTo>
                    <a:pt x="393700" y="977900"/>
                  </a:lnTo>
                  <a:lnTo>
                    <a:pt x="406400" y="965200"/>
                  </a:lnTo>
                  <a:lnTo>
                    <a:pt x="393700" y="965200"/>
                  </a:lnTo>
                  <a:lnTo>
                    <a:pt x="381000" y="965200"/>
                  </a:lnTo>
                  <a:lnTo>
                    <a:pt x="368300" y="965200"/>
                  </a:lnTo>
                  <a:lnTo>
                    <a:pt x="368300" y="965200"/>
                  </a:lnTo>
                  <a:lnTo>
                    <a:pt x="368300" y="952500"/>
                  </a:lnTo>
                  <a:lnTo>
                    <a:pt x="355600" y="952500"/>
                  </a:lnTo>
                  <a:lnTo>
                    <a:pt x="342900" y="965200"/>
                  </a:lnTo>
                  <a:lnTo>
                    <a:pt x="317500" y="965200"/>
                  </a:lnTo>
                  <a:lnTo>
                    <a:pt x="3175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292100" y="9779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79400" y="965200"/>
                  </a:lnTo>
                  <a:lnTo>
                    <a:pt x="2667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54000" y="939800"/>
                  </a:lnTo>
                  <a:lnTo>
                    <a:pt x="241300" y="927100"/>
                  </a:lnTo>
                  <a:lnTo>
                    <a:pt x="215900" y="927100"/>
                  </a:lnTo>
                  <a:lnTo>
                    <a:pt x="215900" y="927100"/>
                  </a:lnTo>
                  <a:lnTo>
                    <a:pt x="177800" y="914400"/>
                  </a:lnTo>
                  <a:lnTo>
                    <a:pt x="165100" y="901700"/>
                  </a:lnTo>
                  <a:lnTo>
                    <a:pt x="139700" y="901700"/>
                  </a:lnTo>
                  <a:lnTo>
                    <a:pt x="127000" y="901700"/>
                  </a:lnTo>
                  <a:lnTo>
                    <a:pt x="76200" y="889000"/>
                  </a:lnTo>
                  <a:lnTo>
                    <a:pt x="88900" y="8890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50900"/>
                  </a:lnTo>
                  <a:lnTo>
                    <a:pt x="76200" y="838200"/>
                  </a:lnTo>
                  <a:lnTo>
                    <a:pt x="88900" y="838200"/>
                  </a:lnTo>
                  <a:lnTo>
                    <a:pt x="76200" y="838200"/>
                  </a:lnTo>
                  <a:lnTo>
                    <a:pt x="76200" y="838200"/>
                  </a:lnTo>
                  <a:lnTo>
                    <a:pt x="101600" y="850900"/>
                  </a:lnTo>
                  <a:lnTo>
                    <a:pt x="101600" y="838200"/>
                  </a:lnTo>
                  <a:lnTo>
                    <a:pt x="152400" y="838200"/>
                  </a:lnTo>
                  <a:lnTo>
                    <a:pt x="152400" y="8382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01600" y="812800"/>
                  </a:lnTo>
                  <a:lnTo>
                    <a:pt x="88900" y="812800"/>
                  </a:lnTo>
                  <a:lnTo>
                    <a:pt x="88900" y="800100"/>
                  </a:lnTo>
                  <a:lnTo>
                    <a:pt x="76200" y="800100"/>
                  </a:lnTo>
                  <a:lnTo>
                    <a:pt x="76200" y="800100"/>
                  </a:lnTo>
                  <a:lnTo>
                    <a:pt x="63500" y="800100"/>
                  </a:lnTo>
                  <a:lnTo>
                    <a:pt x="50800" y="800100"/>
                  </a:lnTo>
                  <a:lnTo>
                    <a:pt x="50800" y="787400"/>
                  </a:lnTo>
                  <a:lnTo>
                    <a:pt x="38100" y="787400"/>
                  </a:lnTo>
                  <a:lnTo>
                    <a:pt x="25400" y="787400"/>
                  </a:lnTo>
                  <a:lnTo>
                    <a:pt x="12700" y="762000"/>
                  </a:lnTo>
                  <a:lnTo>
                    <a:pt x="0" y="762000"/>
                  </a:lnTo>
                  <a:lnTo>
                    <a:pt x="12700" y="7620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4" name="0413"/>
            <p:cNvSpPr/>
            <p:nvPr/>
          </p:nvSpPr>
          <p:spPr>
            <a:xfrm>
              <a:off x="687598" y="1390539"/>
              <a:ext cx="1214929" cy="619897"/>
            </a:xfrm>
            <a:custGeom>
              <a:avLst/>
              <a:gdLst/>
              <a:ahLst/>
              <a:cxnLst/>
              <a:rect l="0" t="0" r="0" b="0"/>
              <a:pathLst>
                <a:path w="2984501" h="1701801">
                  <a:moveTo>
                    <a:pt x="0" y="914400"/>
                  </a:moveTo>
                  <a:lnTo>
                    <a:pt x="127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901700"/>
                  </a:lnTo>
                  <a:lnTo>
                    <a:pt x="76200" y="901700"/>
                  </a:lnTo>
                  <a:lnTo>
                    <a:pt x="76200" y="901700"/>
                  </a:lnTo>
                  <a:lnTo>
                    <a:pt x="88900" y="901700"/>
                  </a:lnTo>
                  <a:lnTo>
                    <a:pt x="88900" y="889000"/>
                  </a:lnTo>
                  <a:lnTo>
                    <a:pt x="101600" y="889000"/>
                  </a:lnTo>
                  <a:lnTo>
                    <a:pt x="101600" y="8763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76300"/>
                  </a:lnTo>
                  <a:lnTo>
                    <a:pt x="127000" y="876300"/>
                  </a:lnTo>
                  <a:lnTo>
                    <a:pt x="127000" y="863600"/>
                  </a:lnTo>
                  <a:lnTo>
                    <a:pt x="139700" y="863600"/>
                  </a:lnTo>
                  <a:lnTo>
                    <a:pt x="139700" y="863600"/>
                  </a:lnTo>
                  <a:lnTo>
                    <a:pt x="152400" y="876300"/>
                  </a:lnTo>
                  <a:lnTo>
                    <a:pt x="165100" y="863600"/>
                  </a:lnTo>
                  <a:lnTo>
                    <a:pt x="190500" y="863600"/>
                  </a:lnTo>
                  <a:lnTo>
                    <a:pt x="190500" y="863600"/>
                  </a:lnTo>
                  <a:lnTo>
                    <a:pt x="215900" y="8636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41300" y="850900"/>
                  </a:lnTo>
                  <a:lnTo>
                    <a:pt x="241300" y="850900"/>
                  </a:lnTo>
                  <a:lnTo>
                    <a:pt x="254000" y="850900"/>
                  </a:lnTo>
                  <a:lnTo>
                    <a:pt x="266700" y="850900"/>
                  </a:lnTo>
                  <a:lnTo>
                    <a:pt x="266700" y="850900"/>
                  </a:lnTo>
                  <a:lnTo>
                    <a:pt x="279400" y="850900"/>
                  </a:lnTo>
                  <a:lnTo>
                    <a:pt x="266700" y="850900"/>
                  </a:lnTo>
                  <a:lnTo>
                    <a:pt x="292100" y="8509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42900" y="800100"/>
                  </a:lnTo>
                  <a:lnTo>
                    <a:pt x="355600" y="787400"/>
                  </a:lnTo>
                  <a:lnTo>
                    <a:pt x="342900" y="787400"/>
                  </a:lnTo>
                  <a:lnTo>
                    <a:pt x="342900" y="774700"/>
                  </a:lnTo>
                  <a:lnTo>
                    <a:pt x="355600" y="774700"/>
                  </a:lnTo>
                  <a:lnTo>
                    <a:pt x="355600" y="774700"/>
                  </a:lnTo>
                  <a:lnTo>
                    <a:pt x="342900" y="774700"/>
                  </a:lnTo>
                  <a:lnTo>
                    <a:pt x="3556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556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68300" y="749300"/>
                  </a:lnTo>
                  <a:lnTo>
                    <a:pt x="381000" y="749300"/>
                  </a:lnTo>
                  <a:lnTo>
                    <a:pt x="381000" y="7493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93700" y="736600"/>
                  </a:lnTo>
                  <a:lnTo>
                    <a:pt x="406400" y="736600"/>
                  </a:lnTo>
                  <a:lnTo>
                    <a:pt x="406400" y="736600"/>
                  </a:lnTo>
                  <a:lnTo>
                    <a:pt x="419100" y="736600"/>
                  </a:lnTo>
                  <a:lnTo>
                    <a:pt x="431800" y="723900"/>
                  </a:lnTo>
                  <a:lnTo>
                    <a:pt x="444500" y="7239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69900" y="711200"/>
                  </a:lnTo>
                  <a:lnTo>
                    <a:pt x="482600" y="711200"/>
                  </a:lnTo>
                  <a:lnTo>
                    <a:pt x="482600" y="711200"/>
                  </a:lnTo>
                  <a:lnTo>
                    <a:pt x="495300" y="723900"/>
                  </a:lnTo>
                  <a:lnTo>
                    <a:pt x="508000" y="723900"/>
                  </a:lnTo>
                  <a:lnTo>
                    <a:pt x="508000" y="7239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33400" y="711200"/>
                  </a:lnTo>
                  <a:lnTo>
                    <a:pt x="533400" y="698500"/>
                  </a:lnTo>
                  <a:lnTo>
                    <a:pt x="571500" y="711200"/>
                  </a:lnTo>
                  <a:lnTo>
                    <a:pt x="571500" y="711200"/>
                  </a:lnTo>
                  <a:lnTo>
                    <a:pt x="584200" y="711200"/>
                  </a:lnTo>
                  <a:lnTo>
                    <a:pt x="584200" y="711200"/>
                  </a:lnTo>
                  <a:lnTo>
                    <a:pt x="596900" y="698500"/>
                  </a:lnTo>
                  <a:lnTo>
                    <a:pt x="609600" y="698500"/>
                  </a:lnTo>
                  <a:lnTo>
                    <a:pt x="622300" y="698500"/>
                  </a:lnTo>
                  <a:lnTo>
                    <a:pt x="622300" y="698500"/>
                  </a:lnTo>
                  <a:lnTo>
                    <a:pt x="622300" y="685800"/>
                  </a:lnTo>
                  <a:lnTo>
                    <a:pt x="635000" y="685800"/>
                  </a:lnTo>
                  <a:lnTo>
                    <a:pt x="6350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73100"/>
                  </a:lnTo>
                  <a:lnTo>
                    <a:pt x="647700" y="673100"/>
                  </a:lnTo>
                  <a:lnTo>
                    <a:pt x="673100" y="673100"/>
                  </a:lnTo>
                  <a:lnTo>
                    <a:pt x="660400" y="6731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60400"/>
                  </a:lnTo>
                  <a:lnTo>
                    <a:pt x="660400" y="647700"/>
                  </a:lnTo>
                  <a:lnTo>
                    <a:pt x="685800" y="647700"/>
                  </a:lnTo>
                  <a:lnTo>
                    <a:pt x="698500" y="647700"/>
                  </a:lnTo>
                  <a:lnTo>
                    <a:pt x="698500" y="647700"/>
                  </a:lnTo>
                  <a:lnTo>
                    <a:pt x="698500" y="635000"/>
                  </a:lnTo>
                  <a:lnTo>
                    <a:pt x="698500" y="635000"/>
                  </a:lnTo>
                  <a:lnTo>
                    <a:pt x="711200" y="647700"/>
                  </a:lnTo>
                  <a:lnTo>
                    <a:pt x="7112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36600" y="647700"/>
                  </a:lnTo>
                  <a:lnTo>
                    <a:pt x="736600" y="647700"/>
                  </a:lnTo>
                  <a:lnTo>
                    <a:pt x="749300" y="635000"/>
                  </a:lnTo>
                  <a:lnTo>
                    <a:pt x="762000" y="635000"/>
                  </a:lnTo>
                  <a:lnTo>
                    <a:pt x="774700" y="622300"/>
                  </a:lnTo>
                  <a:lnTo>
                    <a:pt x="774700" y="635000"/>
                  </a:lnTo>
                  <a:lnTo>
                    <a:pt x="787400" y="6350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12800" y="622300"/>
                  </a:lnTo>
                  <a:lnTo>
                    <a:pt x="825500" y="622300"/>
                  </a:lnTo>
                  <a:lnTo>
                    <a:pt x="838200" y="622300"/>
                  </a:lnTo>
                  <a:lnTo>
                    <a:pt x="850900" y="622300"/>
                  </a:lnTo>
                  <a:lnTo>
                    <a:pt x="863600" y="6096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39800" y="584200"/>
                  </a:lnTo>
                  <a:lnTo>
                    <a:pt x="952500" y="584200"/>
                  </a:lnTo>
                  <a:lnTo>
                    <a:pt x="9652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1003300" y="571500"/>
                  </a:lnTo>
                  <a:lnTo>
                    <a:pt x="1016000" y="571500"/>
                  </a:lnTo>
                  <a:lnTo>
                    <a:pt x="1016000" y="558800"/>
                  </a:lnTo>
                  <a:lnTo>
                    <a:pt x="1028700" y="558800"/>
                  </a:lnTo>
                  <a:lnTo>
                    <a:pt x="1041400" y="546100"/>
                  </a:lnTo>
                  <a:lnTo>
                    <a:pt x="1041400" y="533400"/>
                  </a:lnTo>
                  <a:lnTo>
                    <a:pt x="1054100" y="533400"/>
                  </a:lnTo>
                  <a:lnTo>
                    <a:pt x="1066800" y="520700"/>
                  </a:lnTo>
                  <a:lnTo>
                    <a:pt x="1079500" y="508000"/>
                  </a:lnTo>
                  <a:lnTo>
                    <a:pt x="1104900" y="495300"/>
                  </a:lnTo>
                  <a:lnTo>
                    <a:pt x="1104900" y="495300"/>
                  </a:lnTo>
                  <a:lnTo>
                    <a:pt x="1092200" y="4953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104900" y="482600"/>
                  </a:lnTo>
                  <a:lnTo>
                    <a:pt x="1117600" y="469900"/>
                  </a:lnTo>
                  <a:lnTo>
                    <a:pt x="1130300" y="469900"/>
                  </a:lnTo>
                  <a:lnTo>
                    <a:pt x="1143000" y="444500"/>
                  </a:lnTo>
                  <a:lnTo>
                    <a:pt x="1130300" y="444500"/>
                  </a:lnTo>
                  <a:lnTo>
                    <a:pt x="1143000" y="431800"/>
                  </a:lnTo>
                  <a:lnTo>
                    <a:pt x="1155700" y="419100"/>
                  </a:lnTo>
                  <a:lnTo>
                    <a:pt x="1143000" y="419100"/>
                  </a:lnTo>
                  <a:lnTo>
                    <a:pt x="1143000" y="419100"/>
                  </a:lnTo>
                  <a:lnTo>
                    <a:pt x="1155700" y="419100"/>
                  </a:lnTo>
                  <a:lnTo>
                    <a:pt x="1193800" y="406400"/>
                  </a:lnTo>
                  <a:lnTo>
                    <a:pt x="1206500" y="406400"/>
                  </a:lnTo>
                  <a:lnTo>
                    <a:pt x="1219200" y="368300"/>
                  </a:lnTo>
                  <a:lnTo>
                    <a:pt x="1231900" y="368300"/>
                  </a:lnTo>
                  <a:lnTo>
                    <a:pt x="1244600" y="342900"/>
                  </a:lnTo>
                  <a:lnTo>
                    <a:pt x="1257300" y="355600"/>
                  </a:lnTo>
                  <a:lnTo>
                    <a:pt x="1257300" y="342900"/>
                  </a:lnTo>
                  <a:lnTo>
                    <a:pt x="1257300" y="342900"/>
                  </a:lnTo>
                  <a:lnTo>
                    <a:pt x="1270000" y="342900"/>
                  </a:lnTo>
                  <a:lnTo>
                    <a:pt x="1282700" y="330200"/>
                  </a:lnTo>
                  <a:lnTo>
                    <a:pt x="1282700" y="330200"/>
                  </a:lnTo>
                  <a:lnTo>
                    <a:pt x="1295400" y="330200"/>
                  </a:lnTo>
                  <a:lnTo>
                    <a:pt x="1295400" y="317500"/>
                  </a:lnTo>
                  <a:lnTo>
                    <a:pt x="1295400" y="317500"/>
                  </a:lnTo>
                  <a:lnTo>
                    <a:pt x="1308100" y="304800"/>
                  </a:lnTo>
                  <a:lnTo>
                    <a:pt x="1333500" y="304800"/>
                  </a:lnTo>
                  <a:lnTo>
                    <a:pt x="1333500" y="317500"/>
                  </a:lnTo>
                  <a:lnTo>
                    <a:pt x="1346200" y="3175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84300" y="317500"/>
                  </a:lnTo>
                  <a:lnTo>
                    <a:pt x="1384300" y="292100"/>
                  </a:lnTo>
                  <a:lnTo>
                    <a:pt x="1384300" y="292100"/>
                  </a:lnTo>
                  <a:lnTo>
                    <a:pt x="1384300" y="279400"/>
                  </a:lnTo>
                  <a:lnTo>
                    <a:pt x="1397000" y="279400"/>
                  </a:lnTo>
                  <a:lnTo>
                    <a:pt x="1409700" y="279400"/>
                  </a:lnTo>
                  <a:lnTo>
                    <a:pt x="1397000" y="2794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09700" y="2540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22400" y="254000"/>
                  </a:lnTo>
                  <a:lnTo>
                    <a:pt x="1422400" y="241300"/>
                  </a:lnTo>
                  <a:lnTo>
                    <a:pt x="1397000" y="2413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409700" y="228600"/>
                  </a:lnTo>
                  <a:lnTo>
                    <a:pt x="1422400" y="228600"/>
                  </a:lnTo>
                  <a:lnTo>
                    <a:pt x="14351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15900"/>
                  </a:lnTo>
                  <a:lnTo>
                    <a:pt x="1409700" y="203200"/>
                  </a:lnTo>
                  <a:lnTo>
                    <a:pt x="1397000" y="203200"/>
                  </a:lnTo>
                  <a:lnTo>
                    <a:pt x="1409700" y="190500"/>
                  </a:lnTo>
                  <a:lnTo>
                    <a:pt x="1397000" y="190500"/>
                  </a:lnTo>
                  <a:lnTo>
                    <a:pt x="1397000" y="190500"/>
                  </a:lnTo>
                  <a:lnTo>
                    <a:pt x="1409700" y="190500"/>
                  </a:lnTo>
                  <a:lnTo>
                    <a:pt x="14097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47800" y="165100"/>
                  </a:lnTo>
                  <a:lnTo>
                    <a:pt x="1447800" y="165100"/>
                  </a:lnTo>
                  <a:lnTo>
                    <a:pt x="1435100" y="1651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14300"/>
                  </a:lnTo>
                  <a:lnTo>
                    <a:pt x="1498600" y="114300"/>
                  </a:lnTo>
                  <a:lnTo>
                    <a:pt x="1498600" y="114300"/>
                  </a:lnTo>
                  <a:lnTo>
                    <a:pt x="1511300" y="1143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85900" y="101600"/>
                  </a:lnTo>
                  <a:lnTo>
                    <a:pt x="1511300" y="76200"/>
                  </a:lnTo>
                  <a:lnTo>
                    <a:pt x="1524000" y="88900"/>
                  </a:lnTo>
                  <a:lnTo>
                    <a:pt x="1524000" y="88900"/>
                  </a:lnTo>
                  <a:lnTo>
                    <a:pt x="1549400" y="76200"/>
                  </a:lnTo>
                  <a:lnTo>
                    <a:pt x="1549400" y="63500"/>
                  </a:lnTo>
                  <a:lnTo>
                    <a:pt x="1562100" y="63500"/>
                  </a:lnTo>
                  <a:lnTo>
                    <a:pt x="1562100" y="63500"/>
                  </a:lnTo>
                  <a:lnTo>
                    <a:pt x="1574800" y="50800"/>
                  </a:lnTo>
                  <a:lnTo>
                    <a:pt x="1600200" y="50800"/>
                  </a:lnTo>
                  <a:lnTo>
                    <a:pt x="1600200" y="50800"/>
                  </a:lnTo>
                  <a:lnTo>
                    <a:pt x="1612900" y="63500"/>
                  </a:lnTo>
                  <a:lnTo>
                    <a:pt x="16129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38300" y="38100"/>
                  </a:lnTo>
                  <a:lnTo>
                    <a:pt x="1651000" y="38100"/>
                  </a:lnTo>
                  <a:lnTo>
                    <a:pt x="1651000" y="38100"/>
                  </a:lnTo>
                  <a:lnTo>
                    <a:pt x="1663700" y="38100"/>
                  </a:lnTo>
                  <a:lnTo>
                    <a:pt x="1663700" y="25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89100" y="25400"/>
                  </a:lnTo>
                  <a:lnTo>
                    <a:pt x="1689100" y="12700"/>
                  </a:lnTo>
                  <a:lnTo>
                    <a:pt x="1714500" y="12700"/>
                  </a:lnTo>
                  <a:lnTo>
                    <a:pt x="1714500" y="25400"/>
                  </a:lnTo>
                  <a:lnTo>
                    <a:pt x="1727200" y="38100"/>
                  </a:lnTo>
                  <a:lnTo>
                    <a:pt x="1752600" y="38100"/>
                  </a:lnTo>
                  <a:lnTo>
                    <a:pt x="1752600" y="38100"/>
                  </a:lnTo>
                  <a:lnTo>
                    <a:pt x="1765300" y="38100"/>
                  </a:lnTo>
                  <a:lnTo>
                    <a:pt x="1765300" y="38100"/>
                  </a:lnTo>
                  <a:lnTo>
                    <a:pt x="1790700" y="38100"/>
                  </a:lnTo>
                  <a:lnTo>
                    <a:pt x="1790700" y="381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16100" y="38100"/>
                  </a:lnTo>
                  <a:lnTo>
                    <a:pt x="1816100" y="25400"/>
                  </a:lnTo>
                  <a:lnTo>
                    <a:pt x="1841500" y="38100"/>
                  </a:lnTo>
                  <a:lnTo>
                    <a:pt x="1866900" y="50800"/>
                  </a:lnTo>
                  <a:lnTo>
                    <a:pt x="1866900" y="50800"/>
                  </a:lnTo>
                  <a:lnTo>
                    <a:pt x="1892300" y="38100"/>
                  </a:lnTo>
                  <a:lnTo>
                    <a:pt x="1892300" y="38100"/>
                  </a:lnTo>
                  <a:lnTo>
                    <a:pt x="1905000" y="50800"/>
                  </a:lnTo>
                  <a:lnTo>
                    <a:pt x="1917700" y="50800"/>
                  </a:lnTo>
                  <a:lnTo>
                    <a:pt x="1917700" y="38100"/>
                  </a:lnTo>
                  <a:lnTo>
                    <a:pt x="1917700" y="50800"/>
                  </a:lnTo>
                  <a:lnTo>
                    <a:pt x="1930400" y="50800"/>
                  </a:lnTo>
                  <a:lnTo>
                    <a:pt x="1930400" y="381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68500" y="38100"/>
                  </a:lnTo>
                  <a:lnTo>
                    <a:pt x="1981200" y="38100"/>
                  </a:lnTo>
                  <a:lnTo>
                    <a:pt x="1993900" y="25400"/>
                  </a:lnTo>
                  <a:lnTo>
                    <a:pt x="2006600" y="25400"/>
                  </a:lnTo>
                  <a:lnTo>
                    <a:pt x="2006600" y="25400"/>
                  </a:lnTo>
                  <a:lnTo>
                    <a:pt x="2019300" y="25400"/>
                  </a:lnTo>
                  <a:lnTo>
                    <a:pt x="2032000" y="12700"/>
                  </a:lnTo>
                  <a:lnTo>
                    <a:pt x="2044700" y="12700"/>
                  </a:lnTo>
                  <a:lnTo>
                    <a:pt x="2044700" y="12700"/>
                  </a:lnTo>
                  <a:lnTo>
                    <a:pt x="2044700" y="0"/>
                  </a:lnTo>
                  <a:lnTo>
                    <a:pt x="2057400" y="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82800" y="12700"/>
                  </a:lnTo>
                  <a:lnTo>
                    <a:pt x="2082800" y="12700"/>
                  </a:lnTo>
                  <a:lnTo>
                    <a:pt x="2070100" y="12700"/>
                  </a:lnTo>
                  <a:lnTo>
                    <a:pt x="2057400" y="12700"/>
                  </a:lnTo>
                  <a:lnTo>
                    <a:pt x="2057400" y="12700"/>
                  </a:lnTo>
                  <a:lnTo>
                    <a:pt x="2057400" y="25400"/>
                  </a:lnTo>
                  <a:lnTo>
                    <a:pt x="2057400" y="25400"/>
                  </a:lnTo>
                  <a:lnTo>
                    <a:pt x="2070100" y="25400"/>
                  </a:lnTo>
                  <a:lnTo>
                    <a:pt x="2082800" y="254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70100" y="381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95500" y="38100"/>
                  </a:lnTo>
                  <a:lnTo>
                    <a:pt x="2095500" y="50800"/>
                  </a:lnTo>
                  <a:lnTo>
                    <a:pt x="2095500" y="63500"/>
                  </a:lnTo>
                  <a:lnTo>
                    <a:pt x="2108200" y="63500"/>
                  </a:lnTo>
                  <a:lnTo>
                    <a:pt x="2120900" y="76200"/>
                  </a:lnTo>
                  <a:lnTo>
                    <a:pt x="2108200" y="76200"/>
                  </a:lnTo>
                  <a:lnTo>
                    <a:pt x="2108200" y="76200"/>
                  </a:lnTo>
                  <a:lnTo>
                    <a:pt x="2108200" y="88900"/>
                  </a:lnTo>
                  <a:lnTo>
                    <a:pt x="2120900" y="101600"/>
                  </a:lnTo>
                  <a:lnTo>
                    <a:pt x="2108200" y="114300"/>
                  </a:lnTo>
                  <a:lnTo>
                    <a:pt x="2108200" y="1270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20900" y="139700"/>
                  </a:lnTo>
                  <a:lnTo>
                    <a:pt x="21082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33600" y="152400"/>
                  </a:lnTo>
                  <a:lnTo>
                    <a:pt x="2133600" y="165100"/>
                  </a:lnTo>
                  <a:lnTo>
                    <a:pt x="2146300" y="165100"/>
                  </a:lnTo>
                  <a:lnTo>
                    <a:pt x="2133600" y="165100"/>
                  </a:lnTo>
                  <a:lnTo>
                    <a:pt x="21336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59000" y="190500"/>
                  </a:lnTo>
                  <a:lnTo>
                    <a:pt x="2159000" y="215900"/>
                  </a:lnTo>
                  <a:lnTo>
                    <a:pt x="2222500" y="215900"/>
                  </a:lnTo>
                  <a:lnTo>
                    <a:pt x="2222500" y="215900"/>
                  </a:lnTo>
                  <a:lnTo>
                    <a:pt x="2247900" y="228600"/>
                  </a:lnTo>
                  <a:lnTo>
                    <a:pt x="2247900" y="228600"/>
                  </a:lnTo>
                  <a:lnTo>
                    <a:pt x="2311400" y="228600"/>
                  </a:lnTo>
                  <a:lnTo>
                    <a:pt x="2349500" y="241300"/>
                  </a:lnTo>
                  <a:lnTo>
                    <a:pt x="2349500" y="241300"/>
                  </a:lnTo>
                  <a:lnTo>
                    <a:pt x="2349500" y="228600"/>
                  </a:lnTo>
                  <a:lnTo>
                    <a:pt x="2362200" y="2286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74900" y="215900"/>
                  </a:lnTo>
                  <a:lnTo>
                    <a:pt x="2374900" y="215900"/>
                  </a:lnTo>
                  <a:lnTo>
                    <a:pt x="2387600" y="215900"/>
                  </a:lnTo>
                  <a:lnTo>
                    <a:pt x="2425700" y="203200"/>
                  </a:lnTo>
                  <a:lnTo>
                    <a:pt x="2438400" y="203200"/>
                  </a:lnTo>
                  <a:lnTo>
                    <a:pt x="2438400" y="203200"/>
                  </a:lnTo>
                  <a:lnTo>
                    <a:pt x="2463800" y="190500"/>
                  </a:lnTo>
                  <a:lnTo>
                    <a:pt x="2527300" y="165100"/>
                  </a:lnTo>
                  <a:lnTo>
                    <a:pt x="2540000" y="177800"/>
                  </a:lnTo>
                  <a:lnTo>
                    <a:pt x="2540000" y="190500"/>
                  </a:lnTo>
                  <a:lnTo>
                    <a:pt x="2540000" y="190500"/>
                  </a:lnTo>
                  <a:lnTo>
                    <a:pt x="2552700" y="190500"/>
                  </a:lnTo>
                  <a:lnTo>
                    <a:pt x="2565400" y="203200"/>
                  </a:lnTo>
                  <a:lnTo>
                    <a:pt x="2578100" y="203200"/>
                  </a:lnTo>
                  <a:lnTo>
                    <a:pt x="2578100" y="215900"/>
                  </a:lnTo>
                  <a:lnTo>
                    <a:pt x="2590800" y="215900"/>
                  </a:lnTo>
                  <a:lnTo>
                    <a:pt x="2590800" y="215900"/>
                  </a:lnTo>
                  <a:lnTo>
                    <a:pt x="2603500" y="215900"/>
                  </a:lnTo>
                  <a:lnTo>
                    <a:pt x="2603500" y="215900"/>
                  </a:lnTo>
                  <a:lnTo>
                    <a:pt x="2616200" y="215900"/>
                  </a:lnTo>
                  <a:lnTo>
                    <a:pt x="2603500" y="228600"/>
                  </a:lnTo>
                  <a:lnTo>
                    <a:pt x="2616200" y="228600"/>
                  </a:lnTo>
                  <a:lnTo>
                    <a:pt x="2616200" y="228600"/>
                  </a:lnTo>
                  <a:lnTo>
                    <a:pt x="2628900" y="241300"/>
                  </a:lnTo>
                  <a:lnTo>
                    <a:pt x="2628900" y="241300"/>
                  </a:lnTo>
                  <a:lnTo>
                    <a:pt x="2641600" y="241300"/>
                  </a:lnTo>
                  <a:lnTo>
                    <a:pt x="2641600" y="254000"/>
                  </a:lnTo>
                  <a:lnTo>
                    <a:pt x="2667000" y="254000"/>
                  </a:lnTo>
                  <a:lnTo>
                    <a:pt x="2667000" y="254000"/>
                  </a:lnTo>
                  <a:lnTo>
                    <a:pt x="2679700" y="254000"/>
                  </a:lnTo>
                  <a:lnTo>
                    <a:pt x="2679700" y="254000"/>
                  </a:lnTo>
                  <a:lnTo>
                    <a:pt x="2692400" y="254000"/>
                  </a:lnTo>
                  <a:lnTo>
                    <a:pt x="2705100" y="266700"/>
                  </a:lnTo>
                  <a:lnTo>
                    <a:pt x="27178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30500" y="292100"/>
                  </a:lnTo>
                  <a:lnTo>
                    <a:pt x="2743200" y="304800"/>
                  </a:lnTo>
                  <a:lnTo>
                    <a:pt x="2730500" y="317500"/>
                  </a:lnTo>
                  <a:lnTo>
                    <a:pt x="2730500" y="317500"/>
                  </a:lnTo>
                  <a:lnTo>
                    <a:pt x="2730500" y="330200"/>
                  </a:lnTo>
                  <a:lnTo>
                    <a:pt x="2743200" y="330200"/>
                  </a:lnTo>
                  <a:lnTo>
                    <a:pt x="2743200" y="330200"/>
                  </a:lnTo>
                  <a:lnTo>
                    <a:pt x="2692400" y="342900"/>
                  </a:lnTo>
                  <a:lnTo>
                    <a:pt x="2692400" y="342900"/>
                  </a:lnTo>
                  <a:lnTo>
                    <a:pt x="2667000" y="3429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41600" y="355600"/>
                  </a:lnTo>
                  <a:lnTo>
                    <a:pt x="2628900" y="355600"/>
                  </a:lnTo>
                  <a:lnTo>
                    <a:pt x="2590800" y="368300"/>
                  </a:lnTo>
                  <a:lnTo>
                    <a:pt x="2565400" y="381000"/>
                  </a:lnTo>
                  <a:lnTo>
                    <a:pt x="2578100" y="368300"/>
                  </a:lnTo>
                  <a:lnTo>
                    <a:pt x="2540000" y="368300"/>
                  </a:lnTo>
                  <a:lnTo>
                    <a:pt x="2540000" y="381000"/>
                  </a:lnTo>
                  <a:lnTo>
                    <a:pt x="2527300" y="381000"/>
                  </a:lnTo>
                  <a:lnTo>
                    <a:pt x="2514600" y="381000"/>
                  </a:lnTo>
                  <a:lnTo>
                    <a:pt x="2463800" y="368300"/>
                  </a:lnTo>
                  <a:lnTo>
                    <a:pt x="2476500" y="368300"/>
                  </a:lnTo>
                  <a:lnTo>
                    <a:pt x="2438400" y="368300"/>
                  </a:lnTo>
                  <a:lnTo>
                    <a:pt x="2438400" y="355600"/>
                  </a:lnTo>
                  <a:lnTo>
                    <a:pt x="2425700" y="368300"/>
                  </a:lnTo>
                  <a:lnTo>
                    <a:pt x="2413000" y="368300"/>
                  </a:lnTo>
                  <a:lnTo>
                    <a:pt x="2413000" y="368300"/>
                  </a:lnTo>
                  <a:lnTo>
                    <a:pt x="2413000" y="355600"/>
                  </a:lnTo>
                  <a:lnTo>
                    <a:pt x="2413000" y="368300"/>
                  </a:lnTo>
                  <a:lnTo>
                    <a:pt x="2387600" y="368300"/>
                  </a:lnTo>
                  <a:lnTo>
                    <a:pt x="2400300" y="393700"/>
                  </a:lnTo>
                  <a:lnTo>
                    <a:pt x="2387600" y="406400"/>
                  </a:lnTo>
                  <a:lnTo>
                    <a:pt x="2374900" y="406400"/>
                  </a:lnTo>
                  <a:lnTo>
                    <a:pt x="2374900" y="419100"/>
                  </a:lnTo>
                  <a:lnTo>
                    <a:pt x="2387600" y="4318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00300" y="444500"/>
                  </a:lnTo>
                  <a:lnTo>
                    <a:pt x="2425700" y="444500"/>
                  </a:lnTo>
                  <a:lnTo>
                    <a:pt x="2451100" y="444500"/>
                  </a:lnTo>
                  <a:lnTo>
                    <a:pt x="2463800" y="444500"/>
                  </a:lnTo>
                  <a:lnTo>
                    <a:pt x="2463800" y="431800"/>
                  </a:lnTo>
                  <a:lnTo>
                    <a:pt x="2489200" y="431800"/>
                  </a:lnTo>
                  <a:lnTo>
                    <a:pt x="2476500" y="444500"/>
                  </a:lnTo>
                  <a:lnTo>
                    <a:pt x="2501900" y="457200"/>
                  </a:lnTo>
                  <a:lnTo>
                    <a:pt x="2501900" y="4572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14600" y="482600"/>
                  </a:lnTo>
                  <a:lnTo>
                    <a:pt x="2540000" y="495300"/>
                  </a:lnTo>
                  <a:lnTo>
                    <a:pt x="2527300" y="495300"/>
                  </a:lnTo>
                  <a:lnTo>
                    <a:pt x="2552700" y="508000"/>
                  </a:lnTo>
                  <a:lnTo>
                    <a:pt x="2540000" y="533400"/>
                  </a:lnTo>
                  <a:lnTo>
                    <a:pt x="2540000" y="546100"/>
                  </a:lnTo>
                  <a:lnTo>
                    <a:pt x="2540000" y="546100"/>
                  </a:lnTo>
                  <a:lnTo>
                    <a:pt x="2552700" y="546100"/>
                  </a:lnTo>
                  <a:lnTo>
                    <a:pt x="2565400" y="546100"/>
                  </a:lnTo>
                  <a:lnTo>
                    <a:pt x="2552700" y="546100"/>
                  </a:lnTo>
                  <a:lnTo>
                    <a:pt x="2552700" y="558800"/>
                  </a:lnTo>
                  <a:lnTo>
                    <a:pt x="2552700" y="571500"/>
                  </a:lnTo>
                  <a:lnTo>
                    <a:pt x="2552700" y="584200"/>
                  </a:lnTo>
                  <a:lnTo>
                    <a:pt x="2552700" y="596900"/>
                  </a:lnTo>
                  <a:lnTo>
                    <a:pt x="2565400" y="596900"/>
                  </a:lnTo>
                  <a:lnTo>
                    <a:pt x="2565400" y="596900"/>
                  </a:lnTo>
                  <a:lnTo>
                    <a:pt x="2578100" y="596900"/>
                  </a:lnTo>
                  <a:lnTo>
                    <a:pt x="2565400" y="609600"/>
                  </a:lnTo>
                  <a:lnTo>
                    <a:pt x="2590800" y="609600"/>
                  </a:lnTo>
                  <a:lnTo>
                    <a:pt x="2590800" y="609600"/>
                  </a:lnTo>
                  <a:lnTo>
                    <a:pt x="2628900" y="622300"/>
                  </a:lnTo>
                  <a:lnTo>
                    <a:pt x="2616200" y="635000"/>
                  </a:lnTo>
                  <a:lnTo>
                    <a:pt x="2628900" y="647700"/>
                  </a:lnTo>
                  <a:lnTo>
                    <a:pt x="2628900" y="647700"/>
                  </a:lnTo>
                  <a:lnTo>
                    <a:pt x="2641600" y="647700"/>
                  </a:lnTo>
                  <a:lnTo>
                    <a:pt x="2641600" y="647700"/>
                  </a:lnTo>
                  <a:lnTo>
                    <a:pt x="2667000" y="647700"/>
                  </a:lnTo>
                  <a:lnTo>
                    <a:pt x="2654300" y="660400"/>
                  </a:lnTo>
                  <a:lnTo>
                    <a:pt x="2654300" y="660400"/>
                  </a:lnTo>
                  <a:lnTo>
                    <a:pt x="2654300" y="673100"/>
                  </a:lnTo>
                  <a:lnTo>
                    <a:pt x="2667000" y="673100"/>
                  </a:lnTo>
                  <a:lnTo>
                    <a:pt x="26670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705100" y="698500"/>
                  </a:lnTo>
                  <a:lnTo>
                    <a:pt x="2717800" y="685800"/>
                  </a:lnTo>
                  <a:lnTo>
                    <a:pt x="2730500" y="685800"/>
                  </a:lnTo>
                  <a:lnTo>
                    <a:pt x="2730500" y="673100"/>
                  </a:lnTo>
                  <a:lnTo>
                    <a:pt x="2730500" y="673100"/>
                  </a:lnTo>
                  <a:lnTo>
                    <a:pt x="2768600" y="673100"/>
                  </a:lnTo>
                  <a:lnTo>
                    <a:pt x="2781300" y="673100"/>
                  </a:lnTo>
                  <a:lnTo>
                    <a:pt x="2781300" y="660400"/>
                  </a:lnTo>
                  <a:lnTo>
                    <a:pt x="2832100" y="673100"/>
                  </a:lnTo>
                  <a:lnTo>
                    <a:pt x="2832100" y="685800"/>
                  </a:lnTo>
                  <a:lnTo>
                    <a:pt x="2857500" y="685800"/>
                  </a:lnTo>
                  <a:lnTo>
                    <a:pt x="2870200" y="673100"/>
                  </a:lnTo>
                  <a:lnTo>
                    <a:pt x="2908300" y="685800"/>
                  </a:lnTo>
                  <a:lnTo>
                    <a:pt x="2882900" y="723900"/>
                  </a:lnTo>
                  <a:lnTo>
                    <a:pt x="2882900" y="736600"/>
                  </a:lnTo>
                  <a:lnTo>
                    <a:pt x="2882900" y="749300"/>
                  </a:lnTo>
                  <a:lnTo>
                    <a:pt x="2882900" y="749300"/>
                  </a:lnTo>
                  <a:lnTo>
                    <a:pt x="2870200" y="749300"/>
                  </a:lnTo>
                  <a:lnTo>
                    <a:pt x="2870200" y="749300"/>
                  </a:lnTo>
                  <a:lnTo>
                    <a:pt x="2844800" y="812800"/>
                  </a:lnTo>
                  <a:lnTo>
                    <a:pt x="2857500" y="825500"/>
                  </a:lnTo>
                  <a:lnTo>
                    <a:pt x="2844800" y="850900"/>
                  </a:lnTo>
                  <a:lnTo>
                    <a:pt x="2844800" y="850900"/>
                  </a:lnTo>
                  <a:lnTo>
                    <a:pt x="2832100" y="863600"/>
                  </a:lnTo>
                  <a:lnTo>
                    <a:pt x="2832100" y="876300"/>
                  </a:lnTo>
                  <a:lnTo>
                    <a:pt x="2832100" y="889000"/>
                  </a:lnTo>
                  <a:lnTo>
                    <a:pt x="2844800" y="901700"/>
                  </a:lnTo>
                  <a:lnTo>
                    <a:pt x="2819400" y="939800"/>
                  </a:lnTo>
                  <a:lnTo>
                    <a:pt x="2806700" y="939800"/>
                  </a:lnTo>
                  <a:lnTo>
                    <a:pt x="2794000" y="952500"/>
                  </a:lnTo>
                  <a:lnTo>
                    <a:pt x="2806700" y="965200"/>
                  </a:lnTo>
                  <a:lnTo>
                    <a:pt x="2794000" y="977900"/>
                  </a:lnTo>
                  <a:lnTo>
                    <a:pt x="2806700" y="977900"/>
                  </a:lnTo>
                  <a:lnTo>
                    <a:pt x="2794000" y="1003300"/>
                  </a:lnTo>
                  <a:lnTo>
                    <a:pt x="2781300" y="1016000"/>
                  </a:lnTo>
                  <a:lnTo>
                    <a:pt x="2768600" y="1028700"/>
                  </a:lnTo>
                  <a:lnTo>
                    <a:pt x="2781300" y="1028700"/>
                  </a:lnTo>
                  <a:lnTo>
                    <a:pt x="2781300" y="1016000"/>
                  </a:lnTo>
                  <a:lnTo>
                    <a:pt x="2794000" y="1028700"/>
                  </a:lnTo>
                  <a:lnTo>
                    <a:pt x="2794000" y="1028700"/>
                  </a:lnTo>
                  <a:lnTo>
                    <a:pt x="2806700" y="1041400"/>
                  </a:lnTo>
                  <a:lnTo>
                    <a:pt x="2806700" y="1028700"/>
                  </a:lnTo>
                  <a:lnTo>
                    <a:pt x="2806700" y="1028700"/>
                  </a:lnTo>
                  <a:lnTo>
                    <a:pt x="2806700" y="1041400"/>
                  </a:lnTo>
                  <a:lnTo>
                    <a:pt x="2882900" y="1041400"/>
                  </a:lnTo>
                  <a:lnTo>
                    <a:pt x="2882900" y="1041400"/>
                  </a:lnTo>
                  <a:lnTo>
                    <a:pt x="2895600" y="1054100"/>
                  </a:lnTo>
                  <a:lnTo>
                    <a:pt x="2908300" y="1054100"/>
                  </a:lnTo>
                  <a:lnTo>
                    <a:pt x="2933700" y="1054100"/>
                  </a:lnTo>
                  <a:lnTo>
                    <a:pt x="2921000" y="1054100"/>
                  </a:lnTo>
                  <a:lnTo>
                    <a:pt x="29337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71800" y="1054100"/>
                  </a:lnTo>
                  <a:lnTo>
                    <a:pt x="2971800" y="1054100"/>
                  </a:lnTo>
                  <a:lnTo>
                    <a:pt x="2984500" y="1066800"/>
                  </a:lnTo>
                  <a:lnTo>
                    <a:pt x="2984500" y="1066800"/>
                  </a:lnTo>
                  <a:lnTo>
                    <a:pt x="2971800" y="1066800"/>
                  </a:lnTo>
                  <a:lnTo>
                    <a:pt x="2946400" y="1104900"/>
                  </a:lnTo>
                  <a:lnTo>
                    <a:pt x="2959100" y="1117600"/>
                  </a:lnTo>
                  <a:lnTo>
                    <a:pt x="2908300" y="1206500"/>
                  </a:lnTo>
                  <a:lnTo>
                    <a:pt x="2895600" y="1206500"/>
                  </a:lnTo>
                  <a:lnTo>
                    <a:pt x="2895600" y="1206500"/>
                  </a:lnTo>
                  <a:lnTo>
                    <a:pt x="2895600" y="1219200"/>
                  </a:lnTo>
                  <a:lnTo>
                    <a:pt x="2806700" y="1206500"/>
                  </a:lnTo>
                  <a:lnTo>
                    <a:pt x="2794000" y="1193800"/>
                  </a:lnTo>
                  <a:lnTo>
                    <a:pt x="2768600" y="1193800"/>
                  </a:lnTo>
                  <a:lnTo>
                    <a:pt x="2768600" y="1206500"/>
                  </a:lnTo>
                  <a:lnTo>
                    <a:pt x="2743200" y="1193800"/>
                  </a:lnTo>
                  <a:lnTo>
                    <a:pt x="2743200" y="1193800"/>
                  </a:lnTo>
                  <a:lnTo>
                    <a:pt x="2717800" y="1206500"/>
                  </a:lnTo>
                  <a:lnTo>
                    <a:pt x="2705100" y="1219200"/>
                  </a:lnTo>
                  <a:lnTo>
                    <a:pt x="2717800" y="1219200"/>
                  </a:lnTo>
                  <a:lnTo>
                    <a:pt x="2717800" y="1231900"/>
                  </a:lnTo>
                  <a:lnTo>
                    <a:pt x="2705100" y="1231900"/>
                  </a:lnTo>
                  <a:lnTo>
                    <a:pt x="2692400" y="1244600"/>
                  </a:lnTo>
                  <a:lnTo>
                    <a:pt x="2692400" y="1244600"/>
                  </a:lnTo>
                  <a:lnTo>
                    <a:pt x="2667000" y="1244600"/>
                  </a:lnTo>
                  <a:lnTo>
                    <a:pt x="2641600" y="1244600"/>
                  </a:lnTo>
                  <a:lnTo>
                    <a:pt x="2641600" y="1244600"/>
                  </a:lnTo>
                  <a:lnTo>
                    <a:pt x="2628900" y="1257300"/>
                  </a:lnTo>
                  <a:lnTo>
                    <a:pt x="2616200" y="1257300"/>
                  </a:lnTo>
                  <a:lnTo>
                    <a:pt x="2603500" y="12573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78100" y="1282700"/>
                  </a:lnTo>
                  <a:lnTo>
                    <a:pt x="2565400" y="1282700"/>
                  </a:lnTo>
                  <a:lnTo>
                    <a:pt x="2552700" y="1282700"/>
                  </a:lnTo>
                  <a:lnTo>
                    <a:pt x="2540000" y="1282700"/>
                  </a:lnTo>
                  <a:lnTo>
                    <a:pt x="2540000" y="1282700"/>
                  </a:lnTo>
                  <a:lnTo>
                    <a:pt x="2527300" y="1282700"/>
                  </a:lnTo>
                  <a:lnTo>
                    <a:pt x="2527300" y="1282700"/>
                  </a:lnTo>
                  <a:lnTo>
                    <a:pt x="2514600" y="1282700"/>
                  </a:lnTo>
                  <a:lnTo>
                    <a:pt x="2514600" y="1282700"/>
                  </a:lnTo>
                  <a:lnTo>
                    <a:pt x="2501900" y="1295400"/>
                  </a:lnTo>
                  <a:lnTo>
                    <a:pt x="2489200" y="1295400"/>
                  </a:lnTo>
                  <a:lnTo>
                    <a:pt x="2476500" y="1308100"/>
                  </a:lnTo>
                  <a:lnTo>
                    <a:pt x="2501900" y="1308100"/>
                  </a:lnTo>
                  <a:lnTo>
                    <a:pt x="2501900" y="1320800"/>
                  </a:lnTo>
                  <a:lnTo>
                    <a:pt x="2501900" y="1320800"/>
                  </a:lnTo>
                  <a:lnTo>
                    <a:pt x="2489200" y="1320800"/>
                  </a:lnTo>
                  <a:lnTo>
                    <a:pt x="2489200" y="1333500"/>
                  </a:lnTo>
                  <a:lnTo>
                    <a:pt x="2489200" y="1333500"/>
                  </a:lnTo>
                  <a:lnTo>
                    <a:pt x="2489200" y="1346200"/>
                  </a:lnTo>
                  <a:lnTo>
                    <a:pt x="2489200" y="1346200"/>
                  </a:lnTo>
                  <a:lnTo>
                    <a:pt x="2476500" y="1358900"/>
                  </a:lnTo>
                  <a:lnTo>
                    <a:pt x="2463800" y="1358900"/>
                  </a:lnTo>
                  <a:lnTo>
                    <a:pt x="2451100" y="1358900"/>
                  </a:lnTo>
                  <a:lnTo>
                    <a:pt x="2451100" y="1358900"/>
                  </a:lnTo>
                  <a:lnTo>
                    <a:pt x="2438400" y="1346200"/>
                  </a:lnTo>
                  <a:lnTo>
                    <a:pt x="2425700" y="1346200"/>
                  </a:lnTo>
                  <a:lnTo>
                    <a:pt x="2425700" y="1358900"/>
                  </a:lnTo>
                  <a:lnTo>
                    <a:pt x="2413000" y="1358900"/>
                  </a:lnTo>
                  <a:lnTo>
                    <a:pt x="2400300" y="1358900"/>
                  </a:lnTo>
                  <a:lnTo>
                    <a:pt x="2387600" y="1358900"/>
                  </a:lnTo>
                  <a:lnTo>
                    <a:pt x="2387600" y="1358900"/>
                  </a:lnTo>
                  <a:lnTo>
                    <a:pt x="2387600" y="1371600"/>
                  </a:lnTo>
                  <a:lnTo>
                    <a:pt x="2374900" y="1371600"/>
                  </a:lnTo>
                  <a:lnTo>
                    <a:pt x="23749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49500" y="1397000"/>
                  </a:lnTo>
                  <a:lnTo>
                    <a:pt x="2349500" y="1397000"/>
                  </a:lnTo>
                  <a:lnTo>
                    <a:pt x="2336800" y="1409700"/>
                  </a:lnTo>
                  <a:lnTo>
                    <a:pt x="2324100" y="1409700"/>
                  </a:lnTo>
                  <a:lnTo>
                    <a:pt x="2324100" y="1422400"/>
                  </a:lnTo>
                  <a:lnTo>
                    <a:pt x="2311400" y="14224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311400" y="1447800"/>
                  </a:lnTo>
                  <a:lnTo>
                    <a:pt x="2298700" y="1460500"/>
                  </a:lnTo>
                  <a:lnTo>
                    <a:pt x="2311400" y="1473200"/>
                  </a:lnTo>
                  <a:lnTo>
                    <a:pt x="2324100" y="1473200"/>
                  </a:lnTo>
                  <a:lnTo>
                    <a:pt x="2336800" y="1473200"/>
                  </a:lnTo>
                  <a:lnTo>
                    <a:pt x="2349500" y="1473200"/>
                  </a:lnTo>
                  <a:lnTo>
                    <a:pt x="2362200" y="1460500"/>
                  </a:lnTo>
                  <a:lnTo>
                    <a:pt x="2362200" y="1460500"/>
                  </a:lnTo>
                  <a:lnTo>
                    <a:pt x="2362200" y="1473200"/>
                  </a:lnTo>
                  <a:lnTo>
                    <a:pt x="2413000" y="1485900"/>
                  </a:lnTo>
                  <a:lnTo>
                    <a:pt x="2413000" y="1473200"/>
                  </a:lnTo>
                  <a:lnTo>
                    <a:pt x="2514600" y="14859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514600" y="1511300"/>
                  </a:lnTo>
                  <a:lnTo>
                    <a:pt x="2501900" y="1511300"/>
                  </a:lnTo>
                  <a:lnTo>
                    <a:pt x="2501900" y="1511300"/>
                  </a:lnTo>
                  <a:lnTo>
                    <a:pt x="2514600" y="1524000"/>
                  </a:lnTo>
                  <a:lnTo>
                    <a:pt x="2501900" y="1524000"/>
                  </a:lnTo>
                  <a:lnTo>
                    <a:pt x="2514600" y="1536700"/>
                  </a:lnTo>
                  <a:lnTo>
                    <a:pt x="2514600" y="1549400"/>
                  </a:lnTo>
                  <a:lnTo>
                    <a:pt x="2501900" y="1549400"/>
                  </a:lnTo>
                  <a:lnTo>
                    <a:pt x="24892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63800" y="1562100"/>
                  </a:lnTo>
                  <a:lnTo>
                    <a:pt x="2438400" y="1600200"/>
                  </a:lnTo>
                  <a:lnTo>
                    <a:pt x="2425700" y="1600200"/>
                  </a:lnTo>
                  <a:lnTo>
                    <a:pt x="2425700" y="1612900"/>
                  </a:lnTo>
                  <a:lnTo>
                    <a:pt x="2425700" y="1612900"/>
                  </a:lnTo>
                  <a:lnTo>
                    <a:pt x="2413000" y="1625600"/>
                  </a:lnTo>
                  <a:lnTo>
                    <a:pt x="2400300" y="1625600"/>
                  </a:lnTo>
                  <a:lnTo>
                    <a:pt x="2387600" y="1625600"/>
                  </a:lnTo>
                  <a:lnTo>
                    <a:pt x="2374900" y="1625600"/>
                  </a:lnTo>
                  <a:lnTo>
                    <a:pt x="2374900" y="1638300"/>
                  </a:lnTo>
                  <a:lnTo>
                    <a:pt x="2362200" y="1638300"/>
                  </a:lnTo>
                  <a:lnTo>
                    <a:pt x="2362200" y="1638300"/>
                  </a:lnTo>
                  <a:lnTo>
                    <a:pt x="2349500" y="1625600"/>
                  </a:lnTo>
                  <a:lnTo>
                    <a:pt x="2349500" y="1625600"/>
                  </a:lnTo>
                  <a:lnTo>
                    <a:pt x="2336800" y="1625600"/>
                  </a:lnTo>
                  <a:lnTo>
                    <a:pt x="2336800" y="1638300"/>
                  </a:lnTo>
                  <a:lnTo>
                    <a:pt x="2324100" y="1638300"/>
                  </a:lnTo>
                  <a:lnTo>
                    <a:pt x="2298700" y="1638300"/>
                  </a:lnTo>
                  <a:lnTo>
                    <a:pt x="2286000" y="1638300"/>
                  </a:lnTo>
                  <a:lnTo>
                    <a:pt x="2286000" y="16383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63700"/>
                  </a:lnTo>
                  <a:lnTo>
                    <a:pt x="2286000" y="1663700"/>
                  </a:lnTo>
                  <a:lnTo>
                    <a:pt x="2298700" y="1676400"/>
                  </a:lnTo>
                  <a:lnTo>
                    <a:pt x="2298700" y="1676400"/>
                  </a:lnTo>
                  <a:lnTo>
                    <a:pt x="2311400" y="1676400"/>
                  </a:lnTo>
                  <a:lnTo>
                    <a:pt x="2298700" y="1701800"/>
                  </a:lnTo>
                  <a:lnTo>
                    <a:pt x="2273300" y="1701800"/>
                  </a:lnTo>
                  <a:lnTo>
                    <a:pt x="2273300" y="1701800"/>
                  </a:lnTo>
                  <a:lnTo>
                    <a:pt x="2247900" y="1701800"/>
                  </a:lnTo>
                  <a:lnTo>
                    <a:pt x="2247900" y="1689100"/>
                  </a:lnTo>
                  <a:lnTo>
                    <a:pt x="2235200" y="1689100"/>
                  </a:lnTo>
                  <a:lnTo>
                    <a:pt x="2222500" y="1689100"/>
                  </a:lnTo>
                  <a:lnTo>
                    <a:pt x="2222500" y="1676400"/>
                  </a:lnTo>
                  <a:lnTo>
                    <a:pt x="2159000" y="1676400"/>
                  </a:lnTo>
                  <a:lnTo>
                    <a:pt x="2146300" y="1676400"/>
                  </a:lnTo>
                  <a:lnTo>
                    <a:pt x="2133600" y="1676400"/>
                  </a:lnTo>
                  <a:lnTo>
                    <a:pt x="2133600" y="1676400"/>
                  </a:lnTo>
                  <a:lnTo>
                    <a:pt x="2120900" y="1676400"/>
                  </a:lnTo>
                  <a:lnTo>
                    <a:pt x="2120900" y="1689100"/>
                  </a:lnTo>
                  <a:lnTo>
                    <a:pt x="2120900" y="1689100"/>
                  </a:lnTo>
                  <a:lnTo>
                    <a:pt x="2108200" y="1689100"/>
                  </a:lnTo>
                  <a:lnTo>
                    <a:pt x="2095500" y="1701800"/>
                  </a:lnTo>
                  <a:lnTo>
                    <a:pt x="2095500" y="1701800"/>
                  </a:lnTo>
                  <a:lnTo>
                    <a:pt x="2044700" y="1689100"/>
                  </a:lnTo>
                  <a:lnTo>
                    <a:pt x="2044700" y="1689100"/>
                  </a:lnTo>
                  <a:lnTo>
                    <a:pt x="2032000" y="1689100"/>
                  </a:lnTo>
                  <a:lnTo>
                    <a:pt x="2032000" y="1676400"/>
                  </a:lnTo>
                  <a:lnTo>
                    <a:pt x="1968500" y="1663700"/>
                  </a:lnTo>
                  <a:lnTo>
                    <a:pt x="1955800" y="1663700"/>
                  </a:lnTo>
                  <a:lnTo>
                    <a:pt x="1943100" y="1663700"/>
                  </a:lnTo>
                  <a:lnTo>
                    <a:pt x="1955800" y="1651000"/>
                  </a:lnTo>
                  <a:lnTo>
                    <a:pt x="1943100" y="1651000"/>
                  </a:lnTo>
                  <a:lnTo>
                    <a:pt x="1930400" y="1638300"/>
                  </a:lnTo>
                  <a:lnTo>
                    <a:pt x="1930400" y="1638300"/>
                  </a:lnTo>
                  <a:lnTo>
                    <a:pt x="1917700" y="1638300"/>
                  </a:lnTo>
                  <a:lnTo>
                    <a:pt x="1905000" y="1638300"/>
                  </a:lnTo>
                  <a:lnTo>
                    <a:pt x="1917700" y="1638300"/>
                  </a:lnTo>
                  <a:lnTo>
                    <a:pt x="1879600" y="1625600"/>
                  </a:lnTo>
                  <a:lnTo>
                    <a:pt x="1879600" y="1612900"/>
                  </a:lnTo>
                  <a:lnTo>
                    <a:pt x="1854200" y="1612900"/>
                  </a:lnTo>
                  <a:lnTo>
                    <a:pt x="1854200" y="1625600"/>
                  </a:lnTo>
                  <a:lnTo>
                    <a:pt x="1854200" y="1625600"/>
                  </a:lnTo>
                  <a:lnTo>
                    <a:pt x="1854200" y="1638300"/>
                  </a:lnTo>
                  <a:lnTo>
                    <a:pt x="1866900" y="1638300"/>
                  </a:lnTo>
                  <a:lnTo>
                    <a:pt x="1866900" y="1651000"/>
                  </a:lnTo>
                  <a:lnTo>
                    <a:pt x="1866900" y="1663700"/>
                  </a:lnTo>
                  <a:lnTo>
                    <a:pt x="1841500" y="1663700"/>
                  </a:lnTo>
                  <a:lnTo>
                    <a:pt x="1803400" y="1676400"/>
                  </a:lnTo>
                  <a:lnTo>
                    <a:pt x="1803400" y="1676400"/>
                  </a:lnTo>
                  <a:lnTo>
                    <a:pt x="1778000" y="1689100"/>
                  </a:lnTo>
                  <a:lnTo>
                    <a:pt x="1778000" y="1676400"/>
                  </a:lnTo>
                  <a:lnTo>
                    <a:pt x="17526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01800" y="1663700"/>
                  </a:lnTo>
                  <a:lnTo>
                    <a:pt x="1689100" y="1651000"/>
                  </a:lnTo>
                  <a:lnTo>
                    <a:pt x="1676400" y="1651000"/>
                  </a:lnTo>
                  <a:lnTo>
                    <a:pt x="1663700" y="1651000"/>
                  </a:lnTo>
                  <a:lnTo>
                    <a:pt x="1651000" y="1651000"/>
                  </a:lnTo>
                  <a:lnTo>
                    <a:pt x="1651000" y="1651000"/>
                  </a:lnTo>
                  <a:lnTo>
                    <a:pt x="1638300" y="1638300"/>
                  </a:lnTo>
                  <a:lnTo>
                    <a:pt x="1638300" y="1638300"/>
                  </a:lnTo>
                  <a:lnTo>
                    <a:pt x="16256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25600"/>
                  </a:lnTo>
                  <a:lnTo>
                    <a:pt x="1587500" y="1625600"/>
                  </a:lnTo>
                  <a:lnTo>
                    <a:pt x="1587500" y="1625600"/>
                  </a:lnTo>
                  <a:lnTo>
                    <a:pt x="1587500" y="1600200"/>
                  </a:lnTo>
                  <a:lnTo>
                    <a:pt x="1574800" y="1600200"/>
                  </a:lnTo>
                  <a:lnTo>
                    <a:pt x="1574800" y="1600200"/>
                  </a:lnTo>
                  <a:lnTo>
                    <a:pt x="1524000" y="16002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498600" y="1562100"/>
                  </a:lnTo>
                  <a:lnTo>
                    <a:pt x="1498600" y="1562100"/>
                  </a:lnTo>
                  <a:lnTo>
                    <a:pt x="1485900" y="15621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73200" y="1536700"/>
                  </a:lnTo>
                  <a:lnTo>
                    <a:pt x="1460500" y="1536700"/>
                  </a:lnTo>
                  <a:lnTo>
                    <a:pt x="1460500" y="1536700"/>
                  </a:lnTo>
                  <a:lnTo>
                    <a:pt x="1435100" y="1549400"/>
                  </a:lnTo>
                  <a:lnTo>
                    <a:pt x="1422400" y="1549400"/>
                  </a:lnTo>
                  <a:lnTo>
                    <a:pt x="1422400" y="1549400"/>
                  </a:lnTo>
                  <a:lnTo>
                    <a:pt x="1422400" y="1536700"/>
                  </a:lnTo>
                  <a:lnTo>
                    <a:pt x="1409700" y="1549400"/>
                  </a:lnTo>
                  <a:lnTo>
                    <a:pt x="1397000" y="1549400"/>
                  </a:lnTo>
                  <a:lnTo>
                    <a:pt x="1397000" y="1549400"/>
                  </a:lnTo>
                  <a:lnTo>
                    <a:pt x="1384300" y="1549400"/>
                  </a:lnTo>
                  <a:lnTo>
                    <a:pt x="1384300" y="1562100"/>
                  </a:lnTo>
                  <a:lnTo>
                    <a:pt x="1384300" y="1562100"/>
                  </a:lnTo>
                  <a:lnTo>
                    <a:pt x="1371600" y="1562100"/>
                  </a:lnTo>
                  <a:lnTo>
                    <a:pt x="1371600" y="1562100"/>
                  </a:lnTo>
                  <a:lnTo>
                    <a:pt x="1358900" y="1562100"/>
                  </a:lnTo>
                  <a:lnTo>
                    <a:pt x="1333500" y="15748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20800" y="1600200"/>
                  </a:lnTo>
                  <a:lnTo>
                    <a:pt x="1295400" y="1587500"/>
                  </a:lnTo>
                  <a:lnTo>
                    <a:pt x="1282700" y="1587500"/>
                  </a:lnTo>
                  <a:lnTo>
                    <a:pt x="1295400" y="1587500"/>
                  </a:lnTo>
                  <a:lnTo>
                    <a:pt x="1270000" y="1587500"/>
                  </a:lnTo>
                  <a:lnTo>
                    <a:pt x="1244600" y="1587500"/>
                  </a:lnTo>
                  <a:lnTo>
                    <a:pt x="1244600" y="1587500"/>
                  </a:lnTo>
                  <a:lnTo>
                    <a:pt x="1219200" y="1587500"/>
                  </a:lnTo>
                  <a:lnTo>
                    <a:pt x="1219200" y="1574800"/>
                  </a:lnTo>
                  <a:lnTo>
                    <a:pt x="1193800" y="1574800"/>
                  </a:lnTo>
                  <a:lnTo>
                    <a:pt x="1193800" y="1562100"/>
                  </a:lnTo>
                  <a:lnTo>
                    <a:pt x="1168400" y="1562100"/>
                  </a:lnTo>
                  <a:lnTo>
                    <a:pt x="1168400" y="1549400"/>
                  </a:lnTo>
                  <a:lnTo>
                    <a:pt x="1028700" y="1524000"/>
                  </a:lnTo>
                  <a:lnTo>
                    <a:pt x="1028700" y="1536700"/>
                  </a:lnTo>
                  <a:lnTo>
                    <a:pt x="990600" y="1536700"/>
                  </a:lnTo>
                  <a:lnTo>
                    <a:pt x="1003300" y="1524000"/>
                  </a:lnTo>
                  <a:lnTo>
                    <a:pt x="977900" y="1524000"/>
                  </a:lnTo>
                  <a:lnTo>
                    <a:pt x="952500" y="1524000"/>
                  </a:lnTo>
                  <a:lnTo>
                    <a:pt x="965200" y="1524000"/>
                  </a:lnTo>
                  <a:lnTo>
                    <a:pt x="965200" y="1524000"/>
                  </a:lnTo>
                  <a:lnTo>
                    <a:pt x="965200" y="1511300"/>
                  </a:lnTo>
                  <a:lnTo>
                    <a:pt x="876300" y="1498600"/>
                  </a:lnTo>
                  <a:lnTo>
                    <a:pt x="876300" y="1511300"/>
                  </a:lnTo>
                  <a:lnTo>
                    <a:pt x="850900" y="1511300"/>
                  </a:lnTo>
                  <a:lnTo>
                    <a:pt x="838200" y="1536700"/>
                  </a:lnTo>
                  <a:lnTo>
                    <a:pt x="838200" y="1549400"/>
                  </a:lnTo>
                  <a:lnTo>
                    <a:pt x="8255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787400" y="1562100"/>
                  </a:lnTo>
                  <a:lnTo>
                    <a:pt x="762000" y="1574800"/>
                  </a:lnTo>
                  <a:lnTo>
                    <a:pt x="749300" y="1574800"/>
                  </a:lnTo>
                  <a:lnTo>
                    <a:pt x="749300" y="1562100"/>
                  </a:lnTo>
                  <a:lnTo>
                    <a:pt x="749300" y="1562100"/>
                  </a:lnTo>
                  <a:lnTo>
                    <a:pt x="749300" y="1549400"/>
                  </a:lnTo>
                  <a:lnTo>
                    <a:pt x="749300" y="1549400"/>
                  </a:lnTo>
                  <a:lnTo>
                    <a:pt x="736600" y="1536700"/>
                  </a:lnTo>
                  <a:lnTo>
                    <a:pt x="736600" y="1536700"/>
                  </a:lnTo>
                  <a:lnTo>
                    <a:pt x="723900" y="1524000"/>
                  </a:lnTo>
                  <a:lnTo>
                    <a:pt x="723900" y="1511300"/>
                  </a:lnTo>
                  <a:lnTo>
                    <a:pt x="711200" y="1511300"/>
                  </a:lnTo>
                  <a:lnTo>
                    <a:pt x="711200" y="1511300"/>
                  </a:lnTo>
                  <a:lnTo>
                    <a:pt x="698500" y="15113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98500" y="1473200"/>
                  </a:lnTo>
                  <a:lnTo>
                    <a:pt x="685800" y="1460500"/>
                  </a:lnTo>
                  <a:lnTo>
                    <a:pt x="673100" y="1460500"/>
                  </a:lnTo>
                  <a:lnTo>
                    <a:pt x="660400" y="1447800"/>
                  </a:lnTo>
                  <a:lnTo>
                    <a:pt x="647700" y="14478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73200"/>
                  </a:lnTo>
                  <a:lnTo>
                    <a:pt x="622300" y="1473200"/>
                  </a:lnTo>
                  <a:lnTo>
                    <a:pt x="6223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71500" y="1435100"/>
                  </a:lnTo>
                  <a:lnTo>
                    <a:pt x="558800" y="1422400"/>
                  </a:lnTo>
                  <a:lnTo>
                    <a:pt x="596900" y="1422400"/>
                  </a:lnTo>
                  <a:lnTo>
                    <a:pt x="609600" y="1422400"/>
                  </a:lnTo>
                  <a:lnTo>
                    <a:pt x="622300" y="1422400"/>
                  </a:lnTo>
                  <a:lnTo>
                    <a:pt x="609600" y="1409700"/>
                  </a:lnTo>
                  <a:lnTo>
                    <a:pt x="596900" y="1409700"/>
                  </a:lnTo>
                  <a:lnTo>
                    <a:pt x="584200" y="1409700"/>
                  </a:lnTo>
                  <a:lnTo>
                    <a:pt x="584200" y="1397000"/>
                  </a:lnTo>
                  <a:lnTo>
                    <a:pt x="584200" y="1397000"/>
                  </a:lnTo>
                  <a:lnTo>
                    <a:pt x="571500" y="1397000"/>
                  </a:lnTo>
                  <a:lnTo>
                    <a:pt x="546100" y="1371600"/>
                  </a:lnTo>
                  <a:lnTo>
                    <a:pt x="546100" y="1371600"/>
                  </a:lnTo>
                  <a:lnTo>
                    <a:pt x="558800" y="1371600"/>
                  </a:lnTo>
                  <a:lnTo>
                    <a:pt x="571500" y="1371600"/>
                  </a:lnTo>
                  <a:lnTo>
                    <a:pt x="558800" y="1358900"/>
                  </a:lnTo>
                  <a:lnTo>
                    <a:pt x="558800" y="1358900"/>
                  </a:lnTo>
                  <a:lnTo>
                    <a:pt x="558800" y="1346200"/>
                  </a:lnTo>
                  <a:lnTo>
                    <a:pt x="571500" y="1346200"/>
                  </a:lnTo>
                  <a:lnTo>
                    <a:pt x="546100" y="1346200"/>
                  </a:lnTo>
                  <a:lnTo>
                    <a:pt x="533400" y="1346200"/>
                  </a:lnTo>
                  <a:lnTo>
                    <a:pt x="546100" y="1346200"/>
                  </a:lnTo>
                  <a:lnTo>
                    <a:pt x="558800" y="1320800"/>
                  </a:lnTo>
                  <a:lnTo>
                    <a:pt x="546100" y="1320800"/>
                  </a:lnTo>
                  <a:lnTo>
                    <a:pt x="533400" y="1308100"/>
                  </a:lnTo>
                  <a:lnTo>
                    <a:pt x="533400" y="1308100"/>
                  </a:lnTo>
                  <a:lnTo>
                    <a:pt x="508000" y="1295400"/>
                  </a:lnTo>
                  <a:lnTo>
                    <a:pt x="508000" y="1295400"/>
                  </a:lnTo>
                  <a:lnTo>
                    <a:pt x="495300" y="1295400"/>
                  </a:lnTo>
                  <a:lnTo>
                    <a:pt x="495300" y="1295400"/>
                  </a:lnTo>
                  <a:lnTo>
                    <a:pt x="482600" y="1295400"/>
                  </a:lnTo>
                  <a:lnTo>
                    <a:pt x="495300" y="1282700"/>
                  </a:lnTo>
                  <a:lnTo>
                    <a:pt x="495300" y="1282700"/>
                  </a:lnTo>
                  <a:lnTo>
                    <a:pt x="495300" y="1270000"/>
                  </a:lnTo>
                  <a:lnTo>
                    <a:pt x="457200" y="1270000"/>
                  </a:lnTo>
                  <a:lnTo>
                    <a:pt x="457200" y="1270000"/>
                  </a:lnTo>
                  <a:lnTo>
                    <a:pt x="444500" y="1270000"/>
                  </a:lnTo>
                  <a:lnTo>
                    <a:pt x="457200" y="1257300"/>
                  </a:lnTo>
                  <a:lnTo>
                    <a:pt x="457200" y="1257300"/>
                  </a:lnTo>
                  <a:lnTo>
                    <a:pt x="444500" y="1257300"/>
                  </a:lnTo>
                  <a:lnTo>
                    <a:pt x="444500" y="1244600"/>
                  </a:lnTo>
                  <a:lnTo>
                    <a:pt x="444500" y="1231900"/>
                  </a:lnTo>
                  <a:lnTo>
                    <a:pt x="444500" y="1231900"/>
                  </a:lnTo>
                  <a:lnTo>
                    <a:pt x="457200" y="1231900"/>
                  </a:lnTo>
                  <a:lnTo>
                    <a:pt x="4572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82600" y="1206500"/>
                  </a:lnTo>
                  <a:lnTo>
                    <a:pt x="469900" y="1206500"/>
                  </a:lnTo>
                  <a:lnTo>
                    <a:pt x="482600" y="1193800"/>
                  </a:lnTo>
                  <a:lnTo>
                    <a:pt x="469900" y="1193800"/>
                  </a:lnTo>
                  <a:lnTo>
                    <a:pt x="469900" y="1193800"/>
                  </a:lnTo>
                  <a:lnTo>
                    <a:pt x="457200" y="1193800"/>
                  </a:lnTo>
                  <a:lnTo>
                    <a:pt x="457200" y="1181100"/>
                  </a:lnTo>
                  <a:lnTo>
                    <a:pt x="431800" y="1168400"/>
                  </a:lnTo>
                  <a:lnTo>
                    <a:pt x="4318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06400" y="11557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19100" y="1130300"/>
                  </a:lnTo>
                  <a:lnTo>
                    <a:pt x="431800" y="1130300"/>
                  </a:lnTo>
                  <a:lnTo>
                    <a:pt x="431800" y="1130300"/>
                  </a:lnTo>
                  <a:lnTo>
                    <a:pt x="419100" y="11303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81000" y="1117600"/>
                  </a:lnTo>
                  <a:lnTo>
                    <a:pt x="381000" y="1104900"/>
                  </a:lnTo>
                  <a:lnTo>
                    <a:pt x="381000" y="1104900"/>
                  </a:lnTo>
                  <a:lnTo>
                    <a:pt x="355600" y="1104900"/>
                  </a:lnTo>
                  <a:lnTo>
                    <a:pt x="330200" y="1092200"/>
                  </a:lnTo>
                  <a:lnTo>
                    <a:pt x="304800" y="1079500"/>
                  </a:lnTo>
                  <a:lnTo>
                    <a:pt x="292100" y="1066800"/>
                  </a:lnTo>
                  <a:lnTo>
                    <a:pt x="292100" y="1066800"/>
                  </a:lnTo>
                  <a:lnTo>
                    <a:pt x="279400" y="1066800"/>
                  </a:lnTo>
                  <a:lnTo>
                    <a:pt x="228600" y="1066800"/>
                  </a:lnTo>
                  <a:lnTo>
                    <a:pt x="2159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778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27000" y="1028700"/>
                  </a:lnTo>
                  <a:lnTo>
                    <a:pt x="114300" y="1003300"/>
                  </a:lnTo>
                  <a:lnTo>
                    <a:pt x="88900" y="1003300"/>
                  </a:lnTo>
                  <a:lnTo>
                    <a:pt x="889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762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508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12700" y="952500"/>
                  </a:lnTo>
                  <a:lnTo>
                    <a:pt x="12700" y="939800"/>
                  </a:lnTo>
                  <a:lnTo>
                    <a:pt x="12700" y="9398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0" y="9144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5" name="0414"/>
            <p:cNvSpPr/>
            <p:nvPr/>
          </p:nvSpPr>
          <p:spPr>
            <a:xfrm>
              <a:off x="2426756" y="1430539"/>
              <a:ext cx="2016265" cy="791061"/>
            </a:xfrm>
            <a:custGeom>
              <a:avLst/>
              <a:gdLst/>
              <a:ahLst/>
              <a:cxnLst/>
              <a:rect l="0" t="0" r="0" b="0"/>
              <a:pathLst>
                <a:path w="4953001" h="2171701">
                  <a:moveTo>
                    <a:pt x="76200" y="1320800"/>
                  </a:moveTo>
                  <a:lnTo>
                    <a:pt x="101600" y="1308100"/>
                  </a:lnTo>
                  <a:lnTo>
                    <a:pt x="1016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27000" y="1308100"/>
                  </a:lnTo>
                  <a:lnTo>
                    <a:pt x="139700" y="1320800"/>
                  </a:lnTo>
                  <a:lnTo>
                    <a:pt x="152400" y="1320800"/>
                  </a:lnTo>
                  <a:lnTo>
                    <a:pt x="152400" y="1308100"/>
                  </a:lnTo>
                  <a:lnTo>
                    <a:pt x="152400" y="1308100"/>
                  </a:lnTo>
                  <a:lnTo>
                    <a:pt x="165100" y="13081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190500" y="1320800"/>
                  </a:lnTo>
                  <a:lnTo>
                    <a:pt x="203200" y="1308100"/>
                  </a:lnTo>
                  <a:lnTo>
                    <a:pt x="215900" y="1308100"/>
                  </a:lnTo>
                  <a:lnTo>
                    <a:pt x="228600" y="1295400"/>
                  </a:lnTo>
                  <a:lnTo>
                    <a:pt x="215900" y="1295400"/>
                  </a:lnTo>
                  <a:lnTo>
                    <a:pt x="215900" y="1282700"/>
                  </a:lnTo>
                  <a:lnTo>
                    <a:pt x="203200" y="1270000"/>
                  </a:lnTo>
                  <a:lnTo>
                    <a:pt x="203200" y="1270000"/>
                  </a:lnTo>
                  <a:lnTo>
                    <a:pt x="190500" y="1270000"/>
                  </a:lnTo>
                  <a:lnTo>
                    <a:pt x="177800" y="1270000"/>
                  </a:lnTo>
                  <a:lnTo>
                    <a:pt x="190500" y="1270000"/>
                  </a:lnTo>
                  <a:lnTo>
                    <a:pt x="203200" y="1270000"/>
                  </a:lnTo>
                  <a:lnTo>
                    <a:pt x="215900" y="12700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28600" y="1257300"/>
                  </a:lnTo>
                  <a:lnTo>
                    <a:pt x="254000" y="1257300"/>
                  </a:lnTo>
                  <a:lnTo>
                    <a:pt x="254000" y="1244600"/>
                  </a:lnTo>
                  <a:lnTo>
                    <a:pt x="266700" y="1244600"/>
                  </a:lnTo>
                  <a:lnTo>
                    <a:pt x="279400" y="1231900"/>
                  </a:lnTo>
                  <a:lnTo>
                    <a:pt x="279400" y="1231900"/>
                  </a:lnTo>
                  <a:lnTo>
                    <a:pt x="292100" y="1206500"/>
                  </a:lnTo>
                  <a:lnTo>
                    <a:pt x="304800" y="1206500"/>
                  </a:lnTo>
                  <a:lnTo>
                    <a:pt x="304800" y="1219200"/>
                  </a:lnTo>
                  <a:lnTo>
                    <a:pt x="304800" y="1219200"/>
                  </a:lnTo>
                  <a:lnTo>
                    <a:pt x="304800" y="1231900"/>
                  </a:lnTo>
                  <a:lnTo>
                    <a:pt x="304800" y="1244600"/>
                  </a:lnTo>
                  <a:lnTo>
                    <a:pt x="304800" y="1244600"/>
                  </a:lnTo>
                  <a:lnTo>
                    <a:pt x="317500" y="1244600"/>
                  </a:lnTo>
                  <a:lnTo>
                    <a:pt x="3048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30200" y="1257300"/>
                  </a:lnTo>
                  <a:lnTo>
                    <a:pt x="355600" y="1244600"/>
                  </a:lnTo>
                  <a:lnTo>
                    <a:pt x="368300" y="1244600"/>
                  </a:lnTo>
                  <a:lnTo>
                    <a:pt x="355600" y="1244600"/>
                  </a:lnTo>
                  <a:lnTo>
                    <a:pt x="368300" y="1219200"/>
                  </a:lnTo>
                  <a:lnTo>
                    <a:pt x="381000" y="1219200"/>
                  </a:lnTo>
                  <a:lnTo>
                    <a:pt x="381000" y="1206500"/>
                  </a:lnTo>
                  <a:lnTo>
                    <a:pt x="393700" y="1219200"/>
                  </a:lnTo>
                  <a:lnTo>
                    <a:pt x="393700" y="1219200"/>
                  </a:lnTo>
                  <a:lnTo>
                    <a:pt x="431800" y="12192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19100" y="1206500"/>
                  </a:lnTo>
                  <a:lnTo>
                    <a:pt x="431800" y="1193800"/>
                  </a:lnTo>
                  <a:lnTo>
                    <a:pt x="419100" y="1193800"/>
                  </a:lnTo>
                  <a:lnTo>
                    <a:pt x="419100" y="1193800"/>
                  </a:lnTo>
                  <a:lnTo>
                    <a:pt x="406400" y="1193800"/>
                  </a:lnTo>
                  <a:lnTo>
                    <a:pt x="419100" y="1181100"/>
                  </a:lnTo>
                  <a:lnTo>
                    <a:pt x="419100" y="1181100"/>
                  </a:lnTo>
                  <a:lnTo>
                    <a:pt x="431800" y="1181100"/>
                  </a:lnTo>
                  <a:lnTo>
                    <a:pt x="444500" y="1181100"/>
                  </a:lnTo>
                  <a:lnTo>
                    <a:pt x="431800" y="1181100"/>
                  </a:lnTo>
                  <a:lnTo>
                    <a:pt x="431800" y="1181100"/>
                  </a:lnTo>
                  <a:lnTo>
                    <a:pt x="431800" y="1193800"/>
                  </a:lnTo>
                  <a:lnTo>
                    <a:pt x="431800" y="11938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44500" y="1206500"/>
                  </a:lnTo>
                  <a:lnTo>
                    <a:pt x="457200" y="1206500"/>
                  </a:lnTo>
                  <a:lnTo>
                    <a:pt x="469900" y="1206500"/>
                  </a:lnTo>
                  <a:lnTo>
                    <a:pt x="469900" y="1193800"/>
                  </a:lnTo>
                  <a:lnTo>
                    <a:pt x="482600" y="1193800"/>
                  </a:lnTo>
                  <a:lnTo>
                    <a:pt x="457200" y="1181100"/>
                  </a:lnTo>
                  <a:lnTo>
                    <a:pt x="4699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69900" y="1168400"/>
                  </a:lnTo>
                  <a:lnTo>
                    <a:pt x="457200" y="1168400"/>
                  </a:lnTo>
                  <a:lnTo>
                    <a:pt x="469900" y="1155700"/>
                  </a:lnTo>
                  <a:lnTo>
                    <a:pt x="457200" y="1155700"/>
                  </a:lnTo>
                  <a:lnTo>
                    <a:pt x="457200" y="1155700"/>
                  </a:lnTo>
                  <a:lnTo>
                    <a:pt x="444500" y="11557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06400" y="1130300"/>
                  </a:lnTo>
                  <a:lnTo>
                    <a:pt x="393700" y="1143000"/>
                  </a:lnTo>
                  <a:lnTo>
                    <a:pt x="381000" y="11430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17600"/>
                  </a:lnTo>
                  <a:lnTo>
                    <a:pt x="342900" y="1130300"/>
                  </a:lnTo>
                  <a:lnTo>
                    <a:pt x="3429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04800" y="1104900"/>
                  </a:lnTo>
                  <a:lnTo>
                    <a:pt x="304800" y="1092200"/>
                  </a:lnTo>
                  <a:lnTo>
                    <a:pt x="317500" y="1092200"/>
                  </a:lnTo>
                  <a:lnTo>
                    <a:pt x="330200" y="1104900"/>
                  </a:lnTo>
                  <a:lnTo>
                    <a:pt x="342900" y="1092200"/>
                  </a:lnTo>
                  <a:lnTo>
                    <a:pt x="355600" y="1092200"/>
                  </a:lnTo>
                  <a:lnTo>
                    <a:pt x="368300" y="1092200"/>
                  </a:lnTo>
                  <a:lnTo>
                    <a:pt x="3683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93700" y="1079500"/>
                  </a:lnTo>
                  <a:lnTo>
                    <a:pt x="406400" y="1066800"/>
                  </a:lnTo>
                  <a:lnTo>
                    <a:pt x="4064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431800" y="1054100"/>
                  </a:lnTo>
                  <a:lnTo>
                    <a:pt x="444500" y="1054100"/>
                  </a:lnTo>
                  <a:lnTo>
                    <a:pt x="457200" y="1054100"/>
                  </a:lnTo>
                  <a:lnTo>
                    <a:pt x="457200" y="1054100"/>
                  </a:lnTo>
                  <a:lnTo>
                    <a:pt x="457200" y="1041400"/>
                  </a:lnTo>
                  <a:lnTo>
                    <a:pt x="457200" y="1041400"/>
                  </a:lnTo>
                  <a:lnTo>
                    <a:pt x="482600" y="1028700"/>
                  </a:lnTo>
                  <a:lnTo>
                    <a:pt x="482600" y="1016000"/>
                  </a:lnTo>
                  <a:lnTo>
                    <a:pt x="495300" y="1016000"/>
                  </a:lnTo>
                  <a:lnTo>
                    <a:pt x="508000" y="1003300"/>
                  </a:lnTo>
                  <a:lnTo>
                    <a:pt x="533400" y="1003300"/>
                  </a:lnTo>
                  <a:lnTo>
                    <a:pt x="533400" y="10033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71500" y="1016000"/>
                  </a:lnTo>
                  <a:lnTo>
                    <a:pt x="596900" y="1016000"/>
                  </a:lnTo>
                  <a:lnTo>
                    <a:pt x="596900" y="1003300"/>
                  </a:lnTo>
                  <a:lnTo>
                    <a:pt x="673100" y="1016000"/>
                  </a:lnTo>
                  <a:lnTo>
                    <a:pt x="673100" y="1028700"/>
                  </a:lnTo>
                  <a:lnTo>
                    <a:pt x="673100" y="1028700"/>
                  </a:lnTo>
                  <a:lnTo>
                    <a:pt x="711200" y="1041400"/>
                  </a:lnTo>
                  <a:lnTo>
                    <a:pt x="723900" y="1016000"/>
                  </a:lnTo>
                  <a:lnTo>
                    <a:pt x="736600" y="1016000"/>
                  </a:lnTo>
                  <a:lnTo>
                    <a:pt x="736600" y="1016000"/>
                  </a:lnTo>
                  <a:lnTo>
                    <a:pt x="736600" y="990600"/>
                  </a:lnTo>
                  <a:lnTo>
                    <a:pt x="7747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74700" y="914400"/>
                  </a:lnTo>
                  <a:lnTo>
                    <a:pt x="787400" y="889000"/>
                  </a:lnTo>
                  <a:lnTo>
                    <a:pt x="774700" y="889000"/>
                  </a:lnTo>
                  <a:lnTo>
                    <a:pt x="787400" y="876300"/>
                  </a:lnTo>
                  <a:lnTo>
                    <a:pt x="787400" y="863600"/>
                  </a:lnTo>
                  <a:lnTo>
                    <a:pt x="7874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50900"/>
                  </a:lnTo>
                  <a:lnTo>
                    <a:pt x="825500" y="850900"/>
                  </a:lnTo>
                  <a:lnTo>
                    <a:pt x="825500" y="850900"/>
                  </a:lnTo>
                  <a:lnTo>
                    <a:pt x="838200" y="850900"/>
                  </a:lnTo>
                  <a:lnTo>
                    <a:pt x="838200" y="838200"/>
                  </a:lnTo>
                  <a:lnTo>
                    <a:pt x="850900" y="838200"/>
                  </a:lnTo>
                  <a:lnTo>
                    <a:pt x="863600" y="825500"/>
                  </a:lnTo>
                  <a:lnTo>
                    <a:pt x="8763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901700" y="838200"/>
                  </a:lnTo>
                  <a:lnTo>
                    <a:pt x="901700" y="825500"/>
                  </a:lnTo>
                  <a:lnTo>
                    <a:pt x="889000" y="825500"/>
                  </a:lnTo>
                  <a:lnTo>
                    <a:pt x="901700" y="812800"/>
                  </a:lnTo>
                  <a:lnTo>
                    <a:pt x="901700" y="812800"/>
                  </a:lnTo>
                  <a:lnTo>
                    <a:pt x="901700" y="800100"/>
                  </a:lnTo>
                  <a:lnTo>
                    <a:pt x="901700" y="812800"/>
                  </a:lnTo>
                  <a:lnTo>
                    <a:pt x="927100" y="812800"/>
                  </a:lnTo>
                  <a:lnTo>
                    <a:pt x="9398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39800" y="800100"/>
                  </a:lnTo>
                  <a:lnTo>
                    <a:pt x="927100" y="800100"/>
                  </a:lnTo>
                  <a:lnTo>
                    <a:pt x="939800" y="800100"/>
                  </a:lnTo>
                  <a:lnTo>
                    <a:pt x="939800" y="800100"/>
                  </a:lnTo>
                  <a:lnTo>
                    <a:pt x="927100" y="787400"/>
                  </a:lnTo>
                  <a:lnTo>
                    <a:pt x="927100" y="787400"/>
                  </a:lnTo>
                  <a:lnTo>
                    <a:pt x="927100" y="800100"/>
                  </a:lnTo>
                  <a:lnTo>
                    <a:pt x="914400" y="787400"/>
                  </a:lnTo>
                  <a:lnTo>
                    <a:pt x="901700" y="787400"/>
                  </a:lnTo>
                  <a:lnTo>
                    <a:pt x="901700" y="8001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50900" y="787400"/>
                  </a:lnTo>
                  <a:lnTo>
                    <a:pt x="850900" y="787400"/>
                  </a:lnTo>
                  <a:lnTo>
                    <a:pt x="850900" y="800100"/>
                  </a:lnTo>
                  <a:lnTo>
                    <a:pt x="850900" y="800100"/>
                  </a:lnTo>
                  <a:lnTo>
                    <a:pt x="838200" y="800100"/>
                  </a:lnTo>
                  <a:lnTo>
                    <a:pt x="838200" y="787400"/>
                  </a:lnTo>
                  <a:lnTo>
                    <a:pt x="825500" y="787400"/>
                  </a:lnTo>
                  <a:lnTo>
                    <a:pt x="825500" y="787400"/>
                  </a:lnTo>
                  <a:lnTo>
                    <a:pt x="838200" y="774700"/>
                  </a:lnTo>
                  <a:lnTo>
                    <a:pt x="850900" y="774700"/>
                  </a:lnTo>
                  <a:lnTo>
                    <a:pt x="850900" y="774700"/>
                  </a:lnTo>
                  <a:lnTo>
                    <a:pt x="838200" y="774700"/>
                  </a:lnTo>
                  <a:lnTo>
                    <a:pt x="838200" y="774700"/>
                  </a:lnTo>
                  <a:lnTo>
                    <a:pt x="838200" y="762000"/>
                  </a:lnTo>
                  <a:lnTo>
                    <a:pt x="863600" y="762000"/>
                  </a:lnTo>
                  <a:lnTo>
                    <a:pt x="863600" y="774700"/>
                  </a:lnTo>
                  <a:lnTo>
                    <a:pt x="876300" y="774700"/>
                  </a:lnTo>
                  <a:lnTo>
                    <a:pt x="8763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901700" y="762000"/>
                  </a:lnTo>
                  <a:lnTo>
                    <a:pt x="914400" y="774700"/>
                  </a:lnTo>
                  <a:lnTo>
                    <a:pt x="914400" y="774700"/>
                  </a:lnTo>
                  <a:lnTo>
                    <a:pt x="927100" y="774700"/>
                  </a:lnTo>
                  <a:lnTo>
                    <a:pt x="927100" y="774700"/>
                  </a:lnTo>
                  <a:lnTo>
                    <a:pt x="939800" y="774700"/>
                  </a:lnTo>
                  <a:lnTo>
                    <a:pt x="939800" y="774700"/>
                  </a:lnTo>
                  <a:lnTo>
                    <a:pt x="990600" y="774700"/>
                  </a:lnTo>
                  <a:lnTo>
                    <a:pt x="990600" y="787400"/>
                  </a:lnTo>
                  <a:lnTo>
                    <a:pt x="1104900" y="812800"/>
                  </a:lnTo>
                  <a:lnTo>
                    <a:pt x="1092200" y="800100"/>
                  </a:lnTo>
                  <a:lnTo>
                    <a:pt x="11176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104900" y="787400"/>
                  </a:lnTo>
                  <a:lnTo>
                    <a:pt x="1117600" y="800100"/>
                  </a:lnTo>
                  <a:lnTo>
                    <a:pt x="1117600" y="787400"/>
                  </a:lnTo>
                  <a:lnTo>
                    <a:pt x="1143000" y="787400"/>
                  </a:lnTo>
                  <a:lnTo>
                    <a:pt x="1143000" y="774700"/>
                  </a:lnTo>
                  <a:lnTo>
                    <a:pt x="1130300" y="774700"/>
                  </a:lnTo>
                  <a:lnTo>
                    <a:pt x="1143000" y="774700"/>
                  </a:lnTo>
                  <a:lnTo>
                    <a:pt x="1155700" y="774700"/>
                  </a:lnTo>
                  <a:lnTo>
                    <a:pt x="1155700" y="762000"/>
                  </a:lnTo>
                  <a:lnTo>
                    <a:pt x="1168400" y="762000"/>
                  </a:lnTo>
                  <a:lnTo>
                    <a:pt x="1168400" y="7620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81100" y="749300"/>
                  </a:lnTo>
                  <a:lnTo>
                    <a:pt x="1219200" y="762000"/>
                  </a:lnTo>
                  <a:lnTo>
                    <a:pt x="1231900" y="762000"/>
                  </a:lnTo>
                  <a:lnTo>
                    <a:pt x="1282700" y="762000"/>
                  </a:lnTo>
                  <a:lnTo>
                    <a:pt x="1282700" y="787400"/>
                  </a:lnTo>
                  <a:lnTo>
                    <a:pt x="1295400" y="787400"/>
                  </a:lnTo>
                  <a:lnTo>
                    <a:pt x="1295400" y="774700"/>
                  </a:lnTo>
                  <a:lnTo>
                    <a:pt x="1371600" y="787400"/>
                  </a:lnTo>
                  <a:lnTo>
                    <a:pt x="1371600" y="787400"/>
                  </a:lnTo>
                  <a:lnTo>
                    <a:pt x="1384300" y="787400"/>
                  </a:lnTo>
                  <a:lnTo>
                    <a:pt x="1384300" y="787400"/>
                  </a:lnTo>
                  <a:lnTo>
                    <a:pt x="1409700" y="787400"/>
                  </a:lnTo>
                  <a:lnTo>
                    <a:pt x="1409700" y="774700"/>
                  </a:lnTo>
                  <a:lnTo>
                    <a:pt x="1397000" y="774700"/>
                  </a:lnTo>
                  <a:lnTo>
                    <a:pt x="1397000" y="774700"/>
                  </a:lnTo>
                  <a:lnTo>
                    <a:pt x="1422400" y="774700"/>
                  </a:lnTo>
                  <a:lnTo>
                    <a:pt x="1422400" y="762000"/>
                  </a:lnTo>
                  <a:lnTo>
                    <a:pt x="1397000" y="762000"/>
                  </a:lnTo>
                  <a:lnTo>
                    <a:pt x="1397000" y="762000"/>
                  </a:lnTo>
                  <a:lnTo>
                    <a:pt x="1384300" y="762000"/>
                  </a:lnTo>
                  <a:lnTo>
                    <a:pt x="1371600" y="749300"/>
                  </a:lnTo>
                  <a:lnTo>
                    <a:pt x="1358900" y="736600"/>
                  </a:lnTo>
                  <a:lnTo>
                    <a:pt x="1358900" y="736600"/>
                  </a:lnTo>
                  <a:lnTo>
                    <a:pt x="1333500" y="736600"/>
                  </a:lnTo>
                  <a:lnTo>
                    <a:pt x="1320800" y="736600"/>
                  </a:lnTo>
                  <a:lnTo>
                    <a:pt x="1320800" y="723900"/>
                  </a:lnTo>
                  <a:lnTo>
                    <a:pt x="1308100" y="723900"/>
                  </a:lnTo>
                  <a:lnTo>
                    <a:pt x="1295400" y="711200"/>
                  </a:lnTo>
                  <a:lnTo>
                    <a:pt x="1308100" y="711200"/>
                  </a:lnTo>
                  <a:lnTo>
                    <a:pt x="1320800" y="711200"/>
                  </a:lnTo>
                  <a:lnTo>
                    <a:pt x="1333500" y="711200"/>
                  </a:lnTo>
                  <a:lnTo>
                    <a:pt x="1346200" y="711200"/>
                  </a:lnTo>
                  <a:lnTo>
                    <a:pt x="1371600" y="711200"/>
                  </a:lnTo>
                  <a:lnTo>
                    <a:pt x="1371600" y="711200"/>
                  </a:lnTo>
                  <a:lnTo>
                    <a:pt x="1384300" y="711200"/>
                  </a:lnTo>
                  <a:lnTo>
                    <a:pt x="1384300" y="711200"/>
                  </a:lnTo>
                  <a:lnTo>
                    <a:pt x="1397000" y="723900"/>
                  </a:lnTo>
                  <a:lnTo>
                    <a:pt x="1409700" y="723900"/>
                  </a:lnTo>
                  <a:lnTo>
                    <a:pt x="1435100" y="723900"/>
                  </a:lnTo>
                  <a:lnTo>
                    <a:pt x="1435100" y="736600"/>
                  </a:lnTo>
                  <a:lnTo>
                    <a:pt x="1447800" y="723900"/>
                  </a:lnTo>
                  <a:lnTo>
                    <a:pt x="1460500" y="7239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85900" y="736600"/>
                  </a:lnTo>
                  <a:lnTo>
                    <a:pt x="1485900" y="736600"/>
                  </a:lnTo>
                  <a:lnTo>
                    <a:pt x="1473200" y="736600"/>
                  </a:lnTo>
                  <a:lnTo>
                    <a:pt x="1473200" y="723900"/>
                  </a:lnTo>
                  <a:lnTo>
                    <a:pt x="1485900" y="723900"/>
                  </a:lnTo>
                  <a:lnTo>
                    <a:pt x="1485900" y="7239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511300" y="723900"/>
                  </a:lnTo>
                  <a:lnTo>
                    <a:pt x="15240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49400" y="723900"/>
                  </a:lnTo>
                  <a:lnTo>
                    <a:pt x="1536700" y="723900"/>
                  </a:lnTo>
                  <a:lnTo>
                    <a:pt x="1536700" y="7239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49400" y="698500"/>
                  </a:lnTo>
                  <a:lnTo>
                    <a:pt x="1549400" y="698500"/>
                  </a:lnTo>
                  <a:lnTo>
                    <a:pt x="1549400" y="685800"/>
                  </a:lnTo>
                  <a:lnTo>
                    <a:pt x="1536700" y="685800"/>
                  </a:lnTo>
                  <a:lnTo>
                    <a:pt x="1536700" y="698500"/>
                  </a:lnTo>
                  <a:lnTo>
                    <a:pt x="1524000" y="698500"/>
                  </a:lnTo>
                  <a:lnTo>
                    <a:pt x="1524000" y="698500"/>
                  </a:lnTo>
                  <a:lnTo>
                    <a:pt x="1511300" y="698500"/>
                  </a:lnTo>
                  <a:lnTo>
                    <a:pt x="1511300" y="685800"/>
                  </a:lnTo>
                  <a:lnTo>
                    <a:pt x="1498600" y="685800"/>
                  </a:lnTo>
                  <a:lnTo>
                    <a:pt x="1498600" y="685800"/>
                  </a:lnTo>
                  <a:lnTo>
                    <a:pt x="1485900" y="673100"/>
                  </a:lnTo>
                  <a:lnTo>
                    <a:pt x="1473200" y="685800"/>
                  </a:lnTo>
                  <a:lnTo>
                    <a:pt x="1447800" y="685800"/>
                  </a:lnTo>
                  <a:lnTo>
                    <a:pt x="1447800" y="673100"/>
                  </a:lnTo>
                  <a:lnTo>
                    <a:pt x="1409700" y="673100"/>
                  </a:lnTo>
                  <a:lnTo>
                    <a:pt x="1409700" y="673100"/>
                  </a:lnTo>
                  <a:lnTo>
                    <a:pt x="1397000" y="660400"/>
                  </a:lnTo>
                  <a:lnTo>
                    <a:pt x="1384300" y="660400"/>
                  </a:lnTo>
                  <a:lnTo>
                    <a:pt x="1371600" y="647700"/>
                  </a:lnTo>
                  <a:lnTo>
                    <a:pt x="1371600" y="635000"/>
                  </a:lnTo>
                  <a:lnTo>
                    <a:pt x="1371600" y="622300"/>
                  </a:lnTo>
                  <a:lnTo>
                    <a:pt x="1371600" y="609600"/>
                  </a:lnTo>
                  <a:lnTo>
                    <a:pt x="1358900" y="609600"/>
                  </a:lnTo>
                  <a:lnTo>
                    <a:pt x="1346200" y="596900"/>
                  </a:lnTo>
                  <a:lnTo>
                    <a:pt x="1346200" y="596900"/>
                  </a:lnTo>
                  <a:lnTo>
                    <a:pt x="1346200" y="584200"/>
                  </a:lnTo>
                  <a:lnTo>
                    <a:pt x="1346200" y="558800"/>
                  </a:lnTo>
                  <a:lnTo>
                    <a:pt x="1333500" y="558800"/>
                  </a:lnTo>
                  <a:lnTo>
                    <a:pt x="1320800" y="546100"/>
                  </a:lnTo>
                  <a:lnTo>
                    <a:pt x="1320800" y="533400"/>
                  </a:lnTo>
                  <a:lnTo>
                    <a:pt x="1320800" y="533400"/>
                  </a:lnTo>
                  <a:lnTo>
                    <a:pt x="1333500" y="533400"/>
                  </a:lnTo>
                  <a:lnTo>
                    <a:pt x="1333500" y="520700"/>
                  </a:lnTo>
                  <a:lnTo>
                    <a:pt x="1346200" y="533400"/>
                  </a:lnTo>
                  <a:lnTo>
                    <a:pt x="1358900" y="533400"/>
                  </a:lnTo>
                  <a:lnTo>
                    <a:pt x="1358900" y="533400"/>
                  </a:lnTo>
                  <a:lnTo>
                    <a:pt x="1358900" y="520700"/>
                  </a:lnTo>
                  <a:lnTo>
                    <a:pt x="1371600" y="508000"/>
                  </a:lnTo>
                  <a:lnTo>
                    <a:pt x="1384300" y="508000"/>
                  </a:lnTo>
                  <a:lnTo>
                    <a:pt x="1384300" y="508000"/>
                  </a:lnTo>
                  <a:lnTo>
                    <a:pt x="1371600" y="508000"/>
                  </a:lnTo>
                  <a:lnTo>
                    <a:pt x="1371600" y="495300"/>
                  </a:lnTo>
                  <a:lnTo>
                    <a:pt x="13843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422400" y="5080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22400" y="469900"/>
                  </a:lnTo>
                  <a:lnTo>
                    <a:pt x="1409700" y="457200"/>
                  </a:lnTo>
                  <a:lnTo>
                    <a:pt x="1409700" y="457200"/>
                  </a:lnTo>
                  <a:lnTo>
                    <a:pt x="1397000" y="4445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397000" y="4318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58900" y="406400"/>
                  </a:lnTo>
                  <a:lnTo>
                    <a:pt x="1333500" y="406400"/>
                  </a:lnTo>
                  <a:lnTo>
                    <a:pt x="1320800" y="406400"/>
                  </a:lnTo>
                  <a:lnTo>
                    <a:pt x="1308100" y="419100"/>
                  </a:lnTo>
                  <a:lnTo>
                    <a:pt x="1308100" y="419100"/>
                  </a:lnTo>
                  <a:lnTo>
                    <a:pt x="1308100" y="406400"/>
                  </a:lnTo>
                  <a:lnTo>
                    <a:pt x="1308100" y="406400"/>
                  </a:lnTo>
                  <a:lnTo>
                    <a:pt x="1295400" y="393700"/>
                  </a:lnTo>
                  <a:lnTo>
                    <a:pt x="1295400" y="393700"/>
                  </a:lnTo>
                  <a:lnTo>
                    <a:pt x="1346200" y="393700"/>
                  </a:lnTo>
                  <a:lnTo>
                    <a:pt x="1358900" y="381000"/>
                  </a:lnTo>
                  <a:lnTo>
                    <a:pt x="1371600" y="381000"/>
                  </a:lnTo>
                  <a:lnTo>
                    <a:pt x="1384300" y="381000"/>
                  </a:lnTo>
                  <a:lnTo>
                    <a:pt x="1384300" y="368300"/>
                  </a:lnTo>
                  <a:lnTo>
                    <a:pt x="1384300" y="368300"/>
                  </a:lnTo>
                  <a:lnTo>
                    <a:pt x="1397000" y="355600"/>
                  </a:lnTo>
                  <a:lnTo>
                    <a:pt x="1409700" y="355600"/>
                  </a:lnTo>
                  <a:lnTo>
                    <a:pt x="1422400" y="342900"/>
                  </a:lnTo>
                  <a:lnTo>
                    <a:pt x="1435100" y="342900"/>
                  </a:lnTo>
                  <a:lnTo>
                    <a:pt x="1435100" y="342900"/>
                  </a:lnTo>
                  <a:lnTo>
                    <a:pt x="1435100" y="330200"/>
                  </a:lnTo>
                  <a:lnTo>
                    <a:pt x="1435100" y="342900"/>
                  </a:lnTo>
                  <a:lnTo>
                    <a:pt x="1447800" y="342900"/>
                  </a:lnTo>
                  <a:lnTo>
                    <a:pt x="1447800" y="342900"/>
                  </a:lnTo>
                  <a:lnTo>
                    <a:pt x="1460500" y="342900"/>
                  </a:lnTo>
                  <a:lnTo>
                    <a:pt x="1460500" y="342900"/>
                  </a:lnTo>
                  <a:lnTo>
                    <a:pt x="1447800" y="3429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429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98600" y="330200"/>
                  </a:lnTo>
                  <a:lnTo>
                    <a:pt x="1498600" y="304800"/>
                  </a:lnTo>
                  <a:lnTo>
                    <a:pt x="1524000" y="304800"/>
                  </a:lnTo>
                  <a:lnTo>
                    <a:pt x="1574800" y="292100"/>
                  </a:lnTo>
                  <a:lnTo>
                    <a:pt x="1562100" y="292100"/>
                  </a:lnTo>
                  <a:lnTo>
                    <a:pt x="1562100" y="292100"/>
                  </a:lnTo>
                  <a:lnTo>
                    <a:pt x="1549400" y="292100"/>
                  </a:lnTo>
                  <a:lnTo>
                    <a:pt x="1549400" y="2921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292100"/>
                  </a:lnTo>
                  <a:lnTo>
                    <a:pt x="1524000" y="279400"/>
                  </a:lnTo>
                  <a:lnTo>
                    <a:pt x="1511300" y="279400"/>
                  </a:lnTo>
                  <a:lnTo>
                    <a:pt x="1511300" y="279400"/>
                  </a:lnTo>
                  <a:lnTo>
                    <a:pt x="1524000" y="279400"/>
                  </a:lnTo>
                  <a:lnTo>
                    <a:pt x="1524000" y="279400"/>
                  </a:lnTo>
                  <a:lnTo>
                    <a:pt x="1574800" y="279400"/>
                  </a:lnTo>
                  <a:lnTo>
                    <a:pt x="1587500" y="279400"/>
                  </a:lnTo>
                  <a:lnTo>
                    <a:pt x="1587500" y="279400"/>
                  </a:lnTo>
                  <a:lnTo>
                    <a:pt x="1574800" y="279400"/>
                  </a:lnTo>
                  <a:lnTo>
                    <a:pt x="1600200" y="2667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256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63700" y="279400"/>
                  </a:lnTo>
                  <a:lnTo>
                    <a:pt x="1663700" y="279400"/>
                  </a:lnTo>
                  <a:lnTo>
                    <a:pt x="1676400" y="279400"/>
                  </a:lnTo>
                  <a:lnTo>
                    <a:pt x="1689100" y="266700"/>
                  </a:lnTo>
                  <a:lnTo>
                    <a:pt x="1676400" y="266700"/>
                  </a:lnTo>
                  <a:lnTo>
                    <a:pt x="1689100" y="254000"/>
                  </a:lnTo>
                  <a:lnTo>
                    <a:pt x="1689100" y="254000"/>
                  </a:lnTo>
                  <a:lnTo>
                    <a:pt x="1701800" y="254000"/>
                  </a:lnTo>
                  <a:lnTo>
                    <a:pt x="1714500" y="254000"/>
                  </a:lnTo>
                  <a:lnTo>
                    <a:pt x="17018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39900" y="241300"/>
                  </a:lnTo>
                  <a:lnTo>
                    <a:pt x="1752600" y="241300"/>
                  </a:lnTo>
                  <a:lnTo>
                    <a:pt x="1752600" y="215900"/>
                  </a:lnTo>
                  <a:lnTo>
                    <a:pt x="1739900" y="215900"/>
                  </a:lnTo>
                  <a:lnTo>
                    <a:pt x="1739900" y="215900"/>
                  </a:lnTo>
                  <a:lnTo>
                    <a:pt x="1765300" y="215900"/>
                  </a:lnTo>
                  <a:lnTo>
                    <a:pt x="1778000" y="215900"/>
                  </a:lnTo>
                  <a:lnTo>
                    <a:pt x="1778000" y="215900"/>
                  </a:lnTo>
                  <a:lnTo>
                    <a:pt x="1778000" y="203200"/>
                  </a:lnTo>
                  <a:lnTo>
                    <a:pt x="1790700" y="203200"/>
                  </a:lnTo>
                  <a:lnTo>
                    <a:pt x="1790700" y="190500"/>
                  </a:lnTo>
                  <a:lnTo>
                    <a:pt x="1816100" y="190500"/>
                  </a:lnTo>
                  <a:lnTo>
                    <a:pt x="1828800" y="190500"/>
                  </a:lnTo>
                  <a:lnTo>
                    <a:pt x="1816100" y="190500"/>
                  </a:lnTo>
                  <a:lnTo>
                    <a:pt x="1828800" y="203200"/>
                  </a:lnTo>
                  <a:lnTo>
                    <a:pt x="1841500" y="203200"/>
                  </a:lnTo>
                  <a:lnTo>
                    <a:pt x="1866900" y="190500"/>
                  </a:lnTo>
                  <a:lnTo>
                    <a:pt x="1866900" y="190500"/>
                  </a:lnTo>
                  <a:lnTo>
                    <a:pt x="1854200" y="177800"/>
                  </a:lnTo>
                  <a:lnTo>
                    <a:pt x="1854200" y="177800"/>
                  </a:lnTo>
                  <a:lnTo>
                    <a:pt x="1866900" y="177800"/>
                  </a:lnTo>
                  <a:lnTo>
                    <a:pt x="1879600" y="165100"/>
                  </a:lnTo>
                  <a:lnTo>
                    <a:pt x="1866900" y="165100"/>
                  </a:lnTo>
                  <a:lnTo>
                    <a:pt x="1866900" y="165100"/>
                  </a:lnTo>
                  <a:lnTo>
                    <a:pt x="1841500" y="152400"/>
                  </a:lnTo>
                  <a:lnTo>
                    <a:pt x="1841500" y="152400"/>
                  </a:lnTo>
                  <a:lnTo>
                    <a:pt x="1816100" y="139700"/>
                  </a:lnTo>
                  <a:lnTo>
                    <a:pt x="1816100" y="139700"/>
                  </a:lnTo>
                  <a:lnTo>
                    <a:pt x="1803400" y="139700"/>
                  </a:lnTo>
                  <a:lnTo>
                    <a:pt x="1803400" y="127000"/>
                  </a:lnTo>
                  <a:lnTo>
                    <a:pt x="1790700" y="127000"/>
                  </a:lnTo>
                  <a:lnTo>
                    <a:pt x="1778000" y="127000"/>
                  </a:lnTo>
                  <a:lnTo>
                    <a:pt x="1778000" y="127000"/>
                  </a:lnTo>
                  <a:lnTo>
                    <a:pt x="1778000" y="1143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803400" y="1016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03400" y="88900"/>
                  </a:lnTo>
                  <a:lnTo>
                    <a:pt x="1816100" y="76200"/>
                  </a:lnTo>
                  <a:lnTo>
                    <a:pt x="1841500" y="88900"/>
                  </a:lnTo>
                  <a:lnTo>
                    <a:pt x="1841500" y="88900"/>
                  </a:lnTo>
                  <a:lnTo>
                    <a:pt x="1828800" y="76200"/>
                  </a:lnTo>
                  <a:lnTo>
                    <a:pt x="1828800" y="76200"/>
                  </a:lnTo>
                  <a:lnTo>
                    <a:pt x="1803400" y="76200"/>
                  </a:lnTo>
                  <a:lnTo>
                    <a:pt x="1816100" y="63500"/>
                  </a:lnTo>
                  <a:lnTo>
                    <a:pt x="1816100" y="63500"/>
                  </a:lnTo>
                  <a:lnTo>
                    <a:pt x="1816100" y="50800"/>
                  </a:lnTo>
                  <a:lnTo>
                    <a:pt x="1803400" y="63500"/>
                  </a:lnTo>
                  <a:lnTo>
                    <a:pt x="1790700" y="63500"/>
                  </a:lnTo>
                  <a:lnTo>
                    <a:pt x="1790700" y="50800"/>
                  </a:lnTo>
                  <a:lnTo>
                    <a:pt x="1778000" y="50800"/>
                  </a:lnTo>
                  <a:lnTo>
                    <a:pt x="1803400" y="508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28800" y="25400"/>
                  </a:lnTo>
                  <a:lnTo>
                    <a:pt x="1841500" y="25400"/>
                  </a:lnTo>
                  <a:lnTo>
                    <a:pt x="1905000" y="12700"/>
                  </a:lnTo>
                  <a:lnTo>
                    <a:pt x="1955800" y="12700"/>
                  </a:lnTo>
                  <a:lnTo>
                    <a:pt x="1993900" y="0"/>
                  </a:lnTo>
                  <a:lnTo>
                    <a:pt x="1981200" y="12700"/>
                  </a:lnTo>
                  <a:lnTo>
                    <a:pt x="1993900" y="12700"/>
                  </a:lnTo>
                  <a:lnTo>
                    <a:pt x="1993900" y="12700"/>
                  </a:lnTo>
                  <a:lnTo>
                    <a:pt x="2006600" y="12700"/>
                  </a:lnTo>
                  <a:lnTo>
                    <a:pt x="2006600" y="12700"/>
                  </a:lnTo>
                  <a:lnTo>
                    <a:pt x="2019300" y="254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38100"/>
                  </a:lnTo>
                  <a:lnTo>
                    <a:pt x="2057400" y="508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146300" y="76200"/>
                  </a:lnTo>
                  <a:lnTo>
                    <a:pt x="2159000" y="76200"/>
                  </a:lnTo>
                  <a:lnTo>
                    <a:pt x="2184400" y="76200"/>
                  </a:lnTo>
                  <a:lnTo>
                    <a:pt x="2209800" y="88900"/>
                  </a:lnTo>
                  <a:lnTo>
                    <a:pt x="2286000" y="101600"/>
                  </a:lnTo>
                  <a:lnTo>
                    <a:pt x="2273300" y="101600"/>
                  </a:lnTo>
                  <a:lnTo>
                    <a:pt x="2298700" y="101600"/>
                  </a:lnTo>
                  <a:lnTo>
                    <a:pt x="2298700" y="101600"/>
                  </a:lnTo>
                  <a:lnTo>
                    <a:pt x="2324100" y="114300"/>
                  </a:lnTo>
                  <a:lnTo>
                    <a:pt x="23241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13000" y="139700"/>
                  </a:lnTo>
                  <a:lnTo>
                    <a:pt x="2400300" y="139700"/>
                  </a:lnTo>
                  <a:lnTo>
                    <a:pt x="2425700" y="139700"/>
                  </a:lnTo>
                  <a:lnTo>
                    <a:pt x="2438400" y="152400"/>
                  </a:lnTo>
                  <a:lnTo>
                    <a:pt x="2463800" y="152400"/>
                  </a:lnTo>
                  <a:lnTo>
                    <a:pt x="2463800" y="152400"/>
                  </a:lnTo>
                  <a:lnTo>
                    <a:pt x="2514600" y="165100"/>
                  </a:lnTo>
                  <a:lnTo>
                    <a:pt x="2514600" y="165100"/>
                  </a:lnTo>
                  <a:lnTo>
                    <a:pt x="2527300" y="165100"/>
                  </a:lnTo>
                  <a:lnTo>
                    <a:pt x="2527300" y="177800"/>
                  </a:lnTo>
                  <a:lnTo>
                    <a:pt x="2540000" y="177800"/>
                  </a:lnTo>
                  <a:lnTo>
                    <a:pt x="25400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654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78100" y="190500"/>
                  </a:lnTo>
                  <a:lnTo>
                    <a:pt x="25781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616200" y="203200"/>
                  </a:lnTo>
                  <a:lnTo>
                    <a:pt x="2628900" y="190500"/>
                  </a:lnTo>
                  <a:lnTo>
                    <a:pt x="2641600" y="190500"/>
                  </a:lnTo>
                  <a:lnTo>
                    <a:pt x="2654300" y="203200"/>
                  </a:lnTo>
                  <a:lnTo>
                    <a:pt x="2692400" y="215900"/>
                  </a:lnTo>
                  <a:lnTo>
                    <a:pt x="2692400" y="215900"/>
                  </a:lnTo>
                  <a:lnTo>
                    <a:pt x="2705100" y="215900"/>
                  </a:lnTo>
                  <a:lnTo>
                    <a:pt x="2717800" y="215900"/>
                  </a:lnTo>
                  <a:lnTo>
                    <a:pt x="2768600" y="228600"/>
                  </a:lnTo>
                  <a:lnTo>
                    <a:pt x="2768600" y="215900"/>
                  </a:lnTo>
                  <a:lnTo>
                    <a:pt x="2819400" y="215900"/>
                  </a:lnTo>
                  <a:lnTo>
                    <a:pt x="2832100" y="2159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21000" y="228600"/>
                  </a:lnTo>
                  <a:lnTo>
                    <a:pt x="2921000" y="241300"/>
                  </a:lnTo>
                  <a:lnTo>
                    <a:pt x="2908300" y="241300"/>
                  </a:lnTo>
                  <a:lnTo>
                    <a:pt x="2921000" y="241300"/>
                  </a:lnTo>
                  <a:lnTo>
                    <a:pt x="2946400" y="241300"/>
                  </a:lnTo>
                  <a:lnTo>
                    <a:pt x="2959100" y="254000"/>
                  </a:lnTo>
                  <a:lnTo>
                    <a:pt x="2984500" y="254000"/>
                  </a:lnTo>
                  <a:lnTo>
                    <a:pt x="3009900" y="254000"/>
                  </a:lnTo>
                  <a:lnTo>
                    <a:pt x="3022600" y="241300"/>
                  </a:lnTo>
                  <a:lnTo>
                    <a:pt x="3035300" y="241300"/>
                  </a:lnTo>
                  <a:lnTo>
                    <a:pt x="3035300" y="241300"/>
                  </a:lnTo>
                  <a:lnTo>
                    <a:pt x="3060700" y="254000"/>
                  </a:lnTo>
                  <a:lnTo>
                    <a:pt x="3073400" y="254000"/>
                  </a:lnTo>
                  <a:lnTo>
                    <a:pt x="3086100" y="254000"/>
                  </a:lnTo>
                  <a:lnTo>
                    <a:pt x="3111500" y="241300"/>
                  </a:lnTo>
                  <a:lnTo>
                    <a:pt x="3111500" y="241300"/>
                  </a:lnTo>
                  <a:lnTo>
                    <a:pt x="3136900" y="241300"/>
                  </a:lnTo>
                  <a:lnTo>
                    <a:pt x="3124200" y="266700"/>
                  </a:lnTo>
                  <a:lnTo>
                    <a:pt x="3111500" y="279400"/>
                  </a:lnTo>
                  <a:lnTo>
                    <a:pt x="3162300" y="2921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87700" y="279400"/>
                  </a:lnTo>
                  <a:lnTo>
                    <a:pt x="3187700" y="266700"/>
                  </a:lnTo>
                  <a:lnTo>
                    <a:pt x="3213100" y="266700"/>
                  </a:lnTo>
                  <a:lnTo>
                    <a:pt x="3213100" y="254000"/>
                  </a:lnTo>
                  <a:lnTo>
                    <a:pt x="3200400" y="241300"/>
                  </a:lnTo>
                  <a:lnTo>
                    <a:pt x="3200400" y="241300"/>
                  </a:lnTo>
                  <a:lnTo>
                    <a:pt x="3213100" y="241300"/>
                  </a:lnTo>
                  <a:lnTo>
                    <a:pt x="3225800" y="241300"/>
                  </a:lnTo>
                  <a:lnTo>
                    <a:pt x="3225800" y="228600"/>
                  </a:lnTo>
                  <a:lnTo>
                    <a:pt x="3225800" y="228600"/>
                  </a:lnTo>
                  <a:lnTo>
                    <a:pt x="3238500" y="215900"/>
                  </a:lnTo>
                  <a:lnTo>
                    <a:pt x="3225800" y="215900"/>
                  </a:lnTo>
                  <a:lnTo>
                    <a:pt x="3213100" y="215900"/>
                  </a:lnTo>
                  <a:lnTo>
                    <a:pt x="3225800" y="215900"/>
                  </a:lnTo>
                  <a:lnTo>
                    <a:pt x="3238500" y="215900"/>
                  </a:lnTo>
                  <a:lnTo>
                    <a:pt x="3238500" y="203200"/>
                  </a:lnTo>
                  <a:lnTo>
                    <a:pt x="3251200" y="215900"/>
                  </a:lnTo>
                  <a:lnTo>
                    <a:pt x="3263900" y="228600"/>
                  </a:lnTo>
                  <a:lnTo>
                    <a:pt x="3263900" y="215900"/>
                  </a:lnTo>
                  <a:lnTo>
                    <a:pt x="3289300" y="2159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340100" y="228600"/>
                  </a:lnTo>
                  <a:lnTo>
                    <a:pt x="3352800" y="254000"/>
                  </a:lnTo>
                  <a:lnTo>
                    <a:pt x="3352800" y="254000"/>
                  </a:lnTo>
                  <a:lnTo>
                    <a:pt x="3378200" y="254000"/>
                  </a:lnTo>
                  <a:lnTo>
                    <a:pt x="3390900" y="254000"/>
                  </a:lnTo>
                  <a:lnTo>
                    <a:pt x="3416300" y="254000"/>
                  </a:lnTo>
                  <a:lnTo>
                    <a:pt x="3416300" y="241300"/>
                  </a:lnTo>
                  <a:lnTo>
                    <a:pt x="3429000" y="241300"/>
                  </a:lnTo>
                  <a:lnTo>
                    <a:pt x="3429000" y="254000"/>
                  </a:lnTo>
                  <a:lnTo>
                    <a:pt x="3429000" y="254000"/>
                  </a:lnTo>
                  <a:lnTo>
                    <a:pt x="3416300" y="254000"/>
                  </a:lnTo>
                  <a:lnTo>
                    <a:pt x="3429000" y="254000"/>
                  </a:lnTo>
                  <a:lnTo>
                    <a:pt x="3441700" y="254000"/>
                  </a:lnTo>
                  <a:lnTo>
                    <a:pt x="3454400" y="266700"/>
                  </a:lnTo>
                  <a:lnTo>
                    <a:pt x="3454400" y="254000"/>
                  </a:lnTo>
                  <a:lnTo>
                    <a:pt x="3467100" y="254000"/>
                  </a:lnTo>
                  <a:lnTo>
                    <a:pt x="3479800" y="254000"/>
                  </a:lnTo>
                  <a:lnTo>
                    <a:pt x="3479800" y="241300"/>
                  </a:lnTo>
                  <a:lnTo>
                    <a:pt x="3479800" y="241300"/>
                  </a:lnTo>
                  <a:lnTo>
                    <a:pt x="3479800" y="254000"/>
                  </a:lnTo>
                  <a:lnTo>
                    <a:pt x="3479800" y="254000"/>
                  </a:lnTo>
                  <a:lnTo>
                    <a:pt x="3479800" y="266700"/>
                  </a:lnTo>
                  <a:lnTo>
                    <a:pt x="3492500" y="266700"/>
                  </a:lnTo>
                  <a:lnTo>
                    <a:pt x="3492500" y="279400"/>
                  </a:lnTo>
                  <a:lnTo>
                    <a:pt x="3492500" y="279400"/>
                  </a:lnTo>
                  <a:lnTo>
                    <a:pt x="3479800" y="292100"/>
                  </a:lnTo>
                  <a:lnTo>
                    <a:pt x="3492500" y="292100"/>
                  </a:lnTo>
                  <a:lnTo>
                    <a:pt x="3492500" y="304800"/>
                  </a:lnTo>
                  <a:lnTo>
                    <a:pt x="3505200" y="304800"/>
                  </a:lnTo>
                  <a:lnTo>
                    <a:pt x="3479800" y="304800"/>
                  </a:lnTo>
                  <a:lnTo>
                    <a:pt x="3467100" y="304800"/>
                  </a:lnTo>
                  <a:lnTo>
                    <a:pt x="3467100" y="317500"/>
                  </a:lnTo>
                  <a:lnTo>
                    <a:pt x="3454400" y="317500"/>
                  </a:lnTo>
                  <a:lnTo>
                    <a:pt x="3441700" y="317500"/>
                  </a:lnTo>
                  <a:lnTo>
                    <a:pt x="3416300" y="317500"/>
                  </a:lnTo>
                  <a:lnTo>
                    <a:pt x="3416300" y="317500"/>
                  </a:lnTo>
                  <a:lnTo>
                    <a:pt x="3429000" y="330200"/>
                  </a:lnTo>
                  <a:lnTo>
                    <a:pt x="3416300" y="3429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54400" y="355600"/>
                  </a:lnTo>
                  <a:lnTo>
                    <a:pt x="3467100" y="368300"/>
                  </a:lnTo>
                  <a:lnTo>
                    <a:pt x="3492500" y="368300"/>
                  </a:lnTo>
                  <a:lnTo>
                    <a:pt x="3492500" y="368300"/>
                  </a:lnTo>
                  <a:lnTo>
                    <a:pt x="3505200" y="381000"/>
                  </a:lnTo>
                  <a:lnTo>
                    <a:pt x="3505200" y="381000"/>
                  </a:lnTo>
                  <a:lnTo>
                    <a:pt x="3505200" y="393700"/>
                  </a:lnTo>
                  <a:lnTo>
                    <a:pt x="3505200" y="393700"/>
                  </a:lnTo>
                  <a:lnTo>
                    <a:pt x="3492500" y="3937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93700"/>
                  </a:lnTo>
                  <a:lnTo>
                    <a:pt x="3479800" y="393700"/>
                  </a:lnTo>
                  <a:lnTo>
                    <a:pt x="3492500" y="406400"/>
                  </a:lnTo>
                  <a:lnTo>
                    <a:pt x="3467100" y="406400"/>
                  </a:lnTo>
                  <a:lnTo>
                    <a:pt x="3479800" y="419100"/>
                  </a:lnTo>
                  <a:lnTo>
                    <a:pt x="3479800" y="431800"/>
                  </a:lnTo>
                  <a:lnTo>
                    <a:pt x="3467100" y="406400"/>
                  </a:lnTo>
                  <a:lnTo>
                    <a:pt x="3467100" y="419100"/>
                  </a:lnTo>
                  <a:lnTo>
                    <a:pt x="3467100" y="419100"/>
                  </a:lnTo>
                  <a:lnTo>
                    <a:pt x="3479800" y="431800"/>
                  </a:lnTo>
                  <a:lnTo>
                    <a:pt x="3479800" y="4445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5052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05200" y="444500"/>
                  </a:lnTo>
                  <a:lnTo>
                    <a:pt x="3530600" y="444500"/>
                  </a:lnTo>
                  <a:lnTo>
                    <a:pt x="3530600" y="444500"/>
                  </a:lnTo>
                  <a:lnTo>
                    <a:pt x="3543300" y="444500"/>
                  </a:lnTo>
                  <a:lnTo>
                    <a:pt x="3543300" y="457200"/>
                  </a:lnTo>
                  <a:lnTo>
                    <a:pt x="3530600" y="457200"/>
                  </a:lnTo>
                  <a:lnTo>
                    <a:pt x="3517900" y="469900"/>
                  </a:lnTo>
                  <a:lnTo>
                    <a:pt x="3530600" y="469900"/>
                  </a:lnTo>
                  <a:lnTo>
                    <a:pt x="3530600" y="469900"/>
                  </a:lnTo>
                  <a:lnTo>
                    <a:pt x="3543300" y="4699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95300"/>
                  </a:lnTo>
                  <a:lnTo>
                    <a:pt x="3556000" y="495300"/>
                  </a:lnTo>
                  <a:lnTo>
                    <a:pt x="3556000" y="495300"/>
                  </a:lnTo>
                  <a:lnTo>
                    <a:pt x="3568700" y="508000"/>
                  </a:lnTo>
                  <a:lnTo>
                    <a:pt x="3581400" y="508000"/>
                  </a:lnTo>
                  <a:lnTo>
                    <a:pt x="35941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44900" y="508000"/>
                  </a:lnTo>
                  <a:lnTo>
                    <a:pt x="3657600" y="508000"/>
                  </a:lnTo>
                  <a:lnTo>
                    <a:pt x="3708400" y="508000"/>
                  </a:lnTo>
                  <a:lnTo>
                    <a:pt x="3708400" y="508000"/>
                  </a:lnTo>
                  <a:lnTo>
                    <a:pt x="3721100" y="508000"/>
                  </a:lnTo>
                  <a:lnTo>
                    <a:pt x="3721100" y="495300"/>
                  </a:lnTo>
                  <a:lnTo>
                    <a:pt x="3733800" y="495300"/>
                  </a:lnTo>
                  <a:lnTo>
                    <a:pt x="3733800" y="495300"/>
                  </a:lnTo>
                  <a:lnTo>
                    <a:pt x="3746500" y="495300"/>
                  </a:lnTo>
                  <a:lnTo>
                    <a:pt x="3746500" y="482600"/>
                  </a:lnTo>
                  <a:lnTo>
                    <a:pt x="3746500" y="469900"/>
                  </a:lnTo>
                  <a:lnTo>
                    <a:pt x="3746500" y="469900"/>
                  </a:lnTo>
                  <a:lnTo>
                    <a:pt x="3733800" y="4699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21100" y="457200"/>
                  </a:lnTo>
                  <a:lnTo>
                    <a:pt x="3721100" y="444500"/>
                  </a:lnTo>
                  <a:lnTo>
                    <a:pt x="3721100" y="444500"/>
                  </a:lnTo>
                  <a:lnTo>
                    <a:pt x="3708400" y="444500"/>
                  </a:lnTo>
                  <a:lnTo>
                    <a:pt x="3695700" y="444500"/>
                  </a:lnTo>
                  <a:lnTo>
                    <a:pt x="3695700" y="431800"/>
                  </a:lnTo>
                  <a:lnTo>
                    <a:pt x="3670300" y="419100"/>
                  </a:lnTo>
                  <a:lnTo>
                    <a:pt x="3683000" y="431800"/>
                  </a:lnTo>
                  <a:lnTo>
                    <a:pt x="3708400" y="419100"/>
                  </a:lnTo>
                  <a:lnTo>
                    <a:pt x="3721100" y="419100"/>
                  </a:lnTo>
                  <a:lnTo>
                    <a:pt x="3721100" y="419100"/>
                  </a:lnTo>
                  <a:lnTo>
                    <a:pt x="3733800" y="406400"/>
                  </a:lnTo>
                  <a:lnTo>
                    <a:pt x="3759200" y="406400"/>
                  </a:lnTo>
                  <a:lnTo>
                    <a:pt x="3759200" y="419100"/>
                  </a:lnTo>
                  <a:lnTo>
                    <a:pt x="3771900" y="431800"/>
                  </a:lnTo>
                  <a:lnTo>
                    <a:pt x="3759200" y="431800"/>
                  </a:lnTo>
                  <a:lnTo>
                    <a:pt x="3771900" y="431800"/>
                  </a:lnTo>
                  <a:lnTo>
                    <a:pt x="3771900" y="431800"/>
                  </a:lnTo>
                  <a:lnTo>
                    <a:pt x="3784600" y="444500"/>
                  </a:lnTo>
                  <a:lnTo>
                    <a:pt x="37846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48100" y="457200"/>
                  </a:lnTo>
                  <a:lnTo>
                    <a:pt x="3848100" y="457200"/>
                  </a:lnTo>
                  <a:lnTo>
                    <a:pt x="3860800" y="457200"/>
                  </a:lnTo>
                  <a:lnTo>
                    <a:pt x="3873500" y="469900"/>
                  </a:lnTo>
                  <a:lnTo>
                    <a:pt x="3886200" y="469900"/>
                  </a:lnTo>
                  <a:lnTo>
                    <a:pt x="3886200" y="469900"/>
                  </a:lnTo>
                  <a:lnTo>
                    <a:pt x="3898900" y="469900"/>
                  </a:lnTo>
                  <a:lnTo>
                    <a:pt x="3911600" y="469900"/>
                  </a:lnTo>
                  <a:lnTo>
                    <a:pt x="3911600" y="469900"/>
                  </a:lnTo>
                  <a:lnTo>
                    <a:pt x="3924300" y="457200"/>
                  </a:lnTo>
                  <a:lnTo>
                    <a:pt x="3937000" y="469900"/>
                  </a:lnTo>
                  <a:lnTo>
                    <a:pt x="3949700" y="469900"/>
                  </a:lnTo>
                  <a:lnTo>
                    <a:pt x="3962400" y="469900"/>
                  </a:lnTo>
                  <a:lnTo>
                    <a:pt x="3975100" y="469900"/>
                  </a:lnTo>
                  <a:lnTo>
                    <a:pt x="4013200" y="4699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51300" y="457200"/>
                  </a:lnTo>
                  <a:lnTo>
                    <a:pt x="4051300" y="457200"/>
                  </a:lnTo>
                  <a:lnTo>
                    <a:pt x="4064000" y="457200"/>
                  </a:lnTo>
                  <a:lnTo>
                    <a:pt x="4076700" y="457200"/>
                  </a:lnTo>
                  <a:lnTo>
                    <a:pt x="4076700" y="444500"/>
                  </a:lnTo>
                  <a:lnTo>
                    <a:pt x="40894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14800" y="431800"/>
                  </a:lnTo>
                  <a:lnTo>
                    <a:pt x="4127500" y="431800"/>
                  </a:lnTo>
                  <a:lnTo>
                    <a:pt x="4127500" y="431800"/>
                  </a:lnTo>
                  <a:lnTo>
                    <a:pt x="4127500" y="419100"/>
                  </a:lnTo>
                  <a:lnTo>
                    <a:pt x="4152900" y="431800"/>
                  </a:lnTo>
                  <a:lnTo>
                    <a:pt x="4152900" y="431800"/>
                  </a:lnTo>
                  <a:lnTo>
                    <a:pt x="4165600" y="431800"/>
                  </a:lnTo>
                  <a:lnTo>
                    <a:pt x="4165600" y="419100"/>
                  </a:lnTo>
                  <a:lnTo>
                    <a:pt x="4165600" y="419100"/>
                  </a:lnTo>
                  <a:lnTo>
                    <a:pt x="4178300" y="419100"/>
                  </a:lnTo>
                  <a:lnTo>
                    <a:pt x="4178300" y="419100"/>
                  </a:lnTo>
                  <a:lnTo>
                    <a:pt x="4191000" y="406400"/>
                  </a:lnTo>
                  <a:lnTo>
                    <a:pt x="4203700" y="406400"/>
                  </a:lnTo>
                  <a:lnTo>
                    <a:pt x="4216400" y="393700"/>
                  </a:lnTo>
                  <a:lnTo>
                    <a:pt x="4203700" y="393700"/>
                  </a:lnTo>
                  <a:lnTo>
                    <a:pt x="4216400" y="393700"/>
                  </a:lnTo>
                  <a:lnTo>
                    <a:pt x="4229100" y="393700"/>
                  </a:lnTo>
                  <a:lnTo>
                    <a:pt x="4229100" y="393700"/>
                  </a:lnTo>
                  <a:lnTo>
                    <a:pt x="4254500" y="381000"/>
                  </a:lnTo>
                  <a:lnTo>
                    <a:pt x="4254500" y="381000"/>
                  </a:lnTo>
                  <a:lnTo>
                    <a:pt x="4267200" y="406400"/>
                  </a:lnTo>
                  <a:lnTo>
                    <a:pt x="4279900" y="406400"/>
                  </a:lnTo>
                  <a:lnTo>
                    <a:pt x="4279900" y="406400"/>
                  </a:lnTo>
                  <a:lnTo>
                    <a:pt x="4292600" y="4064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318000" y="419100"/>
                  </a:lnTo>
                  <a:lnTo>
                    <a:pt x="4318000" y="419100"/>
                  </a:lnTo>
                  <a:lnTo>
                    <a:pt x="4318000" y="431800"/>
                  </a:lnTo>
                  <a:lnTo>
                    <a:pt x="4343400" y="419100"/>
                  </a:lnTo>
                  <a:lnTo>
                    <a:pt x="4343400" y="406400"/>
                  </a:lnTo>
                  <a:lnTo>
                    <a:pt x="4368800" y="419100"/>
                  </a:lnTo>
                  <a:lnTo>
                    <a:pt x="4381500" y="406400"/>
                  </a:lnTo>
                  <a:lnTo>
                    <a:pt x="4381500" y="406400"/>
                  </a:lnTo>
                  <a:lnTo>
                    <a:pt x="4394200" y="393700"/>
                  </a:lnTo>
                  <a:lnTo>
                    <a:pt x="4432300" y="393700"/>
                  </a:lnTo>
                  <a:lnTo>
                    <a:pt x="4445000" y="406400"/>
                  </a:lnTo>
                  <a:lnTo>
                    <a:pt x="4445000" y="419100"/>
                  </a:lnTo>
                  <a:lnTo>
                    <a:pt x="4432300" y="419100"/>
                  </a:lnTo>
                  <a:lnTo>
                    <a:pt x="4419600" y="431800"/>
                  </a:lnTo>
                  <a:lnTo>
                    <a:pt x="4445000" y="431800"/>
                  </a:lnTo>
                  <a:lnTo>
                    <a:pt x="4445000" y="431800"/>
                  </a:lnTo>
                  <a:lnTo>
                    <a:pt x="4445000" y="444500"/>
                  </a:lnTo>
                  <a:lnTo>
                    <a:pt x="4457700" y="4572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95800" y="469900"/>
                  </a:lnTo>
                  <a:lnTo>
                    <a:pt x="4521200" y="469900"/>
                  </a:lnTo>
                  <a:lnTo>
                    <a:pt x="4533900" y="482600"/>
                  </a:lnTo>
                  <a:lnTo>
                    <a:pt x="4533900" y="469900"/>
                  </a:lnTo>
                  <a:lnTo>
                    <a:pt x="4546600" y="469900"/>
                  </a:lnTo>
                  <a:lnTo>
                    <a:pt x="45466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72000" y="482600"/>
                  </a:lnTo>
                  <a:lnTo>
                    <a:pt x="4572000" y="495300"/>
                  </a:lnTo>
                  <a:lnTo>
                    <a:pt x="4597400" y="495300"/>
                  </a:lnTo>
                  <a:lnTo>
                    <a:pt x="4597400" y="495300"/>
                  </a:lnTo>
                  <a:lnTo>
                    <a:pt x="4610100" y="495300"/>
                  </a:lnTo>
                  <a:lnTo>
                    <a:pt x="4610100" y="482600"/>
                  </a:lnTo>
                  <a:lnTo>
                    <a:pt x="4622800" y="482600"/>
                  </a:lnTo>
                  <a:lnTo>
                    <a:pt x="4622800" y="482600"/>
                  </a:lnTo>
                  <a:lnTo>
                    <a:pt x="4622800" y="495300"/>
                  </a:lnTo>
                  <a:lnTo>
                    <a:pt x="4635500" y="495300"/>
                  </a:lnTo>
                  <a:lnTo>
                    <a:pt x="4648200" y="495300"/>
                  </a:lnTo>
                  <a:lnTo>
                    <a:pt x="4648200" y="482600"/>
                  </a:lnTo>
                  <a:lnTo>
                    <a:pt x="4660900" y="482600"/>
                  </a:lnTo>
                  <a:lnTo>
                    <a:pt x="4660900" y="469900"/>
                  </a:lnTo>
                  <a:lnTo>
                    <a:pt x="4660900" y="469900"/>
                  </a:lnTo>
                  <a:lnTo>
                    <a:pt x="4673600" y="469900"/>
                  </a:lnTo>
                  <a:lnTo>
                    <a:pt x="4686300" y="469900"/>
                  </a:lnTo>
                  <a:lnTo>
                    <a:pt x="4686300" y="469900"/>
                  </a:lnTo>
                  <a:lnTo>
                    <a:pt x="4686300" y="482600"/>
                  </a:lnTo>
                  <a:lnTo>
                    <a:pt x="4686300" y="482600"/>
                  </a:lnTo>
                  <a:lnTo>
                    <a:pt x="4673600" y="482600"/>
                  </a:lnTo>
                  <a:lnTo>
                    <a:pt x="4673600" y="495300"/>
                  </a:lnTo>
                  <a:lnTo>
                    <a:pt x="4673600" y="495300"/>
                  </a:lnTo>
                  <a:lnTo>
                    <a:pt x="4686300" y="495300"/>
                  </a:lnTo>
                  <a:lnTo>
                    <a:pt x="4699000" y="495300"/>
                  </a:lnTo>
                  <a:lnTo>
                    <a:pt x="4699000" y="495300"/>
                  </a:lnTo>
                  <a:lnTo>
                    <a:pt x="4699000" y="508000"/>
                  </a:lnTo>
                  <a:lnTo>
                    <a:pt x="4699000" y="495300"/>
                  </a:lnTo>
                  <a:lnTo>
                    <a:pt x="4711700" y="508000"/>
                  </a:lnTo>
                  <a:lnTo>
                    <a:pt x="4724400" y="495300"/>
                  </a:lnTo>
                  <a:lnTo>
                    <a:pt x="4737100" y="495300"/>
                  </a:lnTo>
                  <a:lnTo>
                    <a:pt x="4737100" y="495300"/>
                  </a:lnTo>
                  <a:lnTo>
                    <a:pt x="4724400" y="495300"/>
                  </a:lnTo>
                  <a:lnTo>
                    <a:pt x="4724400" y="482600"/>
                  </a:lnTo>
                  <a:lnTo>
                    <a:pt x="4711700" y="482600"/>
                  </a:lnTo>
                  <a:lnTo>
                    <a:pt x="4724400" y="482600"/>
                  </a:lnTo>
                  <a:lnTo>
                    <a:pt x="4775200" y="469900"/>
                  </a:lnTo>
                  <a:lnTo>
                    <a:pt x="4775200" y="469900"/>
                  </a:lnTo>
                  <a:lnTo>
                    <a:pt x="4775200" y="457200"/>
                  </a:lnTo>
                  <a:lnTo>
                    <a:pt x="4787900" y="469900"/>
                  </a:lnTo>
                  <a:lnTo>
                    <a:pt x="4800600" y="469900"/>
                  </a:lnTo>
                  <a:lnTo>
                    <a:pt x="4800600" y="457200"/>
                  </a:lnTo>
                  <a:lnTo>
                    <a:pt x="4800600" y="457200"/>
                  </a:lnTo>
                  <a:lnTo>
                    <a:pt x="4813300" y="457200"/>
                  </a:lnTo>
                  <a:lnTo>
                    <a:pt x="4813300" y="457200"/>
                  </a:lnTo>
                  <a:lnTo>
                    <a:pt x="4800600" y="457200"/>
                  </a:lnTo>
                  <a:lnTo>
                    <a:pt x="4800600" y="444500"/>
                  </a:lnTo>
                  <a:lnTo>
                    <a:pt x="4826000" y="457200"/>
                  </a:lnTo>
                  <a:lnTo>
                    <a:pt x="4826000" y="457200"/>
                  </a:lnTo>
                  <a:lnTo>
                    <a:pt x="4838700" y="457200"/>
                  </a:lnTo>
                  <a:lnTo>
                    <a:pt x="4826000" y="457200"/>
                  </a:lnTo>
                  <a:lnTo>
                    <a:pt x="4838700" y="4699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64100" y="457200"/>
                  </a:lnTo>
                  <a:lnTo>
                    <a:pt x="4889500" y="457200"/>
                  </a:lnTo>
                  <a:lnTo>
                    <a:pt x="48768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902200" y="457200"/>
                  </a:lnTo>
                  <a:lnTo>
                    <a:pt x="4902200" y="457200"/>
                  </a:lnTo>
                  <a:lnTo>
                    <a:pt x="4927600" y="457200"/>
                  </a:lnTo>
                  <a:lnTo>
                    <a:pt x="4940300" y="457200"/>
                  </a:lnTo>
                  <a:lnTo>
                    <a:pt x="4940300" y="457200"/>
                  </a:lnTo>
                  <a:lnTo>
                    <a:pt x="4953000" y="457200"/>
                  </a:lnTo>
                  <a:lnTo>
                    <a:pt x="4927600" y="482600"/>
                  </a:lnTo>
                  <a:lnTo>
                    <a:pt x="4927600" y="482600"/>
                  </a:lnTo>
                  <a:lnTo>
                    <a:pt x="4902200" y="482600"/>
                  </a:lnTo>
                  <a:lnTo>
                    <a:pt x="4902200" y="482600"/>
                  </a:lnTo>
                  <a:lnTo>
                    <a:pt x="4889500" y="482600"/>
                  </a:lnTo>
                  <a:lnTo>
                    <a:pt x="4889500" y="495300"/>
                  </a:lnTo>
                  <a:lnTo>
                    <a:pt x="4889500" y="495300"/>
                  </a:lnTo>
                  <a:lnTo>
                    <a:pt x="4876800" y="508000"/>
                  </a:lnTo>
                  <a:lnTo>
                    <a:pt x="4864100" y="508000"/>
                  </a:lnTo>
                  <a:lnTo>
                    <a:pt x="4864100" y="520700"/>
                  </a:lnTo>
                  <a:lnTo>
                    <a:pt x="4838700" y="520700"/>
                  </a:lnTo>
                  <a:lnTo>
                    <a:pt x="4838700" y="533400"/>
                  </a:lnTo>
                  <a:lnTo>
                    <a:pt x="4838700" y="533400"/>
                  </a:lnTo>
                  <a:lnTo>
                    <a:pt x="4838700" y="546100"/>
                  </a:lnTo>
                  <a:lnTo>
                    <a:pt x="4813300" y="546100"/>
                  </a:lnTo>
                  <a:lnTo>
                    <a:pt x="4813300" y="558800"/>
                  </a:lnTo>
                  <a:lnTo>
                    <a:pt x="4800600" y="571500"/>
                  </a:lnTo>
                  <a:lnTo>
                    <a:pt x="4800600" y="571500"/>
                  </a:lnTo>
                  <a:lnTo>
                    <a:pt x="4749800" y="571500"/>
                  </a:lnTo>
                  <a:lnTo>
                    <a:pt x="4737100" y="584200"/>
                  </a:lnTo>
                  <a:lnTo>
                    <a:pt x="4673600" y="596900"/>
                  </a:lnTo>
                  <a:lnTo>
                    <a:pt x="4660900" y="609600"/>
                  </a:lnTo>
                  <a:lnTo>
                    <a:pt x="4648200" y="609600"/>
                  </a:lnTo>
                  <a:lnTo>
                    <a:pt x="4635500" y="622300"/>
                  </a:lnTo>
                  <a:lnTo>
                    <a:pt x="4635500" y="635000"/>
                  </a:lnTo>
                  <a:lnTo>
                    <a:pt x="4610100" y="635000"/>
                  </a:lnTo>
                  <a:lnTo>
                    <a:pt x="4597400" y="635000"/>
                  </a:lnTo>
                  <a:lnTo>
                    <a:pt x="4597400" y="660400"/>
                  </a:lnTo>
                  <a:lnTo>
                    <a:pt x="4572000" y="660400"/>
                  </a:lnTo>
                  <a:lnTo>
                    <a:pt x="4559300" y="673100"/>
                  </a:lnTo>
                  <a:lnTo>
                    <a:pt x="4559300" y="673100"/>
                  </a:lnTo>
                  <a:lnTo>
                    <a:pt x="4546600" y="673100"/>
                  </a:lnTo>
                  <a:lnTo>
                    <a:pt x="4521200" y="736600"/>
                  </a:lnTo>
                  <a:lnTo>
                    <a:pt x="4521200" y="749300"/>
                  </a:lnTo>
                  <a:lnTo>
                    <a:pt x="4508500" y="749300"/>
                  </a:lnTo>
                  <a:lnTo>
                    <a:pt x="4521200" y="762000"/>
                  </a:lnTo>
                  <a:lnTo>
                    <a:pt x="4533900" y="762000"/>
                  </a:lnTo>
                  <a:lnTo>
                    <a:pt x="4533900" y="774700"/>
                  </a:lnTo>
                  <a:lnTo>
                    <a:pt x="4533900" y="774700"/>
                  </a:lnTo>
                  <a:lnTo>
                    <a:pt x="4533900" y="787400"/>
                  </a:lnTo>
                  <a:lnTo>
                    <a:pt x="4559300" y="825500"/>
                  </a:lnTo>
                  <a:lnTo>
                    <a:pt x="4559300" y="863600"/>
                  </a:lnTo>
                  <a:lnTo>
                    <a:pt x="4559300" y="863600"/>
                  </a:lnTo>
                  <a:lnTo>
                    <a:pt x="4559300" y="889000"/>
                  </a:lnTo>
                  <a:lnTo>
                    <a:pt x="4572000" y="889000"/>
                  </a:lnTo>
                  <a:lnTo>
                    <a:pt x="4533900" y="965200"/>
                  </a:lnTo>
                  <a:lnTo>
                    <a:pt x="4483100" y="1028700"/>
                  </a:lnTo>
                  <a:lnTo>
                    <a:pt x="4483100" y="1041400"/>
                  </a:lnTo>
                  <a:lnTo>
                    <a:pt x="4495800" y="1054100"/>
                  </a:lnTo>
                  <a:lnTo>
                    <a:pt x="4483100" y="1066800"/>
                  </a:lnTo>
                  <a:lnTo>
                    <a:pt x="4445000" y="1079500"/>
                  </a:lnTo>
                  <a:lnTo>
                    <a:pt x="4470400" y="1092200"/>
                  </a:lnTo>
                  <a:lnTo>
                    <a:pt x="4470400" y="1092200"/>
                  </a:lnTo>
                  <a:lnTo>
                    <a:pt x="4445000" y="1117600"/>
                  </a:lnTo>
                  <a:lnTo>
                    <a:pt x="4445000" y="1143000"/>
                  </a:lnTo>
                  <a:lnTo>
                    <a:pt x="4432300" y="1155700"/>
                  </a:lnTo>
                  <a:lnTo>
                    <a:pt x="4432300" y="1155700"/>
                  </a:lnTo>
                  <a:lnTo>
                    <a:pt x="4432300" y="1168400"/>
                  </a:lnTo>
                  <a:lnTo>
                    <a:pt x="4406900" y="1168400"/>
                  </a:lnTo>
                  <a:lnTo>
                    <a:pt x="4406900" y="1181100"/>
                  </a:lnTo>
                  <a:lnTo>
                    <a:pt x="4394200" y="1181100"/>
                  </a:lnTo>
                  <a:lnTo>
                    <a:pt x="4381500" y="1206500"/>
                  </a:lnTo>
                  <a:lnTo>
                    <a:pt x="4368800" y="1231900"/>
                  </a:lnTo>
                  <a:lnTo>
                    <a:pt x="4343400" y="1257300"/>
                  </a:lnTo>
                  <a:lnTo>
                    <a:pt x="4330700" y="1270000"/>
                  </a:lnTo>
                  <a:lnTo>
                    <a:pt x="4318000" y="1282700"/>
                  </a:lnTo>
                  <a:lnTo>
                    <a:pt x="4318000" y="1295400"/>
                  </a:lnTo>
                  <a:lnTo>
                    <a:pt x="4318000" y="1282700"/>
                  </a:lnTo>
                  <a:lnTo>
                    <a:pt x="4305300" y="1308100"/>
                  </a:lnTo>
                  <a:lnTo>
                    <a:pt x="4279900" y="1308100"/>
                  </a:lnTo>
                  <a:lnTo>
                    <a:pt x="4267200" y="1320800"/>
                  </a:lnTo>
                  <a:lnTo>
                    <a:pt x="4267200" y="1333500"/>
                  </a:lnTo>
                  <a:lnTo>
                    <a:pt x="4254500" y="1333500"/>
                  </a:lnTo>
                  <a:lnTo>
                    <a:pt x="4241800" y="1346200"/>
                  </a:lnTo>
                  <a:lnTo>
                    <a:pt x="4191000" y="1384300"/>
                  </a:lnTo>
                  <a:lnTo>
                    <a:pt x="4178300" y="1397000"/>
                  </a:lnTo>
                  <a:lnTo>
                    <a:pt x="4165600" y="1422400"/>
                  </a:lnTo>
                  <a:lnTo>
                    <a:pt x="4152900" y="1435100"/>
                  </a:lnTo>
                  <a:lnTo>
                    <a:pt x="4114800" y="1473200"/>
                  </a:lnTo>
                  <a:lnTo>
                    <a:pt x="4089400" y="1485900"/>
                  </a:lnTo>
                  <a:lnTo>
                    <a:pt x="4064000" y="1485900"/>
                  </a:lnTo>
                  <a:lnTo>
                    <a:pt x="4013200" y="1498600"/>
                  </a:lnTo>
                  <a:lnTo>
                    <a:pt x="3949700" y="1536700"/>
                  </a:lnTo>
                  <a:lnTo>
                    <a:pt x="3886200" y="1562100"/>
                  </a:lnTo>
                  <a:lnTo>
                    <a:pt x="3873500" y="1562100"/>
                  </a:lnTo>
                  <a:lnTo>
                    <a:pt x="3848100" y="1562100"/>
                  </a:lnTo>
                  <a:lnTo>
                    <a:pt x="3797300" y="1574800"/>
                  </a:lnTo>
                  <a:lnTo>
                    <a:pt x="3771900" y="1574800"/>
                  </a:lnTo>
                  <a:lnTo>
                    <a:pt x="3746500" y="1587500"/>
                  </a:lnTo>
                  <a:lnTo>
                    <a:pt x="3733800" y="1587500"/>
                  </a:lnTo>
                  <a:lnTo>
                    <a:pt x="3733800" y="1600200"/>
                  </a:lnTo>
                  <a:lnTo>
                    <a:pt x="3721100" y="1600200"/>
                  </a:lnTo>
                  <a:lnTo>
                    <a:pt x="3657600" y="1612900"/>
                  </a:lnTo>
                  <a:lnTo>
                    <a:pt x="3632200" y="1612900"/>
                  </a:lnTo>
                  <a:lnTo>
                    <a:pt x="3619500" y="1612900"/>
                  </a:lnTo>
                  <a:lnTo>
                    <a:pt x="3619500" y="1612900"/>
                  </a:lnTo>
                  <a:lnTo>
                    <a:pt x="3581400" y="1612900"/>
                  </a:lnTo>
                  <a:lnTo>
                    <a:pt x="35814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43300" y="1600200"/>
                  </a:lnTo>
                  <a:lnTo>
                    <a:pt x="3530600" y="1612900"/>
                  </a:lnTo>
                  <a:lnTo>
                    <a:pt x="3505200" y="1612900"/>
                  </a:lnTo>
                  <a:lnTo>
                    <a:pt x="3505200" y="16129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41700" y="1587500"/>
                  </a:lnTo>
                  <a:lnTo>
                    <a:pt x="3441700" y="1600200"/>
                  </a:lnTo>
                  <a:lnTo>
                    <a:pt x="3454400" y="16002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25600"/>
                  </a:lnTo>
                  <a:lnTo>
                    <a:pt x="3390900" y="1625600"/>
                  </a:lnTo>
                  <a:lnTo>
                    <a:pt x="3390900" y="1612900"/>
                  </a:lnTo>
                  <a:lnTo>
                    <a:pt x="3378200" y="1612900"/>
                  </a:lnTo>
                  <a:lnTo>
                    <a:pt x="3378200" y="1600200"/>
                  </a:lnTo>
                  <a:lnTo>
                    <a:pt x="3340100" y="1587500"/>
                  </a:lnTo>
                  <a:lnTo>
                    <a:pt x="3289300" y="1587500"/>
                  </a:lnTo>
                  <a:lnTo>
                    <a:pt x="3276600" y="1587500"/>
                  </a:lnTo>
                  <a:lnTo>
                    <a:pt x="3238500" y="1587500"/>
                  </a:lnTo>
                  <a:lnTo>
                    <a:pt x="3213100" y="1587500"/>
                  </a:lnTo>
                  <a:lnTo>
                    <a:pt x="3124200" y="1574800"/>
                  </a:lnTo>
                  <a:lnTo>
                    <a:pt x="3098800" y="1587500"/>
                  </a:lnTo>
                  <a:lnTo>
                    <a:pt x="3073400" y="1574800"/>
                  </a:lnTo>
                  <a:lnTo>
                    <a:pt x="3035300" y="1587500"/>
                  </a:lnTo>
                  <a:lnTo>
                    <a:pt x="2984500" y="1587500"/>
                  </a:lnTo>
                  <a:lnTo>
                    <a:pt x="2959100" y="1600200"/>
                  </a:lnTo>
                  <a:lnTo>
                    <a:pt x="2921000" y="1612900"/>
                  </a:lnTo>
                  <a:lnTo>
                    <a:pt x="2870200" y="1600200"/>
                  </a:lnTo>
                  <a:lnTo>
                    <a:pt x="2832100" y="1600200"/>
                  </a:lnTo>
                  <a:lnTo>
                    <a:pt x="2806700" y="1600200"/>
                  </a:lnTo>
                  <a:lnTo>
                    <a:pt x="2755900" y="1587500"/>
                  </a:lnTo>
                  <a:lnTo>
                    <a:pt x="2730500" y="1587500"/>
                  </a:lnTo>
                  <a:lnTo>
                    <a:pt x="2705100" y="1574800"/>
                  </a:lnTo>
                  <a:lnTo>
                    <a:pt x="2628900" y="1574800"/>
                  </a:lnTo>
                  <a:lnTo>
                    <a:pt x="2603500" y="1562100"/>
                  </a:lnTo>
                  <a:lnTo>
                    <a:pt x="2540000" y="1574800"/>
                  </a:lnTo>
                  <a:lnTo>
                    <a:pt x="2552700" y="1587500"/>
                  </a:lnTo>
                  <a:lnTo>
                    <a:pt x="2540000" y="1587500"/>
                  </a:lnTo>
                  <a:lnTo>
                    <a:pt x="2527300" y="1600200"/>
                  </a:lnTo>
                  <a:lnTo>
                    <a:pt x="2527300" y="1612900"/>
                  </a:lnTo>
                  <a:lnTo>
                    <a:pt x="2489200" y="1625600"/>
                  </a:lnTo>
                  <a:lnTo>
                    <a:pt x="2476500" y="1625600"/>
                  </a:lnTo>
                  <a:lnTo>
                    <a:pt x="2463800" y="1638300"/>
                  </a:lnTo>
                  <a:lnTo>
                    <a:pt x="2451100" y="1638300"/>
                  </a:lnTo>
                  <a:lnTo>
                    <a:pt x="2387600" y="1676400"/>
                  </a:lnTo>
                  <a:lnTo>
                    <a:pt x="2387600" y="1663700"/>
                  </a:lnTo>
                  <a:lnTo>
                    <a:pt x="2374900" y="1676400"/>
                  </a:lnTo>
                  <a:lnTo>
                    <a:pt x="23622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11400" y="1714500"/>
                  </a:lnTo>
                  <a:lnTo>
                    <a:pt x="2286000" y="1714500"/>
                  </a:lnTo>
                  <a:lnTo>
                    <a:pt x="2260600" y="1714500"/>
                  </a:lnTo>
                  <a:lnTo>
                    <a:pt x="2260600" y="1701800"/>
                  </a:lnTo>
                  <a:lnTo>
                    <a:pt x="2222500" y="1701800"/>
                  </a:lnTo>
                  <a:lnTo>
                    <a:pt x="2209800" y="1701800"/>
                  </a:lnTo>
                  <a:lnTo>
                    <a:pt x="2197100" y="1701800"/>
                  </a:lnTo>
                  <a:lnTo>
                    <a:pt x="2184400" y="1676400"/>
                  </a:lnTo>
                  <a:lnTo>
                    <a:pt x="2171700" y="1676400"/>
                  </a:lnTo>
                  <a:lnTo>
                    <a:pt x="2171700" y="1676400"/>
                  </a:lnTo>
                  <a:lnTo>
                    <a:pt x="2159000" y="1676400"/>
                  </a:lnTo>
                  <a:lnTo>
                    <a:pt x="2159000" y="1689100"/>
                  </a:lnTo>
                  <a:lnTo>
                    <a:pt x="2146300" y="1689100"/>
                  </a:lnTo>
                  <a:lnTo>
                    <a:pt x="2133600" y="16891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14500"/>
                  </a:lnTo>
                  <a:lnTo>
                    <a:pt x="21082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82800" y="1714500"/>
                  </a:lnTo>
                  <a:lnTo>
                    <a:pt x="2070100" y="1714500"/>
                  </a:lnTo>
                  <a:lnTo>
                    <a:pt x="2070100" y="1714500"/>
                  </a:lnTo>
                  <a:lnTo>
                    <a:pt x="2057400" y="1727200"/>
                  </a:lnTo>
                  <a:lnTo>
                    <a:pt x="2082800" y="1727200"/>
                  </a:lnTo>
                  <a:lnTo>
                    <a:pt x="2108200" y="1752600"/>
                  </a:lnTo>
                  <a:lnTo>
                    <a:pt x="2057400" y="1739900"/>
                  </a:lnTo>
                  <a:lnTo>
                    <a:pt x="2044700" y="1752600"/>
                  </a:lnTo>
                  <a:lnTo>
                    <a:pt x="2019300" y="1752600"/>
                  </a:lnTo>
                  <a:lnTo>
                    <a:pt x="1968500" y="1752600"/>
                  </a:lnTo>
                  <a:lnTo>
                    <a:pt x="1930400" y="1752600"/>
                  </a:lnTo>
                  <a:lnTo>
                    <a:pt x="1905000" y="1765300"/>
                  </a:lnTo>
                  <a:lnTo>
                    <a:pt x="1879600" y="1765300"/>
                  </a:lnTo>
                  <a:lnTo>
                    <a:pt x="1854200" y="1778000"/>
                  </a:lnTo>
                  <a:lnTo>
                    <a:pt x="1816100" y="1778000"/>
                  </a:lnTo>
                  <a:lnTo>
                    <a:pt x="1790700" y="1790700"/>
                  </a:lnTo>
                  <a:lnTo>
                    <a:pt x="1790700" y="1790700"/>
                  </a:lnTo>
                  <a:lnTo>
                    <a:pt x="1739900" y="1803400"/>
                  </a:lnTo>
                  <a:lnTo>
                    <a:pt x="1714500" y="1816100"/>
                  </a:lnTo>
                  <a:lnTo>
                    <a:pt x="1701800" y="1816100"/>
                  </a:lnTo>
                  <a:lnTo>
                    <a:pt x="1701800" y="1816100"/>
                  </a:lnTo>
                  <a:lnTo>
                    <a:pt x="1689100" y="1816100"/>
                  </a:lnTo>
                  <a:lnTo>
                    <a:pt x="1689100" y="1816100"/>
                  </a:lnTo>
                  <a:lnTo>
                    <a:pt x="1676400" y="1828800"/>
                  </a:lnTo>
                  <a:lnTo>
                    <a:pt x="1663700" y="1828800"/>
                  </a:lnTo>
                  <a:lnTo>
                    <a:pt x="1663700" y="1828800"/>
                  </a:lnTo>
                  <a:lnTo>
                    <a:pt x="1638300" y="1841500"/>
                  </a:lnTo>
                  <a:lnTo>
                    <a:pt x="1612900" y="1854200"/>
                  </a:lnTo>
                  <a:lnTo>
                    <a:pt x="1587500" y="1866900"/>
                  </a:lnTo>
                  <a:lnTo>
                    <a:pt x="1562100" y="1879600"/>
                  </a:lnTo>
                  <a:lnTo>
                    <a:pt x="1524000" y="1892300"/>
                  </a:lnTo>
                  <a:lnTo>
                    <a:pt x="1498600" y="1905000"/>
                  </a:lnTo>
                  <a:lnTo>
                    <a:pt x="1473200" y="1943100"/>
                  </a:lnTo>
                  <a:lnTo>
                    <a:pt x="1460500" y="1943100"/>
                  </a:lnTo>
                  <a:lnTo>
                    <a:pt x="1435100" y="1968500"/>
                  </a:lnTo>
                  <a:lnTo>
                    <a:pt x="1422400" y="1981200"/>
                  </a:lnTo>
                  <a:lnTo>
                    <a:pt x="1422400" y="1981200"/>
                  </a:lnTo>
                  <a:lnTo>
                    <a:pt x="1384300" y="2006600"/>
                  </a:lnTo>
                  <a:lnTo>
                    <a:pt x="1384300" y="2019300"/>
                  </a:lnTo>
                  <a:lnTo>
                    <a:pt x="1371600" y="2032000"/>
                  </a:lnTo>
                  <a:lnTo>
                    <a:pt x="1371600" y="2044700"/>
                  </a:lnTo>
                  <a:lnTo>
                    <a:pt x="1346200" y="2057400"/>
                  </a:lnTo>
                  <a:lnTo>
                    <a:pt x="1346200" y="2057400"/>
                  </a:lnTo>
                  <a:lnTo>
                    <a:pt x="1295400" y="20701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57300" y="2108200"/>
                  </a:lnTo>
                  <a:lnTo>
                    <a:pt x="1257300" y="2108200"/>
                  </a:lnTo>
                  <a:lnTo>
                    <a:pt x="1206500" y="2120900"/>
                  </a:lnTo>
                  <a:lnTo>
                    <a:pt x="1168400" y="2133600"/>
                  </a:lnTo>
                  <a:lnTo>
                    <a:pt x="1168400" y="2146300"/>
                  </a:lnTo>
                  <a:lnTo>
                    <a:pt x="1143000" y="2159000"/>
                  </a:lnTo>
                  <a:lnTo>
                    <a:pt x="1143000" y="2171700"/>
                  </a:lnTo>
                  <a:lnTo>
                    <a:pt x="1079500" y="2159000"/>
                  </a:lnTo>
                  <a:lnTo>
                    <a:pt x="1066800" y="2159000"/>
                  </a:lnTo>
                  <a:lnTo>
                    <a:pt x="1054100" y="2159000"/>
                  </a:lnTo>
                  <a:lnTo>
                    <a:pt x="1041400" y="2159000"/>
                  </a:lnTo>
                  <a:lnTo>
                    <a:pt x="1041400" y="2159000"/>
                  </a:lnTo>
                  <a:lnTo>
                    <a:pt x="1041400" y="2146300"/>
                  </a:lnTo>
                  <a:lnTo>
                    <a:pt x="1028700" y="2133600"/>
                  </a:lnTo>
                  <a:lnTo>
                    <a:pt x="1028700" y="2133600"/>
                  </a:lnTo>
                  <a:lnTo>
                    <a:pt x="1016000" y="2133600"/>
                  </a:lnTo>
                  <a:lnTo>
                    <a:pt x="990600" y="2120900"/>
                  </a:lnTo>
                  <a:lnTo>
                    <a:pt x="977900" y="2120900"/>
                  </a:lnTo>
                  <a:lnTo>
                    <a:pt x="990600" y="2108200"/>
                  </a:lnTo>
                  <a:lnTo>
                    <a:pt x="990600" y="2108200"/>
                  </a:lnTo>
                  <a:lnTo>
                    <a:pt x="977900" y="2108200"/>
                  </a:lnTo>
                  <a:lnTo>
                    <a:pt x="990600" y="2108200"/>
                  </a:lnTo>
                  <a:lnTo>
                    <a:pt x="990600" y="2095500"/>
                  </a:lnTo>
                  <a:lnTo>
                    <a:pt x="990600" y="2095500"/>
                  </a:lnTo>
                  <a:lnTo>
                    <a:pt x="1003300" y="2095500"/>
                  </a:lnTo>
                  <a:lnTo>
                    <a:pt x="1003300" y="2095500"/>
                  </a:lnTo>
                  <a:lnTo>
                    <a:pt x="1028700" y="2082800"/>
                  </a:lnTo>
                  <a:lnTo>
                    <a:pt x="10287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66800" y="2070100"/>
                  </a:lnTo>
                  <a:lnTo>
                    <a:pt x="1079500" y="2070100"/>
                  </a:lnTo>
                  <a:lnTo>
                    <a:pt x="1079500" y="2070100"/>
                  </a:lnTo>
                  <a:lnTo>
                    <a:pt x="1092200" y="2070100"/>
                  </a:lnTo>
                  <a:lnTo>
                    <a:pt x="1092200" y="2070100"/>
                  </a:lnTo>
                  <a:lnTo>
                    <a:pt x="1092200" y="2057400"/>
                  </a:lnTo>
                  <a:lnTo>
                    <a:pt x="1066800" y="2057400"/>
                  </a:lnTo>
                  <a:lnTo>
                    <a:pt x="1066800" y="2070100"/>
                  </a:lnTo>
                  <a:lnTo>
                    <a:pt x="1041400" y="2057400"/>
                  </a:lnTo>
                  <a:lnTo>
                    <a:pt x="1041400" y="2044700"/>
                  </a:lnTo>
                  <a:lnTo>
                    <a:pt x="1016000" y="2057400"/>
                  </a:lnTo>
                  <a:lnTo>
                    <a:pt x="1003300" y="2057400"/>
                  </a:lnTo>
                  <a:lnTo>
                    <a:pt x="1003300" y="2070100"/>
                  </a:lnTo>
                  <a:lnTo>
                    <a:pt x="990600" y="2070100"/>
                  </a:lnTo>
                  <a:lnTo>
                    <a:pt x="990600" y="2070100"/>
                  </a:lnTo>
                  <a:lnTo>
                    <a:pt x="977900" y="2070100"/>
                  </a:lnTo>
                  <a:lnTo>
                    <a:pt x="977900" y="2057400"/>
                  </a:lnTo>
                  <a:lnTo>
                    <a:pt x="965200" y="2057400"/>
                  </a:lnTo>
                  <a:lnTo>
                    <a:pt x="952500" y="2057400"/>
                  </a:lnTo>
                  <a:lnTo>
                    <a:pt x="952500" y="2057400"/>
                  </a:lnTo>
                  <a:lnTo>
                    <a:pt x="939800" y="2044700"/>
                  </a:lnTo>
                  <a:lnTo>
                    <a:pt x="939800" y="2057400"/>
                  </a:lnTo>
                  <a:lnTo>
                    <a:pt x="927100" y="2057400"/>
                  </a:lnTo>
                  <a:lnTo>
                    <a:pt x="927100" y="2044700"/>
                  </a:lnTo>
                  <a:lnTo>
                    <a:pt x="914400" y="2057400"/>
                  </a:lnTo>
                  <a:lnTo>
                    <a:pt x="889000" y="2057400"/>
                  </a:lnTo>
                  <a:lnTo>
                    <a:pt x="889000" y="2057400"/>
                  </a:lnTo>
                  <a:lnTo>
                    <a:pt x="876300" y="2057400"/>
                  </a:lnTo>
                  <a:lnTo>
                    <a:pt x="8763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76300" y="2032000"/>
                  </a:lnTo>
                  <a:lnTo>
                    <a:pt x="838200" y="2019300"/>
                  </a:lnTo>
                  <a:lnTo>
                    <a:pt x="825500" y="2032000"/>
                  </a:lnTo>
                  <a:lnTo>
                    <a:pt x="825500" y="2032000"/>
                  </a:lnTo>
                  <a:lnTo>
                    <a:pt x="812800" y="2019300"/>
                  </a:lnTo>
                  <a:lnTo>
                    <a:pt x="787400" y="2019300"/>
                  </a:lnTo>
                  <a:lnTo>
                    <a:pt x="787400" y="2019300"/>
                  </a:lnTo>
                  <a:lnTo>
                    <a:pt x="736600" y="2006600"/>
                  </a:lnTo>
                  <a:lnTo>
                    <a:pt x="736600" y="2006600"/>
                  </a:lnTo>
                  <a:lnTo>
                    <a:pt x="685800" y="2006600"/>
                  </a:lnTo>
                  <a:lnTo>
                    <a:pt x="698500" y="1993900"/>
                  </a:lnTo>
                  <a:lnTo>
                    <a:pt x="660400" y="1981200"/>
                  </a:lnTo>
                  <a:lnTo>
                    <a:pt x="647700" y="1981200"/>
                  </a:lnTo>
                  <a:lnTo>
                    <a:pt x="622300" y="1981200"/>
                  </a:lnTo>
                  <a:lnTo>
                    <a:pt x="622300" y="1981200"/>
                  </a:lnTo>
                  <a:lnTo>
                    <a:pt x="596900" y="1981200"/>
                  </a:lnTo>
                  <a:lnTo>
                    <a:pt x="609600" y="1955800"/>
                  </a:lnTo>
                  <a:lnTo>
                    <a:pt x="609600" y="1955800"/>
                  </a:lnTo>
                  <a:lnTo>
                    <a:pt x="635000" y="1917700"/>
                  </a:lnTo>
                  <a:lnTo>
                    <a:pt x="622300" y="1905000"/>
                  </a:lnTo>
                  <a:lnTo>
                    <a:pt x="622300" y="1892300"/>
                  </a:lnTo>
                  <a:lnTo>
                    <a:pt x="622300" y="18923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09600" y="1866900"/>
                  </a:lnTo>
                  <a:lnTo>
                    <a:pt x="596900" y="1866900"/>
                  </a:lnTo>
                  <a:lnTo>
                    <a:pt x="571500" y="1866900"/>
                  </a:lnTo>
                  <a:lnTo>
                    <a:pt x="584200" y="1854200"/>
                  </a:lnTo>
                  <a:lnTo>
                    <a:pt x="584200" y="1854200"/>
                  </a:lnTo>
                  <a:lnTo>
                    <a:pt x="584200" y="1841500"/>
                  </a:lnTo>
                  <a:lnTo>
                    <a:pt x="571500" y="1841500"/>
                  </a:lnTo>
                  <a:lnTo>
                    <a:pt x="558800" y="1854200"/>
                  </a:lnTo>
                  <a:lnTo>
                    <a:pt x="558800" y="18542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46100" y="18415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33400" y="1828800"/>
                  </a:lnTo>
                  <a:lnTo>
                    <a:pt x="533400" y="1816100"/>
                  </a:lnTo>
                  <a:lnTo>
                    <a:pt x="558800" y="1816100"/>
                  </a:lnTo>
                  <a:lnTo>
                    <a:pt x="584200" y="1816100"/>
                  </a:lnTo>
                  <a:lnTo>
                    <a:pt x="584200" y="1816100"/>
                  </a:lnTo>
                  <a:lnTo>
                    <a:pt x="584200" y="1803400"/>
                  </a:lnTo>
                  <a:lnTo>
                    <a:pt x="584200" y="1803400"/>
                  </a:lnTo>
                  <a:lnTo>
                    <a:pt x="571500" y="1803400"/>
                  </a:lnTo>
                  <a:lnTo>
                    <a:pt x="5842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58800" y="1790700"/>
                  </a:lnTo>
                  <a:lnTo>
                    <a:pt x="546100" y="1790700"/>
                  </a:lnTo>
                  <a:lnTo>
                    <a:pt x="533400" y="17780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82600" y="1778000"/>
                  </a:lnTo>
                  <a:lnTo>
                    <a:pt x="482600" y="1778000"/>
                  </a:lnTo>
                  <a:lnTo>
                    <a:pt x="469900" y="1778000"/>
                  </a:lnTo>
                  <a:lnTo>
                    <a:pt x="469900" y="1765300"/>
                  </a:lnTo>
                  <a:lnTo>
                    <a:pt x="4445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19100" y="1752600"/>
                  </a:lnTo>
                  <a:lnTo>
                    <a:pt x="419100" y="1739900"/>
                  </a:lnTo>
                  <a:lnTo>
                    <a:pt x="406400" y="1739900"/>
                  </a:lnTo>
                  <a:lnTo>
                    <a:pt x="419100" y="1727200"/>
                  </a:lnTo>
                  <a:lnTo>
                    <a:pt x="419100" y="1727200"/>
                  </a:lnTo>
                  <a:lnTo>
                    <a:pt x="419100" y="1714500"/>
                  </a:lnTo>
                  <a:lnTo>
                    <a:pt x="406400" y="1714500"/>
                  </a:lnTo>
                  <a:lnTo>
                    <a:pt x="406400" y="1714500"/>
                  </a:lnTo>
                  <a:lnTo>
                    <a:pt x="393700" y="1714500"/>
                  </a:lnTo>
                  <a:lnTo>
                    <a:pt x="393700" y="1701800"/>
                  </a:lnTo>
                  <a:lnTo>
                    <a:pt x="393700" y="1701800"/>
                  </a:lnTo>
                  <a:lnTo>
                    <a:pt x="406400" y="1701800"/>
                  </a:lnTo>
                  <a:lnTo>
                    <a:pt x="368300" y="1663700"/>
                  </a:lnTo>
                  <a:lnTo>
                    <a:pt x="368300" y="1651000"/>
                  </a:lnTo>
                  <a:lnTo>
                    <a:pt x="355600" y="16510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68300" y="1625600"/>
                  </a:lnTo>
                  <a:lnTo>
                    <a:pt x="355600" y="1625600"/>
                  </a:lnTo>
                  <a:lnTo>
                    <a:pt x="355600" y="1612900"/>
                  </a:lnTo>
                  <a:lnTo>
                    <a:pt x="342900" y="1612900"/>
                  </a:lnTo>
                  <a:lnTo>
                    <a:pt x="355600" y="1600200"/>
                  </a:lnTo>
                  <a:lnTo>
                    <a:pt x="330200" y="1600200"/>
                  </a:lnTo>
                  <a:lnTo>
                    <a:pt x="3302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292100" y="1587500"/>
                  </a:lnTo>
                  <a:lnTo>
                    <a:pt x="292100" y="1574800"/>
                  </a:lnTo>
                  <a:lnTo>
                    <a:pt x="2794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41300" y="1600200"/>
                  </a:lnTo>
                  <a:lnTo>
                    <a:pt x="228600" y="1600200"/>
                  </a:lnTo>
                  <a:lnTo>
                    <a:pt x="228600" y="1600200"/>
                  </a:lnTo>
                  <a:lnTo>
                    <a:pt x="215900" y="1600200"/>
                  </a:lnTo>
                  <a:lnTo>
                    <a:pt x="228600" y="1600200"/>
                  </a:lnTo>
                  <a:lnTo>
                    <a:pt x="228600" y="1612900"/>
                  </a:lnTo>
                  <a:lnTo>
                    <a:pt x="215900" y="1612900"/>
                  </a:lnTo>
                  <a:lnTo>
                    <a:pt x="215900" y="1612900"/>
                  </a:lnTo>
                  <a:lnTo>
                    <a:pt x="203200" y="1600200"/>
                  </a:lnTo>
                  <a:lnTo>
                    <a:pt x="190500" y="1600200"/>
                  </a:lnTo>
                  <a:lnTo>
                    <a:pt x="190500" y="1600200"/>
                  </a:lnTo>
                  <a:lnTo>
                    <a:pt x="177800" y="1600200"/>
                  </a:lnTo>
                  <a:lnTo>
                    <a:pt x="165100" y="1587500"/>
                  </a:lnTo>
                  <a:lnTo>
                    <a:pt x="165100" y="1587500"/>
                  </a:lnTo>
                  <a:lnTo>
                    <a:pt x="139700" y="1600200"/>
                  </a:lnTo>
                  <a:lnTo>
                    <a:pt x="114300" y="1587500"/>
                  </a:lnTo>
                  <a:lnTo>
                    <a:pt x="101600" y="1574800"/>
                  </a:lnTo>
                  <a:lnTo>
                    <a:pt x="76200" y="1574800"/>
                  </a:lnTo>
                  <a:lnTo>
                    <a:pt x="50800" y="1587500"/>
                  </a:lnTo>
                  <a:lnTo>
                    <a:pt x="0" y="1612900"/>
                  </a:lnTo>
                  <a:lnTo>
                    <a:pt x="12700" y="1600200"/>
                  </a:lnTo>
                  <a:lnTo>
                    <a:pt x="25400" y="16002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50800" y="15748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49400"/>
                  </a:lnTo>
                  <a:lnTo>
                    <a:pt x="50800" y="1549400"/>
                  </a:lnTo>
                  <a:lnTo>
                    <a:pt x="63500" y="1549400"/>
                  </a:lnTo>
                  <a:lnTo>
                    <a:pt x="63500" y="1549400"/>
                  </a:lnTo>
                  <a:lnTo>
                    <a:pt x="63500" y="1536700"/>
                  </a:lnTo>
                  <a:lnTo>
                    <a:pt x="76200" y="1536700"/>
                  </a:lnTo>
                  <a:lnTo>
                    <a:pt x="76200" y="1536700"/>
                  </a:lnTo>
                  <a:lnTo>
                    <a:pt x="101600" y="1524000"/>
                  </a:lnTo>
                  <a:lnTo>
                    <a:pt x="114300" y="1524000"/>
                  </a:lnTo>
                  <a:lnTo>
                    <a:pt x="127000" y="1524000"/>
                  </a:lnTo>
                  <a:lnTo>
                    <a:pt x="127000" y="1524000"/>
                  </a:lnTo>
                  <a:lnTo>
                    <a:pt x="127000" y="1536700"/>
                  </a:lnTo>
                  <a:lnTo>
                    <a:pt x="127000" y="1524000"/>
                  </a:lnTo>
                  <a:lnTo>
                    <a:pt x="127000" y="1511300"/>
                  </a:lnTo>
                  <a:lnTo>
                    <a:pt x="127000" y="1511300"/>
                  </a:lnTo>
                  <a:lnTo>
                    <a:pt x="101600" y="1511300"/>
                  </a:lnTo>
                  <a:lnTo>
                    <a:pt x="101600" y="1511300"/>
                  </a:lnTo>
                  <a:lnTo>
                    <a:pt x="88900" y="1511300"/>
                  </a:lnTo>
                  <a:lnTo>
                    <a:pt x="88900" y="1485900"/>
                  </a:lnTo>
                  <a:lnTo>
                    <a:pt x="76200" y="1485900"/>
                  </a:lnTo>
                  <a:lnTo>
                    <a:pt x="63500" y="1485900"/>
                  </a:lnTo>
                  <a:lnTo>
                    <a:pt x="38100" y="1485900"/>
                  </a:lnTo>
                  <a:lnTo>
                    <a:pt x="38100" y="1485900"/>
                  </a:lnTo>
                  <a:lnTo>
                    <a:pt x="38100" y="1473200"/>
                  </a:lnTo>
                  <a:lnTo>
                    <a:pt x="25400" y="1473200"/>
                  </a:lnTo>
                  <a:lnTo>
                    <a:pt x="25400" y="1473200"/>
                  </a:lnTo>
                  <a:lnTo>
                    <a:pt x="12700" y="1473200"/>
                  </a:lnTo>
                  <a:lnTo>
                    <a:pt x="38100" y="1460500"/>
                  </a:lnTo>
                  <a:lnTo>
                    <a:pt x="25400" y="1460500"/>
                  </a:lnTo>
                  <a:lnTo>
                    <a:pt x="25400" y="1460500"/>
                  </a:lnTo>
                  <a:lnTo>
                    <a:pt x="139700" y="1473200"/>
                  </a:lnTo>
                  <a:lnTo>
                    <a:pt x="139700" y="1473200"/>
                  </a:lnTo>
                  <a:lnTo>
                    <a:pt x="152400" y="1473200"/>
                  </a:lnTo>
                  <a:lnTo>
                    <a:pt x="152400" y="1460500"/>
                  </a:lnTo>
                  <a:lnTo>
                    <a:pt x="152400" y="1473200"/>
                  </a:lnTo>
                  <a:lnTo>
                    <a:pt x="152400" y="1473200"/>
                  </a:lnTo>
                  <a:lnTo>
                    <a:pt x="165100" y="1473200"/>
                  </a:lnTo>
                  <a:lnTo>
                    <a:pt x="177800" y="1460500"/>
                  </a:lnTo>
                  <a:lnTo>
                    <a:pt x="190500" y="14605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77800" y="1447800"/>
                  </a:lnTo>
                  <a:lnTo>
                    <a:pt x="177800" y="14478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22400"/>
                  </a:lnTo>
                  <a:lnTo>
                    <a:pt x="190500" y="1422400"/>
                  </a:lnTo>
                  <a:lnTo>
                    <a:pt x="203200" y="1422400"/>
                  </a:lnTo>
                  <a:lnTo>
                    <a:pt x="2032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397000"/>
                  </a:lnTo>
                  <a:lnTo>
                    <a:pt x="203200" y="1397000"/>
                  </a:lnTo>
                  <a:lnTo>
                    <a:pt x="190500" y="1397000"/>
                  </a:lnTo>
                  <a:lnTo>
                    <a:pt x="215900" y="1397000"/>
                  </a:lnTo>
                  <a:lnTo>
                    <a:pt x="215900" y="1384300"/>
                  </a:lnTo>
                  <a:lnTo>
                    <a:pt x="203200" y="1384300"/>
                  </a:lnTo>
                  <a:lnTo>
                    <a:pt x="203200" y="1384300"/>
                  </a:lnTo>
                  <a:lnTo>
                    <a:pt x="190500" y="13716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52400" y="1358900"/>
                  </a:lnTo>
                  <a:lnTo>
                    <a:pt x="1397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27000" y="1346200"/>
                  </a:lnTo>
                  <a:lnTo>
                    <a:pt x="114300" y="1333500"/>
                  </a:lnTo>
                  <a:lnTo>
                    <a:pt x="114300" y="1333500"/>
                  </a:lnTo>
                  <a:lnTo>
                    <a:pt x="127000" y="1333500"/>
                  </a:lnTo>
                  <a:lnTo>
                    <a:pt x="101600" y="1333500"/>
                  </a:lnTo>
                  <a:lnTo>
                    <a:pt x="101600" y="1320800"/>
                  </a:lnTo>
                  <a:lnTo>
                    <a:pt x="101600" y="1320800"/>
                  </a:lnTo>
                  <a:lnTo>
                    <a:pt x="88900" y="1320800"/>
                  </a:lnTo>
                  <a:lnTo>
                    <a:pt x="76200" y="1320800"/>
                  </a:lnTo>
                  <a:lnTo>
                    <a:pt x="76200" y="1320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6" name="0416"/>
            <p:cNvSpPr/>
            <p:nvPr/>
          </p:nvSpPr>
          <p:spPr>
            <a:xfrm>
              <a:off x="1654371" y="1251756"/>
              <a:ext cx="1675051" cy="675408"/>
            </a:xfrm>
            <a:custGeom>
              <a:avLst/>
              <a:gdLst/>
              <a:ahLst/>
              <a:cxnLst/>
              <a:rect l="0" t="0" r="0" b="0"/>
              <a:pathLst>
                <a:path w="4114801" h="1854201">
                  <a:moveTo>
                    <a:pt x="12700" y="749300"/>
                  </a:moveTo>
                  <a:lnTo>
                    <a:pt x="38100" y="749300"/>
                  </a:lnTo>
                  <a:lnTo>
                    <a:pt x="38100" y="7366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50800" y="749300"/>
                  </a:lnTo>
                  <a:lnTo>
                    <a:pt x="63500" y="736600"/>
                  </a:lnTo>
                  <a:lnTo>
                    <a:pt x="63500" y="749300"/>
                  </a:lnTo>
                  <a:lnTo>
                    <a:pt x="101600" y="749300"/>
                  </a:lnTo>
                  <a:lnTo>
                    <a:pt x="88900" y="749300"/>
                  </a:lnTo>
                  <a:lnTo>
                    <a:pt x="139700" y="762000"/>
                  </a:lnTo>
                  <a:lnTo>
                    <a:pt x="1524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203200" y="749300"/>
                  </a:lnTo>
                  <a:lnTo>
                    <a:pt x="190500" y="762000"/>
                  </a:lnTo>
                  <a:lnTo>
                    <a:pt x="215900" y="749300"/>
                  </a:lnTo>
                  <a:lnTo>
                    <a:pt x="254000" y="736600"/>
                  </a:lnTo>
                  <a:lnTo>
                    <a:pt x="2667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921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68300" y="711200"/>
                  </a:lnTo>
                  <a:lnTo>
                    <a:pt x="419100" y="723900"/>
                  </a:lnTo>
                  <a:lnTo>
                    <a:pt x="431800" y="736600"/>
                  </a:lnTo>
                  <a:lnTo>
                    <a:pt x="444500" y="7366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82600" y="698500"/>
                  </a:lnTo>
                  <a:lnTo>
                    <a:pt x="482600" y="698500"/>
                  </a:lnTo>
                  <a:lnTo>
                    <a:pt x="495300" y="673100"/>
                  </a:lnTo>
                  <a:lnTo>
                    <a:pt x="482600" y="660400"/>
                  </a:lnTo>
                  <a:lnTo>
                    <a:pt x="482600" y="660400"/>
                  </a:lnTo>
                  <a:lnTo>
                    <a:pt x="419100" y="6477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419100" y="635000"/>
                  </a:lnTo>
                  <a:lnTo>
                    <a:pt x="393700" y="635000"/>
                  </a:lnTo>
                  <a:lnTo>
                    <a:pt x="406400" y="622300"/>
                  </a:lnTo>
                  <a:lnTo>
                    <a:pt x="419100" y="609600"/>
                  </a:lnTo>
                  <a:lnTo>
                    <a:pt x="419100" y="609600"/>
                  </a:lnTo>
                  <a:lnTo>
                    <a:pt x="431800" y="609600"/>
                  </a:lnTo>
                  <a:lnTo>
                    <a:pt x="431800" y="596900"/>
                  </a:lnTo>
                  <a:lnTo>
                    <a:pt x="4318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57200" y="596900"/>
                  </a:lnTo>
                  <a:lnTo>
                    <a:pt x="469900" y="596900"/>
                  </a:lnTo>
                  <a:lnTo>
                    <a:pt x="469900" y="596900"/>
                  </a:lnTo>
                  <a:lnTo>
                    <a:pt x="495300" y="584200"/>
                  </a:lnTo>
                  <a:lnTo>
                    <a:pt x="4953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46100" y="609600"/>
                  </a:lnTo>
                  <a:lnTo>
                    <a:pt x="533400" y="609600"/>
                  </a:lnTo>
                  <a:lnTo>
                    <a:pt x="533400" y="609600"/>
                  </a:lnTo>
                  <a:lnTo>
                    <a:pt x="546100" y="609600"/>
                  </a:lnTo>
                  <a:lnTo>
                    <a:pt x="546100" y="622300"/>
                  </a:lnTo>
                  <a:lnTo>
                    <a:pt x="558800" y="635000"/>
                  </a:lnTo>
                  <a:lnTo>
                    <a:pt x="571500" y="635000"/>
                  </a:lnTo>
                  <a:lnTo>
                    <a:pt x="571500" y="635000"/>
                  </a:lnTo>
                  <a:lnTo>
                    <a:pt x="584200" y="635000"/>
                  </a:lnTo>
                  <a:lnTo>
                    <a:pt x="609600" y="635000"/>
                  </a:lnTo>
                  <a:lnTo>
                    <a:pt x="622300" y="647700"/>
                  </a:lnTo>
                  <a:lnTo>
                    <a:pt x="622300" y="647700"/>
                  </a:lnTo>
                  <a:lnTo>
                    <a:pt x="635000" y="647700"/>
                  </a:lnTo>
                  <a:lnTo>
                    <a:pt x="647700" y="647700"/>
                  </a:lnTo>
                  <a:lnTo>
                    <a:pt x="647700" y="647700"/>
                  </a:lnTo>
                  <a:lnTo>
                    <a:pt x="6477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749300" y="660400"/>
                  </a:lnTo>
                  <a:lnTo>
                    <a:pt x="762000" y="660400"/>
                  </a:lnTo>
                  <a:lnTo>
                    <a:pt x="800100" y="660400"/>
                  </a:lnTo>
                  <a:lnTo>
                    <a:pt x="800100" y="660400"/>
                  </a:lnTo>
                  <a:lnTo>
                    <a:pt x="825500" y="673100"/>
                  </a:lnTo>
                  <a:lnTo>
                    <a:pt x="825500" y="647700"/>
                  </a:lnTo>
                  <a:lnTo>
                    <a:pt x="838200" y="635000"/>
                  </a:lnTo>
                  <a:lnTo>
                    <a:pt x="850900" y="635000"/>
                  </a:lnTo>
                  <a:lnTo>
                    <a:pt x="850900" y="647700"/>
                  </a:lnTo>
                  <a:lnTo>
                    <a:pt x="863600" y="647700"/>
                  </a:lnTo>
                  <a:lnTo>
                    <a:pt x="863600" y="635000"/>
                  </a:lnTo>
                  <a:lnTo>
                    <a:pt x="863600" y="635000"/>
                  </a:lnTo>
                  <a:lnTo>
                    <a:pt x="863600" y="622300"/>
                  </a:lnTo>
                  <a:lnTo>
                    <a:pt x="876300" y="609600"/>
                  </a:lnTo>
                  <a:lnTo>
                    <a:pt x="889000" y="596900"/>
                  </a:lnTo>
                  <a:lnTo>
                    <a:pt x="889000" y="571500"/>
                  </a:lnTo>
                  <a:lnTo>
                    <a:pt x="889000" y="571500"/>
                  </a:lnTo>
                  <a:lnTo>
                    <a:pt x="901700" y="571500"/>
                  </a:lnTo>
                  <a:lnTo>
                    <a:pt x="876300" y="571500"/>
                  </a:lnTo>
                  <a:lnTo>
                    <a:pt x="863600" y="584200"/>
                  </a:lnTo>
                  <a:lnTo>
                    <a:pt x="850900" y="584200"/>
                  </a:lnTo>
                  <a:lnTo>
                    <a:pt x="838200" y="596900"/>
                  </a:lnTo>
                  <a:lnTo>
                    <a:pt x="825500" y="596900"/>
                  </a:lnTo>
                  <a:lnTo>
                    <a:pt x="762000" y="584200"/>
                  </a:lnTo>
                  <a:lnTo>
                    <a:pt x="762000" y="571500"/>
                  </a:lnTo>
                  <a:lnTo>
                    <a:pt x="762000" y="5715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12800" y="558800"/>
                  </a:lnTo>
                  <a:lnTo>
                    <a:pt x="812800" y="546100"/>
                  </a:lnTo>
                  <a:lnTo>
                    <a:pt x="8255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001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12800" y="533400"/>
                  </a:lnTo>
                  <a:lnTo>
                    <a:pt x="800100" y="533400"/>
                  </a:lnTo>
                  <a:lnTo>
                    <a:pt x="800100" y="520700"/>
                  </a:lnTo>
                  <a:lnTo>
                    <a:pt x="812800" y="520700"/>
                  </a:lnTo>
                  <a:lnTo>
                    <a:pt x="825500" y="520700"/>
                  </a:lnTo>
                  <a:lnTo>
                    <a:pt x="825500" y="520700"/>
                  </a:lnTo>
                  <a:lnTo>
                    <a:pt x="838200" y="520700"/>
                  </a:lnTo>
                  <a:lnTo>
                    <a:pt x="838200" y="508000"/>
                  </a:lnTo>
                  <a:lnTo>
                    <a:pt x="825500" y="508000"/>
                  </a:lnTo>
                  <a:lnTo>
                    <a:pt x="825500" y="5080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76300" y="457200"/>
                  </a:lnTo>
                  <a:lnTo>
                    <a:pt x="889000" y="457200"/>
                  </a:lnTo>
                  <a:lnTo>
                    <a:pt x="889000" y="444500"/>
                  </a:lnTo>
                  <a:lnTo>
                    <a:pt x="901700" y="444500"/>
                  </a:lnTo>
                  <a:lnTo>
                    <a:pt x="914400" y="444500"/>
                  </a:lnTo>
                  <a:lnTo>
                    <a:pt x="901700" y="444500"/>
                  </a:lnTo>
                  <a:lnTo>
                    <a:pt x="901700" y="431800"/>
                  </a:lnTo>
                  <a:lnTo>
                    <a:pt x="914400" y="431800"/>
                  </a:lnTo>
                  <a:lnTo>
                    <a:pt x="914400" y="431800"/>
                  </a:lnTo>
                  <a:lnTo>
                    <a:pt x="927100" y="431800"/>
                  </a:lnTo>
                  <a:lnTo>
                    <a:pt x="9398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65200" y="431800"/>
                  </a:lnTo>
                  <a:lnTo>
                    <a:pt x="965200" y="419100"/>
                  </a:lnTo>
                  <a:lnTo>
                    <a:pt x="977900" y="419100"/>
                  </a:lnTo>
                  <a:lnTo>
                    <a:pt x="977900" y="419100"/>
                  </a:lnTo>
                  <a:lnTo>
                    <a:pt x="965200" y="419100"/>
                  </a:lnTo>
                  <a:lnTo>
                    <a:pt x="977900" y="406400"/>
                  </a:lnTo>
                  <a:lnTo>
                    <a:pt x="990600" y="406400"/>
                  </a:lnTo>
                  <a:lnTo>
                    <a:pt x="990600" y="393700"/>
                  </a:lnTo>
                  <a:lnTo>
                    <a:pt x="1003300" y="393700"/>
                  </a:lnTo>
                  <a:lnTo>
                    <a:pt x="1003300" y="393700"/>
                  </a:lnTo>
                  <a:lnTo>
                    <a:pt x="1016000" y="393700"/>
                  </a:lnTo>
                  <a:lnTo>
                    <a:pt x="1028700" y="381000"/>
                  </a:lnTo>
                  <a:lnTo>
                    <a:pt x="1028700" y="381000"/>
                  </a:lnTo>
                  <a:lnTo>
                    <a:pt x="10287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28700" y="355600"/>
                  </a:lnTo>
                  <a:lnTo>
                    <a:pt x="1028700" y="342900"/>
                  </a:lnTo>
                  <a:lnTo>
                    <a:pt x="1041400" y="342900"/>
                  </a:lnTo>
                  <a:lnTo>
                    <a:pt x="1041400" y="330200"/>
                  </a:lnTo>
                  <a:lnTo>
                    <a:pt x="1092200" y="330200"/>
                  </a:lnTo>
                  <a:lnTo>
                    <a:pt x="1092200" y="317500"/>
                  </a:lnTo>
                  <a:lnTo>
                    <a:pt x="1092200" y="304800"/>
                  </a:lnTo>
                  <a:lnTo>
                    <a:pt x="1079500" y="292100"/>
                  </a:lnTo>
                  <a:lnTo>
                    <a:pt x="11049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557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279400"/>
                  </a:lnTo>
                  <a:lnTo>
                    <a:pt x="1181100" y="279400"/>
                  </a:lnTo>
                  <a:lnTo>
                    <a:pt x="1181100" y="279400"/>
                  </a:lnTo>
                  <a:lnTo>
                    <a:pt x="1193800" y="292100"/>
                  </a:lnTo>
                  <a:lnTo>
                    <a:pt x="1206500" y="279400"/>
                  </a:lnTo>
                  <a:lnTo>
                    <a:pt x="1219200" y="279400"/>
                  </a:lnTo>
                  <a:lnTo>
                    <a:pt x="1206500" y="266700"/>
                  </a:lnTo>
                  <a:lnTo>
                    <a:pt x="1206500" y="266700"/>
                  </a:lnTo>
                  <a:lnTo>
                    <a:pt x="1219200" y="266700"/>
                  </a:lnTo>
                  <a:lnTo>
                    <a:pt x="1219200" y="279400"/>
                  </a:lnTo>
                  <a:lnTo>
                    <a:pt x="1219200" y="279400"/>
                  </a:lnTo>
                  <a:lnTo>
                    <a:pt x="1219200" y="266700"/>
                  </a:lnTo>
                  <a:lnTo>
                    <a:pt x="1231900" y="266700"/>
                  </a:lnTo>
                  <a:lnTo>
                    <a:pt x="1219200" y="279400"/>
                  </a:lnTo>
                  <a:lnTo>
                    <a:pt x="1231900" y="279400"/>
                  </a:lnTo>
                  <a:lnTo>
                    <a:pt x="1244600" y="266700"/>
                  </a:lnTo>
                  <a:lnTo>
                    <a:pt x="1244600" y="266700"/>
                  </a:lnTo>
                  <a:lnTo>
                    <a:pt x="1244600" y="254000"/>
                  </a:lnTo>
                  <a:lnTo>
                    <a:pt x="1257300" y="254000"/>
                  </a:lnTo>
                  <a:lnTo>
                    <a:pt x="1270000" y="254000"/>
                  </a:lnTo>
                  <a:lnTo>
                    <a:pt x="1257300" y="254000"/>
                  </a:lnTo>
                  <a:lnTo>
                    <a:pt x="1257300" y="254000"/>
                  </a:lnTo>
                  <a:lnTo>
                    <a:pt x="1244600" y="254000"/>
                  </a:lnTo>
                  <a:lnTo>
                    <a:pt x="12446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70000" y="228600"/>
                  </a:lnTo>
                  <a:lnTo>
                    <a:pt x="1270000" y="228600"/>
                  </a:lnTo>
                  <a:lnTo>
                    <a:pt x="12827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308100" y="2286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20800" y="228600"/>
                  </a:lnTo>
                  <a:lnTo>
                    <a:pt x="1346200" y="241300"/>
                  </a:lnTo>
                  <a:lnTo>
                    <a:pt x="1358900" y="254000"/>
                  </a:lnTo>
                  <a:lnTo>
                    <a:pt x="1346200" y="254000"/>
                  </a:lnTo>
                  <a:lnTo>
                    <a:pt x="1371600" y="266700"/>
                  </a:lnTo>
                  <a:lnTo>
                    <a:pt x="1371600" y="279400"/>
                  </a:lnTo>
                  <a:lnTo>
                    <a:pt x="1371600" y="279400"/>
                  </a:lnTo>
                  <a:lnTo>
                    <a:pt x="1384300" y="292100"/>
                  </a:lnTo>
                  <a:lnTo>
                    <a:pt x="1384300" y="304800"/>
                  </a:lnTo>
                  <a:lnTo>
                    <a:pt x="1397000" y="317500"/>
                  </a:lnTo>
                  <a:lnTo>
                    <a:pt x="1409700" y="330200"/>
                  </a:lnTo>
                  <a:lnTo>
                    <a:pt x="1409700" y="330200"/>
                  </a:lnTo>
                  <a:lnTo>
                    <a:pt x="1422400" y="330200"/>
                  </a:lnTo>
                  <a:lnTo>
                    <a:pt x="1422400" y="317500"/>
                  </a:lnTo>
                  <a:lnTo>
                    <a:pt x="1447800" y="3175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62100" y="292100"/>
                  </a:lnTo>
                  <a:lnTo>
                    <a:pt x="1574800" y="292100"/>
                  </a:lnTo>
                  <a:lnTo>
                    <a:pt x="1587500" y="304800"/>
                  </a:lnTo>
                  <a:lnTo>
                    <a:pt x="15875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304800"/>
                  </a:lnTo>
                  <a:lnTo>
                    <a:pt x="1701800" y="317500"/>
                  </a:lnTo>
                  <a:lnTo>
                    <a:pt x="1701800" y="317500"/>
                  </a:lnTo>
                  <a:lnTo>
                    <a:pt x="1714500" y="317500"/>
                  </a:lnTo>
                  <a:lnTo>
                    <a:pt x="1714500" y="330200"/>
                  </a:lnTo>
                  <a:lnTo>
                    <a:pt x="1727200" y="330200"/>
                  </a:lnTo>
                  <a:lnTo>
                    <a:pt x="1727200" y="317500"/>
                  </a:lnTo>
                  <a:lnTo>
                    <a:pt x="1739900" y="317500"/>
                  </a:lnTo>
                  <a:lnTo>
                    <a:pt x="1752600" y="317500"/>
                  </a:lnTo>
                  <a:lnTo>
                    <a:pt x="1765300" y="330200"/>
                  </a:lnTo>
                  <a:lnTo>
                    <a:pt x="1778000" y="317500"/>
                  </a:lnTo>
                  <a:lnTo>
                    <a:pt x="1778000" y="317500"/>
                  </a:lnTo>
                  <a:lnTo>
                    <a:pt x="1828800" y="304800"/>
                  </a:lnTo>
                  <a:lnTo>
                    <a:pt x="1841500" y="292100"/>
                  </a:lnTo>
                  <a:lnTo>
                    <a:pt x="1841500" y="292100"/>
                  </a:lnTo>
                  <a:lnTo>
                    <a:pt x="18669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905000" y="266700"/>
                  </a:lnTo>
                  <a:lnTo>
                    <a:pt x="1917700" y="2667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30400" y="254000"/>
                  </a:lnTo>
                  <a:lnTo>
                    <a:pt x="1930400" y="266700"/>
                  </a:lnTo>
                  <a:lnTo>
                    <a:pt x="1943100" y="266700"/>
                  </a:lnTo>
                  <a:lnTo>
                    <a:pt x="19431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66700"/>
                  </a:lnTo>
                  <a:lnTo>
                    <a:pt x="1993900" y="266700"/>
                  </a:lnTo>
                  <a:lnTo>
                    <a:pt x="2006600" y="2667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44700" y="254000"/>
                  </a:lnTo>
                  <a:lnTo>
                    <a:pt x="2032000" y="254000"/>
                  </a:lnTo>
                  <a:lnTo>
                    <a:pt x="2019300" y="241300"/>
                  </a:lnTo>
                  <a:lnTo>
                    <a:pt x="2019300" y="241300"/>
                  </a:lnTo>
                  <a:lnTo>
                    <a:pt x="2006600" y="228600"/>
                  </a:lnTo>
                  <a:lnTo>
                    <a:pt x="2006600" y="228600"/>
                  </a:lnTo>
                  <a:lnTo>
                    <a:pt x="2019300" y="228600"/>
                  </a:lnTo>
                  <a:lnTo>
                    <a:pt x="2019300" y="228600"/>
                  </a:lnTo>
                  <a:lnTo>
                    <a:pt x="20193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57400" y="215900"/>
                  </a:lnTo>
                  <a:lnTo>
                    <a:pt x="2057400" y="215900"/>
                  </a:lnTo>
                  <a:lnTo>
                    <a:pt x="2070100" y="228600"/>
                  </a:lnTo>
                  <a:lnTo>
                    <a:pt x="2070100" y="215900"/>
                  </a:lnTo>
                  <a:lnTo>
                    <a:pt x="2082800" y="215900"/>
                  </a:lnTo>
                  <a:lnTo>
                    <a:pt x="2095500" y="215900"/>
                  </a:lnTo>
                  <a:lnTo>
                    <a:pt x="2082800" y="215900"/>
                  </a:lnTo>
                  <a:lnTo>
                    <a:pt x="2082800" y="203200"/>
                  </a:lnTo>
                  <a:lnTo>
                    <a:pt x="2082800" y="190500"/>
                  </a:lnTo>
                  <a:lnTo>
                    <a:pt x="2082800" y="190500"/>
                  </a:lnTo>
                  <a:lnTo>
                    <a:pt x="2070100" y="190500"/>
                  </a:lnTo>
                  <a:lnTo>
                    <a:pt x="2044700" y="177800"/>
                  </a:lnTo>
                  <a:lnTo>
                    <a:pt x="2032000" y="177800"/>
                  </a:lnTo>
                  <a:lnTo>
                    <a:pt x="2019300" y="165100"/>
                  </a:lnTo>
                  <a:lnTo>
                    <a:pt x="20320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06600" y="127000"/>
                  </a:lnTo>
                  <a:lnTo>
                    <a:pt x="2019300" y="114300"/>
                  </a:lnTo>
                  <a:lnTo>
                    <a:pt x="2006600" y="114300"/>
                  </a:lnTo>
                  <a:lnTo>
                    <a:pt x="2006600" y="88900"/>
                  </a:lnTo>
                  <a:lnTo>
                    <a:pt x="2006600" y="88900"/>
                  </a:lnTo>
                  <a:lnTo>
                    <a:pt x="2006600" y="76200"/>
                  </a:lnTo>
                  <a:lnTo>
                    <a:pt x="1993900" y="76200"/>
                  </a:lnTo>
                  <a:lnTo>
                    <a:pt x="1993900" y="63500"/>
                  </a:lnTo>
                  <a:lnTo>
                    <a:pt x="1981200" y="63500"/>
                  </a:lnTo>
                  <a:lnTo>
                    <a:pt x="1955800" y="76200"/>
                  </a:lnTo>
                  <a:lnTo>
                    <a:pt x="1955800" y="63500"/>
                  </a:lnTo>
                  <a:lnTo>
                    <a:pt x="1955800" y="508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43100" y="12700"/>
                  </a:lnTo>
                  <a:lnTo>
                    <a:pt x="1955800" y="12700"/>
                  </a:lnTo>
                  <a:lnTo>
                    <a:pt x="1968500" y="12700"/>
                  </a:lnTo>
                  <a:lnTo>
                    <a:pt x="1968500" y="12700"/>
                  </a:lnTo>
                  <a:lnTo>
                    <a:pt x="1993900" y="0"/>
                  </a:lnTo>
                  <a:lnTo>
                    <a:pt x="2006600" y="12700"/>
                  </a:lnTo>
                  <a:lnTo>
                    <a:pt x="2019300" y="12700"/>
                  </a:lnTo>
                  <a:lnTo>
                    <a:pt x="2019300" y="127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25400"/>
                  </a:lnTo>
                  <a:lnTo>
                    <a:pt x="2032000" y="25400"/>
                  </a:lnTo>
                  <a:lnTo>
                    <a:pt x="2057400" y="38100"/>
                  </a:lnTo>
                  <a:lnTo>
                    <a:pt x="2070100" y="38100"/>
                  </a:lnTo>
                  <a:lnTo>
                    <a:pt x="2108200" y="50800"/>
                  </a:lnTo>
                  <a:lnTo>
                    <a:pt x="2108200" y="63500"/>
                  </a:lnTo>
                  <a:lnTo>
                    <a:pt x="2120900" y="63500"/>
                  </a:lnTo>
                  <a:lnTo>
                    <a:pt x="2120900" y="76200"/>
                  </a:lnTo>
                  <a:lnTo>
                    <a:pt x="2120900" y="76200"/>
                  </a:lnTo>
                  <a:lnTo>
                    <a:pt x="2133600" y="76200"/>
                  </a:lnTo>
                  <a:lnTo>
                    <a:pt x="2133600" y="88900"/>
                  </a:lnTo>
                  <a:lnTo>
                    <a:pt x="2146300" y="88900"/>
                  </a:lnTo>
                  <a:lnTo>
                    <a:pt x="2146300" y="88900"/>
                  </a:lnTo>
                  <a:lnTo>
                    <a:pt x="2171700" y="88900"/>
                  </a:lnTo>
                  <a:lnTo>
                    <a:pt x="2184400" y="88900"/>
                  </a:lnTo>
                  <a:lnTo>
                    <a:pt x="2184400" y="88900"/>
                  </a:lnTo>
                  <a:lnTo>
                    <a:pt x="2222500" y="101600"/>
                  </a:lnTo>
                  <a:lnTo>
                    <a:pt x="2235200" y="101600"/>
                  </a:lnTo>
                  <a:lnTo>
                    <a:pt x="2235200" y="101600"/>
                  </a:lnTo>
                  <a:lnTo>
                    <a:pt x="2260600" y="88900"/>
                  </a:lnTo>
                  <a:lnTo>
                    <a:pt x="2286000" y="101600"/>
                  </a:lnTo>
                  <a:lnTo>
                    <a:pt x="2311400" y="101600"/>
                  </a:lnTo>
                  <a:lnTo>
                    <a:pt x="2311400" y="101600"/>
                  </a:lnTo>
                  <a:lnTo>
                    <a:pt x="2311400" y="114300"/>
                  </a:lnTo>
                  <a:lnTo>
                    <a:pt x="2298700" y="127000"/>
                  </a:lnTo>
                  <a:lnTo>
                    <a:pt x="2311400" y="139700"/>
                  </a:lnTo>
                  <a:lnTo>
                    <a:pt x="2324100" y="139700"/>
                  </a:lnTo>
                  <a:lnTo>
                    <a:pt x="2324100" y="127000"/>
                  </a:lnTo>
                  <a:lnTo>
                    <a:pt x="2336800" y="127000"/>
                  </a:lnTo>
                  <a:lnTo>
                    <a:pt x="2362200" y="114300"/>
                  </a:lnTo>
                  <a:lnTo>
                    <a:pt x="24003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52400"/>
                  </a:lnTo>
                  <a:lnTo>
                    <a:pt x="2400300" y="165100"/>
                  </a:lnTo>
                  <a:lnTo>
                    <a:pt x="2400300" y="177800"/>
                  </a:lnTo>
                  <a:lnTo>
                    <a:pt x="2413000" y="177800"/>
                  </a:lnTo>
                  <a:lnTo>
                    <a:pt x="2438400" y="165100"/>
                  </a:lnTo>
                  <a:lnTo>
                    <a:pt x="2463800" y="165100"/>
                  </a:lnTo>
                  <a:lnTo>
                    <a:pt x="2463800" y="177800"/>
                  </a:lnTo>
                  <a:lnTo>
                    <a:pt x="2476500" y="190500"/>
                  </a:lnTo>
                  <a:lnTo>
                    <a:pt x="2501900" y="190500"/>
                  </a:lnTo>
                  <a:lnTo>
                    <a:pt x="2501900" y="203200"/>
                  </a:lnTo>
                  <a:lnTo>
                    <a:pt x="2514600" y="203200"/>
                  </a:lnTo>
                  <a:lnTo>
                    <a:pt x="2527300" y="203200"/>
                  </a:lnTo>
                  <a:lnTo>
                    <a:pt x="2527300" y="203200"/>
                  </a:lnTo>
                  <a:lnTo>
                    <a:pt x="2527300" y="215900"/>
                  </a:lnTo>
                  <a:lnTo>
                    <a:pt x="2540000" y="215900"/>
                  </a:lnTo>
                  <a:lnTo>
                    <a:pt x="2540000" y="215900"/>
                  </a:lnTo>
                  <a:lnTo>
                    <a:pt x="2565400" y="241300"/>
                  </a:lnTo>
                  <a:lnTo>
                    <a:pt x="2565400" y="241300"/>
                  </a:lnTo>
                  <a:lnTo>
                    <a:pt x="2552700" y="2286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603500" y="266700"/>
                  </a:lnTo>
                  <a:lnTo>
                    <a:pt x="2603500" y="266700"/>
                  </a:lnTo>
                  <a:lnTo>
                    <a:pt x="2616200" y="266700"/>
                  </a:lnTo>
                  <a:lnTo>
                    <a:pt x="2628900" y="266700"/>
                  </a:lnTo>
                  <a:lnTo>
                    <a:pt x="26924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55900" y="2794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81300" y="292100"/>
                  </a:lnTo>
                  <a:lnTo>
                    <a:pt x="2781300" y="292100"/>
                  </a:lnTo>
                  <a:lnTo>
                    <a:pt x="2794000" y="292100"/>
                  </a:lnTo>
                  <a:lnTo>
                    <a:pt x="2806700" y="292100"/>
                  </a:lnTo>
                  <a:lnTo>
                    <a:pt x="2806700" y="292100"/>
                  </a:lnTo>
                  <a:lnTo>
                    <a:pt x="2806700" y="279400"/>
                  </a:lnTo>
                  <a:lnTo>
                    <a:pt x="2819400" y="279400"/>
                  </a:lnTo>
                  <a:lnTo>
                    <a:pt x="2819400" y="279400"/>
                  </a:lnTo>
                  <a:lnTo>
                    <a:pt x="2844800" y="279400"/>
                  </a:lnTo>
                  <a:lnTo>
                    <a:pt x="2844800" y="266700"/>
                  </a:lnTo>
                  <a:lnTo>
                    <a:pt x="2844800" y="279400"/>
                  </a:lnTo>
                  <a:lnTo>
                    <a:pt x="2857500" y="279400"/>
                  </a:lnTo>
                  <a:lnTo>
                    <a:pt x="2857500" y="279400"/>
                  </a:lnTo>
                  <a:lnTo>
                    <a:pt x="2870200" y="279400"/>
                  </a:lnTo>
                  <a:lnTo>
                    <a:pt x="2870200" y="266700"/>
                  </a:lnTo>
                  <a:lnTo>
                    <a:pt x="2870200" y="266700"/>
                  </a:lnTo>
                  <a:lnTo>
                    <a:pt x="2882900" y="266700"/>
                  </a:lnTo>
                  <a:lnTo>
                    <a:pt x="2882900" y="266700"/>
                  </a:lnTo>
                  <a:lnTo>
                    <a:pt x="2895600" y="254000"/>
                  </a:lnTo>
                  <a:lnTo>
                    <a:pt x="2908300" y="254000"/>
                  </a:lnTo>
                  <a:lnTo>
                    <a:pt x="2895600" y="254000"/>
                  </a:lnTo>
                  <a:lnTo>
                    <a:pt x="2895600" y="254000"/>
                  </a:lnTo>
                  <a:lnTo>
                    <a:pt x="2882900" y="254000"/>
                  </a:lnTo>
                  <a:lnTo>
                    <a:pt x="2882900" y="241300"/>
                  </a:lnTo>
                  <a:lnTo>
                    <a:pt x="2870200" y="241300"/>
                  </a:lnTo>
                  <a:lnTo>
                    <a:pt x="2882900" y="2286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59100" y="203200"/>
                  </a:lnTo>
                  <a:lnTo>
                    <a:pt x="2959100" y="215900"/>
                  </a:lnTo>
                  <a:lnTo>
                    <a:pt x="2959100" y="203200"/>
                  </a:lnTo>
                  <a:lnTo>
                    <a:pt x="2971800" y="190500"/>
                  </a:lnTo>
                  <a:lnTo>
                    <a:pt x="2984500" y="177800"/>
                  </a:lnTo>
                  <a:lnTo>
                    <a:pt x="2997200" y="177800"/>
                  </a:lnTo>
                  <a:lnTo>
                    <a:pt x="2997200" y="165100"/>
                  </a:lnTo>
                  <a:lnTo>
                    <a:pt x="2997200" y="165100"/>
                  </a:lnTo>
                  <a:lnTo>
                    <a:pt x="3009900" y="152400"/>
                  </a:lnTo>
                  <a:lnTo>
                    <a:pt x="3022600" y="152400"/>
                  </a:lnTo>
                  <a:lnTo>
                    <a:pt x="3035300" y="139700"/>
                  </a:lnTo>
                  <a:lnTo>
                    <a:pt x="3060700" y="127000"/>
                  </a:lnTo>
                  <a:lnTo>
                    <a:pt x="3060700" y="127000"/>
                  </a:lnTo>
                  <a:lnTo>
                    <a:pt x="3098800" y="127000"/>
                  </a:lnTo>
                  <a:lnTo>
                    <a:pt x="3098800" y="114300"/>
                  </a:lnTo>
                  <a:lnTo>
                    <a:pt x="3111500" y="114300"/>
                  </a:lnTo>
                  <a:lnTo>
                    <a:pt x="3111500" y="101600"/>
                  </a:lnTo>
                  <a:lnTo>
                    <a:pt x="3124200" y="101600"/>
                  </a:lnTo>
                  <a:lnTo>
                    <a:pt x="3124200" y="88900"/>
                  </a:lnTo>
                  <a:lnTo>
                    <a:pt x="3136900" y="88900"/>
                  </a:lnTo>
                  <a:lnTo>
                    <a:pt x="3149600" y="63500"/>
                  </a:lnTo>
                  <a:lnTo>
                    <a:pt x="3162300" y="63500"/>
                  </a:lnTo>
                  <a:lnTo>
                    <a:pt x="3187700" y="762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200400" y="88900"/>
                  </a:lnTo>
                  <a:lnTo>
                    <a:pt x="3200400" y="88900"/>
                  </a:lnTo>
                  <a:lnTo>
                    <a:pt x="3225800" y="88900"/>
                  </a:lnTo>
                  <a:lnTo>
                    <a:pt x="32258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63900" y="139700"/>
                  </a:lnTo>
                  <a:lnTo>
                    <a:pt x="3251200" y="139700"/>
                  </a:lnTo>
                  <a:lnTo>
                    <a:pt x="3263900" y="152400"/>
                  </a:lnTo>
                  <a:lnTo>
                    <a:pt x="3251200" y="152400"/>
                  </a:lnTo>
                  <a:lnTo>
                    <a:pt x="3251200" y="152400"/>
                  </a:lnTo>
                  <a:lnTo>
                    <a:pt x="32639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89300" y="152400"/>
                  </a:lnTo>
                  <a:lnTo>
                    <a:pt x="3302000" y="152400"/>
                  </a:lnTo>
                  <a:lnTo>
                    <a:pt x="3302000" y="152400"/>
                  </a:lnTo>
                  <a:lnTo>
                    <a:pt x="3314700" y="152400"/>
                  </a:lnTo>
                  <a:lnTo>
                    <a:pt x="3314700" y="152400"/>
                  </a:lnTo>
                  <a:lnTo>
                    <a:pt x="3327400" y="152400"/>
                  </a:lnTo>
                  <a:lnTo>
                    <a:pt x="3314700" y="165100"/>
                  </a:lnTo>
                  <a:lnTo>
                    <a:pt x="3302000" y="165100"/>
                  </a:lnTo>
                  <a:lnTo>
                    <a:pt x="3314700" y="165100"/>
                  </a:lnTo>
                  <a:lnTo>
                    <a:pt x="3314700" y="177800"/>
                  </a:lnTo>
                  <a:lnTo>
                    <a:pt x="3302000" y="177800"/>
                  </a:lnTo>
                  <a:lnTo>
                    <a:pt x="3302000" y="177800"/>
                  </a:lnTo>
                  <a:lnTo>
                    <a:pt x="3289300" y="177800"/>
                  </a:lnTo>
                  <a:lnTo>
                    <a:pt x="3276600" y="190500"/>
                  </a:lnTo>
                  <a:lnTo>
                    <a:pt x="3289300" y="190500"/>
                  </a:lnTo>
                  <a:lnTo>
                    <a:pt x="3289300" y="190500"/>
                  </a:lnTo>
                  <a:lnTo>
                    <a:pt x="3302000" y="203200"/>
                  </a:lnTo>
                  <a:lnTo>
                    <a:pt x="3314700" y="203200"/>
                  </a:lnTo>
                  <a:lnTo>
                    <a:pt x="3327400" y="190500"/>
                  </a:lnTo>
                  <a:lnTo>
                    <a:pt x="3327400" y="190500"/>
                  </a:lnTo>
                  <a:lnTo>
                    <a:pt x="3340100" y="190500"/>
                  </a:lnTo>
                  <a:lnTo>
                    <a:pt x="3352800" y="190500"/>
                  </a:lnTo>
                  <a:lnTo>
                    <a:pt x="3352800" y="190500"/>
                  </a:lnTo>
                  <a:lnTo>
                    <a:pt x="3365500" y="190500"/>
                  </a:lnTo>
                  <a:lnTo>
                    <a:pt x="3378200" y="190500"/>
                  </a:lnTo>
                  <a:lnTo>
                    <a:pt x="3390900" y="190500"/>
                  </a:lnTo>
                  <a:lnTo>
                    <a:pt x="3390900" y="177800"/>
                  </a:lnTo>
                  <a:lnTo>
                    <a:pt x="3403600" y="177800"/>
                  </a:lnTo>
                  <a:lnTo>
                    <a:pt x="3416300" y="1778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54400" y="177800"/>
                  </a:lnTo>
                  <a:lnTo>
                    <a:pt x="3467100" y="177800"/>
                  </a:lnTo>
                  <a:lnTo>
                    <a:pt x="3492500" y="177800"/>
                  </a:lnTo>
                  <a:lnTo>
                    <a:pt x="3492500" y="177800"/>
                  </a:lnTo>
                  <a:lnTo>
                    <a:pt x="3517900" y="177800"/>
                  </a:lnTo>
                  <a:lnTo>
                    <a:pt x="3530600" y="190500"/>
                  </a:lnTo>
                  <a:lnTo>
                    <a:pt x="3543300" y="190500"/>
                  </a:lnTo>
                  <a:lnTo>
                    <a:pt x="3543300" y="203200"/>
                  </a:lnTo>
                  <a:lnTo>
                    <a:pt x="3543300" y="203200"/>
                  </a:lnTo>
                  <a:lnTo>
                    <a:pt x="3530600" y="215900"/>
                  </a:lnTo>
                  <a:lnTo>
                    <a:pt x="3543300" y="228600"/>
                  </a:lnTo>
                  <a:lnTo>
                    <a:pt x="3517900" y="266700"/>
                  </a:lnTo>
                  <a:lnTo>
                    <a:pt x="3530600" y="266700"/>
                  </a:lnTo>
                  <a:lnTo>
                    <a:pt x="3530600" y="2667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81400" y="292100"/>
                  </a:lnTo>
                  <a:lnTo>
                    <a:pt x="3568700" y="304800"/>
                  </a:lnTo>
                  <a:lnTo>
                    <a:pt x="3581400" y="304800"/>
                  </a:lnTo>
                  <a:lnTo>
                    <a:pt x="3594100" y="292100"/>
                  </a:lnTo>
                  <a:lnTo>
                    <a:pt x="3606800" y="304800"/>
                  </a:lnTo>
                  <a:lnTo>
                    <a:pt x="3594100" y="317500"/>
                  </a:lnTo>
                  <a:lnTo>
                    <a:pt x="3619500" y="304800"/>
                  </a:lnTo>
                  <a:lnTo>
                    <a:pt x="3632200" y="304800"/>
                  </a:lnTo>
                  <a:lnTo>
                    <a:pt x="36195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44900" y="292100"/>
                  </a:lnTo>
                  <a:lnTo>
                    <a:pt x="3657600" y="292100"/>
                  </a:lnTo>
                  <a:lnTo>
                    <a:pt x="3670300" y="279400"/>
                  </a:lnTo>
                  <a:lnTo>
                    <a:pt x="3683000" y="292100"/>
                  </a:lnTo>
                  <a:lnTo>
                    <a:pt x="3695700" y="279400"/>
                  </a:lnTo>
                  <a:lnTo>
                    <a:pt x="3708400" y="279400"/>
                  </a:lnTo>
                  <a:lnTo>
                    <a:pt x="37084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84600" y="279400"/>
                  </a:lnTo>
                  <a:lnTo>
                    <a:pt x="3784600" y="292100"/>
                  </a:lnTo>
                  <a:lnTo>
                    <a:pt x="3771900" y="2921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21100" y="342900"/>
                  </a:lnTo>
                  <a:lnTo>
                    <a:pt x="3708400" y="342900"/>
                  </a:lnTo>
                  <a:lnTo>
                    <a:pt x="3695700" y="355600"/>
                  </a:lnTo>
                  <a:lnTo>
                    <a:pt x="3721100" y="355600"/>
                  </a:lnTo>
                  <a:lnTo>
                    <a:pt x="3721100" y="368300"/>
                  </a:lnTo>
                  <a:lnTo>
                    <a:pt x="3721100" y="355600"/>
                  </a:lnTo>
                  <a:lnTo>
                    <a:pt x="3746500" y="355600"/>
                  </a:lnTo>
                  <a:lnTo>
                    <a:pt x="3759200" y="355600"/>
                  </a:lnTo>
                  <a:lnTo>
                    <a:pt x="37719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71900" y="342900"/>
                  </a:lnTo>
                  <a:lnTo>
                    <a:pt x="3784600" y="3429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810000" y="342900"/>
                  </a:lnTo>
                  <a:lnTo>
                    <a:pt x="3810000" y="342900"/>
                  </a:lnTo>
                  <a:lnTo>
                    <a:pt x="3810000" y="330200"/>
                  </a:lnTo>
                  <a:lnTo>
                    <a:pt x="3835400" y="330200"/>
                  </a:lnTo>
                  <a:lnTo>
                    <a:pt x="3848100" y="317500"/>
                  </a:lnTo>
                  <a:lnTo>
                    <a:pt x="3835400" y="317500"/>
                  </a:lnTo>
                  <a:lnTo>
                    <a:pt x="3848100" y="317500"/>
                  </a:lnTo>
                  <a:lnTo>
                    <a:pt x="3848100" y="304800"/>
                  </a:lnTo>
                  <a:lnTo>
                    <a:pt x="3886200" y="317500"/>
                  </a:lnTo>
                  <a:lnTo>
                    <a:pt x="3873500" y="330200"/>
                  </a:lnTo>
                  <a:lnTo>
                    <a:pt x="3860800" y="330200"/>
                  </a:lnTo>
                  <a:lnTo>
                    <a:pt x="3848100" y="355600"/>
                  </a:lnTo>
                  <a:lnTo>
                    <a:pt x="3835400" y="368300"/>
                  </a:lnTo>
                  <a:lnTo>
                    <a:pt x="3860800" y="368300"/>
                  </a:lnTo>
                  <a:lnTo>
                    <a:pt x="3860800" y="368300"/>
                  </a:lnTo>
                  <a:lnTo>
                    <a:pt x="3886200" y="368300"/>
                  </a:lnTo>
                  <a:lnTo>
                    <a:pt x="3898900" y="368300"/>
                  </a:lnTo>
                  <a:lnTo>
                    <a:pt x="3924300" y="368300"/>
                  </a:lnTo>
                  <a:lnTo>
                    <a:pt x="3937000" y="368300"/>
                  </a:lnTo>
                  <a:lnTo>
                    <a:pt x="3949700" y="368300"/>
                  </a:lnTo>
                  <a:lnTo>
                    <a:pt x="3962400" y="368300"/>
                  </a:lnTo>
                  <a:lnTo>
                    <a:pt x="3975100" y="368300"/>
                  </a:lnTo>
                  <a:lnTo>
                    <a:pt x="39878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81000"/>
                  </a:lnTo>
                  <a:lnTo>
                    <a:pt x="4038600" y="368300"/>
                  </a:lnTo>
                  <a:lnTo>
                    <a:pt x="4064000" y="381000"/>
                  </a:lnTo>
                  <a:lnTo>
                    <a:pt x="4064000" y="393700"/>
                  </a:lnTo>
                  <a:lnTo>
                    <a:pt x="4064000" y="393700"/>
                  </a:lnTo>
                  <a:lnTo>
                    <a:pt x="4102100" y="393700"/>
                  </a:lnTo>
                  <a:lnTo>
                    <a:pt x="4102100" y="393700"/>
                  </a:lnTo>
                  <a:lnTo>
                    <a:pt x="4089400" y="406400"/>
                  </a:lnTo>
                  <a:lnTo>
                    <a:pt x="4089400" y="406400"/>
                  </a:lnTo>
                  <a:lnTo>
                    <a:pt x="4102100" y="419100"/>
                  </a:lnTo>
                  <a:lnTo>
                    <a:pt x="4089400" y="419100"/>
                  </a:lnTo>
                  <a:lnTo>
                    <a:pt x="4089400" y="419100"/>
                  </a:lnTo>
                  <a:lnTo>
                    <a:pt x="4089400" y="431800"/>
                  </a:lnTo>
                  <a:lnTo>
                    <a:pt x="4102100" y="4318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02100" y="457200"/>
                  </a:lnTo>
                  <a:lnTo>
                    <a:pt x="4102100" y="457200"/>
                  </a:lnTo>
                  <a:lnTo>
                    <a:pt x="4089400" y="457200"/>
                  </a:lnTo>
                  <a:lnTo>
                    <a:pt x="4089400" y="457200"/>
                  </a:lnTo>
                  <a:lnTo>
                    <a:pt x="4076700" y="469900"/>
                  </a:lnTo>
                  <a:lnTo>
                    <a:pt x="4076700" y="469900"/>
                  </a:lnTo>
                  <a:lnTo>
                    <a:pt x="4064000" y="469900"/>
                  </a:lnTo>
                  <a:lnTo>
                    <a:pt x="4051300" y="482600"/>
                  </a:lnTo>
                  <a:lnTo>
                    <a:pt x="4064000" y="482600"/>
                  </a:lnTo>
                  <a:lnTo>
                    <a:pt x="4064000" y="482600"/>
                  </a:lnTo>
                  <a:lnTo>
                    <a:pt x="4076700" y="482600"/>
                  </a:lnTo>
                  <a:lnTo>
                    <a:pt x="4089400" y="482600"/>
                  </a:lnTo>
                  <a:lnTo>
                    <a:pt x="4089400" y="482600"/>
                  </a:lnTo>
                  <a:lnTo>
                    <a:pt x="4076700" y="495300"/>
                  </a:lnTo>
                  <a:lnTo>
                    <a:pt x="4102100" y="495300"/>
                  </a:lnTo>
                  <a:lnTo>
                    <a:pt x="4102100" y="508000"/>
                  </a:lnTo>
                  <a:lnTo>
                    <a:pt x="4089400" y="508000"/>
                  </a:lnTo>
                  <a:lnTo>
                    <a:pt x="4089400" y="508000"/>
                  </a:lnTo>
                  <a:lnTo>
                    <a:pt x="4076700" y="508000"/>
                  </a:lnTo>
                  <a:lnTo>
                    <a:pt x="4064000" y="520700"/>
                  </a:lnTo>
                  <a:lnTo>
                    <a:pt x="4051300" y="520700"/>
                  </a:lnTo>
                  <a:lnTo>
                    <a:pt x="4051300" y="520700"/>
                  </a:lnTo>
                  <a:lnTo>
                    <a:pt x="4038600" y="520700"/>
                  </a:lnTo>
                  <a:lnTo>
                    <a:pt x="4038600" y="533400"/>
                  </a:lnTo>
                  <a:lnTo>
                    <a:pt x="4013200" y="520700"/>
                  </a:lnTo>
                  <a:lnTo>
                    <a:pt x="4013200" y="520700"/>
                  </a:lnTo>
                  <a:lnTo>
                    <a:pt x="4000500" y="520700"/>
                  </a:lnTo>
                  <a:lnTo>
                    <a:pt x="3987800" y="520700"/>
                  </a:lnTo>
                  <a:lnTo>
                    <a:pt x="3987800" y="520700"/>
                  </a:lnTo>
                  <a:lnTo>
                    <a:pt x="3975100" y="533400"/>
                  </a:lnTo>
                  <a:lnTo>
                    <a:pt x="3962400" y="533400"/>
                  </a:lnTo>
                  <a:lnTo>
                    <a:pt x="3949700" y="533400"/>
                  </a:lnTo>
                  <a:lnTo>
                    <a:pt x="3949700" y="533400"/>
                  </a:lnTo>
                  <a:lnTo>
                    <a:pt x="3949700" y="546100"/>
                  </a:lnTo>
                  <a:lnTo>
                    <a:pt x="3962400" y="546100"/>
                  </a:lnTo>
                  <a:lnTo>
                    <a:pt x="3962400" y="546100"/>
                  </a:lnTo>
                  <a:lnTo>
                    <a:pt x="3975100" y="546100"/>
                  </a:lnTo>
                  <a:lnTo>
                    <a:pt x="3975100" y="546100"/>
                  </a:lnTo>
                  <a:lnTo>
                    <a:pt x="3962400" y="546100"/>
                  </a:lnTo>
                  <a:lnTo>
                    <a:pt x="3962400" y="558800"/>
                  </a:lnTo>
                  <a:lnTo>
                    <a:pt x="3962400" y="571500"/>
                  </a:lnTo>
                  <a:lnTo>
                    <a:pt x="3975100" y="584200"/>
                  </a:lnTo>
                  <a:lnTo>
                    <a:pt x="3962400" y="584200"/>
                  </a:lnTo>
                  <a:lnTo>
                    <a:pt x="3949700" y="584200"/>
                  </a:lnTo>
                  <a:lnTo>
                    <a:pt x="3937000" y="584200"/>
                  </a:lnTo>
                  <a:lnTo>
                    <a:pt x="3924300" y="571500"/>
                  </a:lnTo>
                  <a:lnTo>
                    <a:pt x="3911600" y="558800"/>
                  </a:lnTo>
                  <a:lnTo>
                    <a:pt x="3898900" y="546100"/>
                  </a:lnTo>
                  <a:lnTo>
                    <a:pt x="3898900" y="546100"/>
                  </a:lnTo>
                  <a:lnTo>
                    <a:pt x="3886200" y="546100"/>
                  </a:lnTo>
                  <a:lnTo>
                    <a:pt x="3873500" y="533400"/>
                  </a:lnTo>
                  <a:lnTo>
                    <a:pt x="3873500" y="5334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48100" y="533400"/>
                  </a:lnTo>
                  <a:lnTo>
                    <a:pt x="3860800" y="520700"/>
                  </a:lnTo>
                  <a:lnTo>
                    <a:pt x="3822700" y="533400"/>
                  </a:lnTo>
                  <a:lnTo>
                    <a:pt x="3771900" y="533400"/>
                  </a:lnTo>
                  <a:lnTo>
                    <a:pt x="3708400" y="546100"/>
                  </a:lnTo>
                  <a:lnTo>
                    <a:pt x="3695700" y="546100"/>
                  </a:lnTo>
                  <a:lnTo>
                    <a:pt x="3670300" y="546100"/>
                  </a:lnTo>
                  <a:lnTo>
                    <a:pt x="3670300" y="558800"/>
                  </a:lnTo>
                  <a:lnTo>
                    <a:pt x="3670300" y="571500"/>
                  </a:lnTo>
                  <a:lnTo>
                    <a:pt x="3644900" y="571500"/>
                  </a:lnTo>
                  <a:lnTo>
                    <a:pt x="3657600" y="571500"/>
                  </a:lnTo>
                  <a:lnTo>
                    <a:pt x="3657600" y="584200"/>
                  </a:lnTo>
                  <a:lnTo>
                    <a:pt x="3670300" y="584200"/>
                  </a:lnTo>
                  <a:lnTo>
                    <a:pt x="3683000" y="571500"/>
                  </a:lnTo>
                  <a:lnTo>
                    <a:pt x="3683000" y="584200"/>
                  </a:lnTo>
                  <a:lnTo>
                    <a:pt x="3683000" y="584200"/>
                  </a:lnTo>
                  <a:lnTo>
                    <a:pt x="3670300" y="596900"/>
                  </a:lnTo>
                  <a:lnTo>
                    <a:pt x="3695700" y="596900"/>
                  </a:lnTo>
                  <a:lnTo>
                    <a:pt x="3695700" y="596900"/>
                  </a:lnTo>
                  <a:lnTo>
                    <a:pt x="3708400" y="609600"/>
                  </a:lnTo>
                  <a:lnTo>
                    <a:pt x="3708400" y="609600"/>
                  </a:lnTo>
                  <a:lnTo>
                    <a:pt x="3683000" y="596900"/>
                  </a:lnTo>
                  <a:lnTo>
                    <a:pt x="3670300" y="609600"/>
                  </a:lnTo>
                  <a:lnTo>
                    <a:pt x="3695700" y="609600"/>
                  </a:lnTo>
                  <a:lnTo>
                    <a:pt x="3683000" y="609600"/>
                  </a:lnTo>
                  <a:lnTo>
                    <a:pt x="36703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44900" y="635000"/>
                  </a:lnTo>
                  <a:lnTo>
                    <a:pt x="3644900" y="647700"/>
                  </a:lnTo>
                  <a:lnTo>
                    <a:pt x="3644900" y="647700"/>
                  </a:lnTo>
                  <a:lnTo>
                    <a:pt x="36576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83000" y="660400"/>
                  </a:lnTo>
                  <a:lnTo>
                    <a:pt x="3708400" y="673100"/>
                  </a:lnTo>
                  <a:lnTo>
                    <a:pt x="3708400" y="673100"/>
                  </a:lnTo>
                  <a:lnTo>
                    <a:pt x="3733800" y="685800"/>
                  </a:lnTo>
                  <a:lnTo>
                    <a:pt x="3733800" y="685800"/>
                  </a:lnTo>
                  <a:lnTo>
                    <a:pt x="3746500" y="685800"/>
                  </a:lnTo>
                  <a:lnTo>
                    <a:pt x="3733800" y="698500"/>
                  </a:lnTo>
                  <a:lnTo>
                    <a:pt x="3721100" y="698500"/>
                  </a:lnTo>
                  <a:lnTo>
                    <a:pt x="3721100" y="698500"/>
                  </a:lnTo>
                  <a:lnTo>
                    <a:pt x="3733800" y="711200"/>
                  </a:lnTo>
                  <a:lnTo>
                    <a:pt x="3733800" y="711200"/>
                  </a:lnTo>
                  <a:lnTo>
                    <a:pt x="3708400" y="723900"/>
                  </a:lnTo>
                  <a:lnTo>
                    <a:pt x="3695700" y="723900"/>
                  </a:lnTo>
                  <a:lnTo>
                    <a:pt x="3683000" y="711200"/>
                  </a:lnTo>
                  <a:lnTo>
                    <a:pt x="3695700" y="711200"/>
                  </a:lnTo>
                  <a:lnTo>
                    <a:pt x="3683000" y="711200"/>
                  </a:lnTo>
                  <a:lnTo>
                    <a:pt x="3657600" y="711200"/>
                  </a:lnTo>
                  <a:lnTo>
                    <a:pt x="3657600" y="723900"/>
                  </a:lnTo>
                  <a:lnTo>
                    <a:pt x="3644900" y="723900"/>
                  </a:lnTo>
                  <a:lnTo>
                    <a:pt x="3644900" y="7366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06800" y="736600"/>
                  </a:lnTo>
                  <a:lnTo>
                    <a:pt x="3606800" y="736600"/>
                  </a:lnTo>
                  <a:lnTo>
                    <a:pt x="3619500" y="736600"/>
                  </a:lnTo>
                  <a:lnTo>
                    <a:pt x="3619500" y="762000"/>
                  </a:lnTo>
                  <a:lnTo>
                    <a:pt x="3606800" y="762000"/>
                  </a:lnTo>
                  <a:lnTo>
                    <a:pt x="3594100" y="774700"/>
                  </a:lnTo>
                  <a:lnTo>
                    <a:pt x="3581400" y="774700"/>
                  </a:lnTo>
                  <a:lnTo>
                    <a:pt x="3568700" y="787400"/>
                  </a:lnTo>
                  <a:lnTo>
                    <a:pt x="3581400" y="774700"/>
                  </a:lnTo>
                  <a:lnTo>
                    <a:pt x="3568700" y="774700"/>
                  </a:lnTo>
                  <a:lnTo>
                    <a:pt x="3556000" y="774700"/>
                  </a:lnTo>
                  <a:lnTo>
                    <a:pt x="3556000" y="774700"/>
                  </a:lnTo>
                  <a:lnTo>
                    <a:pt x="3543300" y="787400"/>
                  </a:lnTo>
                  <a:lnTo>
                    <a:pt x="3556000" y="787400"/>
                  </a:lnTo>
                  <a:lnTo>
                    <a:pt x="3543300" y="800100"/>
                  </a:lnTo>
                  <a:lnTo>
                    <a:pt x="3530600" y="800100"/>
                  </a:lnTo>
                  <a:lnTo>
                    <a:pt x="3530600" y="800100"/>
                  </a:lnTo>
                  <a:lnTo>
                    <a:pt x="35179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492500" y="812800"/>
                  </a:lnTo>
                  <a:lnTo>
                    <a:pt x="35052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67100" y="787400"/>
                  </a:lnTo>
                  <a:lnTo>
                    <a:pt x="3441700" y="800100"/>
                  </a:lnTo>
                  <a:lnTo>
                    <a:pt x="3454400" y="800100"/>
                  </a:lnTo>
                  <a:lnTo>
                    <a:pt x="3454400" y="800100"/>
                  </a:lnTo>
                  <a:lnTo>
                    <a:pt x="3441700" y="800100"/>
                  </a:lnTo>
                  <a:lnTo>
                    <a:pt x="3390900" y="800100"/>
                  </a:lnTo>
                  <a:lnTo>
                    <a:pt x="3390900" y="800100"/>
                  </a:lnTo>
                  <a:lnTo>
                    <a:pt x="3378200" y="800100"/>
                  </a:lnTo>
                  <a:lnTo>
                    <a:pt x="3378200" y="800100"/>
                  </a:lnTo>
                  <a:lnTo>
                    <a:pt x="3390900" y="800100"/>
                  </a:lnTo>
                  <a:lnTo>
                    <a:pt x="3390900" y="812800"/>
                  </a:lnTo>
                  <a:lnTo>
                    <a:pt x="3403600" y="812800"/>
                  </a:lnTo>
                  <a:lnTo>
                    <a:pt x="3403600" y="812800"/>
                  </a:lnTo>
                  <a:lnTo>
                    <a:pt x="3416300" y="812800"/>
                  </a:lnTo>
                  <a:lnTo>
                    <a:pt x="3416300" y="812800"/>
                  </a:lnTo>
                  <a:lnTo>
                    <a:pt x="3429000" y="812800"/>
                  </a:lnTo>
                  <a:lnTo>
                    <a:pt x="3429000" y="812800"/>
                  </a:lnTo>
                  <a:lnTo>
                    <a:pt x="3441700" y="812800"/>
                  </a:lnTo>
                  <a:lnTo>
                    <a:pt x="3390900" y="825500"/>
                  </a:lnTo>
                  <a:lnTo>
                    <a:pt x="3365500" y="825500"/>
                  </a:lnTo>
                  <a:lnTo>
                    <a:pt x="33655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40100" y="863600"/>
                  </a:lnTo>
                  <a:lnTo>
                    <a:pt x="3327400" y="850900"/>
                  </a:lnTo>
                  <a:lnTo>
                    <a:pt x="3314700" y="850900"/>
                  </a:lnTo>
                  <a:lnTo>
                    <a:pt x="3314700" y="863600"/>
                  </a:lnTo>
                  <a:lnTo>
                    <a:pt x="3327400" y="863600"/>
                  </a:lnTo>
                  <a:lnTo>
                    <a:pt x="3327400" y="863600"/>
                  </a:lnTo>
                  <a:lnTo>
                    <a:pt x="3314700" y="863600"/>
                  </a:lnTo>
                  <a:lnTo>
                    <a:pt x="3314700" y="863600"/>
                  </a:lnTo>
                  <a:lnTo>
                    <a:pt x="3302000" y="863600"/>
                  </a:lnTo>
                  <a:lnTo>
                    <a:pt x="3302000" y="850900"/>
                  </a:lnTo>
                  <a:lnTo>
                    <a:pt x="3302000" y="863600"/>
                  </a:lnTo>
                  <a:lnTo>
                    <a:pt x="3302000" y="863600"/>
                  </a:lnTo>
                  <a:lnTo>
                    <a:pt x="3289300" y="863600"/>
                  </a:lnTo>
                  <a:lnTo>
                    <a:pt x="3276600" y="876300"/>
                  </a:lnTo>
                  <a:lnTo>
                    <a:pt x="3263900" y="876300"/>
                  </a:lnTo>
                  <a:lnTo>
                    <a:pt x="3251200" y="889000"/>
                  </a:lnTo>
                  <a:lnTo>
                    <a:pt x="3251200" y="889000"/>
                  </a:lnTo>
                  <a:lnTo>
                    <a:pt x="3251200" y="901700"/>
                  </a:lnTo>
                  <a:lnTo>
                    <a:pt x="3238500" y="901700"/>
                  </a:lnTo>
                  <a:lnTo>
                    <a:pt x="3225800" y="901700"/>
                  </a:lnTo>
                  <a:lnTo>
                    <a:pt x="3213100" y="914400"/>
                  </a:lnTo>
                  <a:lnTo>
                    <a:pt x="3162300" y="914400"/>
                  </a:lnTo>
                  <a:lnTo>
                    <a:pt x="3162300" y="914400"/>
                  </a:lnTo>
                  <a:lnTo>
                    <a:pt x="3175000" y="927100"/>
                  </a:lnTo>
                  <a:lnTo>
                    <a:pt x="3175000" y="927100"/>
                  </a:lnTo>
                  <a:lnTo>
                    <a:pt x="3175000" y="939800"/>
                  </a:lnTo>
                  <a:lnTo>
                    <a:pt x="3175000" y="939800"/>
                  </a:lnTo>
                  <a:lnTo>
                    <a:pt x="3187700" y="927100"/>
                  </a:lnTo>
                  <a:lnTo>
                    <a:pt x="3200400" y="927100"/>
                  </a:lnTo>
                  <a:lnTo>
                    <a:pt x="3225800" y="9271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639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63900" y="965200"/>
                  </a:lnTo>
                  <a:lnTo>
                    <a:pt x="3276600" y="977900"/>
                  </a:lnTo>
                  <a:lnTo>
                    <a:pt x="3276600" y="977900"/>
                  </a:lnTo>
                  <a:lnTo>
                    <a:pt x="3289300" y="9906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89300" y="10033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287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51200" y="1016000"/>
                  </a:lnTo>
                  <a:lnTo>
                    <a:pt x="3238500" y="1016000"/>
                  </a:lnTo>
                  <a:lnTo>
                    <a:pt x="3238500" y="1028700"/>
                  </a:lnTo>
                  <a:lnTo>
                    <a:pt x="3251200" y="1028700"/>
                  </a:lnTo>
                  <a:lnTo>
                    <a:pt x="3251200" y="1028700"/>
                  </a:lnTo>
                  <a:lnTo>
                    <a:pt x="3238500" y="1028700"/>
                  </a:lnTo>
                  <a:lnTo>
                    <a:pt x="3225800" y="1041400"/>
                  </a:lnTo>
                  <a:lnTo>
                    <a:pt x="3225800" y="10541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00400" y="1041400"/>
                  </a:lnTo>
                  <a:lnTo>
                    <a:pt x="3200400" y="1054100"/>
                  </a:lnTo>
                  <a:lnTo>
                    <a:pt x="3187700" y="1054100"/>
                  </a:lnTo>
                  <a:lnTo>
                    <a:pt x="3187700" y="1054100"/>
                  </a:lnTo>
                  <a:lnTo>
                    <a:pt x="3187700" y="1066800"/>
                  </a:lnTo>
                  <a:lnTo>
                    <a:pt x="3200400" y="1079500"/>
                  </a:lnTo>
                  <a:lnTo>
                    <a:pt x="3213100" y="1079500"/>
                  </a:lnTo>
                  <a:lnTo>
                    <a:pt x="3213100" y="1104900"/>
                  </a:lnTo>
                  <a:lnTo>
                    <a:pt x="3213100" y="1117600"/>
                  </a:lnTo>
                  <a:lnTo>
                    <a:pt x="3213100" y="1117600"/>
                  </a:lnTo>
                  <a:lnTo>
                    <a:pt x="3225800" y="1130300"/>
                  </a:lnTo>
                  <a:lnTo>
                    <a:pt x="3238500" y="1130300"/>
                  </a:lnTo>
                  <a:lnTo>
                    <a:pt x="3238500" y="1143000"/>
                  </a:lnTo>
                  <a:lnTo>
                    <a:pt x="3238500" y="1155700"/>
                  </a:lnTo>
                  <a:lnTo>
                    <a:pt x="3238500" y="1168400"/>
                  </a:lnTo>
                  <a:lnTo>
                    <a:pt x="3251200" y="1181100"/>
                  </a:lnTo>
                  <a:lnTo>
                    <a:pt x="3263900" y="1181100"/>
                  </a:lnTo>
                  <a:lnTo>
                    <a:pt x="3276600" y="1193800"/>
                  </a:lnTo>
                  <a:lnTo>
                    <a:pt x="3276600" y="1193800"/>
                  </a:lnTo>
                  <a:lnTo>
                    <a:pt x="3314700" y="1193800"/>
                  </a:lnTo>
                  <a:lnTo>
                    <a:pt x="3314700" y="1206500"/>
                  </a:lnTo>
                  <a:lnTo>
                    <a:pt x="3340100" y="1206500"/>
                  </a:lnTo>
                  <a:lnTo>
                    <a:pt x="3352800" y="1193800"/>
                  </a:lnTo>
                  <a:lnTo>
                    <a:pt x="3365500" y="1206500"/>
                  </a:lnTo>
                  <a:lnTo>
                    <a:pt x="3365500" y="1206500"/>
                  </a:lnTo>
                  <a:lnTo>
                    <a:pt x="3378200" y="1206500"/>
                  </a:lnTo>
                  <a:lnTo>
                    <a:pt x="3378200" y="1219200"/>
                  </a:lnTo>
                  <a:lnTo>
                    <a:pt x="3390900" y="1219200"/>
                  </a:lnTo>
                  <a:lnTo>
                    <a:pt x="3390900" y="1219200"/>
                  </a:lnTo>
                  <a:lnTo>
                    <a:pt x="3403600" y="1219200"/>
                  </a:lnTo>
                  <a:lnTo>
                    <a:pt x="3403600" y="1206500"/>
                  </a:lnTo>
                  <a:lnTo>
                    <a:pt x="3416300" y="1206500"/>
                  </a:lnTo>
                  <a:lnTo>
                    <a:pt x="3416300" y="1219200"/>
                  </a:lnTo>
                  <a:lnTo>
                    <a:pt x="3416300" y="12192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44600"/>
                  </a:lnTo>
                  <a:lnTo>
                    <a:pt x="3403600" y="1244600"/>
                  </a:lnTo>
                  <a:lnTo>
                    <a:pt x="34163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52800" y="12446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40100" y="1257300"/>
                  </a:lnTo>
                  <a:lnTo>
                    <a:pt x="3352800" y="1257300"/>
                  </a:lnTo>
                  <a:lnTo>
                    <a:pt x="33528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02000" y="1257300"/>
                  </a:lnTo>
                  <a:lnTo>
                    <a:pt x="3302000" y="1244600"/>
                  </a:lnTo>
                  <a:lnTo>
                    <a:pt x="3276600" y="1244600"/>
                  </a:lnTo>
                  <a:lnTo>
                    <a:pt x="3263900" y="1244600"/>
                  </a:lnTo>
                  <a:lnTo>
                    <a:pt x="3251200" y="1231900"/>
                  </a:lnTo>
                  <a:lnTo>
                    <a:pt x="3251200" y="1231900"/>
                  </a:lnTo>
                  <a:lnTo>
                    <a:pt x="3238500" y="1231900"/>
                  </a:lnTo>
                  <a:lnTo>
                    <a:pt x="3238500" y="1231900"/>
                  </a:lnTo>
                  <a:lnTo>
                    <a:pt x="3213100" y="1231900"/>
                  </a:lnTo>
                  <a:lnTo>
                    <a:pt x="3200400" y="1231900"/>
                  </a:lnTo>
                  <a:lnTo>
                    <a:pt x="3187700" y="1231900"/>
                  </a:lnTo>
                  <a:lnTo>
                    <a:pt x="3175000" y="1231900"/>
                  </a:lnTo>
                  <a:lnTo>
                    <a:pt x="3162300" y="1231900"/>
                  </a:lnTo>
                  <a:lnTo>
                    <a:pt x="3175000" y="1244600"/>
                  </a:lnTo>
                  <a:lnTo>
                    <a:pt x="3187700" y="1244600"/>
                  </a:lnTo>
                  <a:lnTo>
                    <a:pt x="3187700" y="1257300"/>
                  </a:lnTo>
                  <a:lnTo>
                    <a:pt x="32004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238500" y="1270000"/>
                  </a:lnTo>
                  <a:lnTo>
                    <a:pt x="3251200" y="1282700"/>
                  </a:lnTo>
                  <a:lnTo>
                    <a:pt x="3263900" y="1282700"/>
                  </a:lnTo>
                  <a:lnTo>
                    <a:pt x="3263900" y="1282700"/>
                  </a:lnTo>
                  <a:lnTo>
                    <a:pt x="3289300" y="1282700"/>
                  </a:lnTo>
                  <a:lnTo>
                    <a:pt x="3289300" y="1295400"/>
                  </a:lnTo>
                  <a:lnTo>
                    <a:pt x="3263900" y="1295400"/>
                  </a:lnTo>
                  <a:lnTo>
                    <a:pt x="3263900" y="1295400"/>
                  </a:lnTo>
                  <a:lnTo>
                    <a:pt x="3276600" y="1295400"/>
                  </a:lnTo>
                  <a:lnTo>
                    <a:pt x="3276600" y="1308100"/>
                  </a:lnTo>
                  <a:lnTo>
                    <a:pt x="3251200" y="1308100"/>
                  </a:lnTo>
                  <a:lnTo>
                    <a:pt x="3251200" y="1308100"/>
                  </a:lnTo>
                  <a:lnTo>
                    <a:pt x="3238500" y="1308100"/>
                  </a:lnTo>
                  <a:lnTo>
                    <a:pt x="3238500" y="1308100"/>
                  </a:lnTo>
                  <a:lnTo>
                    <a:pt x="3162300" y="1295400"/>
                  </a:lnTo>
                  <a:lnTo>
                    <a:pt x="3162300" y="1308100"/>
                  </a:lnTo>
                  <a:lnTo>
                    <a:pt x="3149600" y="1308100"/>
                  </a:lnTo>
                  <a:lnTo>
                    <a:pt x="31496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480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22600" y="1270000"/>
                  </a:lnTo>
                  <a:lnTo>
                    <a:pt x="3022600" y="1270000"/>
                  </a:lnTo>
                  <a:lnTo>
                    <a:pt x="3035300" y="1282700"/>
                  </a:lnTo>
                  <a:lnTo>
                    <a:pt x="3035300" y="1282700"/>
                  </a:lnTo>
                  <a:lnTo>
                    <a:pt x="3022600" y="1282700"/>
                  </a:lnTo>
                  <a:lnTo>
                    <a:pt x="3022600" y="1295400"/>
                  </a:lnTo>
                  <a:lnTo>
                    <a:pt x="3009900" y="1295400"/>
                  </a:lnTo>
                  <a:lnTo>
                    <a:pt x="2997200" y="1295400"/>
                  </a:lnTo>
                  <a:lnTo>
                    <a:pt x="3009900" y="1295400"/>
                  </a:lnTo>
                  <a:lnTo>
                    <a:pt x="3009900" y="1308100"/>
                  </a:lnTo>
                  <a:lnTo>
                    <a:pt x="2984500" y="1308100"/>
                  </a:lnTo>
                  <a:lnTo>
                    <a:pt x="2984500" y="1320800"/>
                  </a:lnTo>
                  <a:lnTo>
                    <a:pt x="2971800" y="13081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84500" y="1320800"/>
                  </a:lnTo>
                  <a:lnTo>
                    <a:pt x="2959100" y="1320800"/>
                  </a:lnTo>
                  <a:lnTo>
                    <a:pt x="2971800" y="1333500"/>
                  </a:lnTo>
                  <a:lnTo>
                    <a:pt x="2857500" y="1308100"/>
                  </a:lnTo>
                  <a:lnTo>
                    <a:pt x="2857500" y="1295400"/>
                  </a:lnTo>
                  <a:lnTo>
                    <a:pt x="2806700" y="1295400"/>
                  </a:lnTo>
                  <a:lnTo>
                    <a:pt x="2806700" y="1295400"/>
                  </a:lnTo>
                  <a:lnTo>
                    <a:pt x="2794000" y="1295400"/>
                  </a:lnTo>
                  <a:lnTo>
                    <a:pt x="2794000" y="1295400"/>
                  </a:lnTo>
                  <a:lnTo>
                    <a:pt x="2781300" y="1295400"/>
                  </a:lnTo>
                  <a:lnTo>
                    <a:pt x="2781300" y="1295400"/>
                  </a:lnTo>
                  <a:lnTo>
                    <a:pt x="2768600" y="12827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43200" y="1295400"/>
                  </a:lnTo>
                  <a:lnTo>
                    <a:pt x="2743200" y="1295400"/>
                  </a:lnTo>
                  <a:lnTo>
                    <a:pt x="2730500" y="1295400"/>
                  </a:lnTo>
                  <a:lnTo>
                    <a:pt x="2730500" y="1282700"/>
                  </a:lnTo>
                  <a:lnTo>
                    <a:pt x="2705100" y="1282700"/>
                  </a:lnTo>
                  <a:lnTo>
                    <a:pt x="2705100" y="1295400"/>
                  </a:lnTo>
                  <a:lnTo>
                    <a:pt x="2705100" y="1295400"/>
                  </a:lnTo>
                  <a:lnTo>
                    <a:pt x="2717800" y="1295400"/>
                  </a:lnTo>
                  <a:lnTo>
                    <a:pt x="2717800" y="1295400"/>
                  </a:lnTo>
                  <a:lnTo>
                    <a:pt x="2705100" y="1295400"/>
                  </a:lnTo>
                  <a:lnTo>
                    <a:pt x="2692400" y="1308100"/>
                  </a:lnTo>
                  <a:lnTo>
                    <a:pt x="2692400" y="1308100"/>
                  </a:lnTo>
                  <a:lnTo>
                    <a:pt x="2705100" y="1308100"/>
                  </a:lnTo>
                  <a:lnTo>
                    <a:pt x="27051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08100"/>
                  </a:lnTo>
                  <a:lnTo>
                    <a:pt x="27178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68600" y="1320800"/>
                  </a:lnTo>
                  <a:lnTo>
                    <a:pt x="2768600" y="1308100"/>
                  </a:lnTo>
                  <a:lnTo>
                    <a:pt x="2781300" y="1308100"/>
                  </a:lnTo>
                  <a:lnTo>
                    <a:pt x="2794000" y="1320800"/>
                  </a:lnTo>
                  <a:lnTo>
                    <a:pt x="2794000" y="1308100"/>
                  </a:lnTo>
                  <a:lnTo>
                    <a:pt x="2794000" y="1308100"/>
                  </a:lnTo>
                  <a:lnTo>
                    <a:pt x="2806700" y="1320800"/>
                  </a:lnTo>
                  <a:lnTo>
                    <a:pt x="2806700" y="1320800"/>
                  </a:lnTo>
                  <a:lnTo>
                    <a:pt x="2794000" y="1320800"/>
                  </a:lnTo>
                  <a:lnTo>
                    <a:pt x="2806700" y="13208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68600" y="1333500"/>
                  </a:lnTo>
                  <a:lnTo>
                    <a:pt x="2768600" y="1320800"/>
                  </a:lnTo>
                  <a:lnTo>
                    <a:pt x="2768600" y="1333500"/>
                  </a:lnTo>
                  <a:lnTo>
                    <a:pt x="2768600" y="1333500"/>
                  </a:lnTo>
                  <a:lnTo>
                    <a:pt x="2755900" y="1346200"/>
                  </a:lnTo>
                  <a:lnTo>
                    <a:pt x="2768600" y="1346200"/>
                  </a:lnTo>
                  <a:lnTo>
                    <a:pt x="27686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43200" y="1358900"/>
                  </a:lnTo>
                  <a:lnTo>
                    <a:pt x="2730500" y="1346200"/>
                  </a:lnTo>
                  <a:lnTo>
                    <a:pt x="2717800" y="1358900"/>
                  </a:lnTo>
                  <a:lnTo>
                    <a:pt x="2705100" y="1358900"/>
                  </a:lnTo>
                  <a:lnTo>
                    <a:pt x="2705100" y="1371600"/>
                  </a:lnTo>
                  <a:lnTo>
                    <a:pt x="2692400" y="1371600"/>
                  </a:lnTo>
                  <a:lnTo>
                    <a:pt x="2692400" y="1371600"/>
                  </a:lnTo>
                  <a:lnTo>
                    <a:pt x="2705100" y="13716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692400" y="1384300"/>
                  </a:lnTo>
                  <a:lnTo>
                    <a:pt x="2692400" y="1384300"/>
                  </a:lnTo>
                  <a:lnTo>
                    <a:pt x="2654300" y="1384300"/>
                  </a:lnTo>
                  <a:lnTo>
                    <a:pt x="2654300" y="1384300"/>
                  </a:lnTo>
                  <a:lnTo>
                    <a:pt x="2654300" y="1397000"/>
                  </a:lnTo>
                  <a:lnTo>
                    <a:pt x="2641600" y="1409700"/>
                  </a:lnTo>
                  <a:lnTo>
                    <a:pt x="2654300" y="1409700"/>
                  </a:lnTo>
                  <a:lnTo>
                    <a:pt x="26416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41600" y="1435100"/>
                  </a:lnTo>
                  <a:lnTo>
                    <a:pt x="2603500" y="1511300"/>
                  </a:lnTo>
                  <a:lnTo>
                    <a:pt x="2603500" y="1536700"/>
                  </a:lnTo>
                  <a:lnTo>
                    <a:pt x="2603500" y="1536700"/>
                  </a:lnTo>
                  <a:lnTo>
                    <a:pt x="2590800" y="1536700"/>
                  </a:lnTo>
                  <a:lnTo>
                    <a:pt x="2578100" y="1562100"/>
                  </a:lnTo>
                  <a:lnTo>
                    <a:pt x="2540000" y="1549400"/>
                  </a:lnTo>
                  <a:lnTo>
                    <a:pt x="2540000" y="1549400"/>
                  </a:lnTo>
                  <a:lnTo>
                    <a:pt x="2540000" y="1536700"/>
                  </a:lnTo>
                  <a:lnTo>
                    <a:pt x="2463800" y="1524000"/>
                  </a:lnTo>
                  <a:lnTo>
                    <a:pt x="2463800" y="1536700"/>
                  </a:lnTo>
                  <a:lnTo>
                    <a:pt x="24384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00300" y="1524000"/>
                  </a:lnTo>
                  <a:lnTo>
                    <a:pt x="2400300" y="1524000"/>
                  </a:lnTo>
                  <a:lnTo>
                    <a:pt x="2374900" y="1524000"/>
                  </a:lnTo>
                  <a:lnTo>
                    <a:pt x="2362200" y="1536700"/>
                  </a:lnTo>
                  <a:lnTo>
                    <a:pt x="2349500" y="1536700"/>
                  </a:lnTo>
                  <a:lnTo>
                    <a:pt x="2349500" y="1549400"/>
                  </a:lnTo>
                  <a:lnTo>
                    <a:pt x="2324100" y="1562100"/>
                  </a:lnTo>
                  <a:lnTo>
                    <a:pt x="2324100" y="1562100"/>
                  </a:lnTo>
                  <a:lnTo>
                    <a:pt x="2324100" y="1574800"/>
                  </a:lnTo>
                  <a:lnTo>
                    <a:pt x="2324100" y="1574800"/>
                  </a:lnTo>
                  <a:lnTo>
                    <a:pt x="2311400" y="1574800"/>
                  </a:lnTo>
                  <a:lnTo>
                    <a:pt x="2298700" y="1574800"/>
                  </a:lnTo>
                  <a:lnTo>
                    <a:pt x="2286000" y="1574800"/>
                  </a:lnTo>
                  <a:lnTo>
                    <a:pt x="2286000" y="1574800"/>
                  </a:lnTo>
                  <a:lnTo>
                    <a:pt x="2286000" y="1587500"/>
                  </a:lnTo>
                  <a:lnTo>
                    <a:pt x="2286000" y="1587500"/>
                  </a:lnTo>
                  <a:lnTo>
                    <a:pt x="2273300" y="1587500"/>
                  </a:lnTo>
                  <a:lnTo>
                    <a:pt x="2273300" y="1587500"/>
                  </a:lnTo>
                  <a:lnTo>
                    <a:pt x="22606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35200" y="1600200"/>
                  </a:lnTo>
                  <a:lnTo>
                    <a:pt x="2235200" y="1612900"/>
                  </a:lnTo>
                  <a:lnTo>
                    <a:pt x="2222500" y="1612900"/>
                  </a:lnTo>
                  <a:lnTo>
                    <a:pt x="2209800" y="1612900"/>
                  </a:lnTo>
                  <a:lnTo>
                    <a:pt x="2197100" y="1625600"/>
                  </a:lnTo>
                  <a:lnTo>
                    <a:pt x="2184400" y="1612900"/>
                  </a:lnTo>
                  <a:lnTo>
                    <a:pt x="2171700" y="1612900"/>
                  </a:lnTo>
                  <a:lnTo>
                    <a:pt x="21717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209800" y="1625600"/>
                  </a:lnTo>
                  <a:lnTo>
                    <a:pt x="2209800" y="1651000"/>
                  </a:lnTo>
                  <a:lnTo>
                    <a:pt x="2222500" y="16383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63700"/>
                  </a:lnTo>
                  <a:lnTo>
                    <a:pt x="2260600" y="1663700"/>
                  </a:lnTo>
                  <a:lnTo>
                    <a:pt x="2273300" y="16510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311400" y="1676400"/>
                  </a:lnTo>
                  <a:lnTo>
                    <a:pt x="2324100" y="1676400"/>
                  </a:lnTo>
                  <a:lnTo>
                    <a:pt x="2324100" y="1676400"/>
                  </a:lnTo>
                  <a:lnTo>
                    <a:pt x="2336800" y="1676400"/>
                  </a:lnTo>
                  <a:lnTo>
                    <a:pt x="23241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36800" y="1701800"/>
                  </a:lnTo>
                  <a:lnTo>
                    <a:pt x="2324100" y="1701800"/>
                  </a:lnTo>
                  <a:lnTo>
                    <a:pt x="2349500" y="1714500"/>
                  </a:lnTo>
                  <a:lnTo>
                    <a:pt x="2336800" y="1714500"/>
                  </a:lnTo>
                  <a:lnTo>
                    <a:pt x="2336800" y="1727200"/>
                  </a:lnTo>
                  <a:lnTo>
                    <a:pt x="2324100" y="1727200"/>
                  </a:lnTo>
                  <a:lnTo>
                    <a:pt x="23114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298700" y="1701800"/>
                  </a:lnTo>
                  <a:lnTo>
                    <a:pt x="2298700" y="1701800"/>
                  </a:lnTo>
                  <a:lnTo>
                    <a:pt x="2311400" y="1701800"/>
                  </a:lnTo>
                  <a:lnTo>
                    <a:pt x="2298700" y="1701800"/>
                  </a:lnTo>
                  <a:lnTo>
                    <a:pt x="2286000" y="1701800"/>
                  </a:lnTo>
                  <a:lnTo>
                    <a:pt x="2286000" y="1701800"/>
                  </a:lnTo>
                  <a:lnTo>
                    <a:pt x="2273300" y="1714500"/>
                  </a:lnTo>
                  <a:lnTo>
                    <a:pt x="2286000" y="1714500"/>
                  </a:lnTo>
                  <a:lnTo>
                    <a:pt x="2286000" y="1714500"/>
                  </a:lnTo>
                  <a:lnTo>
                    <a:pt x="2298700" y="1714500"/>
                  </a:lnTo>
                  <a:lnTo>
                    <a:pt x="22860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39900"/>
                  </a:lnTo>
                  <a:lnTo>
                    <a:pt x="2260600" y="1739900"/>
                  </a:lnTo>
                  <a:lnTo>
                    <a:pt x="2260600" y="1739900"/>
                  </a:lnTo>
                  <a:lnTo>
                    <a:pt x="2247900" y="1727200"/>
                  </a:lnTo>
                  <a:lnTo>
                    <a:pt x="2247900" y="1739900"/>
                  </a:lnTo>
                  <a:lnTo>
                    <a:pt x="2235200" y="1739900"/>
                  </a:lnTo>
                  <a:lnTo>
                    <a:pt x="2222500" y="1765300"/>
                  </a:lnTo>
                  <a:lnTo>
                    <a:pt x="2235200" y="1765300"/>
                  </a:lnTo>
                  <a:lnTo>
                    <a:pt x="2222500" y="1765300"/>
                  </a:lnTo>
                  <a:lnTo>
                    <a:pt x="21971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71700" y="1778000"/>
                  </a:lnTo>
                  <a:lnTo>
                    <a:pt x="2184400" y="1765300"/>
                  </a:lnTo>
                  <a:lnTo>
                    <a:pt x="2171700" y="1765300"/>
                  </a:lnTo>
                  <a:lnTo>
                    <a:pt x="2171700" y="1765300"/>
                  </a:lnTo>
                  <a:lnTo>
                    <a:pt x="2171700" y="1752600"/>
                  </a:lnTo>
                  <a:lnTo>
                    <a:pt x="2171700" y="1739900"/>
                  </a:lnTo>
                  <a:lnTo>
                    <a:pt x="2171700" y="1739900"/>
                  </a:lnTo>
                  <a:lnTo>
                    <a:pt x="2171700" y="1727200"/>
                  </a:lnTo>
                  <a:lnTo>
                    <a:pt x="2159000" y="1727200"/>
                  </a:lnTo>
                  <a:lnTo>
                    <a:pt x="2146300" y="1752600"/>
                  </a:lnTo>
                  <a:lnTo>
                    <a:pt x="2146300" y="1752600"/>
                  </a:lnTo>
                  <a:lnTo>
                    <a:pt x="2133600" y="1765300"/>
                  </a:lnTo>
                  <a:lnTo>
                    <a:pt x="2120900" y="1765300"/>
                  </a:lnTo>
                  <a:lnTo>
                    <a:pt x="2120900" y="1778000"/>
                  </a:lnTo>
                  <a:lnTo>
                    <a:pt x="2095500" y="1778000"/>
                  </a:lnTo>
                  <a:lnTo>
                    <a:pt x="2095500" y="1778000"/>
                  </a:lnTo>
                  <a:lnTo>
                    <a:pt x="2082800" y="1778000"/>
                  </a:lnTo>
                  <a:lnTo>
                    <a:pt x="2082800" y="1778000"/>
                  </a:lnTo>
                  <a:lnTo>
                    <a:pt x="2082800" y="1790700"/>
                  </a:lnTo>
                  <a:lnTo>
                    <a:pt x="2070100" y="1790700"/>
                  </a:lnTo>
                  <a:lnTo>
                    <a:pt x="2057400" y="1790700"/>
                  </a:lnTo>
                  <a:lnTo>
                    <a:pt x="2044700" y="1790700"/>
                  </a:lnTo>
                  <a:lnTo>
                    <a:pt x="2057400" y="1790700"/>
                  </a:lnTo>
                  <a:lnTo>
                    <a:pt x="2070100" y="1790700"/>
                  </a:lnTo>
                  <a:lnTo>
                    <a:pt x="2070100" y="1790700"/>
                  </a:lnTo>
                  <a:lnTo>
                    <a:pt x="2082800" y="1803400"/>
                  </a:lnTo>
                  <a:lnTo>
                    <a:pt x="2082800" y="1816100"/>
                  </a:lnTo>
                  <a:lnTo>
                    <a:pt x="2095500" y="1816100"/>
                  </a:lnTo>
                  <a:lnTo>
                    <a:pt x="2082800" y="1828800"/>
                  </a:lnTo>
                  <a:lnTo>
                    <a:pt x="2070100" y="1828800"/>
                  </a:lnTo>
                  <a:lnTo>
                    <a:pt x="20574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32000" y="1828800"/>
                  </a:lnTo>
                  <a:lnTo>
                    <a:pt x="2019300" y="1828800"/>
                  </a:lnTo>
                  <a:lnTo>
                    <a:pt x="2019300" y="1828800"/>
                  </a:lnTo>
                  <a:lnTo>
                    <a:pt x="2019300" y="1841500"/>
                  </a:lnTo>
                  <a:lnTo>
                    <a:pt x="2006600" y="1841500"/>
                  </a:lnTo>
                  <a:lnTo>
                    <a:pt x="19939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68500" y="1828800"/>
                  </a:lnTo>
                  <a:lnTo>
                    <a:pt x="1968500" y="1828800"/>
                  </a:lnTo>
                  <a:lnTo>
                    <a:pt x="1943100" y="1841500"/>
                  </a:lnTo>
                  <a:lnTo>
                    <a:pt x="1943100" y="1841500"/>
                  </a:lnTo>
                  <a:lnTo>
                    <a:pt x="1930400" y="1841500"/>
                  </a:lnTo>
                  <a:lnTo>
                    <a:pt x="1930400" y="1841500"/>
                  </a:lnTo>
                  <a:lnTo>
                    <a:pt x="1905000" y="1841500"/>
                  </a:lnTo>
                  <a:lnTo>
                    <a:pt x="1892300" y="1854200"/>
                  </a:lnTo>
                  <a:lnTo>
                    <a:pt x="1866900" y="1854200"/>
                  </a:lnTo>
                  <a:lnTo>
                    <a:pt x="1866900" y="1841500"/>
                  </a:lnTo>
                  <a:lnTo>
                    <a:pt x="1841500" y="1828800"/>
                  </a:lnTo>
                  <a:lnTo>
                    <a:pt x="1828800" y="1841500"/>
                  </a:lnTo>
                  <a:lnTo>
                    <a:pt x="1828800" y="1841500"/>
                  </a:lnTo>
                  <a:lnTo>
                    <a:pt x="1828800" y="1828800"/>
                  </a:lnTo>
                  <a:lnTo>
                    <a:pt x="1816100" y="1828800"/>
                  </a:lnTo>
                  <a:lnTo>
                    <a:pt x="1816100" y="1828800"/>
                  </a:lnTo>
                  <a:lnTo>
                    <a:pt x="1803400" y="1828800"/>
                  </a:lnTo>
                  <a:lnTo>
                    <a:pt x="1803400" y="1828800"/>
                  </a:lnTo>
                  <a:lnTo>
                    <a:pt x="1778000" y="1828800"/>
                  </a:lnTo>
                  <a:lnTo>
                    <a:pt x="1778000" y="1828800"/>
                  </a:lnTo>
                  <a:lnTo>
                    <a:pt x="1739900" y="1816100"/>
                  </a:lnTo>
                  <a:lnTo>
                    <a:pt x="1727200" y="1816100"/>
                  </a:lnTo>
                  <a:lnTo>
                    <a:pt x="1727200" y="1816100"/>
                  </a:lnTo>
                  <a:lnTo>
                    <a:pt x="1727200" y="1828800"/>
                  </a:lnTo>
                  <a:lnTo>
                    <a:pt x="1676400" y="1828800"/>
                  </a:lnTo>
                  <a:lnTo>
                    <a:pt x="1663700" y="1816100"/>
                  </a:lnTo>
                  <a:lnTo>
                    <a:pt x="16637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38300" y="1828800"/>
                  </a:lnTo>
                  <a:lnTo>
                    <a:pt x="1625600" y="1828800"/>
                  </a:lnTo>
                  <a:lnTo>
                    <a:pt x="1600200" y="1828800"/>
                  </a:lnTo>
                  <a:lnTo>
                    <a:pt x="1600200" y="1841500"/>
                  </a:lnTo>
                  <a:lnTo>
                    <a:pt x="1587500" y="1841500"/>
                  </a:lnTo>
                  <a:lnTo>
                    <a:pt x="1587500" y="1854200"/>
                  </a:lnTo>
                  <a:lnTo>
                    <a:pt x="1587500" y="1841500"/>
                  </a:lnTo>
                  <a:lnTo>
                    <a:pt x="1574800" y="1841500"/>
                  </a:lnTo>
                  <a:lnTo>
                    <a:pt x="1574800" y="1841500"/>
                  </a:lnTo>
                  <a:lnTo>
                    <a:pt x="1562100" y="1841500"/>
                  </a:lnTo>
                  <a:lnTo>
                    <a:pt x="1574800" y="1828800"/>
                  </a:lnTo>
                  <a:lnTo>
                    <a:pt x="1587500" y="1828800"/>
                  </a:lnTo>
                  <a:lnTo>
                    <a:pt x="15875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562100" y="1803400"/>
                  </a:lnTo>
                  <a:lnTo>
                    <a:pt x="1562100" y="1790700"/>
                  </a:lnTo>
                  <a:lnTo>
                    <a:pt x="1549400" y="1790700"/>
                  </a:lnTo>
                  <a:lnTo>
                    <a:pt x="1549400" y="17907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653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27200"/>
                  </a:lnTo>
                  <a:lnTo>
                    <a:pt x="1536700" y="1727200"/>
                  </a:lnTo>
                  <a:lnTo>
                    <a:pt x="1536700" y="17272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24000" y="1701800"/>
                  </a:lnTo>
                  <a:lnTo>
                    <a:pt x="1524000" y="1689100"/>
                  </a:lnTo>
                  <a:lnTo>
                    <a:pt x="1536700" y="1689100"/>
                  </a:lnTo>
                  <a:lnTo>
                    <a:pt x="1524000" y="1689100"/>
                  </a:lnTo>
                  <a:lnTo>
                    <a:pt x="1524000" y="1676400"/>
                  </a:lnTo>
                  <a:lnTo>
                    <a:pt x="1524000" y="1676400"/>
                  </a:lnTo>
                  <a:lnTo>
                    <a:pt x="1511300" y="1689100"/>
                  </a:lnTo>
                  <a:lnTo>
                    <a:pt x="1524000" y="16891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11300" y="1701800"/>
                  </a:lnTo>
                  <a:lnTo>
                    <a:pt x="1498600" y="1689100"/>
                  </a:lnTo>
                  <a:lnTo>
                    <a:pt x="1498600" y="1689100"/>
                  </a:lnTo>
                  <a:lnTo>
                    <a:pt x="1485900" y="16891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98600" y="1676400"/>
                  </a:lnTo>
                  <a:lnTo>
                    <a:pt x="1511300" y="1651000"/>
                  </a:lnTo>
                  <a:lnTo>
                    <a:pt x="1498600" y="1651000"/>
                  </a:lnTo>
                  <a:lnTo>
                    <a:pt x="1485900" y="1651000"/>
                  </a:lnTo>
                  <a:lnTo>
                    <a:pt x="1498600" y="1638300"/>
                  </a:lnTo>
                  <a:lnTo>
                    <a:pt x="1485900" y="1638300"/>
                  </a:lnTo>
                  <a:lnTo>
                    <a:pt x="1473200" y="1638300"/>
                  </a:lnTo>
                  <a:lnTo>
                    <a:pt x="1460500" y="1638300"/>
                  </a:lnTo>
                  <a:lnTo>
                    <a:pt x="1473200" y="1612900"/>
                  </a:lnTo>
                  <a:lnTo>
                    <a:pt x="1473200" y="1612900"/>
                  </a:lnTo>
                  <a:lnTo>
                    <a:pt x="1473200" y="1600200"/>
                  </a:lnTo>
                  <a:lnTo>
                    <a:pt x="1485900" y="1587500"/>
                  </a:lnTo>
                  <a:lnTo>
                    <a:pt x="1485900" y="1587500"/>
                  </a:lnTo>
                  <a:lnTo>
                    <a:pt x="1485900" y="1574800"/>
                  </a:lnTo>
                  <a:lnTo>
                    <a:pt x="1485900" y="1574800"/>
                  </a:lnTo>
                  <a:lnTo>
                    <a:pt x="1473200" y="1574800"/>
                  </a:lnTo>
                  <a:lnTo>
                    <a:pt x="1460500" y="15748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47800" y="1536700"/>
                  </a:lnTo>
                  <a:lnTo>
                    <a:pt x="1435100" y="1536700"/>
                  </a:lnTo>
                  <a:lnTo>
                    <a:pt x="1435100" y="1511300"/>
                  </a:lnTo>
                  <a:lnTo>
                    <a:pt x="1435100" y="1511300"/>
                  </a:lnTo>
                  <a:lnTo>
                    <a:pt x="1435100" y="1524000"/>
                  </a:lnTo>
                  <a:lnTo>
                    <a:pt x="1422400" y="1524000"/>
                  </a:lnTo>
                  <a:lnTo>
                    <a:pt x="1422400" y="1524000"/>
                  </a:lnTo>
                  <a:lnTo>
                    <a:pt x="1435100" y="15240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09700" y="1536700"/>
                  </a:lnTo>
                  <a:lnTo>
                    <a:pt x="1384300" y="1536700"/>
                  </a:lnTo>
                  <a:lnTo>
                    <a:pt x="1371600" y="1549400"/>
                  </a:lnTo>
                  <a:lnTo>
                    <a:pt x="1371600" y="1536700"/>
                  </a:lnTo>
                  <a:lnTo>
                    <a:pt x="1384300" y="1536700"/>
                  </a:lnTo>
                  <a:lnTo>
                    <a:pt x="1384300" y="1524000"/>
                  </a:lnTo>
                  <a:lnTo>
                    <a:pt x="14097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35100" y="1511300"/>
                  </a:lnTo>
                  <a:lnTo>
                    <a:pt x="1422400" y="1511300"/>
                  </a:lnTo>
                  <a:lnTo>
                    <a:pt x="1422400" y="1511300"/>
                  </a:lnTo>
                  <a:lnTo>
                    <a:pt x="1409700" y="1511300"/>
                  </a:lnTo>
                  <a:lnTo>
                    <a:pt x="1397000" y="1511300"/>
                  </a:lnTo>
                  <a:lnTo>
                    <a:pt x="1397000" y="1524000"/>
                  </a:lnTo>
                  <a:lnTo>
                    <a:pt x="1397000" y="1524000"/>
                  </a:lnTo>
                  <a:lnTo>
                    <a:pt x="1371600" y="1524000"/>
                  </a:lnTo>
                  <a:lnTo>
                    <a:pt x="1371600" y="1536700"/>
                  </a:lnTo>
                  <a:lnTo>
                    <a:pt x="1358900" y="1536700"/>
                  </a:lnTo>
                  <a:lnTo>
                    <a:pt x="1358900" y="1536700"/>
                  </a:lnTo>
                  <a:lnTo>
                    <a:pt x="1358900" y="1524000"/>
                  </a:lnTo>
                  <a:lnTo>
                    <a:pt x="1346200" y="1524000"/>
                  </a:lnTo>
                  <a:lnTo>
                    <a:pt x="1346200" y="1524000"/>
                  </a:lnTo>
                  <a:lnTo>
                    <a:pt x="1333500" y="1524000"/>
                  </a:lnTo>
                  <a:lnTo>
                    <a:pt x="1320800" y="1511300"/>
                  </a:lnTo>
                  <a:lnTo>
                    <a:pt x="1308100" y="1524000"/>
                  </a:lnTo>
                  <a:lnTo>
                    <a:pt x="1295400" y="1524000"/>
                  </a:lnTo>
                  <a:lnTo>
                    <a:pt x="1282700" y="1524000"/>
                  </a:lnTo>
                  <a:lnTo>
                    <a:pt x="1282700" y="1524000"/>
                  </a:lnTo>
                  <a:lnTo>
                    <a:pt x="12827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49400"/>
                  </a:lnTo>
                  <a:lnTo>
                    <a:pt x="1257300" y="1562100"/>
                  </a:lnTo>
                  <a:lnTo>
                    <a:pt x="1244600" y="1562100"/>
                  </a:lnTo>
                  <a:lnTo>
                    <a:pt x="1244600" y="1562100"/>
                  </a:lnTo>
                  <a:lnTo>
                    <a:pt x="1231900" y="1549400"/>
                  </a:lnTo>
                  <a:lnTo>
                    <a:pt x="12446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19200" y="1549400"/>
                  </a:lnTo>
                  <a:lnTo>
                    <a:pt x="1206500" y="1549400"/>
                  </a:lnTo>
                  <a:lnTo>
                    <a:pt x="1193800" y="1562100"/>
                  </a:lnTo>
                  <a:lnTo>
                    <a:pt x="1193800" y="15621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206500" y="1574800"/>
                  </a:lnTo>
                  <a:lnTo>
                    <a:pt x="1193800" y="15748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181100" y="1587500"/>
                  </a:lnTo>
                  <a:lnTo>
                    <a:pt x="1193800" y="1587500"/>
                  </a:lnTo>
                  <a:lnTo>
                    <a:pt x="1193800" y="1587500"/>
                  </a:lnTo>
                  <a:lnTo>
                    <a:pt x="1181100" y="1587500"/>
                  </a:lnTo>
                  <a:lnTo>
                    <a:pt x="1181100" y="1587500"/>
                  </a:lnTo>
                  <a:lnTo>
                    <a:pt x="1168400" y="1587500"/>
                  </a:lnTo>
                  <a:lnTo>
                    <a:pt x="1168400" y="1600200"/>
                  </a:lnTo>
                  <a:lnTo>
                    <a:pt x="1168400" y="1600200"/>
                  </a:lnTo>
                  <a:lnTo>
                    <a:pt x="1155700" y="1587500"/>
                  </a:lnTo>
                  <a:lnTo>
                    <a:pt x="1155700" y="1587500"/>
                  </a:lnTo>
                  <a:lnTo>
                    <a:pt x="1143000" y="1574800"/>
                  </a:lnTo>
                  <a:lnTo>
                    <a:pt x="1143000" y="1574800"/>
                  </a:lnTo>
                  <a:lnTo>
                    <a:pt x="1143000" y="1587500"/>
                  </a:lnTo>
                  <a:lnTo>
                    <a:pt x="11303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54100" y="1587500"/>
                  </a:lnTo>
                  <a:lnTo>
                    <a:pt x="1054100" y="1587500"/>
                  </a:lnTo>
                  <a:lnTo>
                    <a:pt x="1041400" y="1574800"/>
                  </a:lnTo>
                  <a:lnTo>
                    <a:pt x="1041400" y="1587500"/>
                  </a:lnTo>
                  <a:lnTo>
                    <a:pt x="1041400" y="1587500"/>
                  </a:lnTo>
                  <a:lnTo>
                    <a:pt x="10414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160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74800"/>
                  </a:lnTo>
                  <a:lnTo>
                    <a:pt x="977900" y="1574800"/>
                  </a:lnTo>
                  <a:lnTo>
                    <a:pt x="977900" y="1574800"/>
                  </a:lnTo>
                  <a:lnTo>
                    <a:pt x="965200" y="15748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52500" y="1549400"/>
                  </a:lnTo>
                  <a:lnTo>
                    <a:pt x="952500" y="1536700"/>
                  </a:lnTo>
                  <a:lnTo>
                    <a:pt x="952500" y="1536700"/>
                  </a:lnTo>
                  <a:lnTo>
                    <a:pt x="927100" y="1536700"/>
                  </a:lnTo>
                  <a:lnTo>
                    <a:pt x="939800" y="1536700"/>
                  </a:lnTo>
                  <a:lnTo>
                    <a:pt x="939800" y="1536700"/>
                  </a:lnTo>
                  <a:lnTo>
                    <a:pt x="939800" y="1524000"/>
                  </a:lnTo>
                  <a:lnTo>
                    <a:pt x="927100" y="1524000"/>
                  </a:lnTo>
                  <a:lnTo>
                    <a:pt x="927100" y="1511300"/>
                  </a:lnTo>
                  <a:lnTo>
                    <a:pt x="914400" y="1511300"/>
                  </a:lnTo>
                  <a:lnTo>
                    <a:pt x="914400" y="1511300"/>
                  </a:lnTo>
                  <a:lnTo>
                    <a:pt x="901700" y="1511300"/>
                  </a:lnTo>
                  <a:lnTo>
                    <a:pt x="9017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901700" y="1498600"/>
                  </a:lnTo>
                  <a:lnTo>
                    <a:pt x="889000" y="1485900"/>
                  </a:lnTo>
                  <a:lnTo>
                    <a:pt x="8890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63600" y="1485900"/>
                  </a:lnTo>
                  <a:lnTo>
                    <a:pt x="863600" y="1485900"/>
                  </a:lnTo>
                  <a:lnTo>
                    <a:pt x="850900" y="1485900"/>
                  </a:lnTo>
                  <a:lnTo>
                    <a:pt x="850900" y="1473200"/>
                  </a:lnTo>
                  <a:lnTo>
                    <a:pt x="838200" y="1485900"/>
                  </a:lnTo>
                  <a:lnTo>
                    <a:pt x="838200" y="1485900"/>
                  </a:lnTo>
                  <a:lnTo>
                    <a:pt x="825500" y="1485900"/>
                  </a:lnTo>
                  <a:lnTo>
                    <a:pt x="8255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98600"/>
                  </a:lnTo>
                  <a:lnTo>
                    <a:pt x="787400" y="1498600"/>
                  </a:lnTo>
                  <a:lnTo>
                    <a:pt x="787400" y="1498600"/>
                  </a:lnTo>
                  <a:lnTo>
                    <a:pt x="787400" y="1485900"/>
                  </a:lnTo>
                  <a:lnTo>
                    <a:pt x="787400" y="1485900"/>
                  </a:lnTo>
                  <a:lnTo>
                    <a:pt x="774700" y="1485900"/>
                  </a:lnTo>
                  <a:lnTo>
                    <a:pt x="7747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73100" y="1473200"/>
                  </a:lnTo>
                  <a:lnTo>
                    <a:pt x="673100" y="1473200"/>
                  </a:lnTo>
                  <a:lnTo>
                    <a:pt x="660400" y="1473200"/>
                  </a:lnTo>
                  <a:lnTo>
                    <a:pt x="647700" y="14732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47800"/>
                  </a:lnTo>
                  <a:lnTo>
                    <a:pt x="622300" y="1447800"/>
                  </a:lnTo>
                  <a:lnTo>
                    <a:pt x="622300" y="1447800"/>
                  </a:lnTo>
                  <a:lnTo>
                    <a:pt x="596900" y="14351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58800" y="1435100"/>
                  </a:lnTo>
                  <a:lnTo>
                    <a:pt x="546100" y="1435100"/>
                  </a:lnTo>
                  <a:lnTo>
                    <a:pt x="558800" y="1435100"/>
                  </a:lnTo>
                  <a:lnTo>
                    <a:pt x="533400" y="1435100"/>
                  </a:lnTo>
                  <a:lnTo>
                    <a:pt x="520700" y="1435100"/>
                  </a:lnTo>
                  <a:lnTo>
                    <a:pt x="508000" y="1422400"/>
                  </a:lnTo>
                  <a:lnTo>
                    <a:pt x="508000" y="1422400"/>
                  </a:lnTo>
                  <a:lnTo>
                    <a:pt x="431800" y="1422400"/>
                  </a:lnTo>
                  <a:lnTo>
                    <a:pt x="431800" y="1409700"/>
                  </a:lnTo>
                  <a:lnTo>
                    <a:pt x="431800" y="1409700"/>
                  </a:lnTo>
                  <a:lnTo>
                    <a:pt x="431800" y="1422400"/>
                  </a:lnTo>
                  <a:lnTo>
                    <a:pt x="419100" y="1409700"/>
                  </a:lnTo>
                  <a:lnTo>
                    <a:pt x="419100" y="1409700"/>
                  </a:lnTo>
                  <a:lnTo>
                    <a:pt x="406400" y="1397000"/>
                  </a:lnTo>
                  <a:lnTo>
                    <a:pt x="406400" y="1409700"/>
                  </a:lnTo>
                  <a:lnTo>
                    <a:pt x="393700" y="1409700"/>
                  </a:lnTo>
                  <a:lnTo>
                    <a:pt x="406400" y="1397000"/>
                  </a:lnTo>
                  <a:lnTo>
                    <a:pt x="419100" y="13843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31800" y="1346200"/>
                  </a:lnTo>
                  <a:lnTo>
                    <a:pt x="419100" y="1333500"/>
                  </a:lnTo>
                  <a:lnTo>
                    <a:pt x="431800" y="1320800"/>
                  </a:lnTo>
                  <a:lnTo>
                    <a:pt x="444500" y="1320800"/>
                  </a:lnTo>
                  <a:lnTo>
                    <a:pt x="469900" y="1282700"/>
                  </a:lnTo>
                  <a:lnTo>
                    <a:pt x="457200" y="1270000"/>
                  </a:lnTo>
                  <a:lnTo>
                    <a:pt x="457200" y="1257300"/>
                  </a:lnTo>
                  <a:lnTo>
                    <a:pt x="457200" y="12446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82600" y="1206500"/>
                  </a:lnTo>
                  <a:lnTo>
                    <a:pt x="469900" y="11938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30300"/>
                  </a:lnTo>
                  <a:lnTo>
                    <a:pt x="508000" y="1130300"/>
                  </a:lnTo>
                  <a:lnTo>
                    <a:pt x="508000" y="1117600"/>
                  </a:lnTo>
                  <a:lnTo>
                    <a:pt x="508000" y="1104900"/>
                  </a:lnTo>
                  <a:lnTo>
                    <a:pt x="533400" y="1066800"/>
                  </a:lnTo>
                  <a:lnTo>
                    <a:pt x="495300" y="1054100"/>
                  </a:lnTo>
                  <a:lnTo>
                    <a:pt x="482600" y="1066800"/>
                  </a:lnTo>
                  <a:lnTo>
                    <a:pt x="457200" y="1066800"/>
                  </a:lnTo>
                  <a:lnTo>
                    <a:pt x="457200" y="1054100"/>
                  </a:lnTo>
                  <a:lnTo>
                    <a:pt x="406400" y="1041400"/>
                  </a:lnTo>
                  <a:lnTo>
                    <a:pt x="406400" y="1054100"/>
                  </a:lnTo>
                  <a:lnTo>
                    <a:pt x="393700" y="1054100"/>
                  </a:lnTo>
                  <a:lnTo>
                    <a:pt x="355600" y="1054100"/>
                  </a:lnTo>
                  <a:lnTo>
                    <a:pt x="355600" y="10541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30200" y="1079500"/>
                  </a:lnTo>
                  <a:lnTo>
                    <a:pt x="292100" y="1066800"/>
                  </a:lnTo>
                  <a:lnTo>
                    <a:pt x="304800" y="1054100"/>
                  </a:lnTo>
                  <a:lnTo>
                    <a:pt x="292100" y="1054100"/>
                  </a:lnTo>
                  <a:lnTo>
                    <a:pt x="292100" y="1054100"/>
                  </a:lnTo>
                  <a:lnTo>
                    <a:pt x="279400" y="1054100"/>
                  </a:lnTo>
                  <a:lnTo>
                    <a:pt x="279400" y="1041400"/>
                  </a:lnTo>
                  <a:lnTo>
                    <a:pt x="279400" y="10414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287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54000" y="1003300"/>
                  </a:lnTo>
                  <a:lnTo>
                    <a:pt x="215900" y="990600"/>
                  </a:lnTo>
                  <a:lnTo>
                    <a:pt x="215900" y="990600"/>
                  </a:lnTo>
                  <a:lnTo>
                    <a:pt x="190500" y="990600"/>
                  </a:lnTo>
                  <a:lnTo>
                    <a:pt x="203200" y="977900"/>
                  </a:lnTo>
                  <a:lnTo>
                    <a:pt x="190500" y="977900"/>
                  </a:lnTo>
                  <a:lnTo>
                    <a:pt x="190500" y="977900"/>
                  </a:lnTo>
                  <a:lnTo>
                    <a:pt x="177800" y="977900"/>
                  </a:lnTo>
                  <a:lnTo>
                    <a:pt x="177800" y="965200"/>
                  </a:lnTo>
                  <a:lnTo>
                    <a:pt x="177800" y="952500"/>
                  </a:lnTo>
                  <a:lnTo>
                    <a:pt x="177800" y="939800"/>
                  </a:lnTo>
                  <a:lnTo>
                    <a:pt x="177800" y="927100"/>
                  </a:lnTo>
                  <a:lnTo>
                    <a:pt x="190500" y="927100"/>
                  </a:lnTo>
                  <a:lnTo>
                    <a:pt x="177800" y="927100"/>
                  </a:lnTo>
                  <a:lnTo>
                    <a:pt x="165100" y="927100"/>
                  </a:lnTo>
                  <a:lnTo>
                    <a:pt x="165100" y="927100"/>
                  </a:lnTo>
                  <a:lnTo>
                    <a:pt x="165100" y="914400"/>
                  </a:lnTo>
                  <a:lnTo>
                    <a:pt x="177800" y="889000"/>
                  </a:lnTo>
                  <a:lnTo>
                    <a:pt x="152400" y="876300"/>
                  </a:lnTo>
                  <a:lnTo>
                    <a:pt x="165100" y="876300"/>
                  </a:lnTo>
                  <a:lnTo>
                    <a:pt x="139700" y="8636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14300" y="812800"/>
                  </a:lnTo>
                  <a:lnTo>
                    <a:pt x="88900" y="812800"/>
                  </a:lnTo>
                  <a:lnTo>
                    <a:pt x="88900" y="825500"/>
                  </a:lnTo>
                  <a:lnTo>
                    <a:pt x="76200" y="825500"/>
                  </a:lnTo>
                  <a:lnTo>
                    <a:pt x="50800" y="825500"/>
                  </a:lnTo>
                  <a:lnTo>
                    <a:pt x="25400" y="825500"/>
                  </a:lnTo>
                  <a:lnTo>
                    <a:pt x="38100" y="825500"/>
                  </a:lnTo>
                  <a:lnTo>
                    <a:pt x="0" y="825500"/>
                  </a:lnTo>
                  <a:lnTo>
                    <a:pt x="12700" y="812800"/>
                  </a:lnTo>
                  <a:lnTo>
                    <a:pt x="0" y="800100"/>
                  </a:lnTo>
                  <a:lnTo>
                    <a:pt x="0" y="787400"/>
                  </a:lnTo>
                  <a:lnTo>
                    <a:pt x="12700" y="787400"/>
                  </a:lnTo>
                  <a:lnTo>
                    <a:pt x="25400" y="774700"/>
                  </a:lnTo>
                  <a:lnTo>
                    <a:pt x="12700" y="749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7" name="0417"/>
            <p:cNvSpPr/>
            <p:nvPr/>
          </p:nvSpPr>
          <p:spPr>
            <a:xfrm>
              <a:off x="3841244" y="2144589"/>
              <a:ext cx="1033982" cy="434853"/>
            </a:xfrm>
            <a:custGeom>
              <a:avLst/>
              <a:gdLst/>
              <a:ahLst/>
              <a:cxnLst/>
              <a:rect l="0" t="0" r="0" b="0"/>
              <a:pathLst>
                <a:path w="2540001" h="1193801">
                  <a:moveTo>
                    <a:pt x="50800" y="139700"/>
                  </a:moveTo>
                  <a:lnTo>
                    <a:pt x="63500" y="127000"/>
                  </a:lnTo>
                  <a:lnTo>
                    <a:pt x="63500" y="1270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01600"/>
                  </a:lnTo>
                  <a:lnTo>
                    <a:pt x="114300" y="101600"/>
                  </a:lnTo>
                  <a:lnTo>
                    <a:pt x="114300" y="101600"/>
                  </a:lnTo>
                  <a:lnTo>
                    <a:pt x="127000" y="101600"/>
                  </a:lnTo>
                  <a:lnTo>
                    <a:pt x="139700" y="88900"/>
                  </a:lnTo>
                  <a:lnTo>
                    <a:pt x="139700" y="101600"/>
                  </a:lnTo>
                  <a:lnTo>
                    <a:pt x="1397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77800" y="101600"/>
                  </a:lnTo>
                  <a:lnTo>
                    <a:pt x="177800" y="114300"/>
                  </a:lnTo>
                  <a:lnTo>
                    <a:pt x="190500" y="114300"/>
                  </a:lnTo>
                  <a:lnTo>
                    <a:pt x="203200" y="114300"/>
                  </a:lnTo>
                  <a:lnTo>
                    <a:pt x="203200" y="114300"/>
                  </a:lnTo>
                  <a:lnTo>
                    <a:pt x="215900" y="1143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14300"/>
                  </a:lnTo>
                  <a:lnTo>
                    <a:pt x="254000" y="101600"/>
                  </a:lnTo>
                  <a:lnTo>
                    <a:pt x="266700" y="88900"/>
                  </a:lnTo>
                  <a:lnTo>
                    <a:pt x="266700" y="88900"/>
                  </a:lnTo>
                  <a:lnTo>
                    <a:pt x="254000" y="88900"/>
                  </a:lnTo>
                  <a:lnTo>
                    <a:pt x="254000" y="88900"/>
                  </a:lnTo>
                  <a:lnTo>
                    <a:pt x="241300" y="88900"/>
                  </a:lnTo>
                  <a:lnTo>
                    <a:pt x="254000" y="50800"/>
                  </a:lnTo>
                  <a:lnTo>
                    <a:pt x="292100" y="63500"/>
                  </a:lnTo>
                  <a:lnTo>
                    <a:pt x="292100" y="63500"/>
                  </a:lnTo>
                  <a:lnTo>
                    <a:pt x="304800" y="63500"/>
                  </a:lnTo>
                  <a:lnTo>
                    <a:pt x="330200" y="63500"/>
                  </a:lnTo>
                  <a:lnTo>
                    <a:pt x="330200" y="63500"/>
                  </a:lnTo>
                  <a:lnTo>
                    <a:pt x="317500" y="63500"/>
                  </a:lnTo>
                  <a:lnTo>
                    <a:pt x="330200" y="50800"/>
                  </a:lnTo>
                  <a:lnTo>
                    <a:pt x="368300" y="63500"/>
                  </a:lnTo>
                  <a:lnTo>
                    <a:pt x="368300" y="50800"/>
                  </a:lnTo>
                  <a:lnTo>
                    <a:pt x="381000" y="63500"/>
                  </a:lnTo>
                  <a:lnTo>
                    <a:pt x="406400" y="635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44500" y="12700"/>
                  </a:lnTo>
                  <a:lnTo>
                    <a:pt x="431800" y="0"/>
                  </a:lnTo>
                  <a:lnTo>
                    <a:pt x="469900" y="12700"/>
                  </a:lnTo>
                  <a:lnTo>
                    <a:pt x="482600" y="12700"/>
                  </a:lnTo>
                  <a:lnTo>
                    <a:pt x="495300" y="12700"/>
                  </a:lnTo>
                  <a:lnTo>
                    <a:pt x="508000" y="12700"/>
                  </a:lnTo>
                  <a:lnTo>
                    <a:pt x="508000" y="12700"/>
                  </a:lnTo>
                  <a:lnTo>
                    <a:pt x="533400" y="25400"/>
                  </a:lnTo>
                  <a:lnTo>
                    <a:pt x="533400" y="38100"/>
                  </a:lnTo>
                  <a:lnTo>
                    <a:pt x="546100" y="25400"/>
                  </a:lnTo>
                  <a:lnTo>
                    <a:pt x="558800" y="25400"/>
                  </a:lnTo>
                  <a:lnTo>
                    <a:pt x="584200" y="25400"/>
                  </a:lnTo>
                  <a:lnTo>
                    <a:pt x="584200" y="12700"/>
                  </a:lnTo>
                  <a:lnTo>
                    <a:pt x="596900" y="12700"/>
                  </a:lnTo>
                  <a:lnTo>
                    <a:pt x="596900" y="12700"/>
                  </a:lnTo>
                  <a:lnTo>
                    <a:pt x="609600" y="12700"/>
                  </a:lnTo>
                  <a:lnTo>
                    <a:pt x="647700" y="12700"/>
                  </a:lnTo>
                  <a:lnTo>
                    <a:pt x="647700" y="12700"/>
                  </a:lnTo>
                  <a:lnTo>
                    <a:pt x="660400" y="12700"/>
                  </a:lnTo>
                  <a:lnTo>
                    <a:pt x="673100" y="12700"/>
                  </a:lnTo>
                  <a:lnTo>
                    <a:pt x="685800" y="12700"/>
                  </a:lnTo>
                  <a:lnTo>
                    <a:pt x="711200" y="12700"/>
                  </a:lnTo>
                  <a:lnTo>
                    <a:pt x="711200" y="12700"/>
                  </a:lnTo>
                  <a:lnTo>
                    <a:pt x="736600" y="12700"/>
                  </a:lnTo>
                  <a:lnTo>
                    <a:pt x="736600" y="12700"/>
                  </a:lnTo>
                  <a:lnTo>
                    <a:pt x="749300" y="254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74700" y="12700"/>
                  </a:lnTo>
                  <a:lnTo>
                    <a:pt x="787400" y="25400"/>
                  </a:lnTo>
                  <a:lnTo>
                    <a:pt x="800100" y="25400"/>
                  </a:lnTo>
                  <a:lnTo>
                    <a:pt x="800100" y="25400"/>
                  </a:lnTo>
                  <a:lnTo>
                    <a:pt x="812800" y="254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38100"/>
                  </a:lnTo>
                  <a:lnTo>
                    <a:pt x="8509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63500"/>
                  </a:lnTo>
                  <a:lnTo>
                    <a:pt x="863600" y="63500"/>
                  </a:lnTo>
                  <a:lnTo>
                    <a:pt x="850900" y="63500"/>
                  </a:lnTo>
                  <a:lnTo>
                    <a:pt x="850900" y="76200"/>
                  </a:lnTo>
                  <a:lnTo>
                    <a:pt x="876300" y="88900"/>
                  </a:lnTo>
                  <a:lnTo>
                    <a:pt x="863600" y="88900"/>
                  </a:lnTo>
                  <a:lnTo>
                    <a:pt x="876300" y="101600"/>
                  </a:lnTo>
                  <a:lnTo>
                    <a:pt x="876300" y="101600"/>
                  </a:lnTo>
                  <a:lnTo>
                    <a:pt x="889000" y="114300"/>
                  </a:lnTo>
                  <a:lnTo>
                    <a:pt x="876300" y="114300"/>
                  </a:lnTo>
                  <a:lnTo>
                    <a:pt x="889000" y="114300"/>
                  </a:lnTo>
                  <a:lnTo>
                    <a:pt x="889000" y="127000"/>
                  </a:lnTo>
                  <a:lnTo>
                    <a:pt x="889000" y="139700"/>
                  </a:lnTo>
                  <a:lnTo>
                    <a:pt x="901700" y="139700"/>
                  </a:lnTo>
                  <a:lnTo>
                    <a:pt x="901700" y="139700"/>
                  </a:lnTo>
                  <a:lnTo>
                    <a:pt x="939800" y="139700"/>
                  </a:lnTo>
                  <a:lnTo>
                    <a:pt x="939800" y="139700"/>
                  </a:lnTo>
                  <a:lnTo>
                    <a:pt x="9398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52500" y="165100"/>
                  </a:lnTo>
                  <a:lnTo>
                    <a:pt x="965200" y="165100"/>
                  </a:lnTo>
                  <a:lnTo>
                    <a:pt x="965200" y="177800"/>
                  </a:lnTo>
                  <a:lnTo>
                    <a:pt x="990600" y="177800"/>
                  </a:lnTo>
                  <a:lnTo>
                    <a:pt x="990600" y="1905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90600" y="215900"/>
                  </a:lnTo>
                  <a:lnTo>
                    <a:pt x="990600" y="215900"/>
                  </a:lnTo>
                  <a:lnTo>
                    <a:pt x="1003300" y="2159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54000"/>
                  </a:lnTo>
                  <a:lnTo>
                    <a:pt x="1028700" y="254000"/>
                  </a:lnTo>
                  <a:lnTo>
                    <a:pt x="1028700" y="266700"/>
                  </a:lnTo>
                  <a:lnTo>
                    <a:pt x="1016000" y="266700"/>
                  </a:lnTo>
                  <a:lnTo>
                    <a:pt x="1003300" y="266700"/>
                  </a:lnTo>
                  <a:lnTo>
                    <a:pt x="1003300" y="266700"/>
                  </a:lnTo>
                  <a:lnTo>
                    <a:pt x="990600" y="2667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28700" y="279400"/>
                  </a:lnTo>
                  <a:lnTo>
                    <a:pt x="1041400" y="292100"/>
                  </a:lnTo>
                  <a:lnTo>
                    <a:pt x="1041400" y="292100"/>
                  </a:lnTo>
                  <a:lnTo>
                    <a:pt x="1028700" y="304800"/>
                  </a:lnTo>
                  <a:lnTo>
                    <a:pt x="1041400" y="304800"/>
                  </a:lnTo>
                  <a:lnTo>
                    <a:pt x="1041400" y="304800"/>
                  </a:lnTo>
                  <a:lnTo>
                    <a:pt x="1054100" y="3175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66800" y="330200"/>
                  </a:lnTo>
                  <a:lnTo>
                    <a:pt x="1066800" y="330200"/>
                  </a:lnTo>
                  <a:lnTo>
                    <a:pt x="1079500" y="3175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17500"/>
                  </a:lnTo>
                  <a:lnTo>
                    <a:pt x="1130300" y="279400"/>
                  </a:lnTo>
                  <a:lnTo>
                    <a:pt x="1117600" y="279400"/>
                  </a:lnTo>
                  <a:lnTo>
                    <a:pt x="1143000" y="292100"/>
                  </a:lnTo>
                  <a:lnTo>
                    <a:pt x="1143000" y="304800"/>
                  </a:lnTo>
                  <a:lnTo>
                    <a:pt x="1155700" y="304800"/>
                  </a:lnTo>
                  <a:lnTo>
                    <a:pt x="1155700" y="304800"/>
                  </a:lnTo>
                  <a:lnTo>
                    <a:pt x="1168400" y="304800"/>
                  </a:lnTo>
                  <a:lnTo>
                    <a:pt x="1168400" y="304800"/>
                  </a:lnTo>
                  <a:lnTo>
                    <a:pt x="1206500" y="304800"/>
                  </a:lnTo>
                  <a:lnTo>
                    <a:pt x="1206500" y="304800"/>
                  </a:lnTo>
                  <a:lnTo>
                    <a:pt x="1219200" y="292100"/>
                  </a:lnTo>
                  <a:lnTo>
                    <a:pt x="1219200" y="292100"/>
                  </a:lnTo>
                  <a:lnTo>
                    <a:pt x="1231900" y="279400"/>
                  </a:lnTo>
                  <a:lnTo>
                    <a:pt x="1244600" y="279400"/>
                  </a:lnTo>
                  <a:lnTo>
                    <a:pt x="1244600" y="304800"/>
                  </a:lnTo>
                  <a:lnTo>
                    <a:pt x="1257300" y="292100"/>
                  </a:lnTo>
                  <a:lnTo>
                    <a:pt x="1282700" y="292100"/>
                  </a:lnTo>
                  <a:lnTo>
                    <a:pt x="1295400" y="292100"/>
                  </a:lnTo>
                  <a:lnTo>
                    <a:pt x="1320800" y="292100"/>
                  </a:lnTo>
                  <a:lnTo>
                    <a:pt x="1333500" y="2921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46200" y="304800"/>
                  </a:lnTo>
                  <a:lnTo>
                    <a:pt x="1346200" y="317500"/>
                  </a:lnTo>
                  <a:lnTo>
                    <a:pt x="1346200" y="317500"/>
                  </a:lnTo>
                  <a:lnTo>
                    <a:pt x="1358900" y="3175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71600" y="330200"/>
                  </a:lnTo>
                  <a:lnTo>
                    <a:pt x="1384300" y="330200"/>
                  </a:lnTo>
                  <a:lnTo>
                    <a:pt x="1409700" y="317500"/>
                  </a:lnTo>
                  <a:lnTo>
                    <a:pt x="1422400" y="317500"/>
                  </a:lnTo>
                  <a:lnTo>
                    <a:pt x="1435100" y="3302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30200"/>
                  </a:lnTo>
                  <a:lnTo>
                    <a:pt x="1473200" y="317500"/>
                  </a:lnTo>
                  <a:lnTo>
                    <a:pt x="1485900" y="317500"/>
                  </a:lnTo>
                  <a:lnTo>
                    <a:pt x="1498600" y="317500"/>
                  </a:lnTo>
                  <a:lnTo>
                    <a:pt x="1511300" y="317500"/>
                  </a:lnTo>
                  <a:lnTo>
                    <a:pt x="1511300" y="3175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62100" y="317500"/>
                  </a:lnTo>
                  <a:lnTo>
                    <a:pt x="1562100" y="317500"/>
                  </a:lnTo>
                  <a:lnTo>
                    <a:pt x="1600200" y="304800"/>
                  </a:lnTo>
                  <a:lnTo>
                    <a:pt x="1600200" y="292100"/>
                  </a:lnTo>
                  <a:lnTo>
                    <a:pt x="1612900" y="292100"/>
                  </a:lnTo>
                  <a:lnTo>
                    <a:pt x="1625600" y="2794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38300" y="279400"/>
                  </a:lnTo>
                  <a:lnTo>
                    <a:pt x="1651000" y="254000"/>
                  </a:lnTo>
                  <a:lnTo>
                    <a:pt x="1663700" y="254000"/>
                  </a:lnTo>
                  <a:lnTo>
                    <a:pt x="1663700" y="254000"/>
                  </a:lnTo>
                  <a:lnTo>
                    <a:pt x="1714500" y="254000"/>
                  </a:lnTo>
                  <a:lnTo>
                    <a:pt x="1714500" y="254000"/>
                  </a:lnTo>
                  <a:lnTo>
                    <a:pt x="1765300" y="266700"/>
                  </a:lnTo>
                  <a:lnTo>
                    <a:pt x="1790700" y="254000"/>
                  </a:lnTo>
                  <a:lnTo>
                    <a:pt x="1790700" y="266700"/>
                  </a:lnTo>
                  <a:lnTo>
                    <a:pt x="1778000" y="292100"/>
                  </a:lnTo>
                  <a:lnTo>
                    <a:pt x="1790700" y="304800"/>
                  </a:lnTo>
                  <a:lnTo>
                    <a:pt x="1778000" y="317500"/>
                  </a:lnTo>
                  <a:lnTo>
                    <a:pt x="1790700" y="317500"/>
                  </a:lnTo>
                  <a:lnTo>
                    <a:pt x="1803400" y="317500"/>
                  </a:lnTo>
                  <a:lnTo>
                    <a:pt x="1816100" y="317500"/>
                  </a:lnTo>
                  <a:lnTo>
                    <a:pt x="1816100" y="304800"/>
                  </a:lnTo>
                  <a:lnTo>
                    <a:pt x="1854200" y="317500"/>
                  </a:lnTo>
                  <a:lnTo>
                    <a:pt x="1866900" y="317500"/>
                  </a:lnTo>
                  <a:lnTo>
                    <a:pt x="1892300" y="330200"/>
                  </a:lnTo>
                  <a:lnTo>
                    <a:pt x="1917700" y="330200"/>
                  </a:lnTo>
                  <a:lnTo>
                    <a:pt x="1930400" y="342900"/>
                  </a:lnTo>
                  <a:lnTo>
                    <a:pt x="1930400" y="342900"/>
                  </a:lnTo>
                  <a:lnTo>
                    <a:pt x="1955800" y="342900"/>
                  </a:lnTo>
                  <a:lnTo>
                    <a:pt x="1943100" y="342900"/>
                  </a:lnTo>
                  <a:lnTo>
                    <a:pt x="1943100" y="355600"/>
                  </a:lnTo>
                  <a:lnTo>
                    <a:pt x="1943100" y="355600"/>
                  </a:lnTo>
                  <a:lnTo>
                    <a:pt x="1955800" y="355600"/>
                  </a:lnTo>
                  <a:lnTo>
                    <a:pt x="19558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93900" y="330200"/>
                  </a:lnTo>
                  <a:lnTo>
                    <a:pt x="1993900" y="330200"/>
                  </a:lnTo>
                  <a:lnTo>
                    <a:pt x="2006600" y="342900"/>
                  </a:lnTo>
                  <a:lnTo>
                    <a:pt x="2006600" y="330200"/>
                  </a:lnTo>
                  <a:lnTo>
                    <a:pt x="20193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19300" y="3175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19300" y="317500"/>
                  </a:lnTo>
                  <a:lnTo>
                    <a:pt x="2019300" y="304800"/>
                  </a:lnTo>
                  <a:lnTo>
                    <a:pt x="2019300" y="292100"/>
                  </a:lnTo>
                  <a:lnTo>
                    <a:pt x="2032000" y="292100"/>
                  </a:lnTo>
                  <a:lnTo>
                    <a:pt x="2032000" y="292100"/>
                  </a:lnTo>
                  <a:lnTo>
                    <a:pt x="2032000" y="279400"/>
                  </a:lnTo>
                  <a:lnTo>
                    <a:pt x="2044700" y="279400"/>
                  </a:lnTo>
                  <a:lnTo>
                    <a:pt x="2044700" y="266700"/>
                  </a:lnTo>
                  <a:lnTo>
                    <a:pt x="2070100" y="266700"/>
                  </a:lnTo>
                  <a:lnTo>
                    <a:pt x="2070100" y="266700"/>
                  </a:lnTo>
                  <a:lnTo>
                    <a:pt x="2070100" y="254000"/>
                  </a:lnTo>
                  <a:lnTo>
                    <a:pt x="2070100" y="254000"/>
                  </a:lnTo>
                  <a:lnTo>
                    <a:pt x="2082800" y="241300"/>
                  </a:lnTo>
                  <a:lnTo>
                    <a:pt x="20955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20900" y="241300"/>
                  </a:lnTo>
                  <a:lnTo>
                    <a:pt x="2120900" y="228600"/>
                  </a:lnTo>
                  <a:lnTo>
                    <a:pt x="2133600" y="2286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59000" y="215900"/>
                  </a:lnTo>
                  <a:lnTo>
                    <a:pt x="2159000" y="203200"/>
                  </a:lnTo>
                  <a:lnTo>
                    <a:pt x="2171700" y="203200"/>
                  </a:lnTo>
                  <a:lnTo>
                    <a:pt x="2184400" y="203200"/>
                  </a:lnTo>
                  <a:lnTo>
                    <a:pt x="2184400" y="190500"/>
                  </a:lnTo>
                  <a:lnTo>
                    <a:pt x="21971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35200" y="203200"/>
                  </a:lnTo>
                  <a:lnTo>
                    <a:pt x="2235200" y="190500"/>
                  </a:lnTo>
                  <a:lnTo>
                    <a:pt x="2247900" y="190500"/>
                  </a:lnTo>
                  <a:lnTo>
                    <a:pt x="2247900" y="190500"/>
                  </a:lnTo>
                  <a:lnTo>
                    <a:pt x="2260600" y="1905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73300" y="2032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98700" y="254000"/>
                  </a:lnTo>
                  <a:lnTo>
                    <a:pt x="2298700" y="254000"/>
                  </a:lnTo>
                  <a:lnTo>
                    <a:pt x="2311400" y="254000"/>
                  </a:lnTo>
                  <a:lnTo>
                    <a:pt x="2298700" y="254000"/>
                  </a:lnTo>
                  <a:lnTo>
                    <a:pt x="2336800" y="266700"/>
                  </a:lnTo>
                  <a:lnTo>
                    <a:pt x="2362200" y="266700"/>
                  </a:lnTo>
                  <a:lnTo>
                    <a:pt x="23749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79400"/>
                  </a:lnTo>
                  <a:lnTo>
                    <a:pt x="2400300" y="292100"/>
                  </a:lnTo>
                  <a:lnTo>
                    <a:pt x="2413000" y="292100"/>
                  </a:lnTo>
                  <a:lnTo>
                    <a:pt x="2413000" y="292100"/>
                  </a:lnTo>
                  <a:lnTo>
                    <a:pt x="2425700" y="292100"/>
                  </a:lnTo>
                  <a:lnTo>
                    <a:pt x="24257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13000" y="317500"/>
                  </a:lnTo>
                  <a:lnTo>
                    <a:pt x="2413000" y="317500"/>
                  </a:lnTo>
                  <a:lnTo>
                    <a:pt x="2400300" y="317500"/>
                  </a:lnTo>
                  <a:lnTo>
                    <a:pt x="2387600" y="317500"/>
                  </a:lnTo>
                  <a:lnTo>
                    <a:pt x="2387600" y="330200"/>
                  </a:lnTo>
                  <a:lnTo>
                    <a:pt x="23622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24100" y="330200"/>
                  </a:lnTo>
                  <a:lnTo>
                    <a:pt x="2298700" y="330200"/>
                  </a:lnTo>
                  <a:lnTo>
                    <a:pt x="2298700" y="330200"/>
                  </a:lnTo>
                  <a:lnTo>
                    <a:pt x="2286000" y="330200"/>
                  </a:lnTo>
                  <a:lnTo>
                    <a:pt x="2286000" y="330200"/>
                  </a:lnTo>
                  <a:lnTo>
                    <a:pt x="2273300" y="330200"/>
                  </a:lnTo>
                  <a:lnTo>
                    <a:pt x="2260600" y="330200"/>
                  </a:lnTo>
                  <a:lnTo>
                    <a:pt x="2260600" y="342900"/>
                  </a:lnTo>
                  <a:lnTo>
                    <a:pt x="2260600" y="342900"/>
                  </a:lnTo>
                  <a:lnTo>
                    <a:pt x="2247900" y="342900"/>
                  </a:lnTo>
                  <a:lnTo>
                    <a:pt x="2247900" y="355600"/>
                  </a:lnTo>
                  <a:lnTo>
                    <a:pt x="2235200" y="355600"/>
                  </a:lnTo>
                  <a:lnTo>
                    <a:pt x="2235200" y="342900"/>
                  </a:lnTo>
                  <a:lnTo>
                    <a:pt x="2222500" y="355600"/>
                  </a:lnTo>
                  <a:lnTo>
                    <a:pt x="2222500" y="355600"/>
                  </a:lnTo>
                  <a:lnTo>
                    <a:pt x="2209800" y="355600"/>
                  </a:lnTo>
                  <a:lnTo>
                    <a:pt x="2197100" y="368300"/>
                  </a:lnTo>
                  <a:lnTo>
                    <a:pt x="2222500" y="368300"/>
                  </a:lnTo>
                  <a:lnTo>
                    <a:pt x="2235200" y="368300"/>
                  </a:lnTo>
                  <a:lnTo>
                    <a:pt x="2247900" y="368300"/>
                  </a:lnTo>
                  <a:lnTo>
                    <a:pt x="2247900" y="381000"/>
                  </a:lnTo>
                  <a:lnTo>
                    <a:pt x="2247900" y="381000"/>
                  </a:lnTo>
                  <a:lnTo>
                    <a:pt x="2235200" y="381000"/>
                  </a:lnTo>
                  <a:lnTo>
                    <a:pt x="2247900" y="381000"/>
                  </a:lnTo>
                  <a:lnTo>
                    <a:pt x="2247900" y="393700"/>
                  </a:lnTo>
                  <a:lnTo>
                    <a:pt x="2260600" y="393700"/>
                  </a:lnTo>
                  <a:lnTo>
                    <a:pt x="2273300" y="393700"/>
                  </a:lnTo>
                  <a:lnTo>
                    <a:pt x="2286000" y="406400"/>
                  </a:lnTo>
                  <a:lnTo>
                    <a:pt x="2298700" y="406400"/>
                  </a:lnTo>
                  <a:lnTo>
                    <a:pt x="2311400" y="406400"/>
                  </a:lnTo>
                  <a:lnTo>
                    <a:pt x="2298700" y="419100"/>
                  </a:lnTo>
                  <a:lnTo>
                    <a:pt x="2311400" y="419100"/>
                  </a:lnTo>
                  <a:lnTo>
                    <a:pt x="2311400" y="419100"/>
                  </a:lnTo>
                  <a:lnTo>
                    <a:pt x="2324100" y="431800"/>
                  </a:lnTo>
                  <a:lnTo>
                    <a:pt x="2324100" y="431800"/>
                  </a:lnTo>
                  <a:lnTo>
                    <a:pt x="2324100" y="4445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62200" y="469900"/>
                  </a:lnTo>
                  <a:lnTo>
                    <a:pt x="2362200" y="482600"/>
                  </a:lnTo>
                  <a:lnTo>
                    <a:pt x="2349500" y="482600"/>
                  </a:lnTo>
                  <a:lnTo>
                    <a:pt x="2349500" y="469900"/>
                  </a:lnTo>
                  <a:lnTo>
                    <a:pt x="2349500" y="482600"/>
                  </a:lnTo>
                  <a:lnTo>
                    <a:pt x="2362200" y="495300"/>
                  </a:lnTo>
                  <a:lnTo>
                    <a:pt x="2374900" y="495300"/>
                  </a:lnTo>
                  <a:lnTo>
                    <a:pt x="2387600" y="495300"/>
                  </a:lnTo>
                  <a:lnTo>
                    <a:pt x="2387600" y="495300"/>
                  </a:lnTo>
                  <a:lnTo>
                    <a:pt x="2400300" y="495300"/>
                  </a:lnTo>
                  <a:lnTo>
                    <a:pt x="2413000" y="5080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25700" y="495300"/>
                  </a:lnTo>
                  <a:lnTo>
                    <a:pt x="2438400" y="495300"/>
                  </a:lnTo>
                  <a:lnTo>
                    <a:pt x="2451100" y="508000"/>
                  </a:lnTo>
                  <a:lnTo>
                    <a:pt x="2451100" y="508000"/>
                  </a:lnTo>
                  <a:lnTo>
                    <a:pt x="2463800" y="508000"/>
                  </a:lnTo>
                  <a:lnTo>
                    <a:pt x="2476500" y="495300"/>
                  </a:lnTo>
                  <a:lnTo>
                    <a:pt x="2489200" y="482600"/>
                  </a:lnTo>
                  <a:lnTo>
                    <a:pt x="2489200" y="495300"/>
                  </a:lnTo>
                  <a:lnTo>
                    <a:pt x="2501900" y="495300"/>
                  </a:lnTo>
                  <a:lnTo>
                    <a:pt x="2489200" y="5207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27300" y="533400"/>
                  </a:lnTo>
                  <a:lnTo>
                    <a:pt x="2527300" y="533400"/>
                  </a:lnTo>
                  <a:lnTo>
                    <a:pt x="2527300" y="546100"/>
                  </a:lnTo>
                  <a:lnTo>
                    <a:pt x="2527300" y="546100"/>
                  </a:lnTo>
                  <a:lnTo>
                    <a:pt x="2540000" y="546100"/>
                  </a:lnTo>
                  <a:lnTo>
                    <a:pt x="2540000" y="5588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14600" y="558800"/>
                  </a:lnTo>
                  <a:lnTo>
                    <a:pt x="2514600" y="558800"/>
                  </a:lnTo>
                  <a:lnTo>
                    <a:pt x="2489200" y="571500"/>
                  </a:lnTo>
                  <a:lnTo>
                    <a:pt x="2451100" y="571500"/>
                  </a:lnTo>
                  <a:lnTo>
                    <a:pt x="2425700" y="558800"/>
                  </a:lnTo>
                  <a:lnTo>
                    <a:pt x="2438400" y="558800"/>
                  </a:lnTo>
                  <a:lnTo>
                    <a:pt x="2438400" y="571500"/>
                  </a:lnTo>
                  <a:lnTo>
                    <a:pt x="2438400" y="571500"/>
                  </a:lnTo>
                  <a:lnTo>
                    <a:pt x="2400300" y="558800"/>
                  </a:lnTo>
                  <a:lnTo>
                    <a:pt x="2400300" y="558800"/>
                  </a:lnTo>
                  <a:lnTo>
                    <a:pt x="2387600" y="558800"/>
                  </a:lnTo>
                  <a:lnTo>
                    <a:pt x="2387600" y="558800"/>
                  </a:lnTo>
                  <a:lnTo>
                    <a:pt x="2362200" y="596900"/>
                  </a:lnTo>
                  <a:lnTo>
                    <a:pt x="2336800" y="596900"/>
                  </a:lnTo>
                  <a:lnTo>
                    <a:pt x="2349500" y="596900"/>
                  </a:lnTo>
                  <a:lnTo>
                    <a:pt x="2349500" y="596900"/>
                  </a:lnTo>
                  <a:lnTo>
                    <a:pt x="2336800" y="584200"/>
                  </a:lnTo>
                  <a:lnTo>
                    <a:pt x="2324100" y="584200"/>
                  </a:lnTo>
                  <a:lnTo>
                    <a:pt x="2324100" y="596900"/>
                  </a:lnTo>
                  <a:lnTo>
                    <a:pt x="2336800" y="596900"/>
                  </a:lnTo>
                  <a:lnTo>
                    <a:pt x="2324100" y="596900"/>
                  </a:lnTo>
                  <a:lnTo>
                    <a:pt x="2311400" y="596900"/>
                  </a:lnTo>
                  <a:lnTo>
                    <a:pt x="2311400" y="596900"/>
                  </a:lnTo>
                  <a:lnTo>
                    <a:pt x="2336800" y="596900"/>
                  </a:lnTo>
                  <a:lnTo>
                    <a:pt x="2349500" y="609600"/>
                  </a:lnTo>
                  <a:lnTo>
                    <a:pt x="2362200" y="609600"/>
                  </a:lnTo>
                  <a:lnTo>
                    <a:pt x="2349500" y="622300"/>
                  </a:lnTo>
                  <a:lnTo>
                    <a:pt x="2324100" y="622300"/>
                  </a:lnTo>
                  <a:lnTo>
                    <a:pt x="2324100" y="635000"/>
                  </a:lnTo>
                  <a:lnTo>
                    <a:pt x="2349500" y="635000"/>
                  </a:lnTo>
                  <a:lnTo>
                    <a:pt x="2349500" y="635000"/>
                  </a:lnTo>
                  <a:lnTo>
                    <a:pt x="2362200" y="635000"/>
                  </a:lnTo>
                  <a:lnTo>
                    <a:pt x="2362200" y="635000"/>
                  </a:lnTo>
                  <a:lnTo>
                    <a:pt x="2349500" y="647700"/>
                  </a:lnTo>
                  <a:lnTo>
                    <a:pt x="2336800" y="647700"/>
                  </a:lnTo>
                  <a:lnTo>
                    <a:pt x="2349500" y="647700"/>
                  </a:lnTo>
                  <a:lnTo>
                    <a:pt x="2349500" y="647700"/>
                  </a:lnTo>
                  <a:lnTo>
                    <a:pt x="2362200" y="647700"/>
                  </a:lnTo>
                  <a:lnTo>
                    <a:pt x="2349500" y="647700"/>
                  </a:lnTo>
                  <a:lnTo>
                    <a:pt x="23495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11400" y="685800"/>
                  </a:lnTo>
                  <a:lnTo>
                    <a:pt x="2324100" y="685800"/>
                  </a:lnTo>
                  <a:lnTo>
                    <a:pt x="2324100" y="7112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36800" y="762000"/>
                  </a:lnTo>
                  <a:lnTo>
                    <a:pt x="2336800" y="762000"/>
                  </a:lnTo>
                  <a:lnTo>
                    <a:pt x="23241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298700" y="774700"/>
                  </a:lnTo>
                  <a:lnTo>
                    <a:pt x="2298700" y="774700"/>
                  </a:lnTo>
                  <a:lnTo>
                    <a:pt x="2273300" y="774700"/>
                  </a:lnTo>
                  <a:lnTo>
                    <a:pt x="2273300" y="787400"/>
                  </a:lnTo>
                  <a:lnTo>
                    <a:pt x="22606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22500" y="787400"/>
                  </a:lnTo>
                  <a:lnTo>
                    <a:pt x="2209800" y="787400"/>
                  </a:lnTo>
                  <a:lnTo>
                    <a:pt x="2197100" y="787400"/>
                  </a:lnTo>
                  <a:lnTo>
                    <a:pt x="2184400" y="7874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71700" y="800100"/>
                  </a:lnTo>
                  <a:lnTo>
                    <a:pt x="2171700" y="800100"/>
                  </a:lnTo>
                  <a:lnTo>
                    <a:pt x="2159000" y="800100"/>
                  </a:lnTo>
                  <a:lnTo>
                    <a:pt x="2159000" y="8001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76300"/>
                  </a:lnTo>
                  <a:lnTo>
                    <a:pt x="2222500" y="889000"/>
                  </a:lnTo>
                  <a:lnTo>
                    <a:pt x="2222500" y="889000"/>
                  </a:lnTo>
                  <a:lnTo>
                    <a:pt x="2235200" y="889000"/>
                  </a:lnTo>
                  <a:lnTo>
                    <a:pt x="2235200" y="889000"/>
                  </a:lnTo>
                  <a:lnTo>
                    <a:pt x="2235200" y="914400"/>
                  </a:lnTo>
                  <a:lnTo>
                    <a:pt x="22352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60600" y="914400"/>
                  </a:lnTo>
                  <a:lnTo>
                    <a:pt x="2247900" y="927100"/>
                  </a:lnTo>
                  <a:lnTo>
                    <a:pt x="2222500" y="927100"/>
                  </a:lnTo>
                  <a:lnTo>
                    <a:pt x="2222500" y="939800"/>
                  </a:lnTo>
                  <a:lnTo>
                    <a:pt x="2184400" y="939800"/>
                  </a:lnTo>
                  <a:lnTo>
                    <a:pt x="2184400" y="9525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209800" y="9525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09800" y="1003300"/>
                  </a:lnTo>
                  <a:lnTo>
                    <a:pt x="2197100" y="1028700"/>
                  </a:lnTo>
                  <a:lnTo>
                    <a:pt x="2197100" y="1016000"/>
                  </a:lnTo>
                  <a:lnTo>
                    <a:pt x="2184400" y="1028700"/>
                  </a:lnTo>
                  <a:lnTo>
                    <a:pt x="2171700" y="1028700"/>
                  </a:lnTo>
                  <a:lnTo>
                    <a:pt x="2159000" y="1041400"/>
                  </a:lnTo>
                  <a:lnTo>
                    <a:pt x="2146300" y="1041400"/>
                  </a:lnTo>
                  <a:lnTo>
                    <a:pt x="2159000" y="1041400"/>
                  </a:lnTo>
                  <a:lnTo>
                    <a:pt x="2159000" y="1041400"/>
                  </a:lnTo>
                  <a:lnTo>
                    <a:pt x="2171700" y="1041400"/>
                  </a:lnTo>
                  <a:lnTo>
                    <a:pt x="2171700" y="1054100"/>
                  </a:lnTo>
                  <a:lnTo>
                    <a:pt x="2159000" y="1054100"/>
                  </a:lnTo>
                  <a:lnTo>
                    <a:pt x="2146300" y="1066800"/>
                  </a:lnTo>
                  <a:lnTo>
                    <a:pt x="2159000" y="1066800"/>
                  </a:lnTo>
                  <a:lnTo>
                    <a:pt x="2159000" y="1066800"/>
                  </a:lnTo>
                  <a:lnTo>
                    <a:pt x="2146300" y="1079500"/>
                  </a:lnTo>
                  <a:lnTo>
                    <a:pt x="2146300" y="1079500"/>
                  </a:lnTo>
                  <a:lnTo>
                    <a:pt x="2133600" y="1079500"/>
                  </a:lnTo>
                  <a:lnTo>
                    <a:pt x="2120900" y="1079500"/>
                  </a:lnTo>
                  <a:lnTo>
                    <a:pt x="2108200" y="1079500"/>
                  </a:lnTo>
                  <a:lnTo>
                    <a:pt x="2095500" y="1066800"/>
                  </a:lnTo>
                  <a:lnTo>
                    <a:pt x="2095500" y="1054100"/>
                  </a:lnTo>
                  <a:lnTo>
                    <a:pt x="2082800" y="1054100"/>
                  </a:lnTo>
                  <a:lnTo>
                    <a:pt x="2070100" y="1054100"/>
                  </a:lnTo>
                  <a:lnTo>
                    <a:pt x="20701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44700" y="1054100"/>
                  </a:lnTo>
                  <a:lnTo>
                    <a:pt x="2019300" y="1066800"/>
                  </a:lnTo>
                  <a:lnTo>
                    <a:pt x="2019300" y="1066800"/>
                  </a:lnTo>
                  <a:lnTo>
                    <a:pt x="1993900" y="1079500"/>
                  </a:lnTo>
                  <a:lnTo>
                    <a:pt x="1981200" y="1079500"/>
                  </a:lnTo>
                  <a:lnTo>
                    <a:pt x="1981200" y="1066800"/>
                  </a:lnTo>
                  <a:lnTo>
                    <a:pt x="1968500" y="1079500"/>
                  </a:lnTo>
                  <a:lnTo>
                    <a:pt x="1955800" y="1079500"/>
                  </a:lnTo>
                  <a:lnTo>
                    <a:pt x="1968500" y="1066800"/>
                  </a:lnTo>
                  <a:lnTo>
                    <a:pt x="1955800" y="1066800"/>
                  </a:lnTo>
                  <a:lnTo>
                    <a:pt x="1955800" y="1079500"/>
                  </a:lnTo>
                  <a:lnTo>
                    <a:pt x="1943100" y="1079500"/>
                  </a:lnTo>
                  <a:lnTo>
                    <a:pt x="19431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558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43100" y="1104900"/>
                  </a:lnTo>
                  <a:lnTo>
                    <a:pt x="1955800" y="1104900"/>
                  </a:lnTo>
                  <a:lnTo>
                    <a:pt x="1943100" y="1104900"/>
                  </a:lnTo>
                  <a:lnTo>
                    <a:pt x="1943100" y="1117600"/>
                  </a:lnTo>
                  <a:lnTo>
                    <a:pt x="1930400" y="1117600"/>
                  </a:lnTo>
                  <a:lnTo>
                    <a:pt x="1930400" y="1117600"/>
                  </a:lnTo>
                  <a:lnTo>
                    <a:pt x="1917700" y="1117600"/>
                  </a:lnTo>
                  <a:lnTo>
                    <a:pt x="1905000" y="1117600"/>
                  </a:lnTo>
                  <a:lnTo>
                    <a:pt x="1905000" y="11176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430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43000"/>
                  </a:lnTo>
                  <a:lnTo>
                    <a:pt x="1892300" y="1143000"/>
                  </a:lnTo>
                  <a:lnTo>
                    <a:pt x="1892300" y="1155700"/>
                  </a:lnTo>
                  <a:lnTo>
                    <a:pt x="1905000" y="1155700"/>
                  </a:lnTo>
                  <a:lnTo>
                    <a:pt x="1917700" y="1155700"/>
                  </a:lnTo>
                  <a:lnTo>
                    <a:pt x="1930400" y="1168400"/>
                  </a:lnTo>
                  <a:lnTo>
                    <a:pt x="1917700" y="1168400"/>
                  </a:lnTo>
                  <a:lnTo>
                    <a:pt x="1905000" y="1168400"/>
                  </a:lnTo>
                  <a:lnTo>
                    <a:pt x="1905000" y="1168400"/>
                  </a:lnTo>
                  <a:lnTo>
                    <a:pt x="1892300" y="1168400"/>
                  </a:lnTo>
                  <a:lnTo>
                    <a:pt x="1879600" y="1155700"/>
                  </a:lnTo>
                  <a:lnTo>
                    <a:pt x="1879600" y="1155700"/>
                  </a:lnTo>
                  <a:lnTo>
                    <a:pt x="1866900" y="1155700"/>
                  </a:lnTo>
                  <a:lnTo>
                    <a:pt x="1866900" y="1155700"/>
                  </a:lnTo>
                  <a:lnTo>
                    <a:pt x="1854200" y="1155700"/>
                  </a:lnTo>
                  <a:lnTo>
                    <a:pt x="1854200" y="1155700"/>
                  </a:lnTo>
                  <a:lnTo>
                    <a:pt x="1841500" y="1155700"/>
                  </a:lnTo>
                  <a:lnTo>
                    <a:pt x="1841500" y="11557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790700" y="1168400"/>
                  </a:lnTo>
                  <a:lnTo>
                    <a:pt x="1778000" y="1155700"/>
                  </a:lnTo>
                  <a:lnTo>
                    <a:pt x="1790700" y="1155700"/>
                  </a:lnTo>
                  <a:lnTo>
                    <a:pt x="1765300" y="1155700"/>
                  </a:lnTo>
                  <a:lnTo>
                    <a:pt x="1765300" y="1155700"/>
                  </a:lnTo>
                  <a:lnTo>
                    <a:pt x="1765300" y="1143000"/>
                  </a:lnTo>
                  <a:lnTo>
                    <a:pt x="1765300" y="1143000"/>
                  </a:lnTo>
                  <a:lnTo>
                    <a:pt x="1752600" y="1143000"/>
                  </a:lnTo>
                  <a:lnTo>
                    <a:pt x="17526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55700"/>
                  </a:lnTo>
                  <a:lnTo>
                    <a:pt x="1739900" y="1155700"/>
                  </a:lnTo>
                  <a:lnTo>
                    <a:pt x="1701800" y="1155700"/>
                  </a:lnTo>
                  <a:lnTo>
                    <a:pt x="1689100" y="1143000"/>
                  </a:lnTo>
                  <a:lnTo>
                    <a:pt x="1689100" y="1143000"/>
                  </a:lnTo>
                  <a:lnTo>
                    <a:pt x="1689100" y="1168400"/>
                  </a:lnTo>
                  <a:lnTo>
                    <a:pt x="1676400" y="1181100"/>
                  </a:lnTo>
                  <a:lnTo>
                    <a:pt x="1663700" y="1181100"/>
                  </a:lnTo>
                  <a:lnTo>
                    <a:pt x="1663700" y="1181100"/>
                  </a:lnTo>
                  <a:lnTo>
                    <a:pt x="16510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12900" y="1181100"/>
                  </a:lnTo>
                  <a:lnTo>
                    <a:pt x="1612900" y="1181100"/>
                  </a:lnTo>
                  <a:lnTo>
                    <a:pt x="1587500" y="1168400"/>
                  </a:lnTo>
                  <a:lnTo>
                    <a:pt x="1587500" y="1168400"/>
                  </a:lnTo>
                  <a:lnTo>
                    <a:pt x="1574800" y="1168400"/>
                  </a:lnTo>
                  <a:lnTo>
                    <a:pt x="1574800" y="1181100"/>
                  </a:lnTo>
                  <a:lnTo>
                    <a:pt x="1549400" y="1193800"/>
                  </a:lnTo>
                  <a:lnTo>
                    <a:pt x="1536700" y="1193800"/>
                  </a:lnTo>
                  <a:lnTo>
                    <a:pt x="1536700" y="1181100"/>
                  </a:lnTo>
                  <a:lnTo>
                    <a:pt x="1524000" y="1181100"/>
                  </a:lnTo>
                  <a:lnTo>
                    <a:pt x="1511300" y="1193800"/>
                  </a:lnTo>
                  <a:lnTo>
                    <a:pt x="1473200" y="1181100"/>
                  </a:lnTo>
                  <a:lnTo>
                    <a:pt x="1447800" y="1181100"/>
                  </a:lnTo>
                  <a:lnTo>
                    <a:pt x="1435100" y="1181100"/>
                  </a:lnTo>
                  <a:lnTo>
                    <a:pt x="1422400" y="1181100"/>
                  </a:lnTo>
                  <a:lnTo>
                    <a:pt x="1371600" y="1168400"/>
                  </a:lnTo>
                  <a:lnTo>
                    <a:pt x="1371600" y="1155700"/>
                  </a:lnTo>
                  <a:lnTo>
                    <a:pt x="1384300" y="1155700"/>
                  </a:lnTo>
                  <a:lnTo>
                    <a:pt x="1397000" y="1130300"/>
                  </a:lnTo>
                  <a:lnTo>
                    <a:pt x="1384300" y="1130300"/>
                  </a:lnTo>
                  <a:lnTo>
                    <a:pt x="1384300" y="11303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30300"/>
                  </a:lnTo>
                  <a:lnTo>
                    <a:pt x="1346200" y="1130300"/>
                  </a:lnTo>
                  <a:lnTo>
                    <a:pt x="1358900" y="1117600"/>
                  </a:lnTo>
                  <a:lnTo>
                    <a:pt x="1371600" y="1117600"/>
                  </a:lnTo>
                  <a:lnTo>
                    <a:pt x="1371600" y="1117600"/>
                  </a:lnTo>
                  <a:lnTo>
                    <a:pt x="1346200" y="1117600"/>
                  </a:lnTo>
                  <a:lnTo>
                    <a:pt x="1346200" y="1104900"/>
                  </a:lnTo>
                  <a:lnTo>
                    <a:pt x="1333500" y="1104900"/>
                  </a:lnTo>
                  <a:lnTo>
                    <a:pt x="1333500" y="11049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58900" y="1079500"/>
                  </a:lnTo>
                  <a:lnTo>
                    <a:pt x="1358900" y="10795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54100"/>
                  </a:lnTo>
                  <a:lnTo>
                    <a:pt x="1384300" y="1054100"/>
                  </a:lnTo>
                  <a:lnTo>
                    <a:pt x="13970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28700"/>
                  </a:lnTo>
                  <a:lnTo>
                    <a:pt x="1422400" y="1028700"/>
                  </a:lnTo>
                  <a:lnTo>
                    <a:pt x="1435100" y="1028700"/>
                  </a:lnTo>
                  <a:lnTo>
                    <a:pt x="1447800" y="1028700"/>
                  </a:lnTo>
                  <a:lnTo>
                    <a:pt x="1447800" y="1028700"/>
                  </a:lnTo>
                  <a:lnTo>
                    <a:pt x="1422400" y="1016000"/>
                  </a:lnTo>
                  <a:lnTo>
                    <a:pt x="1409700" y="1016000"/>
                  </a:lnTo>
                  <a:lnTo>
                    <a:pt x="1397000" y="1016000"/>
                  </a:lnTo>
                  <a:lnTo>
                    <a:pt x="1397000" y="1003300"/>
                  </a:lnTo>
                  <a:lnTo>
                    <a:pt x="1397000" y="1003300"/>
                  </a:lnTo>
                  <a:lnTo>
                    <a:pt x="1409700" y="1003300"/>
                  </a:lnTo>
                  <a:lnTo>
                    <a:pt x="1384300" y="1003300"/>
                  </a:lnTo>
                  <a:lnTo>
                    <a:pt x="1371600" y="990600"/>
                  </a:lnTo>
                  <a:lnTo>
                    <a:pt x="1358900" y="990600"/>
                  </a:lnTo>
                  <a:lnTo>
                    <a:pt x="1358900" y="990600"/>
                  </a:lnTo>
                  <a:lnTo>
                    <a:pt x="1346200" y="990600"/>
                  </a:lnTo>
                  <a:lnTo>
                    <a:pt x="1358900" y="990600"/>
                  </a:lnTo>
                  <a:lnTo>
                    <a:pt x="1346200" y="977900"/>
                  </a:lnTo>
                  <a:lnTo>
                    <a:pt x="1333500" y="965200"/>
                  </a:lnTo>
                  <a:lnTo>
                    <a:pt x="1320800" y="965200"/>
                  </a:lnTo>
                  <a:lnTo>
                    <a:pt x="1320800" y="977900"/>
                  </a:lnTo>
                  <a:lnTo>
                    <a:pt x="1320800" y="977900"/>
                  </a:lnTo>
                  <a:lnTo>
                    <a:pt x="1308100" y="977900"/>
                  </a:lnTo>
                  <a:lnTo>
                    <a:pt x="1295400" y="977900"/>
                  </a:lnTo>
                  <a:lnTo>
                    <a:pt x="12954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1003300"/>
                  </a:lnTo>
                  <a:lnTo>
                    <a:pt x="1257300" y="1003300"/>
                  </a:lnTo>
                  <a:lnTo>
                    <a:pt x="1257300" y="1016000"/>
                  </a:lnTo>
                  <a:lnTo>
                    <a:pt x="1244600" y="1003300"/>
                  </a:lnTo>
                  <a:lnTo>
                    <a:pt x="1244600" y="1016000"/>
                  </a:lnTo>
                  <a:lnTo>
                    <a:pt x="1244600" y="1016000"/>
                  </a:lnTo>
                  <a:lnTo>
                    <a:pt x="1231900" y="1016000"/>
                  </a:lnTo>
                  <a:lnTo>
                    <a:pt x="1219200" y="1016000"/>
                  </a:lnTo>
                  <a:lnTo>
                    <a:pt x="12192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193800" y="1041400"/>
                  </a:lnTo>
                  <a:lnTo>
                    <a:pt x="1193800" y="1041400"/>
                  </a:lnTo>
                  <a:lnTo>
                    <a:pt x="1181100" y="1041400"/>
                  </a:lnTo>
                  <a:lnTo>
                    <a:pt x="1168400" y="10414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55700" y="1066800"/>
                  </a:lnTo>
                  <a:lnTo>
                    <a:pt x="1155700" y="1066800"/>
                  </a:lnTo>
                  <a:lnTo>
                    <a:pt x="1143000" y="1054100"/>
                  </a:lnTo>
                  <a:lnTo>
                    <a:pt x="1143000" y="1054100"/>
                  </a:lnTo>
                  <a:lnTo>
                    <a:pt x="1130300" y="1066800"/>
                  </a:lnTo>
                  <a:lnTo>
                    <a:pt x="1092200" y="1066800"/>
                  </a:lnTo>
                  <a:lnTo>
                    <a:pt x="1092200" y="1066800"/>
                  </a:lnTo>
                  <a:lnTo>
                    <a:pt x="1066800" y="1066800"/>
                  </a:lnTo>
                  <a:lnTo>
                    <a:pt x="1054100" y="1066800"/>
                  </a:lnTo>
                  <a:lnTo>
                    <a:pt x="1054100" y="1066800"/>
                  </a:lnTo>
                  <a:lnTo>
                    <a:pt x="1041400" y="1054100"/>
                  </a:lnTo>
                  <a:lnTo>
                    <a:pt x="1028700" y="1054100"/>
                  </a:lnTo>
                  <a:lnTo>
                    <a:pt x="1028700" y="1054100"/>
                  </a:lnTo>
                  <a:lnTo>
                    <a:pt x="10414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03300" y="1054100"/>
                  </a:lnTo>
                  <a:lnTo>
                    <a:pt x="990600" y="1054100"/>
                  </a:lnTo>
                  <a:lnTo>
                    <a:pt x="990600" y="1054100"/>
                  </a:lnTo>
                  <a:lnTo>
                    <a:pt x="977900" y="10541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28700"/>
                  </a:lnTo>
                  <a:lnTo>
                    <a:pt x="965200" y="1041400"/>
                  </a:lnTo>
                  <a:lnTo>
                    <a:pt x="952500" y="1028700"/>
                  </a:lnTo>
                  <a:lnTo>
                    <a:pt x="952500" y="1028700"/>
                  </a:lnTo>
                  <a:lnTo>
                    <a:pt x="939800" y="1028700"/>
                  </a:lnTo>
                  <a:lnTo>
                    <a:pt x="927100" y="1028700"/>
                  </a:lnTo>
                  <a:lnTo>
                    <a:pt x="914400" y="1028700"/>
                  </a:lnTo>
                  <a:lnTo>
                    <a:pt x="914400" y="1041400"/>
                  </a:lnTo>
                  <a:lnTo>
                    <a:pt x="889000" y="1041400"/>
                  </a:lnTo>
                  <a:lnTo>
                    <a:pt x="889000" y="1041400"/>
                  </a:lnTo>
                  <a:lnTo>
                    <a:pt x="876300" y="1041400"/>
                  </a:lnTo>
                  <a:lnTo>
                    <a:pt x="876300" y="1041400"/>
                  </a:lnTo>
                  <a:lnTo>
                    <a:pt x="863600" y="1041400"/>
                  </a:lnTo>
                  <a:lnTo>
                    <a:pt x="863600" y="1054100"/>
                  </a:lnTo>
                  <a:lnTo>
                    <a:pt x="825500" y="1041400"/>
                  </a:lnTo>
                  <a:lnTo>
                    <a:pt x="800100" y="1041400"/>
                  </a:lnTo>
                  <a:lnTo>
                    <a:pt x="774700" y="1041400"/>
                  </a:lnTo>
                  <a:lnTo>
                    <a:pt x="774700" y="10414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74700" y="1016000"/>
                  </a:lnTo>
                  <a:lnTo>
                    <a:pt x="762000" y="1003300"/>
                  </a:lnTo>
                  <a:lnTo>
                    <a:pt x="762000" y="1003300"/>
                  </a:lnTo>
                  <a:lnTo>
                    <a:pt x="774700" y="1003300"/>
                  </a:lnTo>
                  <a:lnTo>
                    <a:pt x="762000" y="9906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749300" y="965200"/>
                  </a:lnTo>
                  <a:lnTo>
                    <a:pt x="749300" y="952500"/>
                  </a:lnTo>
                  <a:lnTo>
                    <a:pt x="749300" y="952500"/>
                  </a:lnTo>
                  <a:lnTo>
                    <a:pt x="723900" y="9525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698500" y="965200"/>
                  </a:lnTo>
                  <a:lnTo>
                    <a:pt x="698500" y="977900"/>
                  </a:lnTo>
                  <a:lnTo>
                    <a:pt x="685800" y="977900"/>
                  </a:lnTo>
                  <a:lnTo>
                    <a:pt x="673100" y="990600"/>
                  </a:lnTo>
                  <a:lnTo>
                    <a:pt x="673100" y="977900"/>
                  </a:lnTo>
                  <a:lnTo>
                    <a:pt x="673100" y="990600"/>
                  </a:lnTo>
                  <a:lnTo>
                    <a:pt x="660400" y="990600"/>
                  </a:lnTo>
                  <a:lnTo>
                    <a:pt x="660400" y="990600"/>
                  </a:lnTo>
                  <a:lnTo>
                    <a:pt x="647700" y="1003300"/>
                  </a:lnTo>
                  <a:lnTo>
                    <a:pt x="635000" y="1003300"/>
                  </a:lnTo>
                  <a:lnTo>
                    <a:pt x="635000" y="10033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08000" y="990600"/>
                  </a:lnTo>
                  <a:lnTo>
                    <a:pt x="495300" y="977900"/>
                  </a:lnTo>
                  <a:lnTo>
                    <a:pt x="482600" y="965200"/>
                  </a:lnTo>
                  <a:lnTo>
                    <a:pt x="469900" y="977900"/>
                  </a:lnTo>
                  <a:lnTo>
                    <a:pt x="419100" y="977900"/>
                  </a:lnTo>
                  <a:lnTo>
                    <a:pt x="4191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355600" y="965200"/>
                  </a:lnTo>
                  <a:lnTo>
                    <a:pt x="342900" y="965200"/>
                  </a:lnTo>
                  <a:lnTo>
                    <a:pt x="304800" y="9652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41300" y="939800"/>
                  </a:lnTo>
                  <a:lnTo>
                    <a:pt x="241300" y="939800"/>
                  </a:lnTo>
                  <a:lnTo>
                    <a:pt x="228600" y="939800"/>
                  </a:lnTo>
                  <a:lnTo>
                    <a:pt x="228600" y="939800"/>
                  </a:lnTo>
                  <a:lnTo>
                    <a:pt x="215900" y="939800"/>
                  </a:lnTo>
                  <a:lnTo>
                    <a:pt x="228600" y="927100"/>
                  </a:lnTo>
                  <a:lnTo>
                    <a:pt x="215900" y="914400"/>
                  </a:lnTo>
                  <a:lnTo>
                    <a:pt x="215900" y="914400"/>
                  </a:lnTo>
                  <a:lnTo>
                    <a:pt x="190500" y="914400"/>
                  </a:lnTo>
                  <a:lnTo>
                    <a:pt x="190500" y="901700"/>
                  </a:lnTo>
                  <a:lnTo>
                    <a:pt x="165100" y="901700"/>
                  </a:lnTo>
                  <a:lnTo>
                    <a:pt x="1651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889000"/>
                  </a:lnTo>
                  <a:lnTo>
                    <a:pt x="139700" y="889000"/>
                  </a:lnTo>
                  <a:lnTo>
                    <a:pt x="139700" y="8890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01600" y="863600"/>
                  </a:lnTo>
                  <a:lnTo>
                    <a:pt x="88900" y="863600"/>
                  </a:lnTo>
                  <a:lnTo>
                    <a:pt x="88900" y="850900"/>
                  </a:lnTo>
                  <a:lnTo>
                    <a:pt x="76200" y="850900"/>
                  </a:lnTo>
                  <a:lnTo>
                    <a:pt x="762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63500" y="825500"/>
                  </a:lnTo>
                  <a:lnTo>
                    <a:pt x="76200" y="825500"/>
                  </a:lnTo>
                  <a:lnTo>
                    <a:pt x="88900" y="825500"/>
                  </a:lnTo>
                  <a:lnTo>
                    <a:pt x="114300" y="825500"/>
                  </a:lnTo>
                  <a:lnTo>
                    <a:pt x="127000" y="812800"/>
                  </a:lnTo>
                  <a:lnTo>
                    <a:pt x="127000" y="812800"/>
                  </a:lnTo>
                  <a:lnTo>
                    <a:pt x="139700" y="812800"/>
                  </a:lnTo>
                  <a:lnTo>
                    <a:pt x="152400" y="825500"/>
                  </a:lnTo>
                  <a:lnTo>
                    <a:pt x="152400" y="812800"/>
                  </a:lnTo>
                  <a:lnTo>
                    <a:pt x="152400" y="812800"/>
                  </a:lnTo>
                  <a:lnTo>
                    <a:pt x="165100" y="812800"/>
                  </a:lnTo>
                  <a:lnTo>
                    <a:pt x="177800" y="812800"/>
                  </a:lnTo>
                  <a:lnTo>
                    <a:pt x="177800" y="800100"/>
                  </a:lnTo>
                  <a:lnTo>
                    <a:pt x="190500" y="800100"/>
                  </a:lnTo>
                  <a:lnTo>
                    <a:pt x="190500" y="800100"/>
                  </a:lnTo>
                  <a:lnTo>
                    <a:pt x="203200" y="800100"/>
                  </a:lnTo>
                  <a:lnTo>
                    <a:pt x="203200" y="787400"/>
                  </a:lnTo>
                  <a:lnTo>
                    <a:pt x="215900" y="7874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41300" y="8001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79400" y="812800"/>
                  </a:lnTo>
                  <a:lnTo>
                    <a:pt x="292100" y="812800"/>
                  </a:lnTo>
                  <a:lnTo>
                    <a:pt x="292100" y="800100"/>
                  </a:lnTo>
                  <a:lnTo>
                    <a:pt x="292100" y="800100"/>
                  </a:lnTo>
                  <a:lnTo>
                    <a:pt x="304800" y="800100"/>
                  </a:lnTo>
                  <a:lnTo>
                    <a:pt x="304800" y="800100"/>
                  </a:lnTo>
                  <a:lnTo>
                    <a:pt x="317500" y="800100"/>
                  </a:lnTo>
                  <a:lnTo>
                    <a:pt x="3175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17500" y="774700"/>
                  </a:lnTo>
                  <a:lnTo>
                    <a:pt x="292100" y="774700"/>
                  </a:lnTo>
                  <a:lnTo>
                    <a:pt x="2921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54000" y="774700"/>
                  </a:lnTo>
                  <a:lnTo>
                    <a:pt x="254000" y="762000"/>
                  </a:lnTo>
                  <a:lnTo>
                    <a:pt x="228600" y="749300"/>
                  </a:lnTo>
                  <a:lnTo>
                    <a:pt x="241300" y="749300"/>
                  </a:lnTo>
                  <a:lnTo>
                    <a:pt x="215900" y="749300"/>
                  </a:lnTo>
                  <a:lnTo>
                    <a:pt x="215900" y="736600"/>
                  </a:lnTo>
                  <a:lnTo>
                    <a:pt x="215900" y="736600"/>
                  </a:lnTo>
                  <a:lnTo>
                    <a:pt x="190500" y="736600"/>
                  </a:lnTo>
                  <a:lnTo>
                    <a:pt x="190500" y="736600"/>
                  </a:lnTo>
                  <a:lnTo>
                    <a:pt x="203200" y="711200"/>
                  </a:lnTo>
                  <a:lnTo>
                    <a:pt x="203200" y="7112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41300" y="685800"/>
                  </a:lnTo>
                  <a:lnTo>
                    <a:pt x="241300" y="6858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60400"/>
                  </a:lnTo>
                  <a:lnTo>
                    <a:pt x="292100" y="673100"/>
                  </a:lnTo>
                  <a:lnTo>
                    <a:pt x="2921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17500" y="673100"/>
                  </a:lnTo>
                  <a:lnTo>
                    <a:pt x="330200" y="660400"/>
                  </a:lnTo>
                  <a:lnTo>
                    <a:pt x="342900" y="660400"/>
                  </a:lnTo>
                  <a:lnTo>
                    <a:pt x="355600" y="647700"/>
                  </a:lnTo>
                  <a:lnTo>
                    <a:pt x="368300" y="647700"/>
                  </a:lnTo>
                  <a:lnTo>
                    <a:pt x="368300" y="635000"/>
                  </a:lnTo>
                  <a:lnTo>
                    <a:pt x="342900" y="635000"/>
                  </a:lnTo>
                  <a:lnTo>
                    <a:pt x="317500" y="635000"/>
                  </a:lnTo>
                  <a:lnTo>
                    <a:pt x="3048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66700" y="635000"/>
                  </a:lnTo>
                  <a:lnTo>
                    <a:pt x="266700" y="647700"/>
                  </a:lnTo>
                  <a:lnTo>
                    <a:pt x="241300" y="6477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03200" y="647700"/>
                  </a:lnTo>
                  <a:lnTo>
                    <a:pt x="1905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52400" y="596900"/>
                  </a:lnTo>
                  <a:lnTo>
                    <a:pt x="139700" y="596900"/>
                  </a:lnTo>
                  <a:lnTo>
                    <a:pt x="139700" y="596900"/>
                  </a:lnTo>
                  <a:lnTo>
                    <a:pt x="127000" y="596900"/>
                  </a:lnTo>
                  <a:lnTo>
                    <a:pt x="114300" y="596900"/>
                  </a:lnTo>
                  <a:lnTo>
                    <a:pt x="114300" y="584200"/>
                  </a:lnTo>
                  <a:lnTo>
                    <a:pt x="101600" y="584200"/>
                  </a:lnTo>
                  <a:lnTo>
                    <a:pt x="88900" y="584200"/>
                  </a:lnTo>
                  <a:lnTo>
                    <a:pt x="88900" y="5842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50800" y="571500"/>
                  </a:lnTo>
                  <a:lnTo>
                    <a:pt x="12700" y="533400"/>
                  </a:lnTo>
                  <a:lnTo>
                    <a:pt x="12700" y="520700"/>
                  </a:lnTo>
                  <a:lnTo>
                    <a:pt x="12700" y="520700"/>
                  </a:lnTo>
                  <a:lnTo>
                    <a:pt x="25400" y="520700"/>
                  </a:lnTo>
                  <a:lnTo>
                    <a:pt x="25400" y="508000"/>
                  </a:lnTo>
                  <a:lnTo>
                    <a:pt x="38100" y="508000"/>
                  </a:lnTo>
                  <a:lnTo>
                    <a:pt x="38100" y="508000"/>
                  </a:lnTo>
                  <a:lnTo>
                    <a:pt x="50800" y="508000"/>
                  </a:lnTo>
                  <a:lnTo>
                    <a:pt x="63500" y="5080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88900" y="482600"/>
                  </a:lnTo>
                  <a:lnTo>
                    <a:pt x="114300" y="4826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01600" y="469900"/>
                  </a:lnTo>
                  <a:lnTo>
                    <a:pt x="114300" y="444500"/>
                  </a:lnTo>
                  <a:lnTo>
                    <a:pt x="101600" y="444500"/>
                  </a:lnTo>
                  <a:lnTo>
                    <a:pt x="101600" y="444500"/>
                  </a:lnTo>
                  <a:lnTo>
                    <a:pt x="101600" y="457200"/>
                  </a:lnTo>
                  <a:lnTo>
                    <a:pt x="88900" y="457200"/>
                  </a:lnTo>
                  <a:lnTo>
                    <a:pt x="76200" y="469900"/>
                  </a:lnTo>
                  <a:lnTo>
                    <a:pt x="76200" y="457200"/>
                  </a:lnTo>
                  <a:lnTo>
                    <a:pt x="50800" y="457200"/>
                  </a:lnTo>
                  <a:lnTo>
                    <a:pt x="50800" y="444500"/>
                  </a:lnTo>
                  <a:lnTo>
                    <a:pt x="38100" y="444500"/>
                  </a:lnTo>
                  <a:lnTo>
                    <a:pt x="25400" y="444500"/>
                  </a:lnTo>
                  <a:lnTo>
                    <a:pt x="12700" y="444500"/>
                  </a:lnTo>
                  <a:lnTo>
                    <a:pt x="12700" y="431800"/>
                  </a:lnTo>
                  <a:lnTo>
                    <a:pt x="0" y="431800"/>
                  </a:lnTo>
                  <a:lnTo>
                    <a:pt x="12700" y="431800"/>
                  </a:lnTo>
                  <a:lnTo>
                    <a:pt x="12700" y="419100"/>
                  </a:lnTo>
                  <a:lnTo>
                    <a:pt x="12700" y="419100"/>
                  </a:lnTo>
                  <a:lnTo>
                    <a:pt x="25400" y="419100"/>
                  </a:lnTo>
                  <a:lnTo>
                    <a:pt x="38100" y="419100"/>
                  </a:lnTo>
                  <a:lnTo>
                    <a:pt x="38100" y="419100"/>
                  </a:lnTo>
                  <a:lnTo>
                    <a:pt x="50800" y="419100"/>
                  </a:lnTo>
                  <a:lnTo>
                    <a:pt x="63500" y="419100"/>
                  </a:lnTo>
                  <a:lnTo>
                    <a:pt x="63500" y="431800"/>
                  </a:lnTo>
                  <a:lnTo>
                    <a:pt x="63500" y="419100"/>
                  </a:lnTo>
                  <a:lnTo>
                    <a:pt x="76200" y="419100"/>
                  </a:lnTo>
                  <a:lnTo>
                    <a:pt x="88900" y="419100"/>
                  </a:lnTo>
                  <a:lnTo>
                    <a:pt x="101600" y="4191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14300" y="4064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39700" y="393700"/>
                  </a:lnTo>
                  <a:lnTo>
                    <a:pt x="139700" y="381000"/>
                  </a:lnTo>
                  <a:lnTo>
                    <a:pt x="165100" y="381000"/>
                  </a:lnTo>
                  <a:lnTo>
                    <a:pt x="165100" y="368300"/>
                  </a:lnTo>
                  <a:lnTo>
                    <a:pt x="165100" y="381000"/>
                  </a:lnTo>
                  <a:lnTo>
                    <a:pt x="165100" y="381000"/>
                  </a:lnTo>
                  <a:lnTo>
                    <a:pt x="190500" y="381000"/>
                  </a:lnTo>
                  <a:lnTo>
                    <a:pt x="177800" y="381000"/>
                  </a:lnTo>
                  <a:lnTo>
                    <a:pt x="215900" y="317500"/>
                  </a:lnTo>
                  <a:lnTo>
                    <a:pt x="203200" y="317500"/>
                  </a:lnTo>
                  <a:lnTo>
                    <a:pt x="215900" y="279400"/>
                  </a:lnTo>
                  <a:lnTo>
                    <a:pt x="215900" y="2794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203200" y="266700"/>
                  </a:lnTo>
                  <a:lnTo>
                    <a:pt x="203200" y="254000"/>
                  </a:lnTo>
                  <a:lnTo>
                    <a:pt x="177800" y="254000"/>
                  </a:lnTo>
                  <a:lnTo>
                    <a:pt x="165100" y="254000"/>
                  </a:lnTo>
                  <a:lnTo>
                    <a:pt x="177800" y="241300"/>
                  </a:lnTo>
                  <a:lnTo>
                    <a:pt x="165100" y="241300"/>
                  </a:lnTo>
                  <a:lnTo>
                    <a:pt x="152400" y="254000"/>
                  </a:lnTo>
                  <a:lnTo>
                    <a:pt x="139700" y="241300"/>
                  </a:lnTo>
                  <a:lnTo>
                    <a:pt x="114300" y="2286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15900"/>
                  </a:lnTo>
                  <a:lnTo>
                    <a:pt x="50800" y="203200"/>
                  </a:lnTo>
                  <a:lnTo>
                    <a:pt x="38100" y="203200"/>
                  </a:lnTo>
                  <a:lnTo>
                    <a:pt x="50800" y="203200"/>
                  </a:lnTo>
                  <a:lnTo>
                    <a:pt x="63500" y="190500"/>
                  </a:lnTo>
                  <a:lnTo>
                    <a:pt x="63500" y="190500"/>
                  </a:lnTo>
                  <a:lnTo>
                    <a:pt x="63500" y="177800"/>
                  </a:lnTo>
                  <a:lnTo>
                    <a:pt x="88900" y="165100"/>
                  </a:lnTo>
                  <a:lnTo>
                    <a:pt x="76200" y="165100"/>
                  </a:lnTo>
                  <a:lnTo>
                    <a:pt x="88900" y="165100"/>
                  </a:lnTo>
                  <a:lnTo>
                    <a:pt x="114300" y="152400"/>
                  </a:lnTo>
                  <a:lnTo>
                    <a:pt x="101600" y="152400"/>
                  </a:lnTo>
                  <a:lnTo>
                    <a:pt x="101600" y="152400"/>
                  </a:lnTo>
                  <a:lnTo>
                    <a:pt x="88900" y="152400"/>
                  </a:lnTo>
                  <a:lnTo>
                    <a:pt x="76200" y="139700"/>
                  </a:lnTo>
                  <a:lnTo>
                    <a:pt x="76200" y="139700"/>
                  </a:lnTo>
                  <a:lnTo>
                    <a:pt x="88900" y="139700"/>
                  </a:lnTo>
                  <a:lnTo>
                    <a:pt x="63500" y="139700"/>
                  </a:lnTo>
                  <a:lnTo>
                    <a:pt x="63500" y="139700"/>
                  </a:lnTo>
                  <a:lnTo>
                    <a:pt x="5080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8" name="0419"/>
            <p:cNvSpPr/>
            <p:nvPr/>
          </p:nvSpPr>
          <p:spPr>
            <a:xfrm>
              <a:off x="356318" y="2465797"/>
              <a:ext cx="1597502" cy="693913"/>
            </a:xfrm>
            <a:custGeom>
              <a:avLst/>
              <a:gdLst/>
              <a:ahLst/>
              <a:cxnLst/>
              <a:rect l="0" t="0" r="0" b="0"/>
              <a:pathLst>
                <a:path w="3924301" h="1905001">
                  <a:moveTo>
                    <a:pt x="0" y="952500"/>
                  </a:moveTo>
                  <a:lnTo>
                    <a:pt x="0" y="939800"/>
                  </a:lnTo>
                  <a:lnTo>
                    <a:pt x="12700" y="952500"/>
                  </a:lnTo>
                  <a:lnTo>
                    <a:pt x="25400" y="952500"/>
                  </a:lnTo>
                  <a:lnTo>
                    <a:pt x="25400" y="939800"/>
                  </a:lnTo>
                  <a:lnTo>
                    <a:pt x="25400" y="927100"/>
                  </a:lnTo>
                  <a:lnTo>
                    <a:pt x="25400" y="927100"/>
                  </a:lnTo>
                  <a:lnTo>
                    <a:pt x="50800" y="9398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88900" y="914400"/>
                  </a:lnTo>
                  <a:lnTo>
                    <a:pt x="101600" y="927100"/>
                  </a:lnTo>
                  <a:lnTo>
                    <a:pt x="114300" y="927100"/>
                  </a:lnTo>
                  <a:lnTo>
                    <a:pt x="114300" y="914400"/>
                  </a:lnTo>
                  <a:lnTo>
                    <a:pt x="88900" y="914400"/>
                  </a:lnTo>
                  <a:lnTo>
                    <a:pt x="88900" y="914400"/>
                  </a:lnTo>
                  <a:lnTo>
                    <a:pt x="76200" y="914400"/>
                  </a:lnTo>
                  <a:lnTo>
                    <a:pt x="76200" y="901700"/>
                  </a:lnTo>
                  <a:lnTo>
                    <a:pt x="63500" y="901700"/>
                  </a:lnTo>
                  <a:lnTo>
                    <a:pt x="63500" y="901700"/>
                  </a:lnTo>
                  <a:lnTo>
                    <a:pt x="50800" y="901700"/>
                  </a:lnTo>
                  <a:lnTo>
                    <a:pt x="63500" y="901700"/>
                  </a:lnTo>
                  <a:lnTo>
                    <a:pt x="50800" y="889000"/>
                  </a:lnTo>
                  <a:lnTo>
                    <a:pt x="50800" y="876300"/>
                  </a:lnTo>
                  <a:lnTo>
                    <a:pt x="63500" y="876300"/>
                  </a:lnTo>
                  <a:lnTo>
                    <a:pt x="635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63600"/>
                  </a:lnTo>
                  <a:lnTo>
                    <a:pt x="101600" y="850900"/>
                  </a:lnTo>
                  <a:lnTo>
                    <a:pt x="88900" y="850900"/>
                  </a:lnTo>
                  <a:lnTo>
                    <a:pt x="101600" y="838200"/>
                  </a:lnTo>
                  <a:lnTo>
                    <a:pt x="88900" y="838200"/>
                  </a:lnTo>
                  <a:lnTo>
                    <a:pt x="101600" y="825500"/>
                  </a:lnTo>
                  <a:lnTo>
                    <a:pt x="127000" y="838200"/>
                  </a:lnTo>
                  <a:lnTo>
                    <a:pt x="139700" y="825500"/>
                  </a:lnTo>
                  <a:lnTo>
                    <a:pt x="165100" y="825500"/>
                  </a:lnTo>
                  <a:lnTo>
                    <a:pt x="165100" y="825500"/>
                  </a:lnTo>
                  <a:lnTo>
                    <a:pt x="177800" y="825500"/>
                  </a:lnTo>
                  <a:lnTo>
                    <a:pt x="190500" y="825500"/>
                  </a:lnTo>
                  <a:lnTo>
                    <a:pt x="190500" y="838200"/>
                  </a:lnTo>
                  <a:lnTo>
                    <a:pt x="190500" y="838200"/>
                  </a:lnTo>
                  <a:lnTo>
                    <a:pt x="203200" y="8382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28600" y="838200"/>
                  </a:lnTo>
                  <a:lnTo>
                    <a:pt x="241300" y="838200"/>
                  </a:lnTo>
                  <a:lnTo>
                    <a:pt x="266700" y="838200"/>
                  </a:lnTo>
                  <a:lnTo>
                    <a:pt x="279400" y="8382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302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68300" y="800100"/>
                  </a:lnTo>
                  <a:lnTo>
                    <a:pt x="381000" y="800100"/>
                  </a:lnTo>
                  <a:lnTo>
                    <a:pt x="368300" y="800100"/>
                  </a:lnTo>
                  <a:lnTo>
                    <a:pt x="368300" y="800100"/>
                  </a:lnTo>
                  <a:lnTo>
                    <a:pt x="368300" y="812800"/>
                  </a:lnTo>
                  <a:lnTo>
                    <a:pt x="381000" y="812800"/>
                  </a:lnTo>
                  <a:lnTo>
                    <a:pt x="381000" y="812800"/>
                  </a:lnTo>
                  <a:lnTo>
                    <a:pt x="393700" y="825500"/>
                  </a:lnTo>
                  <a:lnTo>
                    <a:pt x="381000" y="838200"/>
                  </a:lnTo>
                  <a:lnTo>
                    <a:pt x="381000" y="838200"/>
                  </a:lnTo>
                  <a:lnTo>
                    <a:pt x="3683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63600"/>
                  </a:lnTo>
                  <a:lnTo>
                    <a:pt x="444500" y="850900"/>
                  </a:lnTo>
                  <a:lnTo>
                    <a:pt x="457200" y="863600"/>
                  </a:lnTo>
                  <a:lnTo>
                    <a:pt x="457200" y="876300"/>
                  </a:lnTo>
                  <a:lnTo>
                    <a:pt x="482600" y="876300"/>
                  </a:lnTo>
                  <a:lnTo>
                    <a:pt x="495300" y="876300"/>
                  </a:lnTo>
                  <a:lnTo>
                    <a:pt x="558800" y="889000"/>
                  </a:lnTo>
                  <a:lnTo>
                    <a:pt x="571500" y="889000"/>
                  </a:lnTo>
                  <a:lnTo>
                    <a:pt x="584200" y="889000"/>
                  </a:lnTo>
                  <a:lnTo>
                    <a:pt x="584200" y="901700"/>
                  </a:lnTo>
                  <a:lnTo>
                    <a:pt x="596900" y="889000"/>
                  </a:lnTo>
                  <a:lnTo>
                    <a:pt x="596900" y="889000"/>
                  </a:lnTo>
                  <a:lnTo>
                    <a:pt x="622300" y="889000"/>
                  </a:lnTo>
                  <a:lnTo>
                    <a:pt x="622300" y="876300"/>
                  </a:lnTo>
                  <a:lnTo>
                    <a:pt x="635000" y="876300"/>
                  </a:lnTo>
                  <a:lnTo>
                    <a:pt x="6477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73100" y="863600"/>
                  </a:lnTo>
                  <a:lnTo>
                    <a:pt x="660400" y="850900"/>
                  </a:lnTo>
                  <a:lnTo>
                    <a:pt x="660400" y="8382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12800"/>
                  </a:lnTo>
                  <a:lnTo>
                    <a:pt x="660400" y="800100"/>
                  </a:lnTo>
                  <a:lnTo>
                    <a:pt x="673100" y="812800"/>
                  </a:lnTo>
                  <a:lnTo>
                    <a:pt x="698500" y="800100"/>
                  </a:lnTo>
                  <a:lnTo>
                    <a:pt x="698500" y="800100"/>
                  </a:lnTo>
                  <a:lnTo>
                    <a:pt x="711200" y="800100"/>
                  </a:lnTo>
                  <a:lnTo>
                    <a:pt x="7112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74700"/>
                  </a:lnTo>
                  <a:lnTo>
                    <a:pt x="736600" y="774700"/>
                  </a:lnTo>
                  <a:lnTo>
                    <a:pt x="749300" y="749300"/>
                  </a:lnTo>
                  <a:lnTo>
                    <a:pt x="774700" y="749300"/>
                  </a:lnTo>
                  <a:lnTo>
                    <a:pt x="774700" y="762000"/>
                  </a:lnTo>
                  <a:lnTo>
                    <a:pt x="774700" y="749300"/>
                  </a:lnTo>
                  <a:lnTo>
                    <a:pt x="787400" y="749300"/>
                  </a:lnTo>
                  <a:lnTo>
                    <a:pt x="800100" y="7493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00100" y="7239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698500"/>
                  </a:lnTo>
                  <a:lnTo>
                    <a:pt x="800100" y="698500"/>
                  </a:lnTo>
                  <a:lnTo>
                    <a:pt x="787400" y="698500"/>
                  </a:lnTo>
                  <a:lnTo>
                    <a:pt x="787400" y="698500"/>
                  </a:lnTo>
                  <a:lnTo>
                    <a:pt x="774700" y="685800"/>
                  </a:lnTo>
                  <a:lnTo>
                    <a:pt x="787400" y="698500"/>
                  </a:lnTo>
                  <a:lnTo>
                    <a:pt x="800100" y="685800"/>
                  </a:lnTo>
                  <a:lnTo>
                    <a:pt x="812800" y="685800"/>
                  </a:lnTo>
                  <a:lnTo>
                    <a:pt x="812800" y="673100"/>
                  </a:lnTo>
                  <a:lnTo>
                    <a:pt x="812800" y="673100"/>
                  </a:lnTo>
                  <a:lnTo>
                    <a:pt x="825500" y="6477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25500" y="635000"/>
                  </a:lnTo>
                  <a:lnTo>
                    <a:pt x="838200" y="609600"/>
                  </a:lnTo>
                  <a:lnTo>
                    <a:pt x="850900" y="596900"/>
                  </a:lnTo>
                  <a:lnTo>
                    <a:pt x="863600" y="584200"/>
                  </a:lnTo>
                  <a:lnTo>
                    <a:pt x="914400" y="584200"/>
                  </a:lnTo>
                  <a:lnTo>
                    <a:pt x="914400" y="584200"/>
                  </a:lnTo>
                  <a:lnTo>
                    <a:pt x="914400" y="596900"/>
                  </a:lnTo>
                  <a:lnTo>
                    <a:pt x="914400" y="584200"/>
                  </a:lnTo>
                  <a:lnTo>
                    <a:pt x="927100" y="584200"/>
                  </a:lnTo>
                  <a:lnTo>
                    <a:pt x="927100" y="584200"/>
                  </a:lnTo>
                  <a:lnTo>
                    <a:pt x="939800" y="584200"/>
                  </a:lnTo>
                  <a:lnTo>
                    <a:pt x="939800" y="571500"/>
                  </a:lnTo>
                  <a:lnTo>
                    <a:pt x="927100" y="571500"/>
                  </a:lnTo>
                  <a:lnTo>
                    <a:pt x="939800" y="558800"/>
                  </a:lnTo>
                  <a:lnTo>
                    <a:pt x="927100" y="558800"/>
                  </a:lnTo>
                  <a:lnTo>
                    <a:pt x="927100" y="558800"/>
                  </a:lnTo>
                  <a:lnTo>
                    <a:pt x="952500" y="558800"/>
                  </a:lnTo>
                  <a:lnTo>
                    <a:pt x="952500" y="546100"/>
                  </a:lnTo>
                  <a:lnTo>
                    <a:pt x="939800" y="546100"/>
                  </a:lnTo>
                  <a:lnTo>
                    <a:pt x="939800" y="546100"/>
                  </a:lnTo>
                  <a:lnTo>
                    <a:pt x="952500" y="546100"/>
                  </a:lnTo>
                  <a:lnTo>
                    <a:pt x="952500" y="533400"/>
                  </a:lnTo>
                  <a:lnTo>
                    <a:pt x="965200" y="533400"/>
                  </a:lnTo>
                  <a:lnTo>
                    <a:pt x="965200" y="533400"/>
                  </a:lnTo>
                  <a:lnTo>
                    <a:pt x="952500" y="533400"/>
                  </a:lnTo>
                  <a:lnTo>
                    <a:pt x="952500" y="520700"/>
                  </a:lnTo>
                  <a:lnTo>
                    <a:pt x="952500" y="520700"/>
                  </a:lnTo>
                  <a:lnTo>
                    <a:pt x="965200" y="495300"/>
                  </a:lnTo>
                  <a:lnTo>
                    <a:pt x="977900" y="495300"/>
                  </a:lnTo>
                  <a:lnTo>
                    <a:pt x="977900" y="482600"/>
                  </a:lnTo>
                  <a:lnTo>
                    <a:pt x="990600" y="482600"/>
                  </a:lnTo>
                  <a:lnTo>
                    <a:pt x="990600" y="469900"/>
                  </a:lnTo>
                  <a:lnTo>
                    <a:pt x="990600" y="469900"/>
                  </a:lnTo>
                  <a:lnTo>
                    <a:pt x="1003300" y="457200"/>
                  </a:lnTo>
                  <a:lnTo>
                    <a:pt x="1003300" y="457200"/>
                  </a:lnTo>
                  <a:lnTo>
                    <a:pt x="1003300" y="444500"/>
                  </a:lnTo>
                  <a:lnTo>
                    <a:pt x="952500" y="4445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90600" y="393700"/>
                  </a:lnTo>
                  <a:lnTo>
                    <a:pt x="990600" y="381000"/>
                  </a:lnTo>
                  <a:lnTo>
                    <a:pt x="990600" y="381000"/>
                  </a:lnTo>
                  <a:lnTo>
                    <a:pt x="977900" y="368300"/>
                  </a:lnTo>
                  <a:lnTo>
                    <a:pt x="990600" y="330200"/>
                  </a:lnTo>
                  <a:lnTo>
                    <a:pt x="990600" y="330200"/>
                  </a:lnTo>
                  <a:lnTo>
                    <a:pt x="1016000" y="330200"/>
                  </a:lnTo>
                  <a:lnTo>
                    <a:pt x="1016000" y="330200"/>
                  </a:lnTo>
                  <a:lnTo>
                    <a:pt x="1028700" y="330200"/>
                  </a:lnTo>
                  <a:lnTo>
                    <a:pt x="1028700" y="330200"/>
                  </a:lnTo>
                  <a:lnTo>
                    <a:pt x="1028700" y="342900"/>
                  </a:lnTo>
                  <a:lnTo>
                    <a:pt x="1028700" y="355600"/>
                  </a:lnTo>
                  <a:lnTo>
                    <a:pt x="1054100" y="355600"/>
                  </a:lnTo>
                  <a:lnTo>
                    <a:pt x="1054100" y="368300"/>
                  </a:lnTo>
                  <a:lnTo>
                    <a:pt x="1066800" y="368300"/>
                  </a:lnTo>
                  <a:lnTo>
                    <a:pt x="1066800" y="368300"/>
                  </a:lnTo>
                  <a:lnTo>
                    <a:pt x="1066800" y="381000"/>
                  </a:lnTo>
                  <a:lnTo>
                    <a:pt x="1054100" y="381000"/>
                  </a:lnTo>
                  <a:lnTo>
                    <a:pt x="10414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104900" y="406400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81000"/>
                  </a:lnTo>
                  <a:lnTo>
                    <a:pt x="1143000" y="381000"/>
                  </a:lnTo>
                  <a:lnTo>
                    <a:pt x="1143000" y="381000"/>
                  </a:lnTo>
                  <a:lnTo>
                    <a:pt x="1155700" y="381000"/>
                  </a:lnTo>
                  <a:lnTo>
                    <a:pt x="1168400" y="381000"/>
                  </a:lnTo>
                  <a:lnTo>
                    <a:pt x="1168400" y="381000"/>
                  </a:lnTo>
                  <a:lnTo>
                    <a:pt x="1168400" y="393700"/>
                  </a:lnTo>
                  <a:lnTo>
                    <a:pt x="1168400" y="3937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206500" y="393700"/>
                  </a:lnTo>
                  <a:lnTo>
                    <a:pt x="1206500" y="393700"/>
                  </a:lnTo>
                  <a:lnTo>
                    <a:pt x="1219200" y="393700"/>
                  </a:lnTo>
                  <a:lnTo>
                    <a:pt x="1219200" y="406400"/>
                  </a:lnTo>
                  <a:lnTo>
                    <a:pt x="1219200" y="406400"/>
                  </a:lnTo>
                  <a:lnTo>
                    <a:pt x="1206500" y="419100"/>
                  </a:lnTo>
                  <a:lnTo>
                    <a:pt x="1219200" y="419100"/>
                  </a:lnTo>
                  <a:lnTo>
                    <a:pt x="1219200" y="4318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19200" y="431800"/>
                  </a:lnTo>
                  <a:lnTo>
                    <a:pt x="1257300" y="419100"/>
                  </a:lnTo>
                  <a:lnTo>
                    <a:pt x="1257300" y="431800"/>
                  </a:lnTo>
                  <a:lnTo>
                    <a:pt x="1270000" y="444500"/>
                  </a:lnTo>
                  <a:lnTo>
                    <a:pt x="1282700" y="431800"/>
                  </a:lnTo>
                  <a:lnTo>
                    <a:pt x="1282700" y="431800"/>
                  </a:lnTo>
                  <a:lnTo>
                    <a:pt x="1308100" y="431800"/>
                  </a:lnTo>
                  <a:lnTo>
                    <a:pt x="1308100" y="431800"/>
                  </a:lnTo>
                  <a:lnTo>
                    <a:pt x="1320800" y="419100"/>
                  </a:lnTo>
                  <a:lnTo>
                    <a:pt x="1333500" y="431800"/>
                  </a:lnTo>
                  <a:lnTo>
                    <a:pt x="1333500" y="431800"/>
                  </a:lnTo>
                  <a:lnTo>
                    <a:pt x="1346200" y="431800"/>
                  </a:lnTo>
                  <a:lnTo>
                    <a:pt x="1346200" y="431800"/>
                  </a:lnTo>
                  <a:lnTo>
                    <a:pt x="1371600" y="431800"/>
                  </a:lnTo>
                  <a:lnTo>
                    <a:pt x="1371600" y="419100"/>
                  </a:lnTo>
                  <a:lnTo>
                    <a:pt x="1384300" y="419100"/>
                  </a:lnTo>
                  <a:lnTo>
                    <a:pt x="1397000" y="419100"/>
                  </a:lnTo>
                  <a:lnTo>
                    <a:pt x="1422400" y="419100"/>
                  </a:lnTo>
                  <a:lnTo>
                    <a:pt x="1422400" y="419100"/>
                  </a:lnTo>
                  <a:lnTo>
                    <a:pt x="1435100" y="419100"/>
                  </a:lnTo>
                  <a:lnTo>
                    <a:pt x="1447800" y="419100"/>
                  </a:lnTo>
                  <a:lnTo>
                    <a:pt x="1447800" y="419100"/>
                  </a:lnTo>
                  <a:lnTo>
                    <a:pt x="1485900" y="406400"/>
                  </a:lnTo>
                  <a:lnTo>
                    <a:pt x="1498600" y="4064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240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62100" y="381000"/>
                  </a:lnTo>
                  <a:lnTo>
                    <a:pt x="1562100" y="381000"/>
                  </a:lnTo>
                  <a:lnTo>
                    <a:pt x="1574800" y="381000"/>
                  </a:lnTo>
                  <a:lnTo>
                    <a:pt x="1574800" y="381000"/>
                  </a:lnTo>
                  <a:lnTo>
                    <a:pt x="1587500" y="381000"/>
                  </a:lnTo>
                  <a:lnTo>
                    <a:pt x="1600200" y="393700"/>
                  </a:lnTo>
                  <a:lnTo>
                    <a:pt x="1612900" y="381000"/>
                  </a:lnTo>
                  <a:lnTo>
                    <a:pt x="1638300" y="393700"/>
                  </a:lnTo>
                  <a:lnTo>
                    <a:pt x="1638300" y="393700"/>
                  </a:lnTo>
                  <a:lnTo>
                    <a:pt x="1676400" y="393700"/>
                  </a:lnTo>
                  <a:lnTo>
                    <a:pt x="1676400" y="393700"/>
                  </a:lnTo>
                  <a:lnTo>
                    <a:pt x="1714500" y="393700"/>
                  </a:lnTo>
                  <a:lnTo>
                    <a:pt x="1714500" y="393700"/>
                  </a:lnTo>
                  <a:lnTo>
                    <a:pt x="1727200" y="393700"/>
                  </a:lnTo>
                  <a:lnTo>
                    <a:pt x="1727200" y="393700"/>
                  </a:lnTo>
                  <a:lnTo>
                    <a:pt x="1739900" y="406400"/>
                  </a:lnTo>
                  <a:lnTo>
                    <a:pt x="1752600" y="393700"/>
                  </a:lnTo>
                  <a:lnTo>
                    <a:pt x="1765300" y="393700"/>
                  </a:lnTo>
                  <a:lnTo>
                    <a:pt x="1752600" y="406400"/>
                  </a:lnTo>
                  <a:lnTo>
                    <a:pt x="1765300" y="406400"/>
                  </a:lnTo>
                  <a:lnTo>
                    <a:pt x="1778000" y="393700"/>
                  </a:lnTo>
                  <a:lnTo>
                    <a:pt x="1790700" y="393700"/>
                  </a:lnTo>
                  <a:lnTo>
                    <a:pt x="1790700" y="393700"/>
                  </a:lnTo>
                  <a:lnTo>
                    <a:pt x="1790700" y="381000"/>
                  </a:lnTo>
                  <a:lnTo>
                    <a:pt x="1841500" y="393700"/>
                  </a:lnTo>
                  <a:lnTo>
                    <a:pt x="1841500" y="406400"/>
                  </a:lnTo>
                  <a:lnTo>
                    <a:pt x="1854200" y="406400"/>
                  </a:lnTo>
                  <a:lnTo>
                    <a:pt x="1854200" y="406400"/>
                  </a:lnTo>
                  <a:lnTo>
                    <a:pt x="1866900" y="406400"/>
                  </a:lnTo>
                  <a:lnTo>
                    <a:pt x="1879600" y="406400"/>
                  </a:lnTo>
                  <a:lnTo>
                    <a:pt x="1879600" y="406400"/>
                  </a:lnTo>
                  <a:lnTo>
                    <a:pt x="1905000" y="419100"/>
                  </a:lnTo>
                  <a:lnTo>
                    <a:pt x="1943100" y="431800"/>
                  </a:lnTo>
                  <a:lnTo>
                    <a:pt x="1955800" y="419100"/>
                  </a:lnTo>
                  <a:lnTo>
                    <a:pt x="1993900" y="406400"/>
                  </a:lnTo>
                  <a:lnTo>
                    <a:pt x="2044700" y="419100"/>
                  </a:lnTo>
                  <a:lnTo>
                    <a:pt x="2044700" y="406400"/>
                  </a:lnTo>
                  <a:lnTo>
                    <a:pt x="2082800" y="406400"/>
                  </a:lnTo>
                  <a:lnTo>
                    <a:pt x="2095500" y="406400"/>
                  </a:lnTo>
                  <a:lnTo>
                    <a:pt x="2108200" y="406400"/>
                  </a:lnTo>
                  <a:lnTo>
                    <a:pt x="2146300" y="419100"/>
                  </a:lnTo>
                  <a:lnTo>
                    <a:pt x="2133600" y="444500"/>
                  </a:lnTo>
                  <a:lnTo>
                    <a:pt x="2146300" y="457200"/>
                  </a:lnTo>
                  <a:lnTo>
                    <a:pt x="2159000" y="457200"/>
                  </a:lnTo>
                  <a:lnTo>
                    <a:pt x="2159000" y="457200"/>
                  </a:lnTo>
                  <a:lnTo>
                    <a:pt x="2171700" y="457200"/>
                  </a:lnTo>
                  <a:lnTo>
                    <a:pt x="2171700" y="457200"/>
                  </a:lnTo>
                  <a:lnTo>
                    <a:pt x="2247900" y="469900"/>
                  </a:lnTo>
                  <a:lnTo>
                    <a:pt x="2247900" y="469900"/>
                  </a:lnTo>
                  <a:lnTo>
                    <a:pt x="2260600" y="469900"/>
                  </a:lnTo>
                  <a:lnTo>
                    <a:pt x="2273300" y="469900"/>
                  </a:lnTo>
                  <a:lnTo>
                    <a:pt x="2286000" y="469900"/>
                  </a:lnTo>
                  <a:lnTo>
                    <a:pt x="2298700" y="469900"/>
                  </a:lnTo>
                  <a:lnTo>
                    <a:pt x="2311400" y="469900"/>
                  </a:lnTo>
                  <a:lnTo>
                    <a:pt x="2324100" y="457200"/>
                  </a:lnTo>
                  <a:lnTo>
                    <a:pt x="2349500" y="457200"/>
                  </a:lnTo>
                  <a:lnTo>
                    <a:pt x="2362200" y="457200"/>
                  </a:lnTo>
                  <a:lnTo>
                    <a:pt x="23876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25700" y="469900"/>
                  </a:lnTo>
                  <a:lnTo>
                    <a:pt x="2451100" y="469900"/>
                  </a:lnTo>
                  <a:lnTo>
                    <a:pt x="2476500" y="4826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552700" y="495300"/>
                  </a:lnTo>
                  <a:lnTo>
                    <a:pt x="2565400" y="495300"/>
                  </a:lnTo>
                  <a:lnTo>
                    <a:pt x="2552700" y="495300"/>
                  </a:lnTo>
                  <a:lnTo>
                    <a:pt x="25527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69900"/>
                  </a:lnTo>
                  <a:lnTo>
                    <a:pt x="2514600" y="469900"/>
                  </a:lnTo>
                  <a:lnTo>
                    <a:pt x="2527300" y="457200"/>
                  </a:lnTo>
                  <a:lnTo>
                    <a:pt x="2514600" y="457200"/>
                  </a:lnTo>
                  <a:lnTo>
                    <a:pt x="2527300" y="457200"/>
                  </a:lnTo>
                  <a:lnTo>
                    <a:pt x="2540000" y="444500"/>
                  </a:lnTo>
                  <a:lnTo>
                    <a:pt x="2552700" y="444500"/>
                  </a:lnTo>
                  <a:lnTo>
                    <a:pt x="2552700" y="431800"/>
                  </a:lnTo>
                  <a:lnTo>
                    <a:pt x="2578100" y="431800"/>
                  </a:lnTo>
                  <a:lnTo>
                    <a:pt x="2578100" y="431800"/>
                  </a:lnTo>
                  <a:lnTo>
                    <a:pt x="2667000" y="444500"/>
                  </a:lnTo>
                  <a:lnTo>
                    <a:pt x="2667000" y="444500"/>
                  </a:lnTo>
                  <a:lnTo>
                    <a:pt x="2692400" y="457200"/>
                  </a:lnTo>
                  <a:lnTo>
                    <a:pt x="2692400" y="444500"/>
                  </a:lnTo>
                  <a:lnTo>
                    <a:pt x="2679700" y="444500"/>
                  </a:lnTo>
                  <a:lnTo>
                    <a:pt x="2692400" y="431800"/>
                  </a:lnTo>
                  <a:lnTo>
                    <a:pt x="2705100" y="419100"/>
                  </a:lnTo>
                  <a:lnTo>
                    <a:pt x="2705100" y="419100"/>
                  </a:lnTo>
                  <a:lnTo>
                    <a:pt x="2717800" y="419100"/>
                  </a:lnTo>
                  <a:lnTo>
                    <a:pt x="2768600" y="393700"/>
                  </a:lnTo>
                  <a:lnTo>
                    <a:pt x="2781300" y="381000"/>
                  </a:lnTo>
                  <a:lnTo>
                    <a:pt x="2794000" y="381000"/>
                  </a:lnTo>
                  <a:lnTo>
                    <a:pt x="2806700" y="381000"/>
                  </a:lnTo>
                  <a:lnTo>
                    <a:pt x="2806700" y="381000"/>
                  </a:lnTo>
                  <a:lnTo>
                    <a:pt x="2819400" y="381000"/>
                  </a:lnTo>
                  <a:lnTo>
                    <a:pt x="2819400" y="368300"/>
                  </a:lnTo>
                  <a:lnTo>
                    <a:pt x="2844800" y="368300"/>
                  </a:lnTo>
                  <a:lnTo>
                    <a:pt x="2844800" y="368300"/>
                  </a:lnTo>
                  <a:lnTo>
                    <a:pt x="2857500" y="368300"/>
                  </a:lnTo>
                  <a:lnTo>
                    <a:pt x="2870200" y="355600"/>
                  </a:lnTo>
                  <a:lnTo>
                    <a:pt x="2870200" y="355600"/>
                  </a:lnTo>
                  <a:lnTo>
                    <a:pt x="2882900" y="330200"/>
                  </a:lnTo>
                  <a:lnTo>
                    <a:pt x="2882900" y="330200"/>
                  </a:lnTo>
                  <a:lnTo>
                    <a:pt x="2857500" y="317500"/>
                  </a:lnTo>
                  <a:lnTo>
                    <a:pt x="28575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33700" y="317500"/>
                  </a:lnTo>
                  <a:lnTo>
                    <a:pt x="2946400" y="3175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84500" y="292100"/>
                  </a:lnTo>
                  <a:lnTo>
                    <a:pt x="3009900" y="304800"/>
                  </a:lnTo>
                  <a:lnTo>
                    <a:pt x="3035300" y="292100"/>
                  </a:lnTo>
                  <a:lnTo>
                    <a:pt x="3035300" y="279400"/>
                  </a:lnTo>
                  <a:lnTo>
                    <a:pt x="3035300" y="279400"/>
                  </a:lnTo>
                  <a:lnTo>
                    <a:pt x="3035300" y="266700"/>
                  </a:lnTo>
                  <a:lnTo>
                    <a:pt x="3022600" y="266700"/>
                  </a:lnTo>
                  <a:lnTo>
                    <a:pt x="3035300" y="254000"/>
                  </a:lnTo>
                  <a:lnTo>
                    <a:pt x="3048000" y="254000"/>
                  </a:lnTo>
                  <a:lnTo>
                    <a:pt x="3060700" y="215900"/>
                  </a:lnTo>
                  <a:lnTo>
                    <a:pt x="3060700" y="203200"/>
                  </a:lnTo>
                  <a:lnTo>
                    <a:pt x="3060700" y="203200"/>
                  </a:lnTo>
                  <a:lnTo>
                    <a:pt x="3073400" y="203200"/>
                  </a:lnTo>
                  <a:lnTo>
                    <a:pt x="3086100" y="203200"/>
                  </a:lnTo>
                  <a:lnTo>
                    <a:pt x="3086100" y="203200"/>
                  </a:lnTo>
                  <a:lnTo>
                    <a:pt x="3111500" y="203200"/>
                  </a:lnTo>
                  <a:lnTo>
                    <a:pt x="3111500" y="215900"/>
                  </a:lnTo>
                  <a:lnTo>
                    <a:pt x="3124200" y="215900"/>
                  </a:lnTo>
                  <a:lnTo>
                    <a:pt x="3111500" y="203200"/>
                  </a:lnTo>
                  <a:lnTo>
                    <a:pt x="3111500" y="190500"/>
                  </a:lnTo>
                  <a:lnTo>
                    <a:pt x="3098800" y="190500"/>
                  </a:lnTo>
                  <a:lnTo>
                    <a:pt x="3124200" y="152400"/>
                  </a:lnTo>
                  <a:lnTo>
                    <a:pt x="3124200" y="165100"/>
                  </a:lnTo>
                  <a:lnTo>
                    <a:pt x="3136900" y="152400"/>
                  </a:lnTo>
                  <a:lnTo>
                    <a:pt x="3136900" y="152400"/>
                  </a:lnTo>
                  <a:lnTo>
                    <a:pt x="3136900" y="139700"/>
                  </a:lnTo>
                  <a:lnTo>
                    <a:pt x="3124200" y="139700"/>
                  </a:lnTo>
                  <a:lnTo>
                    <a:pt x="3124200" y="127000"/>
                  </a:lnTo>
                  <a:lnTo>
                    <a:pt x="3098800" y="114300"/>
                  </a:lnTo>
                  <a:lnTo>
                    <a:pt x="3098800" y="127000"/>
                  </a:lnTo>
                  <a:lnTo>
                    <a:pt x="3073400" y="139700"/>
                  </a:lnTo>
                  <a:lnTo>
                    <a:pt x="3073400" y="1397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01600"/>
                  </a:lnTo>
                  <a:lnTo>
                    <a:pt x="3073400" y="101600"/>
                  </a:lnTo>
                  <a:lnTo>
                    <a:pt x="3073400" y="889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60700" y="50800"/>
                  </a:lnTo>
                  <a:lnTo>
                    <a:pt x="3073400" y="63500"/>
                  </a:lnTo>
                  <a:lnTo>
                    <a:pt x="3086100" y="50800"/>
                  </a:lnTo>
                  <a:lnTo>
                    <a:pt x="3098800" y="50800"/>
                  </a:lnTo>
                  <a:lnTo>
                    <a:pt x="3111500" y="50800"/>
                  </a:lnTo>
                  <a:lnTo>
                    <a:pt x="3136900" y="50800"/>
                  </a:lnTo>
                  <a:lnTo>
                    <a:pt x="3136900" y="50800"/>
                  </a:lnTo>
                  <a:lnTo>
                    <a:pt x="3149600" y="50800"/>
                  </a:lnTo>
                  <a:lnTo>
                    <a:pt x="3162300" y="50800"/>
                  </a:lnTo>
                  <a:lnTo>
                    <a:pt x="3162300" y="50800"/>
                  </a:lnTo>
                  <a:lnTo>
                    <a:pt x="3175000" y="63500"/>
                  </a:lnTo>
                  <a:lnTo>
                    <a:pt x="31750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200400" y="50800"/>
                  </a:lnTo>
                  <a:lnTo>
                    <a:pt x="3213100" y="38100"/>
                  </a:lnTo>
                  <a:lnTo>
                    <a:pt x="3213100" y="381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51200" y="25400"/>
                  </a:lnTo>
                  <a:lnTo>
                    <a:pt x="3263900" y="38100"/>
                  </a:lnTo>
                  <a:lnTo>
                    <a:pt x="3263900" y="25400"/>
                  </a:lnTo>
                  <a:lnTo>
                    <a:pt x="3263900" y="12700"/>
                  </a:lnTo>
                  <a:lnTo>
                    <a:pt x="3289300" y="25400"/>
                  </a:lnTo>
                  <a:lnTo>
                    <a:pt x="3289300" y="12700"/>
                  </a:lnTo>
                  <a:lnTo>
                    <a:pt x="3289300" y="12700"/>
                  </a:lnTo>
                  <a:lnTo>
                    <a:pt x="3302000" y="12700"/>
                  </a:lnTo>
                  <a:lnTo>
                    <a:pt x="3314700" y="12700"/>
                  </a:lnTo>
                  <a:lnTo>
                    <a:pt x="3314700" y="0"/>
                  </a:lnTo>
                  <a:lnTo>
                    <a:pt x="3340100" y="0"/>
                  </a:lnTo>
                  <a:lnTo>
                    <a:pt x="3352800" y="0"/>
                  </a:lnTo>
                  <a:lnTo>
                    <a:pt x="3365500" y="127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78200" y="38100"/>
                  </a:lnTo>
                  <a:lnTo>
                    <a:pt x="3390900" y="38100"/>
                  </a:lnTo>
                  <a:lnTo>
                    <a:pt x="3390900" y="50800"/>
                  </a:lnTo>
                  <a:lnTo>
                    <a:pt x="3403600" y="50800"/>
                  </a:lnTo>
                  <a:lnTo>
                    <a:pt x="3390900" y="50800"/>
                  </a:lnTo>
                  <a:lnTo>
                    <a:pt x="3390900" y="50800"/>
                  </a:lnTo>
                  <a:lnTo>
                    <a:pt x="3390900" y="63500"/>
                  </a:lnTo>
                  <a:lnTo>
                    <a:pt x="3403600" y="63500"/>
                  </a:lnTo>
                  <a:lnTo>
                    <a:pt x="3416300" y="63500"/>
                  </a:lnTo>
                  <a:lnTo>
                    <a:pt x="3416300" y="63500"/>
                  </a:lnTo>
                  <a:lnTo>
                    <a:pt x="3441700" y="63500"/>
                  </a:lnTo>
                  <a:lnTo>
                    <a:pt x="3441700" y="63500"/>
                  </a:lnTo>
                  <a:lnTo>
                    <a:pt x="3454400" y="63500"/>
                  </a:lnTo>
                  <a:lnTo>
                    <a:pt x="34544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79800" y="76200"/>
                  </a:lnTo>
                  <a:lnTo>
                    <a:pt x="3479800" y="63500"/>
                  </a:lnTo>
                  <a:lnTo>
                    <a:pt x="3492500" y="63500"/>
                  </a:lnTo>
                  <a:lnTo>
                    <a:pt x="3492500" y="63500"/>
                  </a:lnTo>
                  <a:lnTo>
                    <a:pt x="3505200" y="63500"/>
                  </a:lnTo>
                  <a:lnTo>
                    <a:pt x="3505200" y="63500"/>
                  </a:lnTo>
                  <a:lnTo>
                    <a:pt x="3517900" y="63500"/>
                  </a:lnTo>
                  <a:lnTo>
                    <a:pt x="3517900" y="63500"/>
                  </a:lnTo>
                  <a:lnTo>
                    <a:pt x="3543300" y="50800"/>
                  </a:lnTo>
                  <a:lnTo>
                    <a:pt x="3530600" y="635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76200"/>
                  </a:lnTo>
                  <a:lnTo>
                    <a:pt x="3556000" y="76200"/>
                  </a:lnTo>
                  <a:lnTo>
                    <a:pt x="35560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606800" y="76200"/>
                  </a:lnTo>
                  <a:lnTo>
                    <a:pt x="3606800" y="76200"/>
                  </a:lnTo>
                  <a:lnTo>
                    <a:pt x="3619500" y="63500"/>
                  </a:lnTo>
                  <a:lnTo>
                    <a:pt x="3619500" y="76200"/>
                  </a:lnTo>
                  <a:lnTo>
                    <a:pt x="3619500" y="76200"/>
                  </a:lnTo>
                  <a:lnTo>
                    <a:pt x="3619500" y="63500"/>
                  </a:lnTo>
                  <a:lnTo>
                    <a:pt x="3632200" y="76200"/>
                  </a:lnTo>
                  <a:lnTo>
                    <a:pt x="3632200" y="63500"/>
                  </a:lnTo>
                  <a:lnTo>
                    <a:pt x="3644900" y="76200"/>
                  </a:lnTo>
                  <a:lnTo>
                    <a:pt x="3644900" y="63500"/>
                  </a:lnTo>
                  <a:lnTo>
                    <a:pt x="3644900" y="76200"/>
                  </a:lnTo>
                  <a:lnTo>
                    <a:pt x="3657600" y="76200"/>
                  </a:lnTo>
                  <a:lnTo>
                    <a:pt x="3670300" y="76200"/>
                  </a:lnTo>
                  <a:lnTo>
                    <a:pt x="3657600" y="76200"/>
                  </a:lnTo>
                  <a:lnTo>
                    <a:pt x="3683000" y="76200"/>
                  </a:lnTo>
                  <a:lnTo>
                    <a:pt x="3670300" y="88900"/>
                  </a:lnTo>
                  <a:lnTo>
                    <a:pt x="3670300" y="88900"/>
                  </a:lnTo>
                  <a:lnTo>
                    <a:pt x="3683000" y="76200"/>
                  </a:lnTo>
                  <a:lnTo>
                    <a:pt x="3721100" y="88900"/>
                  </a:lnTo>
                  <a:lnTo>
                    <a:pt x="3721100" y="88900"/>
                  </a:lnTo>
                  <a:lnTo>
                    <a:pt x="3708400" y="101600"/>
                  </a:lnTo>
                  <a:lnTo>
                    <a:pt x="3721100" y="101600"/>
                  </a:lnTo>
                  <a:lnTo>
                    <a:pt x="3721100" y="101600"/>
                  </a:lnTo>
                  <a:lnTo>
                    <a:pt x="3733800" y="101600"/>
                  </a:lnTo>
                  <a:lnTo>
                    <a:pt x="3733800" y="101600"/>
                  </a:lnTo>
                  <a:lnTo>
                    <a:pt x="3759200" y="114300"/>
                  </a:lnTo>
                  <a:lnTo>
                    <a:pt x="3759200" y="101600"/>
                  </a:lnTo>
                  <a:lnTo>
                    <a:pt x="3759200" y="101600"/>
                  </a:lnTo>
                  <a:lnTo>
                    <a:pt x="3771900" y="101600"/>
                  </a:lnTo>
                  <a:lnTo>
                    <a:pt x="3784600" y="101600"/>
                  </a:lnTo>
                  <a:lnTo>
                    <a:pt x="3759200" y="114300"/>
                  </a:lnTo>
                  <a:lnTo>
                    <a:pt x="3759200" y="127000"/>
                  </a:lnTo>
                  <a:lnTo>
                    <a:pt x="3784600" y="127000"/>
                  </a:lnTo>
                  <a:lnTo>
                    <a:pt x="3771900" y="139700"/>
                  </a:lnTo>
                  <a:lnTo>
                    <a:pt x="3771900" y="139700"/>
                  </a:lnTo>
                  <a:lnTo>
                    <a:pt x="3759200" y="165100"/>
                  </a:lnTo>
                  <a:lnTo>
                    <a:pt x="3759200" y="165100"/>
                  </a:lnTo>
                  <a:lnTo>
                    <a:pt x="3759200" y="177800"/>
                  </a:lnTo>
                  <a:lnTo>
                    <a:pt x="3771900" y="177800"/>
                  </a:lnTo>
                  <a:lnTo>
                    <a:pt x="3797300" y="190500"/>
                  </a:lnTo>
                  <a:lnTo>
                    <a:pt x="3797300" y="190500"/>
                  </a:lnTo>
                  <a:lnTo>
                    <a:pt x="3810000" y="190500"/>
                  </a:lnTo>
                  <a:lnTo>
                    <a:pt x="3822700" y="190500"/>
                  </a:lnTo>
                  <a:lnTo>
                    <a:pt x="3810000" y="203200"/>
                  </a:lnTo>
                  <a:lnTo>
                    <a:pt x="3822700" y="203200"/>
                  </a:lnTo>
                  <a:lnTo>
                    <a:pt x="3810000" y="215900"/>
                  </a:lnTo>
                  <a:lnTo>
                    <a:pt x="3810000" y="228600"/>
                  </a:lnTo>
                  <a:lnTo>
                    <a:pt x="3797300" y="241300"/>
                  </a:lnTo>
                  <a:lnTo>
                    <a:pt x="3810000" y="254000"/>
                  </a:lnTo>
                  <a:lnTo>
                    <a:pt x="3822700" y="254000"/>
                  </a:lnTo>
                  <a:lnTo>
                    <a:pt x="3822700" y="254000"/>
                  </a:lnTo>
                  <a:lnTo>
                    <a:pt x="3810000" y="254000"/>
                  </a:lnTo>
                  <a:lnTo>
                    <a:pt x="3797300" y="266700"/>
                  </a:lnTo>
                  <a:lnTo>
                    <a:pt x="3771900" y="266700"/>
                  </a:lnTo>
                  <a:lnTo>
                    <a:pt x="3759200" y="266700"/>
                  </a:lnTo>
                  <a:lnTo>
                    <a:pt x="3759200" y="266700"/>
                  </a:lnTo>
                  <a:lnTo>
                    <a:pt x="3746500" y="266700"/>
                  </a:lnTo>
                  <a:lnTo>
                    <a:pt x="3746500" y="266700"/>
                  </a:lnTo>
                  <a:lnTo>
                    <a:pt x="3733800" y="266700"/>
                  </a:lnTo>
                  <a:lnTo>
                    <a:pt x="3746500" y="279400"/>
                  </a:lnTo>
                  <a:lnTo>
                    <a:pt x="3759200" y="279400"/>
                  </a:lnTo>
                  <a:lnTo>
                    <a:pt x="37465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46500" y="2794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304800"/>
                  </a:lnTo>
                  <a:lnTo>
                    <a:pt x="3733800" y="304800"/>
                  </a:lnTo>
                  <a:lnTo>
                    <a:pt x="3733800" y="304800"/>
                  </a:lnTo>
                  <a:lnTo>
                    <a:pt x="3759200" y="317500"/>
                  </a:lnTo>
                  <a:lnTo>
                    <a:pt x="3784600" y="330200"/>
                  </a:lnTo>
                  <a:lnTo>
                    <a:pt x="3784600" y="317500"/>
                  </a:lnTo>
                  <a:lnTo>
                    <a:pt x="3810000" y="3175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84600" y="355600"/>
                  </a:lnTo>
                  <a:lnTo>
                    <a:pt x="3771900" y="355600"/>
                  </a:lnTo>
                  <a:lnTo>
                    <a:pt x="3771900" y="368300"/>
                  </a:lnTo>
                  <a:lnTo>
                    <a:pt x="3810000" y="368300"/>
                  </a:lnTo>
                  <a:lnTo>
                    <a:pt x="3810000" y="368300"/>
                  </a:lnTo>
                  <a:lnTo>
                    <a:pt x="3822700" y="368300"/>
                  </a:lnTo>
                  <a:lnTo>
                    <a:pt x="3835400" y="368300"/>
                  </a:lnTo>
                  <a:lnTo>
                    <a:pt x="3835400" y="381000"/>
                  </a:lnTo>
                  <a:lnTo>
                    <a:pt x="3822700" y="393700"/>
                  </a:lnTo>
                  <a:lnTo>
                    <a:pt x="3835400" y="393700"/>
                  </a:lnTo>
                  <a:lnTo>
                    <a:pt x="3835400" y="406400"/>
                  </a:lnTo>
                  <a:lnTo>
                    <a:pt x="3848100" y="419100"/>
                  </a:lnTo>
                  <a:lnTo>
                    <a:pt x="3848100" y="406400"/>
                  </a:lnTo>
                  <a:lnTo>
                    <a:pt x="3848100" y="419100"/>
                  </a:lnTo>
                  <a:lnTo>
                    <a:pt x="3860800" y="419100"/>
                  </a:lnTo>
                  <a:lnTo>
                    <a:pt x="3860800" y="419100"/>
                  </a:lnTo>
                  <a:lnTo>
                    <a:pt x="3860800" y="431800"/>
                  </a:lnTo>
                  <a:lnTo>
                    <a:pt x="3860800" y="431800"/>
                  </a:lnTo>
                  <a:lnTo>
                    <a:pt x="3860800" y="444500"/>
                  </a:lnTo>
                  <a:lnTo>
                    <a:pt x="3860800" y="444500"/>
                  </a:lnTo>
                  <a:lnTo>
                    <a:pt x="3873500" y="457200"/>
                  </a:lnTo>
                  <a:lnTo>
                    <a:pt x="3873500" y="469900"/>
                  </a:lnTo>
                  <a:lnTo>
                    <a:pt x="3860800" y="469900"/>
                  </a:lnTo>
                  <a:lnTo>
                    <a:pt x="3848100" y="495300"/>
                  </a:lnTo>
                  <a:lnTo>
                    <a:pt x="3835400" y="495300"/>
                  </a:lnTo>
                  <a:lnTo>
                    <a:pt x="3835400" y="508000"/>
                  </a:lnTo>
                  <a:lnTo>
                    <a:pt x="3848100" y="508000"/>
                  </a:lnTo>
                  <a:lnTo>
                    <a:pt x="3835400" y="508000"/>
                  </a:lnTo>
                  <a:lnTo>
                    <a:pt x="3835400" y="520700"/>
                  </a:lnTo>
                  <a:lnTo>
                    <a:pt x="3848100" y="520700"/>
                  </a:lnTo>
                  <a:lnTo>
                    <a:pt x="3848100" y="520700"/>
                  </a:lnTo>
                  <a:lnTo>
                    <a:pt x="3860800" y="5207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35400" y="571500"/>
                  </a:lnTo>
                  <a:lnTo>
                    <a:pt x="3810000" y="571500"/>
                  </a:lnTo>
                  <a:lnTo>
                    <a:pt x="3810000" y="571500"/>
                  </a:lnTo>
                  <a:lnTo>
                    <a:pt x="3733800" y="558800"/>
                  </a:lnTo>
                  <a:lnTo>
                    <a:pt x="3721100" y="571500"/>
                  </a:lnTo>
                  <a:lnTo>
                    <a:pt x="3683000" y="558800"/>
                  </a:lnTo>
                  <a:lnTo>
                    <a:pt x="3695700" y="558800"/>
                  </a:lnTo>
                  <a:lnTo>
                    <a:pt x="3683000" y="584200"/>
                  </a:lnTo>
                  <a:lnTo>
                    <a:pt x="3670300" y="584200"/>
                  </a:lnTo>
                  <a:lnTo>
                    <a:pt x="3670300" y="584200"/>
                  </a:lnTo>
                  <a:lnTo>
                    <a:pt x="3657600" y="584200"/>
                  </a:lnTo>
                  <a:lnTo>
                    <a:pt x="3657600" y="584200"/>
                  </a:lnTo>
                  <a:lnTo>
                    <a:pt x="3644900" y="584200"/>
                  </a:lnTo>
                  <a:lnTo>
                    <a:pt x="3644900" y="596900"/>
                  </a:lnTo>
                  <a:lnTo>
                    <a:pt x="3644900" y="596900"/>
                  </a:lnTo>
                  <a:lnTo>
                    <a:pt x="3619500" y="5969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594100" y="596900"/>
                  </a:lnTo>
                  <a:lnTo>
                    <a:pt x="3594100" y="596900"/>
                  </a:lnTo>
                  <a:lnTo>
                    <a:pt x="3568700" y="609600"/>
                  </a:lnTo>
                  <a:lnTo>
                    <a:pt x="3556000" y="622300"/>
                  </a:lnTo>
                  <a:lnTo>
                    <a:pt x="3543300" y="622300"/>
                  </a:lnTo>
                  <a:lnTo>
                    <a:pt x="3517900" y="635000"/>
                  </a:lnTo>
                  <a:lnTo>
                    <a:pt x="3530600" y="635000"/>
                  </a:lnTo>
                  <a:lnTo>
                    <a:pt x="3530600" y="635000"/>
                  </a:lnTo>
                  <a:lnTo>
                    <a:pt x="3530600" y="647700"/>
                  </a:lnTo>
                  <a:lnTo>
                    <a:pt x="3543300" y="647700"/>
                  </a:lnTo>
                  <a:lnTo>
                    <a:pt x="3543300" y="647700"/>
                  </a:lnTo>
                  <a:lnTo>
                    <a:pt x="3556000" y="647700"/>
                  </a:lnTo>
                  <a:lnTo>
                    <a:pt x="3556000" y="660400"/>
                  </a:lnTo>
                  <a:lnTo>
                    <a:pt x="3543300" y="660400"/>
                  </a:lnTo>
                  <a:lnTo>
                    <a:pt x="3556000" y="660400"/>
                  </a:lnTo>
                  <a:lnTo>
                    <a:pt x="3556000" y="6604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94100" y="685800"/>
                  </a:lnTo>
                  <a:lnTo>
                    <a:pt x="3594100" y="6858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606800" y="698500"/>
                  </a:lnTo>
                  <a:lnTo>
                    <a:pt x="3606800" y="711200"/>
                  </a:lnTo>
                  <a:lnTo>
                    <a:pt x="36322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32200" y="723900"/>
                  </a:lnTo>
                  <a:lnTo>
                    <a:pt x="3632200" y="736600"/>
                  </a:lnTo>
                  <a:lnTo>
                    <a:pt x="3644900" y="736600"/>
                  </a:lnTo>
                  <a:lnTo>
                    <a:pt x="3657600" y="723900"/>
                  </a:lnTo>
                  <a:lnTo>
                    <a:pt x="3721100" y="736600"/>
                  </a:lnTo>
                  <a:lnTo>
                    <a:pt x="3721100" y="736600"/>
                  </a:lnTo>
                  <a:lnTo>
                    <a:pt x="3784600" y="749300"/>
                  </a:lnTo>
                  <a:lnTo>
                    <a:pt x="3797300" y="749300"/>
                  </a:lnTo>
                  <a:lnTo>
                    <a:pt x="3835400" y="749300"/>
                  </a:lnTo>
                  <a:lnTo>
                    <a:pt x="3848100" y="749300"/>
                  </a:lnTo>
                  <a:lnTo>
                    <a:pt x="3848100" y="749300"/>
                  </a:lnTo>
                  <a:lnTo>
                    <a:pt x="3860800" y="749300"/>
                  </a:lnTo>
                  <a:lnTo>
                    <a:pt x="3860800" y="762000"/>
                  </a:lnTo>
                  <a:lnTo>
                    <a:pt x="3860800" y="774700"/>
                  </a:lnTo>
                  <a:lnTo>
                    <a:pt x="3848100" y="774700"/>
                  </a:lnTo>
                  <a:lnTo>
                    <a:pt x="3860800" y="774700"/>
                  </a:lnTo>
                  <a:lnTo>
                    <a:pt x="3860800" y="774700"/>
                  </a:lnTo>
                  <a:lnTo>
                    <a:pt x="3873500" y="774700"/>
                  </a:lnTo>
                  <a:lnTo>
                    <a:pt x="3860800" y="787400"/>
                  </a:lnTo>
                  <a:lnTo>
                    <a:pt x="3860800" y="787400"/>
                  </a:lnTo>
                  <a:lnTo>
                    <a:pt x="3860800" y="812800"/>
                  </a:lnTo>
                  <a:lnTo>
                    <a:pt x="3873500" y="812800"/>
                  </a:lnTo>
                  <a:lnTo>
                    <a:pt x="3873500" y="812800"/>
                  </a:lnTo>
                  <a:lnTo>
                    <a:pt x="3898900" y="812800"/>
                  </a:lnTo>
                  <a:lnTo>
                    <a:pt x="3898900" y="825500"/>
                  </a:lnTo>
                  <a:lnTo>
                    <a:pt x="39116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86200" y="838200"/>
                  </a:lnTo>
                  <a:lnTo>
                    <a:pt x="3873500" y="838200"/>
                  </a:lnTo>
                  <a:lnTo>
                    <a:pt x="3886200" y="850900"/>
                  </a:lnTo>
                  <a:lnTo>
                    <a:pt x="3886200" y="850900"/>
                  </a:lnTo>
                  <a:lnTo>
                    <a:pt x="3898900" y="850900"/>
                  </a:lnTo>
                  <a:lnTo>
                    <a:pt x="3886200" y="863600"/>
                  </a:lnTo>
                  <a:lnTo>
                    <a:pt x="3898900" y="863600"/>
                  </a:lnTo>
                  <a:lnTo>
                    <a:pt x="3898900" y="863600"/>
                  </a:lnTo>
                  <a:lnTo>
                    <a:pt x="3898900" y="876300"/>
                  </a:lnTo>
                  <a:lnTo>
                    <a:pt x="3898900" y="876300"/>
                  </a:lnTo>
                  <a:lnTo>
                    <a:pt x="3924300" y="876300"/>
                  </a:lnTo>
                  <a:lnTo>
                    <a:pt x="3924300" y="876300"/>
                  </a:lnTo>
                  <a:lnTo>
                    <a:pt x="3924300" y="889000"/>
                  </a:lnTo>
                  <a:lnTo>
                    <a:pt x="3924300" y="901700"/>
                  </a:lnTo>
                  <a:lnTo>
                    <a:pt x="3924300" y="901700"/>
                  </a:lnTo>
                  <a:lnTo>
                    <a:pt x="3911600" y="914400"/>
                  </a:lnTo>
                  <a:lnTo>
                    <a:pt x="3898900" y="939800"/>
                  </a:lnTo>
                  <a:lnTo>
                    <a:pt x="3898900" y="927100"/>
                  </a:lnTo>
                  <a:lnTo>
                    <a:pt x="3886200" y="939800"/>
                  </a:lnTo>
                  <a:lnTo>
                    <a:pt x="3873500" y="952500"/>
                  </a:lnTo>
                  <a:lnTo>
                    <a:pt x="3860800" y="965200"/>
                  </a:lnTo>
                  <a:lnTo>
                    <a:pt x="3848100" y="9652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35400" y="977900"/>
                  </a:lnTo>
                  <a:lnTo>
                    <a:pt x="3822700" y="990600"/>
                  </a:lnTo>
                  <a:lnTo>
                    <a:pt x="3810000" y="990600"/>
                  </a:lnTo>
                  <a:lnTo>
                    <a:pt x="3810000" y="1003300"/>
                  </a:lnTo>
                  <a:lnTo>
                    <a:pt x="3810000" y="1003300"/>
                  </a:lnTo>
                  <a:lnTo>
                    <a:pt x="3797300" y="1016000"/>
                  </a:lnTo>
                  <a:lnTo>
                    <a:pt x="3797300" y="1016000"/>
                  </a:lnTo>
                  <a:lnTo>
                    <a:pt x="3822700" y="1016000"/>
                  </a:lnTo>
                  <a:lnTo>
                    <a:pt x="3835400" y="1016000"/>
                  </a:lnTo>
                  <a:lnTo>
                    <a:pt x="3848100" y="1016000"/>
                  </a:lnTo>
                  <a:lnTo>
                    <a:pt x="3848100" y="1028700"/>
                  </a:lnTo>
                  <a:lnTo>
                    <a:pt x="3860800" y="1028700"/>
                  </a:lnTo>
                  <a:lnTo>
                    <a:pt x="3873500" y="1028700"/>
                  </a:lnTo>
                  <a:lnTo>
                    <a:pt x="3886200" y="1041400"/>
                  </a:lnTo>
                  <a:lnTo>
                    <a:pt x="3873500" y="1041400"/>
                  </a:lnTo>
                  <a:lnTo>
                    <a:pt x="3886200" y="1041400"/>
                  </a:lnTo>
                  <a:lnTo>
                    <a:pt x="3886200" y="1054100"/>
                  </a:lnTo>
                  <a:lnTo>
                    <a:pt x="3886200" y="1054100"/>
                  </a:lnTo>
                  <a:lnTo>
                    <a:pt x="3898900" y="1054100"/>
                  </a:lnTo>
                  <a:lnTo>
                    <a:pt x="3886200" y="1066800"/>
                  </a:lnTo>
                  <a:lnTo>
                    <a:pt x="3873500" y="1079500"/>
                  </a:lnTo>
                  <a:lnTo>
                    <a:pt x="3873500" y="1066800"/>
                  </a:lnTo>
                  <a:lnTo>
                    <a:pt x="3873500" y="1066800"/>
                  </a:lnTo>
                  <a:lnTo>
                    <a:pt x="3860800" y="1066800"/>
                  </a:lnTo>
                  <a:lnTo>
                    <a:pt x="3860800" y="1079500"/>
                  </a:lnTo>
                  <a:lnTo>
                    <a:pt x="3822700" y="1092200"/>
                  </a:lnTo>
                  <a:lnTo>
                    <a:pt x="3822700" y="1092200"/>
                  </a:lnTo>
                  <a:lnTo>
                    <a:pt x="3810000" y="10922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797300" y="1104900"/>
                  </a:lnTo>
                  <a:lnTo>
                    <a:pt x="3797300" y="1104900"/>
                  </a:lnTo>
                  <a:lnTo>
                    <a:pt x="3810000" y="11049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810000" y="1117600"/>
                  </a:lnTo>
                  <a:lnTo>
                    <a:pt x="3822700" y="1117600"/>
                  </a:lnTo>
                  <a:lnTo>
                    <a:pt x="3822700" y="1117600"/>
                  </a:lnTo>
                  <a:lnTo>
                    <a:pt x="3822700" y="1130300"/>
                  </a:lnTo>
                  <a:lnTo>
                    <a:pt x="3835400" y="1130300"/>
                  </a:lnTo>
                  <a:lnTo>
                    <a:pt x="3848100" y="1130300"/>
                  </a:lnTo>
                  <a:lnTo>
                    <a:pt x="3848100" y="1143000"/>
                  </a:lnTo>
                  <a:lnTo>
                    <a:pt x="3848100" y="1143000"/>
                  </a:lnTo>
                  <a:lnTo>
                    <a:pt x="3835400" y="1143000"/>
                  </a:lnTo>
                  <a:lnTo>
                    <a:pt x="3835400" y="1143000"/>
                  </a:lnTo>
                  <a:lnTo>
                    <a:pt x="3822700" y="1143000"/>
                  </a:lnTo>
                  <a:lnTo>
                    <a:pt x="3810000" y="1143000"/>
                  </a:lnTo>
                  <a:lnTo>
                    <a:pt x="3797300" y="1155700"/>
                  </a:lnTo>
                  <a:lnTo>
                    <a:pt x="3784600" y="1155700"/>
                  </a:lnTo>
                  <a:lnTo>
                    <a:pt x="3759200" y="1168400"/>
                  </a:lnTo>
                  <a:lnTo>
                    <a:pt x="3746500" y="1181100"/>
                  </a:lnTo>
                  <a:lnTo>
                    <a:pt x="3746500" y="1168400"/>
                  </a:lnTo>
                  <a:lnTo>
                    <a:pt x="3733800" y="1168400"/>
                  </a:lnTo>
                  <a:lnTo>
                    <a:pt x="3733800" y="1181100"/>
                  </a:lnTo>
                  <a:lnTo>
                    <a:pt x="3759200" y="1193800"/>
                  </a:lnTo>
                  <a:lnTo>
                    <a:pt x="3721100" y="1206500"/>
                  </a:lnTo>
                  <a:lnTo>
                    <a:pt x="3721100" y="1219200"/>
                  </a:lnTo>
                  <a:lnTo>
                    <a:pt x="3721100" y="1206500"/>
                  </a:lnTo>
                  <a:lnTo>
                    <a:pt x="3708400" y="1231900"/>
                  </a:lnTo>
                  <a:lnTo>
                    <a:pt x="3695700" y="1231900"/>
                  </a:lnTo>
                  <a:lnTo>
                    <a:pt x="3695700" y="1231900"/>
                  </a:lnTo>
                  <a:lnTo>
                    <a:pt x="3644900" y="1231900"/>
                  </a:lnTo>
                  <a:lnTo>
                    <a:pt x="3644900" y="1244600"/>
                  </a:lnTo>
                  <a:lnTo>
                    <a:pt x="3632200" y="1231900"/>
                  </a:lnTo>
                  <a:lnTo>
                    <a:pt x="3632200" y="1219200"/>
                  </a:lnTo>
                  <a:lnTo>
                    <a:pt x="3619500" y="1219200"/>
                  </a:lnTo>
                  <a:lnTo>
                    <a:pt x="3606800" y="1219200"/>
                  </a:lnTo>
                  <a:lnTo>
                    <a:pt x="3606800" y="1219200"/>
                  </a:lnTo>
                  <a:lnTo>
                    <a:pt x="3530600" y="1206500"/>
                  </a:lnTo>
                  <a:lnTo>
                    <a:pt x="3530600" y="1206500"/>
                  </a:lnTo>
                  <a:lnTo>
                    <a:pt x="3505200" y="1206500"/>
                  </a:lnTo>
                  <a:lnTo>
                    <a:pt x="3492500" y="1206500"/>
                  </a:lnTo>
                  <a:lnTo>
                    <a:pt x="3479800" y="12065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41700" y="1219200"/>
                  </a:lnTo>
                  <a:lnTo>
                    <a:pt x="3441700" y="1219200"/>
                  </a:lnTo>
                  <a:lnTo>
                    <a:pt x="3441700" y="1231900"/>
                  </a:lnTo>
                  <a:lnTo>
                    <a:pt x="3429000" y="1219200"/>
                  </a:lnTo>
                  <a:lnTo>
                    <a:pt x="3429000" y="12192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03600" y="12319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44600"/>
                  </a:lnTo>
                  <a:lnTo>
                    <a:pt x="3340100" y="1231900"/>
                  </a:lnTo>
                  <a:lnTo>
                    <a:pt x="3340100" y="1231900"/>
                  </a:lnTo>
                  <a:lnTo>
                    <a:pt x="3327400" y="1231900"/>
                  </a:lnTo>
                  <a:lnTo>
                    <a:pt x="3340100" y="1231900"/>
                  </a:lnTo>
                  <a:lnTo>
                    <a:pt x="3327400" y="1219200"/>
                  </a:lnTo>
                  <a:lnTo>
                    <a:pt x="3314700" y="1219200"/>
                  </a:lnTo>
                  <a:lnTo>
                    <a:pt x="3263900" y="12192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76600" y="1181100"/>
                  </a:lnTo>
                  <a:lnTo>
                    <a:pt x="3289300" y="1181100"/>
                  </a:lnTo>
                  <a:lnTo>
                    <a:pt x="3289300" y="1168400"/>
                  </a:lnTo>
                  <a:lnTo>
                    <a:pt x="3314700" y="1168400"/>
                  </a:lnTo>
                  <a:lnTo>
                    <a:pt x="3314700" y="1155700"/>
                  </a:lnTo>
                  <a:lnTo>
                    <a:pt x="3314700" y="1155700"/>
                  </a:lnTo>
                  <a:lnTo>
                    <a:pt x="3327400" y="1143000"/>
                  </a:lnTo>
                  <a:lnTo>
                    <a:pt x="3340100" y="1143000"/>
                  </a:lnTo>
                  <a:lnTo>
                    <a:pt x="3340100" y="1130300"/>
                  </a:lnTo>
                  <a:lnTo>
                    <a:pt x="3314700" y="1130300"/>
                  </a:lnTo>
                  <a:lnTo>
                    <a:pt x="3314700" y="1143000"/>
                  </a:lnTo>
                  <a:lnTo>
                    <a:pt x="3302000" y="1143000"/>
                  </a:lnTo>
                  <a:lnTo>
                    <a:pt x="3302000" y="1143000"/>
                  </a:lnTo>
                  <a:lnTo>
                    <a:pt x="3251200" y="1130300"/>
                  </a:lnTo>
                  <a:lnTo>
                    <a:pt x="3251200" y="1130300"/>
                  </a:lnTo>
                  <a:lnTo>
                    <a:pt x="3238500" y="1130300"/>
                  </a:lnTo>
                  <a:lnTo>
                    <a:pt x="3225800" y="1143000"/>
                  </a:lnTo>
                  <a:lnTo>
                    <a:pt x="3187700" y="1143000"/>
                  </a:lnTo>
                  <a:lnTo>
                    <a:pt x="3175000" y="1143000"/>
                  </a:lnTo>
                  <a:lnTo>
                    <a:pt x="3175000" y="1143000"/>
                  </a:lnTo>
                  <a:lnTo>
                    <a:pt x="3200400" y="1130300"/>
                  </a:lnTo>
                  <a:lnTo>
                    <a:pt x="3200400" y="1117600"/>
                  </a:lnTo>
                  <a:lnTo>
                    <a:pt x="3200400" y="1117600"/>
                  </a:lnTo>
                  <a:lnTo>
                    <a:pt x="3213100" y="1117600"/>
                  </a:lnTo>
                  <a:lnTo>
                    <a:pt x="3225800" y="1104900"/>
                  </a:lnTo>
                  <a:lnTo>
                    <a:pt x="3225800" y="1104900"/>
                  </a:lnTo>
                  <a:lnTo>
                    <a:pt x="3238500" y="1104900"/>
                  </a:lnTo>
                  <a:lnTo>
                    <a:pt x="3251200" y="10922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38500" y="1079500"/>
                  </a:lnTo>
                  <a:lnTo>
                    <a:pt x="3251200" y="1066800"/>
                  </a:lnTo>
                  <a:lnTo>
                    <a:pt x="3238500" y="1066800"/>
                  </a:lnTo>
                  <a:lnTo>
                    <a:pt x="3238500" y="10668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00400" y="1028700"/>
                  </a:lnTo>
                  <a:lnTo>
                    <a:pt x="3187700" y="1028700"/>
                  </a:lnTo>
                  <a:lnTo>
                    <a:pt x="3175000" y="1028700"/>
                  </a:lnTo>
                  <a:lnTo>
                    <a:pt x="3175000" y="1028700"/>
                  </a:lnTo>
                  <a:lnTo>
                    <a:pt x="3162300" y="1003300"/>
                  </a:lnTo>
                  <a:lnTo>
                    <a:pt x="3149600" y="990600"/>
                  </a:lnTo>
                  <a:lnTo>
                    <a:pt x="31623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36900" y="977900"/>
                  </a:lnTo>
                  <a:lnTo>
                    <a:pt x="3111500" y="965200"/>
                  </a:lnTo>
                  <a:lnTo>
                    <a:pt x="3098800" y="1003300"/>
                  </a:lnTo>
                  <a:lnTo>
                    <a:pt x="3086100" y="990600"/>
                  </a:lnTo>
                  <a:lnTo>
                    <a:pt x="3060700" y="990600"/>
                  </a:lnTo>
                  <a:lnTo>
                    <a:pt x="3060700" y="990600"/>
                  </a:lnTo>
                  <a:lnTo>
                    <a:pt x="3035300" y="990600"/>
                  </a:lnTo>
                  <a:lnTo>
                    <a:pt x="3035300" y="990600"/>
                  </a:lnTo>
                  <a:lnTo>
                    <a:pt x="3048000" y="1003300"/>
                  </a:lnTo>
                  <a:lnTo>
                    <a:pt x="3048000" y="1003300"/>
                  </a:lnTo>
                  <a:lnTo>
                    <a:pt x="3035300" y="1003300"/>
                  </a:lnTo>
                  <a:lnTo>
                    <a:pt x="3035300" y="1003300"/>
                  </a:lnTo>
                  <a:lnTo>
                    <a:pt x="3035300" y="1016000"/>
                  </a:lnTo>
                  <a:lnTo>
                    <a:pt x="3022600" y="1016000"/>
                  </a:lnTo>
                  <a:lnTo>
                    <a:pt x="3009900" y="1016000"/>
                  </a:lnTo>
                  <a:lnTo>
                    <a:pt x="2997200" y="1016000"/>
                  </a:lnTo>
                  <a:lnTo>
                    <a:pt x="2997200" y="1016000"/>
                  </a:lnTo>
                  <a:lnTo>
                    <a:pt x="2997200" y="1003300"/>
                  </a:lnTo>
                  <a:lnTo>
                    <a:pt x="29845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59100" y="1016000"/>
                  </a:lnTo>
                  <a:lnTo>
                    <a:pt x="29591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41400"/>
                  </a:lnTo>
                  <a:lnTo>
                    <a:pt x="2921000" y="10414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895600" y="1041400"/>
                  </a:lnTo>
                  <a:lnTo>
                    <a:pt x="2882900" y="1041400"/>
                  </a:lnTo>
                  <a:lnTo>
                    <a:pt x="2857500" y="1041400"/>
                  </a:lnTo>
                  <a:lnTo>
                    <a:pt x="28321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06700" y="1028700"/>
                  </a:lnTo>
                  <a:lnTo>
                    <a:pt x="2819400" y="1003300"/>
                  </a:lnTo>
                  <a:lnTo>
                    <a:pt x="2819400" y="1003300"/>
                  </a:lnTo>
                  <a:lnTo>
                    <a:pt x="2806700" y="1016000"/>
                  </a:lnTo>
                  <a:lnTo>
                    <a:pt x="2794000" y="1016000"/>
                  </a:lnTo>
                  <a:lnTo>
                    <a:pt x="2794000" y="1003300"/>
                  </a:lnTo>
                  <a:lnTo>
                    <a:pt x="2806700" y="977900"/>
                  </a:lnTo>
                  <a:lnTo>
                    <a:pt x="2794000" y="977900"/>
                  </a:lnTo>
                  <a:lnTo>
                    <a:pt x="2781300" y="977900"/>
                  </a:lnTo>
                  <a:lnTo>
                    <a:pt x="2781300" y="977900"/>
                  </a:lnTo>
                  <a:lnTo>
                    <a:pt x="2781300" y="990600"/>
                  </a:lnTo>
                  <a:lnTo>
                    <a:pt x="2768600" y="990600"/>
                  </a:lnTo>
                  <a:lnTo>
                    <a:pt x="2755900" y="990600"/>
                  </a:lnTo>
                  <a:lnTo>
                    <a:pt x="2743200" y="990600"/>
                  </a:lnTo>
                  <a:lnTo>
                    <a:pt x="2743200" y="990600"/>
                  </a:lnTo>
                  <a:lnTo>
                    <a:pt x="27305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1003300"/>
                  </a:lnTo>
                  <a:lnTo>
                    <a:pt x="2692400" y="1003300"/>
                  </a:lnTo>
                  <a:lnTo>
                    <a:pt x="2679700" y="1003300"/>
                  </a:lnTo>
                  <a:lnTo>
                    <a:pt x="2679700" y="1003300"/>
                  </a:lnTo>
                  <a:lnTo>
                    <a:pt x="2679700" y="1016000"/>
                  </a:lnTo>
                  <a:lnTo>
                    <a:pt x="2667000" y="1016000"/>
                  </a:lnTo>
                  <a:lnTo>
                    <a:pt x="2667000" y="1016000"/>
                  </a:lnTo>
                  <a:lnTo>
                    <a:pt x="2679700" y="10160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705100" y="1028700"/>
                  </a:lnTo>
                  <a:lnTo>
                    <a:pt x="2692400" y="1028700"/>
                  </a:lnTo>
                  <a:lnTo>
                    <a:pt x="2692400" y="1028700"/>
                  </a:lnTo>
                  <a:lnTo>
                    <a:pt x="2692400" y="1041400"/>
                  </a:lnTo>
                  <a:lnTo>
                    <a:pt x="2705100" y="1041400"/>
                  </a:lnTo>
                  <a:lnTo>
                    <a:pt x="2705100" y="1041400"/>
                  </a:lnTo>
                  <a:lnTo>
                    <a:pt x="2743200" y="1054100"/>
                  </a:lnTo>
                  <a:lnTo>
                    <a:pt x="2743200" y="1054100"/>
                  </a:lnTo>
                  <a:lnTo>
                    <a:pt x="2794000" y="1054100"/>
                  </a:lnTo>
                  <a:lnTo>
                    <a:pt x="2794000" y="1066800"/>
                  </a:lnTo>
                  <a:lnTo>
                    <a:pt x="2794000" y="1066800"/>
                  </a:lnTo>
                  <a:lnTo>
                    <a:pt x="2781300" y="1066800"/>
                  </a:lnTo>
                  <a:lnTo>
                    <a:pt x="2794000" y="1066800"/>
                  </a:lnTo>
                  <a:lnTo>
                    <a:pt x="2781300" y="1104900"/>
                  </a:lnTo>
                  <a:lnTo>
                    <a:pt x="2794000" y="1104900"/>
                  </a:lnTo>
                  <a:lnTo>
                    <a:pt x="2781300" y="1117600"/>
                  </a:lnTo>
                  <a:lnTo>
                    <a:pt x="2768600" y="1117600"/>
                  </a:lnTo>
                  <a:lnTo>
                    <a:pt x="2768600" y="1130300"/>
                  </a:lnTo>
                  <a:lnTo>
                    <a:pt x="2781300" y="11303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813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806700" y="1168400"/>
                  </a:lnTo>
                  <a:lnTo>
                    <a:pt x="2806700" y="1181100"/>
                  </a:lnTo>
                  <a:lnTo>
                    <a:pt x="2844800" y="1181100"/>
                  </a:lnTo>
                  <a:lnTo>
                    <a:pt x="2844800" y="1181100"/>
                  </a:lnTo>
                  <a:lnTo>
                    <a:pt x="2857500" y="1181100"/>
                  </a:lnTo>
                  <a:lnTo>
                    <a:pt x="2857500" y="1193800"/>
                  </a:lnTo>
                  <a:lnTo>
                    <a:pt x="2857500" y="1193800"/>
                  </a:lnTo>
                  <a:lnTo>
                    <a:pt x="2844800" y="1193800"/>
                  </a:lnTo>
                  <a:lnTo>
                    <a:pt x="2819400" y="1206500"/>
                  </a:lnTo>
                  <a:lnTo>
                    <a:pt x="2819400" y="1219200"/>
                  </a:lnTo>
                  <a:lnTo>
                    <a:pt x="2806700" y="1219200"/>
                  </a:lnTo>
                  <a:lnTo>
                    <a:pt x="2794000" y="1231900"/>
                  </a:lnTo>
                  <a:lnTo>
                    <a:pt x="2781300" y="1257300"/>
                  </a:lnTo>
                  <a:lnTo>
                    <a:pt x="2794000" y="1257300"/>
                  </a:lnTo>
                  <a:lnTo>
                    <a:pt x="2794000" y="1257300"/>
                  </a:lnTo>
                  <a:lnTo>
                    <a:pt x="2781300" y="1270000"/>
                  </a:lnTo>
                  <a:lnTo>
                    <a:pt x="2794000" y="1270000"/>
                  </a:lnTo>
                  <a:lnTo>
                    <a:pt x="2806700" y="1270000"/>
                  </a:lnTo>
                  <a:lnTo>
                    <a:pt x="2806700" y="12700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32100" y="1295400"/>
                  </a:lnTo>
                  <a:lnTo>
                    <a:pt x="2832100" y="1308100"/>
                  </a:lnTo>
                  <a:lnTo>
                    <a:pt x="2844800" y="1308100"/>
                  </a:lnTo>
                  <a:lnTo>
                    <a:pt x="2844800" y="1308100"/>
                  </a:lnTo>
                  <a:lnTo>
                    <a:pt x="2832100" y="1308100"/>
                  </a:lnTo>
                  <a:lnTo>
                    <a:pt x="2832100" y="1308100"/>
                  </a:lnTo>
                  <a:lnTo>
                    <a:pt x="2819400" y="1308100"/>
                  </a:lnTo>
                  <a:lnTo>
                    <a:pt x="2806700" y="1320800"/>
                  </a:lnTo>
                  <a:lnTo>
                    <a:pt x="2819400" y="1320800"/>
                  </a:lnTo>
                  <a:lnTo>
                    <a:pt x="2832100" y="1320800"/>
                  </a:lnTo>
                  <a:lnTo>
                    <a:pt x="28321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81300" y="1346200"/>
                  </a:lnTo>
                  <a:lnTo>
                    <a:pt x="2768600" y="1346200"/>
                  </a:lnTo>
                  <a:lnTo>
                    <a:pt x="2781300" y="1346200"/>
                  </a:lnTo>
                  <a:lnTo>
                    <a:pt x="2794000" y="1346200"/>
                  </a:lnTo>
                  <a:lnTo>
                    <a:pt x="2794000" y="1358900"/>
                  </a:lnTo>
                  <a:lnTo>
                    <a:pt x="2806700" y="1358900"/>
                  </a:lnTo>
                  <a:lnTo>
                    <a:pt x="2806700" y="1358900"/>
                  </a:lnTo>
                  <a:lnTo>
                    <a:pt x="2819400" y="1371600"/>
                  </a:lnTo>
                  <a:lnTo>
                    <a:pt x="2832100" y="1371600"/>
                  </a:lnTo>
                  <a:lnTo>
                    <a:pt x="2819400" y="1384300"/>
                  </a:lnTo>
                  <a:lnTo>
                    <a:pt x="2806700" y="1384300"/>
                  </a:lnTo>
                  <a:lnTo>
                    <a:pt x="2794000" y="1397000"/>
                  </a:lnTo>
                  <a:lnTo>
                    <a:pt x="2794000" y="1397000"/>
                  </a:lnTo>
                  <a:lnTo>
                    <a:pt x="2768600" y="1397000"/>
                  </a:lnTo>
                  <a:lnTo>
                    <a:pt x="2768600" y="1409700"/>
                  </a:lnTo>
                  <a:lnTo>
                    <a:pt x="2743200" y="1409700"/>
                  </a:lnTo>
                  <a:lnTo>
                    <a:pt x="2743200" y="1409700"/>
                  </a:lnTo>
                  <a:lnTo>
                    <a:pt x="2717800" y="1397000"/>
                  </a:lnTo>
                  <a:lnTo>
                    <a:pt x="2717800" y="1397000"/>
                  </a:lnTo>
                  <a:lnTo>
                    <a:pt x="2705100" y="1397000"/>
                  </a:lnTo>
                  <a:lnTo>
                    <a:pt x="2692400" y="1409700"/>
                  </a:lnTo>
                  <a:lnTo>
                    <a:pt x="2667000" y="1409700"/>
                  </a:lnTo>
                  <a:lnTo>
                    <a:pt x="2667000" y="1397000"/>
                  </a:lnTo>
                  <a:lnTo>
                    <a:pt x="2667000" y="1409700"/>
                  </a:lnTo>
                  <a:lnTo>
                    <a:pt x="2654300" y="1409700"/>
                  </a:lnTo>
                  <a:lnTo>
                    <a:pt x="2641600" y="1409700"/>
                  </a:lnTo>
                  <a:lnTo>
                    <a:pt x="2628900" y="1409700"/>
                  </a:lnTo>
                  <a:lnTo>
                    <a:pt x="2628900" y="1409700"/>
                  </a:lnTo>
                  <a:lnTo>
                    <a:pt x="2603500" y="1409700"/>
                  </a:lnTo>
                  <a:lnTo>
                    <a:pt x="2590800" y="1409700"/>
                  </a:lnTo>
                  <a:lnTo>
                    <a:pt x="2578100" y="1409700"/>
                  </a:lnTo>
                  <a:lnTo>
                    <a:pt x="2552700" y="1409700"/>
                  </a:lnTo>
                  <a:lnTo>
                    <a:pt x="2552700" y="1422400"/>
                  </a:lnTo>
                  <a:lnTo>
                    <a:pt x="2514600" y="1409700"/>
                  </a:lnTo>
                  <a:lnTo>
                    <a:pt x="25146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22400"/>
                  </a:lnTo>
                  <a:lnTo>
                    <a:pt x="2463800" y="1435100"/>
                  </a:lnTo>
                  <a:lnTo>
                    <a:pt x="2463800" y="1435100"/>
                  </a:lnTo>
                  <a:lnTo>
                    <a:pt x="2463800" y="1447800"/>
                  </a:lnTo>
                  <a:lnTo>
                    <a:pt x="2425700" y="1447800"/>
                  </a:lnTo>
                  <a:lnTo>
                    <a:pt x="2425700" y="14605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49500" y="1473200"/>
                  </a:lnTo>
                  <a:lnTo>
                    <a:pt x="2349500" y="1473200"/>
                  </a:lnTo>
                  <a:lnTo>
                    <a:pt x="2336800" y="1485900"/>
                  </a:lnTo>
                  <a:lnTo>
                    <a:pt x="2324100" y="1473200"/>
                  </a:lnTo>
                  <a:lnTo>
                    <a:pt x="2324100" y="1473200"/>
                  </a:lnTo>
                  <a:lnTo>
                    <a:pt x="2311400" y="1473200"/>
                  </a:lnTo>
                  <a:lnTo>
                    <a:pt x="2311400" y="1473200"/>
                  </a:lnTo>
                  <a:lnTo>
                    <a:pt x="2298700" y="1473200"/>
                  </a:lnTo>
                  <a:lnTo>
                    <a:pt x="2298700" y="1473200"/>
                  </a:lnTo>
                  <a:lnTo>
                    <a:pt x="2273300" y="1473200"/>
                  </a:lnTo>
                  <a:lnTo>
                    <a:pt x="2273300" y="1473200"/>
                  </a:lnTo>
                  <a:lnTo>
                    <a:pt x="2260600" y="1473200"/>
                  </a:lnTo>
                  <a:lnTo>
                    <a:pt x="2247900" y="14859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09800" y="1498600"/>
                  </a:lnTo>
                  <a:lnTo>
                    <a:pt x="2197100" y="1511300"/>
                  </a:lnTo>
                  <a:lnTo>
                    <a:pt x="2197100" y="1498600"/>
                  </a:lnTo>
                  <a:lnTo>
                    <a:pt x="2171700" y="1511300"/>
                  </a:lnTo>
                  <a:lnTo>
                    <a:pt x="2159000" y="1511300"/>
                  </a:lnTo>
                  <a:lnTo>
                    <a:pt x="2159000" y="1524000"/>
                  </a:lnTo>
                  <a:lnTo>
                    <a:pt x="2146300" y="1524000"/>
                  </a:lnTo>
                  <a:lnTo>
                    <a:pt x="2133600" y="1524000"/>
                  </a:lnTo>
                  <a:lnTo>
                    <a:pt x="2133600" y="1524000"/>
                  </a:lnTo>
                  <a:lnTo>
                    <a:pt x="2133600" y="1536700"/>
                  </a:lnTo>
                  <a:lnTo>
                    <a:pt x="2120900" y="1524000"/>
                  </a:lnTo>
                  <a:lnTo>
                    <a:pt x="2120900" y="1536700"/>
                  </a:lnTo>
                  <a:lnTo>
                    <a:pt x="2108200" y="1536700"/>
                  </a:lnTo>
                  <a:lnTo>
                    <a:pt x="2108200" y="1536700"/>
                  </a:lnTo>
                  <a:lnTo>
                    <a:pt x="2108200" y="1524000"/>
                  </a:lnTo>
                  <a:lnTo>
                    <a:pt x="21082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70100" y="1511300"/>
                  </a:lnTo>
                  <a:lnTo>
                    <a:pt x="2070100" y="15113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70100" y="1536700"/>
                  </a:lnTo>
                  <a:lnTo>
                    <a:pt x="2070100" y="1536700"/>
                  </a:lnTo>
                  <a:lnTo>
                    <a:pt x="2057400" y="1536700"/>
                  </a:lnTo>
                  <a:lnTo>
                    <a:pt x="2057400" y="1549400"/>
                  </a:lnTo>
                  <a:lnTo>
                    <a:pt x="2057400" y="1549400"/>
                  </a:lnTo>
                  <a:lnTo>
                    <a:pt x="2044700" y="1549400"/>
                  </a:lnTo>
                  <a:lnTo>
                    <a:pt x="2032000" y="1549400"/>
                  </a:lnTo>
                  <a:lnTo>
                    <a:pt x="2044700" y="1549400"/>
                  </a:lnTo>
                  <a:lnTo>
                    <a:pt x="2044700" y="1562100"/>
                  </a:lnTo>
                  <a:lnTo>
                    <a:pt x="2070100" y="1562100"/>
                  </a:lnTo>
                  <a:lnTo>
                    <a:pt x="2070100" y="1562100"/>
                  </a:lnTo>
                  <a:lnTo>
                    <a:pt x="2057400" y="1562100"/>
                  </a:lnTo>
                  <a:lnTo>
                    <a:pt x="2057400" y="1562100"/>
                  </a:lnTo>
                  <a:lnTo>
                    <a:pt x="2044700" y="1562100"/>
                  </a:lnTo>
                  <a:lnTo>
                    <a:pt x="2044700" y="1562100"/>
                  </a:lnTo>
                  <a:lnTo>
                    <a:pt x="2032000" y="1562100"/>
                  </a:lnTo>
                  <a:lnTo>
                    <a:pt x="2032000" y="1562100"/>
                  </a:lnTo>
                  <a:lnTo>
                    <a:pt x="2019300" y="1562100"/>
                  </a:lnTo>
                  <a:lnTo>
                    <a:pt x="2019300" y="1562100"/>
                  </a:lnTo>
                  <a:lnTo>
                    <a:pt x="2019300" y="1574800"/>
                  </a:lnTo>
                  <a:lnTo>
                    <a:pt x="2006600" y="15621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19300" y="15875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066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44700" y="1600200"/>
                  </a:lnTo>
                  <a:lnTo>
                    <a:pt x="2032000" y="16002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44700" y="16129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44700" y="16256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320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32000" y="1663700"/>
                  </a:lnTo>
                  <a:lnTo>
                    <a:pt x="2019300" y="1663700"/>
                  </a:lnTo>
                  <a:lnTo>
                    <a:pt x="2019300" y="1663700"/>
                  </a:lnTo>
                  <a:lnTo>
                    <a:pt x="1993900" y="1676400"/>
                  </a:lnTo>
                  <a:lnTo>
                    <a:pt x="1981200" y="1676400"/>
                  </a:lnTo>
                  <a:lnTo>
                    <a:pt x="1981200" y="1676400"/>
                  </a:lnTo>
                  <a:lnTo>
                    <a:pt x="1981200" y="1663700"/>
                  </a:lnTo>
                  <a:lnTo>
                    <a:pt x="1968500" y="1663700"/>
                  </a:lnTo>
                  <a:lnTo>
                    <a:pt x="19685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43100" y="1689100"/>
                  </a:lnTo>
                  <a:lnTo>
                    <a:pt x="1955800" y="1689100"/>
                  </a:lnTo>
                  <a:lnTo>
                    <a:pt x="1955800" y="1701800"/>
                  </a:lnTo>
                  <a:lnTo>
                    <a:pt x="1943100" y="1701800"/>
                  </a:lnTo>
                  <a:lnTo>
                    <a:pt x="1943100" y="1701800"/>
                  </a:lnTo>
                  <a:lnTo>
                    <a:pt x="1930400" y="1714500"/>
                  </a:lnTo>
                  <a:lnTo>
                    <a:pt x="1917700" y="1714500"/>
                  </a:lnTo>
                  <a:lnTo>
                    <a:pt x="1905000" y="1714500"/>
                  </a:lnTo>
                  <a:lnTo>
                    <a:pt x="1892300" y="1714500"/>
                  </a:lnTo>
                  <a:lnTo>
                    <a:pt x="1879600" y="1714500"/>
                  </a:lnTo>
                  <a:lnTo>
                    <a:pt x="1866900" y="1727200"/>
                  </a:lnTo>
                  <a:lnTo>
                    <a:pt x="1841500" y="1714500"/>
                  </a:lnTo>
                  <a:lnTo>
                    <a:pt x="1841500" y="1714500"/>
                  </a:lnTo>
                  <a:lnTo>
                    <a:pt x="1828800" y="1714500"/>
                  </a:lnTo>
                  <a:lnTo>
                    <a:pt x="1816100" y="1739900"/>
                  </a:lnTo>
                  <a:lnTo>
                    <a:pt x="1828800" y="1739900"/>
                  </a:lnTo>
                  <a:lnTo>
                    <a:pt x="1828800" y="1752600"/>
                  </a:lnTo>
                  <a:lnTo>
                    <a:pt x="1816100" y="1752600"/>
                  </a:lnTo>
                  <a:lnTo>
                    <a:pt x="1778000" y="1752600"/>
                  </a:lnTo>
                  <a:lnTo>
                    <a:pt x="1778000" y="1765300"/>
                  </a:lnTo>
                  <a:lnTo>
                    <a:pt x="1778000" y="1765300"/>
                  </a:lnTo>
                  <a:lnTo>
                    <a:pt x="1778000" y="1778000"/>
                  </a:lnTo>
                  <a:lnTo>
                    <a:pt x="1752600" y="1778000"/>
                  </a:lnTo>
                  <a:lnTo>
                    <a:pt x="1752600" y="1790700"/>
                  </a:lnTo>
                  <a:lnTo>
                    <a:pt x="1739900" y="1790700"/>
                  </a:lnTo>
                  <a:lnTo>
                    <a:pt x="1752600" y="1803400"/>
                  </a:lnTo>
                  <a:lnTo>
                    <a:pt x="1739900" y="1803400"/>
                  </a:lnTo>
                  <a:lnTo>
                    <a:pt x="1727200" y="1803400"/>
                  </a:lnTo>
                  <a:lnTo>
                    <a:pt x="1663700" y="1803400"/>
                  </a:lnTo>
                  <a:lnTo>
                    <a:pt x="1663700" y="1816100"/>
                  </a:lnTo>
                  <a:lnTo>
                    <a:pt x="1651000" y="1803400"/>
                  </a:lnTo>
                  <a:lnTo>
                    <a:pt x="1651000" y="1803400"/>
                  </a:lnTo>
                  <a:lnTo>
                    <a:pt x="1638300" y="1803400"/>
                  </a:lnTo>
                  <a:lnTo>
                    <a:pt x="1638300" y="1790700"/>
                  </a:lnTo>
                  <a:lnTo>
                    <a:pt x="1625600" y="1790700"/>
                  </a:lnTo>
                  <a:lnTo>
                    <a:pt x="1638300" y="1778000"/>
                  </a:lnTo>
                  <a:lnTo>
                    <a:pt x="1651000" y="1778000"/>
                  </a:lnTo>
                  <a:lnTo>
                    <a:pt x="1651000" y="1778000"/>
                  </a:lnTo>
                  <a:lnTo>
                    <a:pt x="1663700" y="1778000"/>
                  </a:lnTo>
                  <a:lnTo>
                    <a:pt x="1663700" y="1778000"/>
                  </a:lnTo>
                  <a:lnTo>
                    <a:pt x="1663700" y="1790700"/>
                  </a:lnTo>
                  <a:lnTo>
                    <a:pt x="1676400" y="1790700"/>
                  </a:lnTo>
                  <a:lnTo>
                    <a:pt x="1676400" y="1790700"/>
                  </a:lnTo>
                  <a:lnTo>
                    <a:pt x="1689100" y="1790700"/>
                  </a:lnTo>
                  <a:lnTo>
                    <a:pt x="1676400" y="1790700"/>
                  </a:lnTo>
                  <a:lnTo>
                    <a:pt x="1676400" y="1778000"/>
                  </a:lnTo>
                  <a:lnTo>
                    <a:pt x="1676400" y="1778000"/>
                  </a:lnTo>
                  <a:lnTo>
                    <a:pt x="1676400" y="1765300"/>
                  </a:lnTo>
                  <a:lnTo>
                    <a:pt x="1676400" y="1765300"/>
                  </a:lnTo>
                  <a:lnTo>
                    <a:pt x="1676400" y="1752600"/>
                  </a:lnTo>
                  <a:lnTo>
                    <a:pt x="1663700" y="1752600"/>
                  </a:lnTo>
                  <a:lnTo>
                    <a:pt x="16764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27200"/>
                  </a:lnTo>
                  <a:lnTo>
                    <a:pt x="1689100" y="1727200"/>
                  </a:lnTo>
                  <a:lnTo>
                    <a:pt x="1701800" y="1727200"/>
                  </a:lnTo>
                  <a:lnTo>
                    <a:pt x="1714500" y="1727200"/>
                  </a:lnTo>
                  <a:lnTo>
                    <a:pt x="1714500" y="1714500"/>
                  </a:lnTo>
                  <a:lnTo>
                    <a:pt x="1701800" y="1714500"/>
                  </a:lnTo>
                  <a:lnTo>
                    <a:pt x="1689100" y="1701800"/>
                  </a:lnTo>
                  <a:lnTo>
                    <a:pt x="1689100" y="1714500"/>
                  </a:lnTo>
                  <a:lnTo>
                    <a:pt x="1676400" y="1701800"/>
                  </a:lnTo>
                  <a:lnTo>
                    <a:pt x="1676400" y="1714500"/>
                  </a:lnTo>
                  <a:lnTo>
                    <a:pt x="1663700" y="1714500"/>
                  </a:lnTo>
                  <a:lnTo>
                    <a:pt x="1651000" y="1714500"/>
                  </a:lnTo>
                  <a:lnTo>
                    <a:pt x="1638300" y="1714500"/>
                  </a:lnTo>
                  <a:lnTo>
                    <a:pt x="1612900" y="1714500"/>
                  </a:lnTo>
                  <a:lnTo>
                    <a:pt x="1612900" y="1727200"/>
                  </a:lnTo>
                  <a:lnTo>
                    <a:pt x="1587500" y="1727200"/>
                  </a:lnTo>
                  <a:lnTo>
                    <a:pt x="1587500" y="1727200"/>
                  </a:lnTo>
                  <a:lnTo>
                    <a:pt x="1574800" y="1714500"/>
                  </a:lnTo>
                  <a:lnTo>
                    <a:pt x="1549400" y="1714500"/>
                  </a:lnTo>
                  <a:lnTo>
                    <a:pt x="1536700" y="1714500"/>
                  </a:lnTo>
                  <a:lnTo>
                    <a:pt x="1524000" y="1714500"/>
                  </a:lnTo>
                  <a:lnTo>
                    <a:pt x="1524000" y="1727200"/>
                  </a:lnTo>
                  <a:lnTo>
                    <a:pt x="1511300" y="1727200"/>
                  </a:lnTo>
                  <a:lnTo>
                    <a:pt x="1511300" y="1727200"/>
                  </a:lnTo>
                  <a:lnTo>
                    <a:pt x="1485900" y="1727200"/>
                  </a:lnTo>
                  <a:lnTo>
                    <a:pt x="1473200" y="1727200"/>
                  </a:lnTo>
                  <a:lnTo>
                    <a:pt x="1460500" y="1727200"/>
                  </a:lnTo>
                  <a:lnTo>
                    <a:pt x="1460500" y="1727200"/>
                  </a:lnTo>
                  <a:lnTo>
                    <a:pt x="1447800" y="1727200"/>
                  </a:lnTo>
                  <a:lnTo>
                    <a:pt x="14351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65300"/>
                  </a:lnTo>
                  <a:lnTo>
                    <a:pt x="1409700" y="1765300"/>
                  </a:lnTo>
                  <a:lnTo>
                    <a:pt x="1422400" y="1765300"/>
                  </a:lnTo>
                  <a:lnTo>
                    <a:pt x="1409700" y="1778000"/>
                  </a:lnTo>
                  <a:lnTo>
                    <a:pt x="1422400" y="1778000"/>
                  </a:lnTo>
                  <a:lnTo>
                    <a:pt x="1422400" y="1778000"/>
                  </a:lnTo>
                  <a:lnTo>
                    <a:pt x="1435100" y="1778000"/>
                  </a:lnTo>
                  <a:lnTo>
                    <a:pt x="1460500" y="1765300"/>
                  </a:lnTo>
                  <a:lnTo>
                    <a:pt x="1473200" y="17653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536700" y="1765300"/>
                  </a:lnTo>
                  <a:lnTo>
                    <a:pt x="1536700" y="1752600"/>
                  </a:lnTo>
                  <a:lnTo>
                    <a:pt x="1549400" y="1752600"/>
                  </a:lnTo>
                  <a:lnTo>
                    <a:pt x="1562100" y="1752600"/>
                  </a:lnTo>
                  <a:lnTo>
                    <a:pt x="1574800" y="17526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90700"/>
                  </a:lnTo>
                  <a:lnTo>
                    <a:pt x="1562100" y="1803400"/>
                  </a:lnTo>
                  <a:lnTo>
                    <a:pt x="1562100" y="1803400"/>
                  </a:lnTo>
                  <a:lnTo>
                    <a:pt x="1574800" y="1803400"/>
                  </a:lnTo>
                  <a:lnTo>
                    <a:pt x="1562100" y="1816100"/>
                  </a:lnTo>
                  <a:lnTo>
                    <a:pt x="1549400" y="1803400"/>
                  </a:lnTo>
                  <a:lnTo>
                    <a:pt x="1549400" y="1803400"/>
                  </a:lnTo>
                  <a:lnTo>
                    <a:pt x="1536700" y="1803400"/>
                  </a:lnTo>
                  <a:lnTo>
                    <a:pt x="1511300" y="1816100"/>
                  </a:lnTo>
                  <a:lnTo>
                    <a:pt x="1511300" y="1816100"/>
                  </a:lnTo>
                  <a:lnTo>
                    <a:pt x="1498600" y="18161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73200" y="1816100"/>
                  </a:lnTo>
                  <a:lnTo>
                    <a:pt x="1460500" y="1816100"/>
                  </a:lnTo>
                  <a:lnTo>
                    <a:pt x="1422400" y="1841500"/>
                  </a:lnTo>
                  <a:lnTo>
                    <a:pt x="14097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84300" y="1841500"/>
                  </a:lnTo>
                  <a:lnTo>
                    <a:pt x="1371600" y="1854200"/>
                  </a:lnTo>
                  <a:lnTo>
                    <a:pt x="1371600" y="1854200"/>
                  </a:lnTo>
                  <a:lnTo>
                    <a:pt x="1358900" y="1854200"/>
                  </a:lnTo>
                  <a:lnTo>
                    <a:pt x="1346200" y="1841500"/>
                  </a:lnTo>
                  <a:lnTo>
                    <a:pt x="13462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20800" y="1854200"/>
                  </a:lnTo>
                  <a:lnTo>
                    <a:pt x="1320800" y="1866900"/>
                  </a:lnTo>
                  <a:lnTo>
                    <a:pt x="1308100" y="1866900"/>
                  </a:lnTo>
                  <a:lnTo>
                    <a:pt x="1308100" y="1866900"/>
                  </a:lnTo>
                  <a:lnTo>
                    <a:pt x="1295400" y="1866900"/>
                  </a:lnTo>
                  <a:lnTo>
                    <a:pt x="1282700" y="1866900"/>
                  </a:lnTo>
                  <a:lnTo>
                    <a:pt x="1282700" y="1879600"/>
                  </a:lnTo>
                  <a:lnTo>
                    <a:pt x="1270000" y="1879600"/>
                  </a:lnTo>
                  <a:lnTo>
                    <a:pt x="1270000" y="18796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31900" y="1892300"/>
                  </a:lnTo>
                  <a:lnTo>
                    <a:pt x="1244600" y="1879600"/>
                  </a:lnTo>
                  <a:lnTo>
                    <a:pt x="1244600" y="1879600"/>
                  </a:lnTo>
                  <a:lnTo>
                    <a:pt x="1244600" y="1866900"/>
                  </a:lnTo>
                  <a:lnTo>
                    <a:pt x="1231900" y="1866900"/>
                  </a:lnTo>
                  <a:lnTo>
                    <a:pt x="1231900" y="1866900"/>
                  </a:lnTo>
                  <a:lnTo>
                    <a:pt x="1244600" y="1866900"/>
                  </a:lnTo>
                  <a:lnTo>
                    <a:pt x="1257300" y="1866900"/>
                  </a:lnTo>
                  <a:lnTo>
                    <a:pt x="1270000" y="1866900"/>
                  </a:lnTo>
                  <a:lnTo>
                    <a:pt x="1270000" y="1866900"/>
                  </a:lnTo>
                  <a:lnTo>
                    <a:pt x="1282700" y="1866900"/>
                  </a:lnTo>
                  <a:lnTo>
                    <a:pt x="1282700" y="1854200"/>
                  </a:lnTo>
                  <a:lnTo>
                    <a:pt x="1270000" y="1854200"/>
                  </a:lnTo>
                  <a:lnTo>
                    <a:pt x="1270000" y="1854200"/>
                  </a:lnTo>
                  <a:lnTo>
                    <a:pt x="1257300" y="18542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44600" y="1854200"/>
                  </a:lnTo>
                  <a:lnTo>
                    <a:pt x="1244600" y="1854200"/>
                  </a:lnTo>
                  <a:lnTo>
                    <a:pt x="1231900" y="1854200"/>
                  </a:lnTo>
                  <a:lnTo>
                    <a:pt x="1231900" y="1854200"/>
                  </a:lnTo>
                  <a:lnTo>
                    <a:pt x="1219200" y="1866900"/>
                  </a:lnTo>
                  <a:lnTo>
                    <a:pt x="1206500" y="1866900"/>
                  </a:lnTo>
                  <a:lnTo>
                    <a:pt x="1206500" y="18669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68400" y="1892300"/>
                  </a:lnTo>
                  <a:lnTo>
                    <a:pt x="1168400" y="19050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092200" y="1892300"/>
                  </a:lnTo>
                  <a:lnTo>
                    <a:pt x="1104900" y="1879600"/>
                  </a:lnTo>
                  <a:lnTo>
                    <a:pt x="1092200" y="1879600"/>
                  </a:lnTo>
                  <a:lnTo>
                    <a:pt x="1092200" y="1866900"/>
                  </a:lnTo>
                  <a:lnTo>
                    <a:pt x="1104900" y="1866900"/>
                  </a:lnTo>
                  <a:lnTo>
                    <a:pt x="1104900" y="1866900"/>
                  </a:lnTo>
                  <a:lnTo>
                    <a:pt x="1104900" y="1854200"/>
                  </a:lnTo>
                  <a:lnTo>
                    <a:pt x="1117600" y="1828800"/>
                  </a:lnTo>
                  <a:lnTo>
                    <a:pt x="1117600" y="18288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30300" y="18161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43000" y="1803400"/>
                  </a:lnTo>
                  <a:lnTo>
                    <a:pt x="1155700" y="1803400"/>
                  </a:lnTo>
                  <a:lnTo>
                    <a:pt x="1155700" y="18034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68400" y="1790700"/>
                  </a:lnTo>
                  <a:lnTo>
                    <a:pt x="1181100" y="1778000"/>
                  </a:lnTo>
                  <a:lnTo>
                    <a:pt x="1193800" y="1778000"/>
                  </a:lnTo>
                  <a:lnTo>
                    <a:pt x="1181100" y="1778000"/>
                  </a:lnTo>
                  <a:lnTo>
                    <a:pt x="1181100" y="1765300"/>
                  </a:lnTo>
                  <a:lnTo>
                    <a:pt x="1168400" y="1765300"/>
                  </a:lnTo>
                  <a:lnTo>
                    <a:pt x="1181100" y="17526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27200"/>
                  </a:lnTo>
                  <a:lnTo>
                    <a:pt x="1193800" y="1714500"/>
                  </a:lnTo>
                  <a:lnTo>
                    <a:pt x="1181100" y="1714500"/>
                  </a:lnTo>
                  <a:lnTo>
                    <a:pt x="1181100" y="1714500"/>
                  </a:lnTo>
                  <a:lnTo>
                    <a:pt x="1168400" y="1714500"/>
                  </a:lnTo>
                  <a:lnTo>
                    <a:pt x="1168400" y="1701800"/>
                  </a:lnTo>
                  <a:lnTo>
                    <a:pt x="1193800" y="1701800"/>
                  </a:lnTo>
                  <a:lnTo>
                    <a:pt x="1193800" y="1689100"/>
                  </a:lnTo>
                  <a:lnTo>
                    <a:pt x="1206500" y="1689100"/>
                  </a:lnTo>
                  <a:lnTo>
                    <a:pt x="1206500" y="1689100"/>
                  </a:lnTo>
                  <a:lnTo>
                    <a:pt x="1219200" y="1689100"/>
                  </a:lnTo>
                  <a:lnTo>
                    <a:pt x="1244600" y="1689100"/>
                  </a:lnTo>
                  <a:lnTo>
                    <a:pt x="1244600" y="1663700"/>
                  </a:lnTo>
                  <a:lnTo>
                    <a:pt x="1231900" y="1663700"/>
                  </a:lnTo>
                  <a:lnTo>
                    <a:pt x="1231900" y="1676400"/>
                  </a:lnTo>
                  <a:lnTo>
                    <a:pt x="1219200" y="1676400"/>
                  </a:lnTo>
                  <a:lnTo>
                    <a:pt x="1219200" y="1676400"/>
                  </a:lnTo>
                  <a:lnTo>
                    <a:pt x="1219200" y="1663700"/>
                  </a:lnTo>
                  <a:lnTo>
                    <a:pt x="1181100" y="1663700"/>
                  </a:lnTo>
                  <a:lnTo>
                    <a:pt x="1168400" y="1676400"/>
                  </a:lnTo>
                  <a:lnTo>
                    <a:pt x="1130300" y="1676400"/>
                  </a:lnTo>
                  <a:lnTo>
                    <a:pt x="1117600" y="1676400"/>
                  </a:lnTo>
                  <a:lnTo>
                    <a:pt x="1092200" y="1663700"/>
                  </a:lnTo>
                  <a:lnTo>
                    <a:pt x="1079500" y="1663700"/>
                  </a:lnTo>
                  <a:lnTo>
                    <a:pt x="1041400" y="1663700"/>
                  </a:lnTo>
                  <a:lnTo>
                    <a:pt x="1041400" y="1676400"/>
                  </a:lnTo>
                  <a:lnTo>
                    <a:pt x="1016000" y="1663700"/>
                  </a:lnTo>
                  <a:lnTo>
                    <a:pt x="1016000" y="1663700"/>
                  </a:lnTo>
                  <a:lnTo>
                    <a:pt x="1016000" y="1651000"/>
                  </a:lnTo>
                  <a:lnTo>
                    <a:pt x="1016000" y="1651000"/>
                  </a:lnTo>
                  <a:lnTo>
                    <a:pt x="1003300" y="16510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990600" y="1638300"/>
                  </a:lnTo>
                  <a:lnTo>
                    <a:pt x="990600" y="1638300"/>
                  </a:lnTo>
                  <a:lnTo>
                    <a:pt x="977900" y="1651000"/>
                  </a:lnTo>
                  <a:lnTo>
                    <a:pt x="977900" y="1638300"/>
                  </a:lnTo>
                  <a:lnTo>
                    <a:pt x="965200" y="1638300"/>
                  </a:lnTo>
                  <a:lnTo>
                    <a:pt x="965200" y="1638300"/>
                  </a:lnTo>
                  <a:lnTo>
                    <a:pt x="977900" y="1638300"/>
                  </a:lnTo>
                  <a:lnTo>
                    <a:pt x="977900" y="1625600"/>
                  </a:lnTo>
                  <a:lnTo>
                    <a:pt x="965200" y="16256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65200" y="1612900"/>
                  </a:lnTo>
                  <a:lnTo>
                    <a:pt x="9652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90600" y="1600200"/>
                  </a:lnTo>
                  <a:lnTo>
                    <a:pt x="1003300" y="1587500"/>
                  </a:lnTo>
                  <a:lnTo>
                    <a:pt x="1016000" y="1587500"/>
                  </a:lnTo>
                  <a:lnTo>
                    <a:pt x="1016000" y="1574800"/>
                  </a:lnTo>
                  <a:lnTo>
                    <a:pt x="10287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41400" y="1574800"/>
                  </a:lnTo>
                  <a:lnTo>
                    <a:pt x="1041400" y="1549400"/>
                  </a:lnTo>
                  <a:lnTo>
                    <a:pt x="1054100" y="1536700"/>
                  </a:lnTo>
                  <a:lnTo>
                    <a:pt x="1041400" y="1536700"/>
                  </a:lnTo>
                  <a:lnTo>
                    <a:pt x="10414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11300"/>
                  </a:lnTo>
                  <a:lnTo>
                    <a:pt x="1028700" y="1511300"/>
                  </a:lnTo>
                  <a:lnTo>
                    <a:pt x="1028700" y="1498600"/>
                  </a:lnTo>
                  <a:lnTo>
                    <a:pt x="1028700" y="14986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66800" y="1498600"/>
                  </a:lnTo>
                  <a:lnTo>
                    <a:pt x="1066800" y="1498600"/>
                  </a:lnTo>
                  <a:lnTo>
                    <a:pt x="1079500" y="1498600"/>
                  </a:lnTo>
                  <a:lnTo>
                    <a:pt x="1079500" y="1485900"/>
                  </a:lnTo>
                  <a:lnTo>
                    <a:pt x="1092200" y="1485900"/>
                  </a:lnTo>
                  <a:lnTo>
                    <a:pt x="1092200" y="1485900"/>
                  </a:lnTo>
                  <a:lnTo>
                    <a:pt x="1104900" y="14859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30300" y="1473200"/>
                  </a:lnTo>
                  <a:lnTo>
                    <a:pt x="1130300" y="1460500"/>
                  </a:lnTo>
                  <a:lnTo>
                    <a:pt x="1143000" y="14605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30300" y="1447800"/>
                  </a:lnTo>
                  <a:lnTo>
                    <a:pt x="1130300" y="1435100"/>
                  </a:lnTo>
                  <a:lnTo>
                    <a:pt x="1130300" y="1435100"/>
                  </a:lnTo>
                  <a:lnTo>
                    <a:pt x="1130300" y="1447800"/>
                  </a:lnTo>
                  <a:lnTo>
                    <a:pt x="1092200" y="13970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104900" y="1384300"/>
                  </a:lnTo>
                  <a:lnTo>
                    <a:pt x="1104900" y="1384300"/>
                  </a:lnTo>
                  <a:lnTo>
                    <a:pt x="1104900" y="1371600"/>
                  </a:lnTo>
                  <a:lnTo>
                    <a:pt x="1092200" y="1358900"/>
                  </a:lnTo>
                  <a:lnTo>
                    <a:pt x="1092200" y="1358900"/>
                  </a:lnTo>
                  <a:lnTo>
                    <a:pt x="1079500" y="1346200"/>
                  </a:lnTo>
                  <a:lnTo>
                    <a:pt x="1079500" y="1346200"/>
                  </a:lnTo>
                  <a:lnTo>
                    <a:pt x="1054100" y="1358900"/>
                  </a:lnTo>
                  <a:lnTo>
                    <a:pt x="1041400" y="1358900"/>
                  </a:lnTo>
                  <a:lnTo>
                    <a:pt x="1041400" y="1358900"/>
                  </a:lnTo>
                  <a:lnTo>
                    <a:pt x="1028700" y="1358900"/>
                  </a:lnTo>
                  <a:lnTo>
                    <a:pt x="1028700" y="1358900"/>
                  </a:lnTo>
                  <a:lnTo>
                    <a:pt x="1028700" y="1371600"/>
                  </a:lnTo>
                  <a:lnTo>
                    <a:pt x="1016000" y="1371600"/>
                  </a:lnTo>
                  <a:lnTo>
                    <a:pt x="1003300" y="1371600"/>
                  </a:lnTo>
                  <a:lnTo>
                    <a:pt x="1003300" y="1371600"/>
                  </a:lnTo>
                  <a:lnTo>
                    <a:pt x="977900" y="1358900"/>
                  </a:lnTo>
                  <a:lnTo>
                    <a:pt x="977900" y="1358900"/>
                  </a:lnTo>
                  <a:lnTo>
                    <a:pt x="952500" y="1346200"/>
                  </a:lnTo>
                  <a:lnTo>
                    <a:pt x="825500" y="1320800"/>
                  </a:lnTo>
                  <a:lnTo>
                    <a:pt x="825500" y="1333500"/>
                  </a:lnTo>
                  <a:lnTo>
                    <a:pt x="800100" y="1333500"/>
                  </a:lnTo>
                  <a:lnTo>
                    <a:pt x="787400" y="1358900"/>
                  </a:lnTo>
                  <a:lnTo>
                    <a:pt x="787400" y="13589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84300"/>
                  </a:lnTo>
                  <a:lnTo>
                    <a:pt x="774700" y="1371600"/>
                  </a:lnTo>
                  <a:lnTo>
                    <a:pt x="774700" y="1384300"/>
                  </a:lnTo>
                  <a:lnTo>
                    <a:pt x="749300" y="1384300"/>
                  </a:lnTo>
                  <a:lnTo>
                    <a:pt x="749300" y="1384300"/>
                  </a:lnTo>
                  <a:lnTo>
                    <a:pt x="723900" y="1384300"/>
                  </a:lnTo>
                  <a:lnTo>
                    <a:pt x="723900" y="1384300"/>
                  </a:lnTo>
                  <a:lnTo>
                    <a:pt x="711200" y="1384300"/>
                  </a:lnTo>
                  <a:lnTo>
                    <a:pt x="698500" y="1384300"/>
                  </a:lnTo>
                  <a:lnTo>
                    <a:pt x="698500" y="1371600"/>
                  </a:lnTo>
                  <a:lnTo>
                    <a:pt x="698500" y="1384300"/>
                  </a:lnTo>
                  <a:lnTo>
                    <a:pt x="685800" y="1384300"/>
                  </a:lnTo>
                  <a:lnTo>
                    <a:pt x="685800" y="1384300"/>
                  </a:lnTo>
                  <a:lnTo>
                    <a:pt x="673100" y="1384300"/>
                  </a:lnTo>
                  <a:lnTo>
                    <a:pt x="660400" y="1384300"/>
                  </a:lnTo>
                  <a:lnTo>
                    <a:pt x="660400" y="1397000"/>
                  </a:lnTo>
                  <a:lnTo>
                    <a:pt x="647700" y="1397000"/>
                  </a:lnTo>
                  <a:lnTo>
                    <a:pt x="647700" y="1384300"/>
                  </a:lnTo>
                  <a:lnTo>
                    <a:pt x="635000" y="1384300"/>
                  </a:lnTo>
                  <a:lnTo>
                    <a:pt x="622300" y="1384300"/>
                  </a:lnTo>
                  <a:lnTo>
                    <a:pt x="596900" y="1371600"/>
                  </a:lnTo>
                  <a:lnTo>
                    <a:pt x="596900" y="1371600"/>
                  </a:lnTo>
                  <a:lnTo>
                    <a:pt x="5842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84300"/>
                  </a:lnTo>
                  <a:lnTo>
                    <a:pt x="5588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33400" y="1384300"/>
                  </a:lnTo>
                  <a:lnTo>
                    <a:pt x="508000" y="1384300"/>
                  </a:lnTo>
                  <a:lnTo>
                    <a:pt x="495300" y="1384300"/>
                  </a:lnTo>
                  <a:lnTo>
                    <a:pt x="495300" y="1384300"/>
                  </a:lnTo>
                  <a:lnTo>
                    <a:pt x="482600" y="13843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69900" y="1397000"/>
                  </a:lnTo>
                  <a:lnTo>
                    <a:pt x="469900" y="1397000"/>
                  </a:lnTo>
                  <a:lnTo>
                    <a:pt x="457200" y="1397000"/>
                  </a:lnTo>
                  <a:lnTo>
                    <a:pt x="4572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31800" y="1422400"/>
                  </a:lnTo>
                  <a:lnTo>
                    <a:pt x="444500" y="1435100"/>
                  </a:lnTo>
                  <a:lnTo>
                    <a:pt x="431800" y="1435100"/>
                  </a:lnTo>
                  <a:lnTo>
                    <a:pt x="419100" y="1435100"/>
                  </a:lnTo>
                  <a:lnTo>
                    <a:pt x="419100" y="1435100"/>
                  </a:lnTo>
                  <a:lnTo>
                    <a:pt x="406400" y="1422400"/>
                  </a:lnTo>
                  <a:lnTo>
                    <a:pt x="406400" y="1422400"/>
                  </a:lnTo>
                  <a:lnTo>
                    <a:pt x="393700" y="1422400"/>
                  </a:lnTo>
                  <a:lnTo>
                    <a:pt x="381000" y="1422400"/>
                  </a:lnTo>
                  <a:lnTo>
                    <a:pt x="368300" y="1422400"/>
                  </a:lnTo>
                  <a:lnTo>
                    <a:pt x="368300" y="1422400"/>
                  </a:lnTo>
                  <a:lnTo>
                    <a:pt x="330200" y="1422400"/>
                  </a:lnTo>
                  <a:lnTo>
                    <a:pt x="330200" y="1409700"/>
                  </a:lnTo>
                  <a:lnTo>
                    <a:pt x="330200" y="1397000"/>
                  </a:lnTo>
                  <a:lnTo>
                    <a:pt x="330200" y="1384300"/>
                  </a:lnTo>
                  <a:lnTo>
                    <a:pt x="330200" y="1384300"/>
                  </a:lnTo>
                  <a:lnTo>
                    <a:pt x="342900" y="1384300"/>
                  </a:lnTo>
                  <a:lnTo>
                    <a:pt x="330200" y="1371600"/>
                  </a:lnTo>
                  <a:lnTo>
                    <a:pt x="3175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79400" y="1346200"/>
                  </a:lnTo>
                  <a:lnTo>
                    <a:pt x="266700" y="1346200"/>
                  </a:lnTo>
                  <a:lnTo>
                    <a:pt x="266700" y="1333500"/>
                  </a:lnTo>
                  <a:lnTo>
                    <a:pt x="254000" y="1333500"/>
                  </a:lnTo>
                  <a:lnTo>
                    <a:pt x="254000" y="1333500"/>
                  </a:lnTo>
                  <a:lnTo>
                    <a:pt x="241300" y="1333500"/>
                  </a:lnTo>
                  <a:lnTo>
                    <a:pt x="228600" y="1358900"/>
                  </a:lnTo>
                  <a:lnTo>
                    <a:pt x="241300" y="1358900"/>
                  </a:lnTo>
                  <a:lnTo>
                    <a:pt x="241300" y="13589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52400" y="1358900"/>
                  </a:lnTo>
                  <a:lnTo>
                    <a:pt x="152400" y="1346200"/>
                  </a:lnTo>
                  <a:lnTo>
                    <a:pt x="165100" y="13462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20800"/>
                  </a:lnTo>
                  <a:lnTo>
                    <a:pt x="177800" y="13208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295400"/>
                  </a:lnTo>
                  <a:lnTo>
                    <a:pt x="203200" y="1295400"/>
                  </a:lnTo>
                  <a:lnTo>
                    <a:pt x="228600" y="1295400"/>
                  </a:lnTo>
                  <a:lnTo>
                    <a:pt x="228600" y="1270000"/>
                  </a:lnTo>
                  <a:lnTo>
                    <a:pt x="215900" y="1270000"/>
                  </a:lnTo>
                  <a:lnTo>
                    <a:pt x="228600" y="12446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54000" y="1244600"/>
                  </a:lnTo>
                  <a:lnTo>
                    <a:pt x="254000" y="12319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79400" y="1244600"/>
                  </a:lnTo>
                  <a:lnTo>
                    <a:pt x="304800" y="1244600"/>
                  </a:lnTo>
                  <a:lnTo>
                    <a:pt x="304800" y="1257300"/>
                  </a:lnTo>
                  <a:lnTo>
                    <a:pt x="304800" y="1257300"/>
                  </a:lnTo>
                  <a:lnTo>
                    <a:pt x="2921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55600" y="1270000"/>
                  </a:lnTo>
                  <a:lnTo>
                    <a:pt x="355600" y="1270000"/>
                  </a:lnTo>
                  <a:lnTo>
                    <a:pt x="368300" y="1270000"/>
                  </a:lnTo>
                  <a:lnTo>
                    <a:pt x="368300" y="1270000"/>
                  </a:lnTo>
                  <a:lnTo>
                    <a:pt x="368300" y="1257300"/>
                  </a:lnTo>
                  <a:lnTo>
                    <a:pt x="381000" y="1257300"/>
                  </a:lnTo>
                  <a:lnTo>
                    <a:pt x="393700" y="1257300"/>
                  </a:lnTo>
                  <a:lnTo>
                    <a:pt x="393700" y="1244600"/>
                  </a:lnTo>
                  <a:lnTo>
                    <a:pt x="342900" y="1231900"/>
                  </a:lnTo>
                  <a:lnTo>
                    <a:pt x="3302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06500"/>
                  </a:lnTo>
                  <a:lnTo>
                    <a:pt x="292100" y="1206500"/>
                  </a:lnTo>
                  <a:lnTo>
                    <a:pt x="304800" y="1193800"/>
                  </a:lnTo>
                  <a:lnTo>
                    <a:pt x="317500" y="1193800"/>
                  </a:lnTo>
                  <a:lnTo>
                    <a:pt x="317500" y="1193800"/>
                  </a:lnTo>
                  <a:lnTo>
                    <a:pt x="330200" y="1181100"/>
                  </a:lnTo>
                  <a:lnTo>
                    <a:pt x="342900" y="1181100"/>
                  </a:lnTo>
                  <a:lnTo>
                    <a:pt x="355600" y="1181100"/>
                  </a:lnTo>
                  <a:lnTo>
                    <a:pt x="381000" y="1155700"/>
                  </a:lnTo>
                  <a:lnTo>
                    <a:pt x="393700" y="1168400"/>
                  </a:lnTo>
                  <a:lnTo>
                    <a:pt x="381000" y="1143000"/>
                  </a:lnTo>
                  <a:lnTo>
                    <a:pt x="381000" y="1143000"/>
                  </a:lnTo>
                  <a:lnTo>
                    <a:pt x="368300" y="11430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42900" y="1130300"/>
                  </a:lnTo>
                  <a:lnTo>
                    <a:pt x="342900" y="1117600"/>
                  </a:lnTo>
                  <a:lnTo>
                    <a:pt x="330200" y="1117600"/>
                  </a:lnTo>
                  <a:lnTo>
                    <a:pt x="317500" y="1117600"/>
                  </a:lnTo>
                  <a:lnTo>
                    <a:pt x="292100" y="1104900"/>
                  </a:lnTo>
                  <a:lnTo>
                    <a:pt x="292100" y="1092200"/>
                  </a:lnTo>
                  <a:lnTo>
                    <a:pt x="292100" y="1092200"/>
                  </a:lnTo>
                  <a:lnTo>
                    <a:pt x="304800" y="1079500"/>
                  </a:lnTo>
                  <a:lnTo>
                    <a:pt x="279400" y="1079500"/>
                  </a:lnTo>
                  <a:lnTo>
                    <a:pt x="279400" y="1079500"/>
                  </a:lnTo>
                  <a:lnTo>
                    <a:pt x="254000" y="1079500"/>
                  </a:lnTo>
                  <a:lnTo>
                    <a:pt x="241300" y="1079500"/>
                  </a:lnTo>
                  <a:lnTo>
                    <a:pt x="2540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28600" y="1054100"/>
                  </a:lnTo>
                  <a:lnTo>
                    <a:pt x="215900" y="10541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414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778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65100" y="1003300"/>
                  </a:lnTo>
                  <a:lnTo>
                    <a:pt x="139700" y="1003300"/>
                  </a:lnTo>
                  <a:lnTo>
                    <a:pt x="139700" y="1003300"/>
                  </a:lnTo>
                  <a:lnTo>
                    <a:pt x="127000" y="990600"/>
                  </a:lnTo>
                  <a:lnTo>
                    <a:pt x="127000" y="990600"/>
                  </a:lnTo>
                  <a:lnTo>
                    <a:pt x="101600" y="990600"/>
                  </a:lnTo>
                  <a:lnTo>
                    <a:pt x="101600" y="990600"/>
                  </a:lnTo>
                  <a:lnTo>
                    <a:pt x="50800" y="990600"/>
                  </a:lnTo>
                  <a:lnTo>
                    <a:pt x="635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0" y="952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29" name="reg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0403;0406;0415;0418;0401;0402;0404;0405;0407;0408;0409;0410;0411;0412;0413;0414;0416;0417;0419</a:t>
              </a:r>
            </a:p>
          </p:txBody>
        </p:sp>
        <p:sp>
          <p:nvSpPr>
            <p:cNvPr id="30" name="reg_number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19</a:t>
              </a:r>
            </a:p>
          </p:txBody>
        </p:sp>
        <p:sp>
          <p:nvSpPr>
            <p:cNvPr id="31" name="charts_names_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0402g;0404g;0405g;0407g</a:t>
              </a:r>
            </a:p>
          </p:txBody>
        </p:sp>
        <p:sp>
          <p:nvSpPr>
            <p:cNvPr id="32" name="color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33" name="defined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34" name="reg_names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1</a:t>
              </a:r>
            </a:p>
          </p:txBody>
        </p:sp>
        <p:sp>
          <p:nvSpPr>
            <p:cNvPr id="35" name="reg_names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1</a:t>
              </a:r>
            </a:p>
          </p:txBody>
        </p:sp>
        <p:sp>
          <p:nvSpPr>
            <p:cNvPr id="36" name="data1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37" name="data1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38" name="data2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39" name="data2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40" name="data1_row_col_no_area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41" name="refresh_typ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42" name="colors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43" name="defined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44" name="reg_names_label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45" name="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1</a:t>
              </a:r>
            </a:p>
          </p:txBody>
        </p:sp>
        <p:sp>
          <p:nvSpPr>
            <p:cNvPr id="46" name="color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47" name="reg_names_label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0403n;0406n;0415n;0418n;0401n;0402n;0404n;0405n;0407n;0408n;0409n;0410n;0411n;0412n;0413n;0414n;0416n;0417n;0419n</a:t>
              </a:r>
            </a:p>
          </p:txBody>
        </p:sp>
        <p:sp>
          <p:nvSpPr>
            <p:cNvPr id="48" name="color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49" name="chart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50" name="chart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51" name="arrow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0</a:t>
              </a:r>
            </a:p>
          </p:txBody>
        </p:sp>
        <p:sp>
          <p:nvSpPr>
            <p:cNvPr id="52" name="arrow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/>
            </a:p>
          </p:txBody>
        </p:sp>
        <p:sp>
          <p:nvSpPr>
            <p:cNvPr id="53" name="titl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/>
                <a:t>1</a:t>
              </a:r>
            </a:p>
          </p:txBody>
        </p:sp>
        <p:graphicFrame>
          <p:nvGraphicFramePr>
            <p:cNvPr id="54" name="0402g"/>
            <p:cNvGraphicFramePr/>
            <p:nvPr/>
          </p:nvGraphicFramePr>
          <p:xfrm>
            <a:off x="4789923" y="2235588"/>
            <a:ext cx="1344177" cy="635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65" name="Tabela 64"/>
          <p:cNvGraphicFramePr>
            <a:graphicFrameLocks noGrp="1"/>
          </p:cNvGraphicFramePr>
          <p:nvPr/>
        </p:nvGraphicFramePr>
        <p:xfrm>
          <a:off x="214313" y="5286375"/>
          <a:ext cx="3214686" cy="1328739"/>
        </p:xfrm>
        <a:graphic>
          <a:graphicData uri="http://schemas.openxmlformats.org/drawingml/2006/table">
            <a:tbl>
              <a:tblPr/>
              <a:tblGrid>
                <a:gridCol w="829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1000" b="1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I-XII 2020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1000" b="1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2021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+mn-lt"/>
                        </a:rPr>
                        <a:t>WZROST/    SPADEK</a:t>
                      </a:r>
                    </a:p>
                  </a:txBody>
                  <a:tcPr marL="9526" marR="9526" marT="9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Wypadki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D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834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790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-44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Zabici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latin typeface="+mn-lt"/>
                          <a:ea typeface="Calibri"/>
                          <a:cs typeface="Times New Roman"/>
                        </a:rPr>
                        <a:t>Ranni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982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+mn-lt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+mn-lt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26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02058"/>
              </p:ext>
            </p:extLst>
          </p:nvPr>
        </p:nvGraphicFramePr>
        <p:xfrm>
          <a:off x="2143125" y="2571750"/>
          <a:ext cx="2590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84" r:id="rId5" imgW="2591025" imgH="2304488" progId="Excel.Sheet.8">
                  <p:embed/>
                </p:oleObj>
              </mc:Choice>
              <mc:Fallback>
                <p:oleObj r:id="rId5" imgW="2591025" imgH="2304488" progId="Excel.Sheet.8">
                  <p:embed/>
                  <p:pic>
                    <p:nvPicPr>
                      <p:cNvPr id="1026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71750"/>
                        <a:ext cx="2590800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9"/>
          <p:cNvGraphicFramePr>
            <a:graphicFrameLocks/>
          </p:cNvGraphicFramePr>
          <p:nvPr/>
        </p:nvGraphicFramePr>
        <p:xfrm>
          <a:off x="4071938" y="1285875"/>
          <a:ext cx="2571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85" r:id="rId7" imgW="2572735" imgH="2286198" progId="Excel.Sheet.8">
                  <p:embed/>
                </p:oleObj>
              </mc:Choice>
              <mc:Fallback>
                <p:oleObj r:id="rId7" imgW="2572735" imgH="2286198" progId="Excel.Sheet.8">
                  <p:embed/>
                  <p:pic>
                    <p:nvPicPr>
                      <p:cNvPr id="1027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1285875"/>
                        <a:ext cx="257175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291619"/>
              </p:ext>
            </p:extLst>
          </p:nvPr>
        </p:nvGraphicFramePr>
        <p:xfrm>
          <a:off x="5555930" y="3025819"/>
          <a:ext cx="2757123" cy="266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86" r:id="rId9" imgW="2810500" imgH="2664183" progId="Excel.Sheet.8">
                  <p:embed/>
                </p:oleObj>
              </mc:Choice>
              <mc:Fallback>
                <p:oleObj r:id="rId9" imgW="2810500" imgH="2664183" progId="Excel.Sheet.8">
                  <p:embed/>
                  <p:pic>
                    <p:nvPicPr>
                      <p:cNvPr id="1028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5930" y="3025819"/>
                        <a:ext cx="2757123" cy="2663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Strzałka w prawo 75"/>
          <p:cNvSpPr/>
          <p:nvPr/>
        </p:nvSpPr>
        <p:spPr>
          <a:xfrm rot="1346352">
            <a:off x="6443663" y="4941888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0" name="Strzałka w prawo 69"/>
          <p:cNvSpPr/>
          <p:nvPr/>
        </p:nvSpPr>
        <p:spPr>
          <a:xfrm rot="1071777">
            <a:off x="3224213" y="4270375"/>
            <a:ext cx="523875" cy="13493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1" name="Strzałka w prawo 70"/>
          <p:cNvSpPr/>
          <p:nvPr/>
        </p:nvSpPr>
        <p:spPr>
          <a:xfrm rot="1337201">
            <a:off x="5222875" y="3019425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066" name="pole tekstowe 3"/>
          <p:cNvSpPr txBox="1">
            <a:spLocks noChangeArrowheads="1"/>
          </p:cNvSpPr>
          <p:nvPr/>
        </p:nvSpPr>
        <p:spPr bwMode="auto">
          <a:xfrm>
            <a:off x="6588125" y="981075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 b="1">
                <a:solidFill>
                  <a:schemeClr val="bg1"/>
                </a:solidFill>
                <a:latin typeface="Calibri" pitchFamily="34" charset="0"/>
              </a:rPr>
              <a:t>KWP  WRD  kujawsko-pomorskiej Policji</a:t>
            </a:r>
          </a:p>
        </p:txBody>
      </p:sp>
      <p:sp>
        <p:nvSpPr>
          <p:cNvPr id="1067" name="Symbol zastępczy numeru slajdu 6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475BD6E-D4C8-46AF-9D4B-5260AA425ABA}"/>
              </a:ext>
            </a:extLst>
          </p:cNvPr>
          <p:cNvSpPr txBox="1"/>
          <p:nvPr/>
        </p:nvSpPr>
        <p:spPr>
          <a:xfrm flipH="1">
            <a:off x="2772431" y="4777933"/>
            <a:ext cx="93504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ZABICI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6CF5C61-63DC-416B-99ED-266A2BCFD21D}"/>
              </a:ext>
            </a:extLst>
          </p:cNvPr>
          <p:cNvSpPr txBox="1"/>
          <p:nvPr/>
        </p:nvSpPr>
        <p:spPr>
          <a:xfrm>
            <a:off x="4683174" y="3452104"/>
            <a:ext cx="1230852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WYPADKI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90AE14-78FB-42B8-9815-8EC503410550}"/>
              </a:ext>
            </a:extLst>
          </p:cNvPr>
          <p:cNvSpPr txBox="1"/>
          <p:nvPr/>
        </p:nvSpPr>
        <p:spPr>
          <a:xfrm>
            <a:off x="6330607" y="5689546"/>
            <a:ext cx="898937" cy="369332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RANNI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pl-PL" altLang="pl-PL" b="1" dirty="0">
                <a:latin typeface="+mn-lt"/>
              </a:rPr>
              <a:t>WYPADKI, ZABICI, RANNI  W  LATACH  2007-2021  WOJ. KUJAWSKO-POMORSKIE</a:t>
            </a:r>
            <a:endParaRPr lang="en-US" altLang="pl-PL" b="1" dirty="0">
              <a:latin typeface="+mn-lt"/>
            </a:endParaRPr>
          </a:p>
        </p:txBody>
      </p:sp>
      <p:graphicFrame>
        <p:nvGraphicFramePr>
          <p:cNvPr id="2050" name="Object 4"/>
          <p:cNvGraphicFramePr>
            <a:graphicFrameLocks/>
          </p:cNvGraphicFramePr>
          <p:nvPr/>
        </p:nvGraphicFramePr>
        <p:xfrm>
          <a:off x="468313" y="1700213"/>
          <a:ext cx="8351837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56" r:id="rId3" imgW="8352244" imgH="4895512" progId="Excel.Sheet.8">
                  <p:embed/>
                </p:oleObj>
              </mc:Choice>
              <mc:Fallback>
                <p:oleObj r:id="rId3" imgW="8352244" imgH="4895512" progId="Excel.Sheet.8">
                  <p:embed/>
                  <p:pic>
                    <p:nvPicPr>
                      <p:cNvPr id="205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00213"/>
                        <a:ext cx="8351837" cy="489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pole tekstowe 3"/>
          <p:cNvSpPr txBox="1">
            <a:spLocks noChangeArrowheads="1"/>
          </p:cNvSpPr>
          <p:nvPr/>
        </p:nvSpPr>
        <p:spPr bwMode="auto">
          <a:xfrm>
            <a:off x="6588125" y="981075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 b="1">
                <a:solidFill>
                  <a:schemeClr val="bg1"/>
                </a:solidFill>
                <a:latin typeface="Calibri" pitchFamily="34" charset="0"/>
              </a:rPr>
              <a:t>KWP  WRD  kujawsko-pomorskiej Policji</a:t>
            </a:r>
          </a:p>
        </p:txBody>
      </p:sp>
      <p:sp>
        <p:nvSpPr>
          <p:cNvPr id="2053" name="Symbol zastępczy numeru slajdu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WYPADKI DROGOWE  STYCZEŃ - GRUDZIEŃ  2021r.</a:t>
            </a:r>
            <a:endParaRPr lang="pl-PL" altLang="pl-PL" sz="18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07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437377"/>
              </p:ext>
            </p:extLst>
          </p:nvPr>
        </p:nvGraphicFramePr>
        <p:xfrm>
          <a:off x="218380" y="2132856"/>
          <a:ext cx="8674100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43" r:id="rId3" imgW="8675360" imgH="2816596" progId="Excel.Sheet.8">
                  <p:embed/>
                </p:oleObj>
              </mc:Choice>
              <mc:Fallback>
                <p:oleObj r:id="rId3" imgW="8675360" imgH="2816596" progId="Excel.Sheet.8">
                  <p:embed/>
                  <p:pic>
                    <p:nvPicPr>
                      <p:cNvPr id="3074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380" y="2132856"/>
                        <a:ext cx="8674100" cy="4104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pole tekstowe 3"/>
          <p:cNvSpPr txBox="1">
            <a:spLocks noChangeArrowheads="1"/>
          </p:cNvSpPr>
          <p:nvPr/>
        </p:nvSpPr>
        <p:spPr bwMode="auto">
          <a:xfrm>
            <a:off x="6588125" y="981075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 b="1">
                <a:solidFill>
                  <a:schemeClr val="bg1"/>
                </a:solidFill>
                <a:latin typeface="Calibri" pitchFamily="34" charset="0"/>
              </a:rPr>
              <a:t>KWP  WRD  kujawsko-pomorskiej Policji</a:t>
            </a:r>
          </a:p>
        </p:txBody>
      </p:sp>
      <p:sp>
        <p:nvSpPr>
          <p:cNvPr id="3079" name="Symbol zastępczy numeru slajd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ytuł 1"/>
          <p:cNvSpPr>
            <a:spLocks noGrp="1"/>
          </p:cNvSpPr>
          <p:nvPr>
            <p:ph type="title"/>
          </p:nvPr>
        </p:nvSpPr>
        <p:spPr>
          <a:xfrm>
            <a:off x="-252413" y="1086892"/>
            <a:ext cx="7753351" cy="4699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OFIARY ŚMIERTELNE  STYCZEŃ - GRUDZIEŃ  2021r.</a:t>
            </a:r>
            <a:endParaRPr lang="pl-PL" altLang="pl-PL" sz="18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098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281061"/>
              </p:ext>
            </p:extLst>
          </p:nvPr>
        </p:nvGraphicFramePr>
        <p:xfrm>
          <a:off x="357188" y="1951465"/>
          <a:ext cx="8408987" cy="414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67" r:id="rId3" imgW="8407113" imgH="2572735" progId="Excel.Sheet.8">
                  <p:embed/>
                </p:oleObj>
              </mc:Choice>
              <mc:Fallback>
                <p:oleObj r:id="rId3" imgW="8407113" imgH="2572735" progId="Excel.Sheet.8">
                  <p:embed/>
                  <p:pic>
                    <p:nvPicPr>
                      <p:cNvPr id="4098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951465"/>
                        <a:ext cx="8408987" cy="41418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pole tekstowe 3"/>
          <p:cNvSpPr txBox="1">
            <a:spLocks noChangeArrowheads="1"/>
          </p:cNvSpPr>
          <p:nvPr/>
        </p:nvSpPr>
        <p:spPr bwMode="auto">
          <a:xfrm>
            <a:off x="6588125" y="981075"/>
            <a:ext cx="27368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 b="1">
                <a:solidFill>
                  <a:schemeClr val="bg1"/>
                </a:solidFill>
                <a:latin typeface="Calibri" pitchFamily="34" charset="0"/>
              </a:rPr>
              <a:t>KWP  WRD  kujawsko-pomorskiej Policji</a:t>
            </a:r>
          </a:p>
        </p:txBody>
      </p:sp>
      <p:sp>
        <p:nvSpPr>
          <p:cNvPr id="4103" name="Symbol zastępczy numeru slajdu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24E134-32BF-4F1A-817F-2CE12DF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82240D-8FE9-4566-9327-0EAD98A0B7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66D688A-FBF1-49B8-8434-46D9370CC3B3}" type="slidenum">
              <a:rPr lang="pl-PL" altLang="pl-PL" smtClean="0"/>
              <a:pPr/>
              <a:t>54</a:t>
            </a:fld>
            <a:endParaRPr lang="pl-PL" alt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DC62E50-3218-4A68-B594-E54E6B506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808341"/>
              </p:ext>
            </p:extLst>
          </p:nvPr>
        </p:nvGraphicFramePr>
        <p:xfrm>
          <a:off x="457200" y="1600200"/>
          <a:ext cx="8226425" cy="4522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9191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8DE552-5E07-4EB1-B602-10A298FC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E6863B-AACA-4734-AB30-76D3B0F3CF1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66D688A-FBF1-49B8-8434-46D9370CC3B3}" type="slidenum">
              <a:rPr lang="pl-PL" altLang="pl-PL" smtClean="0"/>
              <a:pPr/>
              <a:t>55</a:t>
            </a:fld>
            <a:endParaRPr lang="pl-PL" altLang="pl-PL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D5D90673-D0E5-4CEC-AF90-7FFF74626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444691"/>
              </p:ext>
            </p:extLst>
          </p:nvPr>
        </p:nvGraphicFramePr>
        <p:xfrm>
          <a:off x="457200" y="1600200"/>
          <a:ext cx="8226425" cy="48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560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www.kujawsko-pomorska.policja.gov.pl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611560" y="1231978"/>
            <a:ext cx="9036050" cy="28575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eaLnBrk="1" fontAlgn="auto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600" b="1" dirty="0"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054733"/>
              </p:ext>
            </p:extLst>
          </p:nvPr>
        </p:nvGraphicFramePr>
        <p:xfrm>
          <a:off x="107950" y="1538288"/>
          <a:ext cx="8929689" cy="4878389"/>
        </p:xfrm>
        <a:graphic>
          <a:graphicData uri="http://schemas.openxmlformats.org/drawingml/2006/table">
            <a:tbl>
              <a:tblPr/>
              <a:tblGrid>
                <a:gridCol w="2258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03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Jednostka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Liczba zatrzymanych fakultatywnie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praw jazdy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Art. 135 ust. 1 pkt. 1a lit. a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(przekroczenie prędkości powyżej 50 km/h w obszarze zabudowanym)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27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I-XII 2020r.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I-XII 2021r.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I-XII 2020r.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I-XII 2021r.</a:t>
                      </a: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KMP  Bydgoszcz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792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439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KMP  Grudziądz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KMP  Toruń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524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278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KMP  Włocławek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573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379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Aleksandrów Kujawski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Brodnica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Chełmno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Golub - Dobrzyń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Inowrocław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188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170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Lipno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Mogilno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Nakło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Radziejów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Rypin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Sępólno Krajeńskie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Świecie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Tuchola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Wąbrzeźno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3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KPP  Żnin</a:t>
                      </a: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7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WOJEWÓDZTWO kuj.-pom.</a:t>
                      </a: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634" marR="4634" marT="463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490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424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2809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1878</a:t>
                      </a:r>
                    </a:p>
                  </a:txBody>
                  <a:tcPr marL="9525" marR="9525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27795" name="Prostokąt 4"/>
          <p:cNvSpPr>
            <a:spLocks noChangeArrowheads="1"/>
          </p:cNvSpPr>
          <p:nvPr/>
        </p:nvSpPr>
        <p:spPr bwMode="auto">
          <a:xfrm>
            <a:off x="-1116013" y="1052513"/>
            <a:ext cx="88566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l-PL" altLang="pl-PL" sz="1600" b="1" dirty="0">
                <a:latin typeface="+mn-lt"/>
              </a:rPr>
              <a:t>LICZBA ZATRZYMANYCH PRAW JAZDY  STYCZEŃ - </a:t>
            </a:r>
            <a:r>
              <a:rPr lang="pl-PL" altLang="pl-PL" sz="1600" b="1" dirty="0">
                <a:cs typeface="Times New Roman" panose="02020603050405020304" pitchFamily="18" charset="0"/>
              </a:rPr>
              <a:t>GRUDZIEŃ</a:t>
            </a:r>
            <a:r>
              <a:rPr lang="pl-PL" altLang="pl-PL" sz="1600" b="1" dirty="0">
                <a:latin typeface="+mn-lt"/>
              </a:rPr>
              <a:t> 2021 r.</a:t>
            </a:r>
            <a:endParaRPr lang="pl-PL" altLang="pl-PL" sz="1600" dirty="0">
              <a:latin typeface="+mn-lt"/>
            </a:endParaRPr>
          </a:p>
        </p:txBody>
      </p:sp>
      <p:sp>
        <p:nvSpPr>
          <p:cNvPr id="28814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0" y="1343025"/>
            <a:ext cx="9144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l-PL" altLang="pl-PL" b="1" dirty="0">
                <a:latin typeface="+mn-lt"/>
                <a:cs typeface="Times New Roman" pitchFamily="18" charset="0"/>
              </a:rPr>
              <a:t>GŁÓWNE PRZYCZYNY WYPADKÓW DROGOWYCH Z WINY PIESZEGO </a:t>
            </a:r>
          </a:p>
          <a:p>
            <a:pPr algn="ctr">
              <a:defRPr/>
            </a:pPr>
            <a:r>
              <a:rPr lang="pl-PL" altLang="pl-PL" b="1" dirty="0">
                <a:latin typeface="+mn-lt"/>
                <a:cs typeface="Times New Roman" pitchFamily="18" charset="0"/>
              </a:rPr>
              <a:t>- UDZIAŁ PROCENTOWY  </a:t>
            </a:r>
          </a:p>
          <a:p>
            <a:pPr algn="ctr">
              <a:defRPr/>
            </a:pPr>
            <a:r>
              <a:rPr lang="pl-PL" altLang="pl-PL" b="1" dirty="0">
                <a:latin typeface="+mn-lt"/>
                <a:cs typeface="Times New Roman" pitchFamily="18" charset="0"/>
              </a:rPr>
              <a:t>STYCZEŃ-GRUDZIEŃ 2021 r.</a:t>
            </a:r>
          </a:p>
          <a:p>
            <a:pPr algn="ctr">
              <a:defRPr/>
            </a:pPr>
            <a:endParaRPr lang="pl-PL" altLang="pl-PL" b="1" dirty="0"/>
          </a:p>
        </p:txBody>
      </p:sp>
      <p:graphicFrame>
        <p:nvGraphicFramePr>
          <p:cNvPr id="12290" name="Object 4"/>
          <p:cNvGraphicFramePr>
            <a:graphicFrameLocks/>
          </p:cNvGraphicFramePr>
          <p:nvPr/>
        </p:nvGraphicFramePr>
        <p:xfrm>
          <a:off x="0" y="2060575"/>
          <a:ext cx="8905875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99" name="Worksheet" r:id="rId3" imgW="8907028" imgH="4645555" progId="Excel.Sheet.8">
                  <p:embed/>
                </p:oleObj>
              </mc:Choice>
              <mc:Fallback>
                <p:oleObj name="Worksheet" r:id="rId3" imgW="8907028" imgH="4645555" progId="Excel.Sheet.8">
                  <p:embed/>
                  <p:pic>
                    <p:nvPicPr>
                      <p:cNvPr id="1229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8905875" cy="464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pl-PL" altLang="pl-PL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800">
                <a:solidFill>
                  <a:srgbClr val="FFFFFF"/>
                </a:solidFill>
                <a:latin typeface="Calibri" pitchFamily="34" charset="0"/>
              </a:rPr>
              <a:t>www.kujawsko-pomorska.policja.gov.pl</a:t>
            </a:r>
          </a:p>
        </p:txBody>
      </p:sp>
      <p:sp>
        <p:nvSpPr>
          <p:cNvPr id="2" name="Prostokąt 1"/>
          <p:cNvSpPr/>
          <p:nvPr/>
        </p:nvSpPr>
        <p:spPr>
          <a:xfrm>
            <a:off x="179388" y="1916113"/>
            <a:ext cx="8785225" cy="434022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  <a:defRPr/>
            </a:pPr>
            <a:r>
              <a:rPr lang="pl-PL" altLang="pl-PL" sz="3200" b="1" u="sng" dirty="0">
                <a:latin typeface="+mj-lt"/>
                <a:cs typeface="Calibri" pitchFamily="34" charset="0"/>
              </a:rPr>
              <a:t>Zespół pn. „SPEED” </a:t>
            </a:r>
            <a:endParaRPr lang="pl-PL" altLang="pl-PL" sz="3200" dirty="0">
              <a:latin typeface="+mj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3200" dirty="0">
                <a:solidFill>
                  <a:srgbClr val="333399"/>
                </a:solidFill>
                <a:latin typeface="+mj-lt"/>
                <a:cs typeface="Calibri" pitchFamily="34" charset="0"/>
              </a:rPr>
              <a:t> </a:t>
            </a:r>
            <a:endParaRPr lang="pl-PL" altLang="pl-PL" sz="3200" dirty="0">
              <a:solidFill>
                <a:srgbClr val="333399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2000" dirty="0">
                <a:latin typeface="+mn-lt"/>
                <a:cs typeface="Calibri" pitchFamily="34" charset="0"/>
              </a:rPr>
              <a:t>W Komendzie Wojewódzkiej Policji w Bydgoszczy </a:t>
            </a:r>
            <a:r>
              <a:rPr lang="pl-PL" altLang="pl-PL" sz="2000" b="1" dirty="0">
                <a:latin typeface="+mn-lt"/>
                <a:cs typeface="Calibri" pitchFamily="34" charset="0"/>
              </a:rPr>
              <a:t>od dnia 19 lipca 2019 roku funkcjonuje Zespół „SPEED</a:t>
            </a:r>
            <a:r>
              <a:rPr lang="pl-PL" altLang="pl-PL" sz="2000" dirty="0">
                <a:latin typeface="+mn-lt"/>
                <a:cs typeface="Calibri" pitchFamily="34" charset="0"/>
              </a:rPr>
              <a:t>”, mający na celu przeciwdziałanie niebezpiecznym </a:t>
            </a:r>
            <a:r>
              <a:rPr lang="pl-PL" altLang="pl-PL" sz="2000" dirty="0" err="1">
                <a:latin typeface="+mn-lt"/>
                <a:cs typeface="Calibri" pitchFamily="34" charset="0"/>
              </a:rPr>
              <a:t>zachowaniom</a:t>
            </a:r>
            <a:r>
              <a:rPr lang="pl-PL" altLang="pl-PL" sz="2000" dirty="0">
                <a:latin typeface="+mn-lt"/>
                <a:cs typeface="Calibri" pitchFamily="34" charset="0"/>
              </a:rPr>
              <a:t> na drodze, w skład którego ogółem wchodzi </a:t>
            </a:r>
            <a:r>
              <a:rPr lang="pl-PL" altLang="pl-PL" sz="2000" b="1" u="sng" dirty="0">
                <a:latin typeface="+mn-lt"/>
                <a:cs typeface="Calibri" pitchFamily="34" charset="0"/>
              </a:rPr>
              <a:t>33 policjantów</a:t>
            </a:r>
            <a:r>
              <a:rPr lang="pl-PL" altLang="pl-PL" sz="2000" dirty="0">
                <a:latin typeface="+mn-lt"/>
                <a:cs typeface="Calibri" pitchFamily="34" charset="0"/>
              </a:rPr>
              <a:t>: </a:t>
            </a:r>
            <a:endParaRPr lang="pl-PL" altLang="pl-PL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2000" dirty="0">
                <a:latin typeface="+mn-lt"/>
                <a:cs typeface="Calibri" pitchFamily="34" charset="0"/>
              </a:rPr>
              <a:t>- </a:t>
            </a:r>
            <a:r>
              <a:rPr lang="pl-PL" altLang="pl-PL" sz="2000" b="1" dirty="0">
                <a:latin typeface="+mn-lt"/>
                <a:cs typeface="Calibri" pitchFamily="34" charset="0"/>
              </a:rPr>
              <a:t>3 policjantów</a:t>
            </a:r>
            <a:r>
              <a:rPr lang="pl-PL" altLang="pl-PL" sz="2000" dirty="0">
                <a:latin typeface="+mn-lt"/>
                <a:cs typeface="Calibri" pitchFamily="34" charset="0"/>
              </a:rPr>
              <a:t> Wydziału Ruchu Drogowego KWP w Bydgoszczy,               </a:t>
            </a:r>
            <a:endParaRPr lang="pl-PL" altLang="pl-PL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2000" dirty="0">
                <a:latin typeface="+mn-lt"/>
                <a:cs typeface="Calibri" pitchFamily="34" charset="0"/>
              </a:rPr>
              <a:t>- </a:t>
            </a:r>
            <a:r>
              <a:rPr lang="pl-PL" altLang="pl-PL" sz="2000" b="1" dirty="0">
                <a:latin typeface="+mn-lt"/>
                <a:cs typeface="Calibri" pitchFamily="34" charset="0"/>
              </a:rPr>
              <a:t>1 policjant</a:t>
            </a:r>
            <a:r>
              <a:rPr lang="pl-PL" altLang="pl-PL" sz="2000" dirty="0">
                <a:latin typeface="+mn-lt"/>
                <a:cs typeface="Calibri" pitchFamily="34" charset="0"/>
              </a:rPr>
              <a:t> z Wydziału Kryminalnego i </a:t>
            </a:r>
            <a:r>
              <a:rPr lang="pl-PL" altLang="pl-PL" sz="2000" b="1" dirty="0">
                <a:latin typeface="+mn-lt"/>
                <a:cs typeface="Calibri" pitchFamily="34" charset="0"/>
              </a:rPr>
              <a:t>1 policjant</a:t>
            </a:r>
            <a:r>
              <a:rPr lang="pl-PL" altLang="pl-PL" sz="2000" dirty="0">
                <a:latin typeface="+mn-lt"/>
                <a:cs typeface="Calibri" pitchFamily="34" charset="0"/>
              </a:rPr>
              <a:t> z Wydział                                            dw. z Cyberprzestępczością KWP w Bydgoszczy, </a:t>
            </a:r>
            <a:endParaRPr lang="pl-PL" altLang="pl-PL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2000" dirty="0">
                <a:latin typeface="+mn-lt"/>
                <a:cs typeface="Calibri" pitchFamily="34" charset="0"/>
              </a:rPr>
              <a:t>- </a:t>
            </a:r>
            <a:r>
              <a:rPr lang="pl-PL" altLang="pl-PL" sz="2000" b="1" dirty="0">
                <a:latin typeface="+mn-lt"/>
                <a:cs typeface="Calibri" pitchFamily="34" charset="0"/>
              </a:rPr>
              <a:t>28 policjantów</a:t>
            </a:r>
            <a:r>
              <a:rPr lang="pl-PL" altLang="pl-PL" sz="2000" dirty="0">
                <a:latin typeface="+mn-lt"/>
                <a:cs typeface="Calibri" pitchFamily="34" charset="0"/>
              </a:rPr>
              <a:t> ruchu drogowego z komend miejskich i powiatowych Policji                  woj. kujawsko-pomorskiego.</a:t>
            </a:r>
            <a:endParaRPr lang="pl-PL" altLang="pl-PL" sz="2000" dirty="0">
              <a:latin typeface="+mn-lt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altLang="pl-PL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xfrm>
            <a:off x="8028384" y="6356350"/>
            <a:ext cx="864791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DEA1FB7-9171-4E99-A40A-DEE607B53822}" type="slidenum">
              <a:rPr lang="pl-PL" altLang="pl-PL" sz="1000"/>
              <a:pPr/>
              <a:t>58</a:t>
            </a:fld>
            <a:endParaRPr lang="pl-PL" altLang="pl-PL" sz="1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6D709-2F92-420F-8C09-98A7D773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82EFF-A1AE-4A47-9EB0-662B9F74E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b="1" dirty="0"/>
              <a:t>Działania profilaktyczne</a:t>
            </a:r>
          </a:p>
          <a:p>
            <a:pPr algn="ctr"/>
            <a:r>
              <a:rPr lang="pl-PL" b="1" dirty="0"/>
              <a:t> Komendy Wojewódzkiej Policji w Bydgoszczy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892E19-5261-4364-A3AC-78AA3E470A6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66D688A-FBF1-49B8-8434-46D9370CC3B3}" type="slidenum">
              <a:rPr lang="pl-PL" altLang="pl-PL" smtClean="0"/>
              <a:pPr/>
              <a:t>59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69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CA489901-0BB8-4591-8508-56037280C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8578080" cy="297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1814">
              <a:solidFill>
                <a:srgbClr val="1F497D"/>
              </a:solidFill>
            </a:endParaRPr>
          </a:p>
        </p:txBody>
      </p:sp>
      <p:sp>
        <p:nvSpPr>
          <p:cNvPr id="18436" name="pole tekstowe 7">
            <a:extLst>
              <a:ext uri="{FF2B5EF4-FFF2-40B4-BE49-F238E27FC236}">
                <a16:creationId xmlns:a16="http://schemas.microsoft.com/office/drawing/2014/main" id="{C8412A7E-C195-4B9D-A93D-923300221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8B8A258-65F9-49C3-8AAF-FC2FE65D4983}"/>
              </a:ext>
            </a:extLst>
          </p:cNvPr>
          <p:cNvSpPr/>
          <p:nvPr/>
        </p:nvSpPr>
        <p:spPr>
          <a:xfrm>
            <a:off x="457920" y="1273320"/>
            <a:ext cx="7511040" cy="5342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26"/>
              </a:spcBef>
              <a:tabLst>
                <a:tab pos="0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r>
              <a:rPr lang="pl-PL" sz="2540" dirty="0">
                <a:latin typeface="Calibri"/>
              </a:rPr>
              <a:t>5082 ETATY POLICYJNE</a:t>
            </a:r>
          </a:p>
          <a:p>
            <a:pPr>
              <a:spcBef>
                <a:spcPts val="726"/>
              </a:spcBef>
              <a:tabLst>
                <a:tab pos="0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Liczba policjantów zatrudnionych w jednostkach Policji </a:t>
            </a:r>
            <a:b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</a:br>
            <a: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w woj. kujawsko-pomorskim na dzień 01.01.2022 roku - 5068</a:t>
            </a:r>
            <a:endParaRPr lang="pl-PL" sz="1814" u="sng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spcBef>
                <a:spcPts val="726"/>
              </a:spcBef>
              <a:tabLst>
                <a:tab pos="0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endParaRPr lang="pl-PL" sz="1814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 marL="311045" indent="-302404">
              <a:spcBef>
                <a:spcPts val="726"/>
              </a:spcBef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			w tym: </a:t>
            </a:r>
          </a:p>
          <a:p>
            <a:pPr marL="311045" indent="-302404">
              <a:spcBef>
                <a:spcPts val="726"/>
              </a:spcBef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			kobiet - 795 – 15,69 %</a:t>
            </a:r>
          </a:p>
          <a:p>
            <a:pPr marL="311045" indent="-302404">
              <a:spcBef>
                <a:spcPts val="726"/>
              </a:spcBef>
              <a:tabLst>
                <a:tab pos="311045" algn="l"/>
                <a:tab pos="717131" algn="l"/>
                <a:tab pos="1124657" algn="l"/>
                <a:tab pos="1532183" algn="l"/>
                <a:tab pos="1939709" algn="l"/>
                <a:tab pos="2347235" algn="l"/>
                <a:tab pos="2754761" algn="l"/>
                <a:tab pos="3162287" algn="l"/>
                <a:tab pos="3569813" algn="l"/>
                <a:tab pos="3977339" algn="l"/>
                <a:tab pos="4384865" algn="l"/>
                <a:tab pos="4792391" algn="l"/>
                <a:tab pos="5199917" algn="l"/>
                <a:tab pos="5607443" algn="l"/>
                <a:tab pos="6014969" algn="l"/>
                <a:tab pos="6422495" algn="l"/>
                <a:tab pos="6830021" algn="l"/>
                <a:tab pos="7237547" algn="l"/>
                <a:tab pos="7645073" algn="l"/>
                <a:tab pos="8052599" algn="l"/>
                <a:tab pos="8460125" algn="l"/>
              </a:tabLst>
              <a:defRPr/>
            </a:pPr>
            <a:r>
              <a:rPr lang="pl-PL" sz="1814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			mężczyzn – 4273 – 84,31 %</a:t>
            </a:r>
          </a:p>
          <a:p>
            <a:pPr>
              <a:defRPr/>
            </a:pPr>
            <a:endParaRPr lang="pl-PL" sz="1814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1814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1814" dirty="0">
                <a:solidFill>
                  <a:srgbClr val="1F497D"/>
                </a:solidFill>
              </a:rPr>
              <a:t>14 wakatów tj.  0,3 % ogólnej liczby etatów </a:t>
            </a:r>
          </a:p>
          <a:p>
            <a:pPr>
              <a:defRPr/>
            </a:pPr>
            <a:endParaRPr lang="pl-PL" sz="1814" dirty="0">
              <a:solidFill>
                <a:srgbClr val="1F497D"/>
              </a:solidFill>
            </a:endParaRPr>
          </a:p>
          <a:p>
            <a:pPr algn="just">
              <a:defRPr/>
            </a:pPr>
            <a:r>
              <a:rPr lang="pl-PL" altLang="pl-PL" sz="1451" i="1" dirty="0">
                <a:solidFill>
                  <a:srgbClr val="1F497D"/>
                </a:solidFill>
              </a:rPr>
              <a:t>Zgodnie z Zarządzeniem Organizacyjnym nr 2/2021 z dnia 01.02.2021 r. Komendanta Głównego Policji z dniem 01.03.2021 r. liczba etatów policyjnych zwiększyła </a:t>
            </a:r>
            <a:br>
              <a:rPr lang="pl-PL" altLang="pl-PL" sz="1451" i="1" dirty="0">
                <a:solidFill>
                  <a:srgbClr val="1F497D"/>
                </a:solidFill>
              </a:rPr>
            </a:br>
            <a:r>
              <a:rPr lang="pl-PL" altLang="pl-PL" sz="1451" i="1" dirty="0">
                <a:solidFill>
                  <a:srgbClr val="1F497D"/>
                </a:solidFill>
              </a:rPr>
              <a:t>się o 2 etaty na rzecz utworzonego Posterunku Policji w Grucie (KMP w Grudziądzu) </a:t>
            </a:r>
            <a:br>
              <a:rPr lang="pl-PL" altLang="pl-PL" sz="1451" i="1" dirty="0">
                <a:solidFill>
                  <a:srgbClr val="1F497D"/>
                </a:solidFill>
              </a:rPr>
            </a:br>
            <a:r>
              <a:rPr lang="pl-PL" altLang="pl-PL" sz="1451" i="1" dirty="0">
                <a:solidFill>
                  <a:srgbClr val="1F497D"/>
                </a:solidFill>
              </a:rPr>
              <a:t>oraz  o 1 etat na rzecz utworzonego stanowiska zastępcy dowódcy SPKP z dniem 01.12.2021 r. zgodnie z Zarządzeniem Organizacyjnym nr 31/2021 z dnia 15.11.2021 r. Komendanta Głównego Policji.</a:t>
            </a:r>
          </a:p>
          <a:p>
            <a:pPr>
              <a:defRPr/>
            </a:pPr>
            <a:endParaRPr lang="pl-PL" sz="1814" dirty="0">
              <a:solidFill>
                <a:srgbClr val="1F497D"/>
              </a:solidFill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17AFCEF-768A-4A3C-AFFC-BCF68736FFE8}"/>
              </a:ext>
            </a:extLst>
          </p:cNvPr>
          <p:cNvGraphicFramePr/>
          <p:nvPr/>
        </p:nvGraphicFramePr>
        <p:xfrm>
          <a:off x="4592881" y="2073364"/>
          <a:ext cx="2590778" cy="216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1E4D29-0D04-49B8-BB90-307A8B30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Policjant z psem służbowym podczas prelekcji dla dzieci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1946" y="2413617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6732588" y="957263"/>
            <a:ext cx="21320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altLang="pl-PL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" charset="-122"/>
              </a:rPr>
              <a:t>www.kujawsko-pomorska.policja.gov.pl</a:t>
            </a:r>
            <a:endParaRPr lang="pl-PL" dirty="0">
              <a:ea typeface="+mn-ea"/>
            </a:endParaRPr>
          </a:p>
        </p:txBody>
      </p:sp>
      <p:sp>
        <p:nvSpPr>
          <p:cNvPr id="53257" name="Prostokąt 8"/>
          <p:cNvSpPr>
            <a:spLocks noChangeArrowheads="1"/>
          </p:cNvSpPr>
          <p:nvPr/>
        </p:nvSpPr>
        <p:spPr bwMode="auto">
          <a:xfrm>
            <a:off x="2699792" y="1124744"/>
            <a:ext cx="350043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200" b="1" dirty="0">
                <a:solidFill>
                  <a:schemeClr val="tx2"/>
                </a:solidFill>
              </a:rPr>
              <a:t>Wydział Prewencji</a:t>
            </a:r>
          </a:p>
          <a:p>
            <a:pPr algn="ctr"/>
            <a:r>
              <a:rPr lang="pl-PL" altLang="pl-PL" sz="1600" b="1" dirty="0">
                <a:solidFill>
                  <a:schemeClr val="tx2"/>
                </a:solidFill>
              </a:rPr>
              <a:t>V EDYCJA</a:t>
            </a:r>
          </a:p>
          <a:p>
            <a:pPr algn="ctr"/>
            <a:r>
              <a:rPr lang="pl-PL" altLang="pl-PL" sz="1600" b="1" dirty="0">
                <a:solidFill>
                  <a:schemeClr val="tx2"/>
                </a:solidFill>
              </a:rPr>
              <a:t>„Kręci mnie bezpieczeństwo nad wodą</a:t>
            </a:r>
            <a:r>
              <a:rPr lang="pl-PL" altLang="pl-PL" sz="2200" b="1" dirty="0"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53258" name="Prostokąt 9"/>
          <p:cNvSpPr>
            <a:spLocks noChangeArrowheads="1"/>
          </p:cNvSpPr>
          <p:nvPr/>
        </p:nvSpPr>
        <p:spPr bwMode="auto">
          <a:xfrm>
            <a:off x="0" y="3143250"/>
            <a:ext cx="3357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dirty="0">
                <a:solidFill>
                  <a:schemeClr val="tx2"/>
                </a:solidFill>
              </a:rPr>
              <a:t>Działania profilaktyczne połączone z otwarciem zrewitalizowanej plaży 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w</a:t>
            </a:r>
            <a:r>
              <a:rPr lang="pl-PL" altLang="pl-PL" dirty="0">
                <a:solidFill>
                  <a:schemeClr val="tx2"/>
                </a:solidFill>
              </a:rPr>
              <a:t> </a:t>
            </a:r>
            <a:r>
              <a:rPr lang="pl-PL" altLang="pl-PL" b="1" dirty="0">
                <a:solidFill>
                  <a:schemeClr val="tx2"/>
                </a:solidFill>
              </a:rPr>
              <a:t>Pieczyskach</a:t>
            </a:r>
            <a:r>
              <a:rPr lang="pl-PL" altLang="pl-PL" dirty="0">
                <a:solidFill>
                  <a:schemeClr val="tx2"/>
                </a:solidFill>
              </a:rPr>
              <a:t> </a:t>
            </a:r>
            <a:r>
              <a:rPr lang="pl-PL" altLang="pl-PL" b="1" dirty="0">
                <a:solidFill>
                  <a:schemeClr val="tx2"/>
                </a:solidFill>
              </a:rPr>
              <a:t>17.07.2021          </a:t>
            </a:r>
          </a:p>
        </p:txBody>
      </p:sp>
      <p:sp>
        <p:nvSpPr>
          <p:cNvPr id="53259" name="Prostokąt 10"/>
          <p:cNvSpPr>
            <a:spLocks noChangeArrowheads="1"/>
          </p:cNvSpPr>
          <p:nvPr/>
        </p:nvSpPr>
        <p:spPr bwMode="auto">
          <a:xfrm>
            <a:off x="6357950" y="3571876"/>
            <a:ext cx="29289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700" b="1" dirty="0">
                <a:solidFill>
                  <a:schemeClr val="tx2"/>
                </a:solidFill>
              </a:rPr>
              <a:t>Powitanie „Pelikana” w Wąsoszu 24.07.2021 r.</a:t>
            </a:r>
          </a:p>
          <a:p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pl-PL" alt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Maskotki policji kujawsko-pomorskiej i Banku Spółdzielczego w Koronowie chodzą po deptaku wśród plażowiczów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781815" cy="185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Zabawy z dziećmi- mini zawody sportowe prowadzone przez policjantów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9936"/>
            <a:ext cx="2857488" cy="212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Policjantki rozdają kolorowanki dziecio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04" y="4714860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dzieci grają w warcaby na plandece rozłożonej na trawi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285860"/>
            <a:ext cx="3000364" cy="194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8"/>
          <p:cNvSpPr>
            <a:spLocks noChangeArrowheads="1"/>
          </p:cNvSpPr>
          <p:nvPr/>
        </p:nvSpPr>
        <p:spPr bwMode="auto">
          <a:xfrm>
            <a:off x="2857488" y="4929198"/>
            <a:ext cx="35718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1600" dirty="0">
                <a:solidFill>
                  <a:schemeClr val="tx2"/>
                </a:solidFill>
              </a:rPr>
              <a:t>Wspólne działania z: PSP, OSP, WOPR, </a:t>
            </a:r>
            <a:r>
              <a:rPr lang="pl-PL" altLang="pl-PL" sz="1600" dirty="0" err="1">
                <a:solidFill>
                  <a:schemeClr val="tx2"/>
                </a:solidFill>
              </a:rPr>
              <a:t>WBiZK</a:t>
            </a:r>
            <a:r>
              <a:rPr lang="pl-PL" altLang="pl-PL" sz="1600" dirty="0">
                <a:solidFill>
                  <a:schemeClr val="tx2"/>
                </a:solidFill>
              </a:rPr>
              <a:t> (112), SW, Wody Polskie, PIS, PIP, Lasy Państwowe, </a:t>
            </a:r>
            <a:r>
              <a:rPr lang="pl-PL" altLang="pl-PL" sz="1600" dirty="0" err="1">
                <a:solidFill>
                  <a:schemeClr val="tx2"/>
                </a:solidFill>
              </a:rPr>
              <a:t>UMiG</a:t>
            </a:r>
            <a:r>
              <a:rPr lang="pl-PL" altLang="pl-PL" sz="1600" dirty="0">
                <a:solidFill>
                  <a:schemeClr val="tx2"/>
                </a:solidFill>
              </a:rPr>
              <a:t> w Koronowie, Szubinie, Piotrkowie Kujawskim, Janikowie, BS Koronowo, NOTU Koliber, Koło Turystów Górskich w </a:t>
            </a:r>
            <a:r>
              <a:rPr lang="pl-PL" altLang="pl-PL" sz="1600" dirty="0" err="1">
                <a:solidFill>
                  <a:schemeClr val="tx2"/>
                </a:solidFill>
              </a:rPr>
              <a:t>Kcyni</a:t>
            </a:r>
            <a:r>
              <a:rPr lang="pl-PL" altLang="pl-PL" sz="1600" dirty="0">
                <a:solidFill>
                  <a:schemeClr val="tx2"/>
                </a:solidFill>
              </a:rPr>
              <a:t>, Mobilny punkt szczepień COVID-19 z Szubina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D8E33-79A0-4E5D-A7B9-3BCF663A6371}" type="slidenum">
              <a:rPr lang="pl-PL" altLang="pl-PL" smtClean="0"/>
              <a:pPr>
                <a:defRPr/>
              </a:pPr>
              <a:t>61</a:t>
            </a:fld>
            <a:endParaRPr lang="pl-PL" altLang="pl-PL"/>
          </a:p>
        </p:txBody>
      </p:sp>
      <p:sp>
        <p:nvSpPr>
          <p:cNvPr id="3" name="Prostokąt 2"/>
          <p:cNvSpPr/>
          <p:nvPr/>
        </p:nvSpPr>
        <p:spPr>
          <a:xfrm>
            <a:off x="6764338" y="981075"/>
            <a:ext cx="2122487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www.kujawsko-pomorska.policja.gov.pl</a:t>
            </a:r>
          </a:p>
        </p:txBody>
      </p:sp>
      <p:sp>
        <p:nvSpPr>
          <p:cNvPr id="4" name="Prostokąt 8"/>
          <p:cNvSpPr>
            <a:spLocks noChangeArrowheads="1"/>
          </p:cNvSpPr>
          <p:nvPr/>
        </p:nvSpPr>
        <p:spPr bwMode="auto">
          <a:xfrm>
            <a:off x="2500298" y="2857496"/>
            <a:ext cx="44291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200" dirty="0">
                <a:solidFill>
                  <a:schemeClr val="tx2"/>
                </a:solidFill>
              </a:rPr>
              <a:t>Razem ze służbami </a:t>
            </a:r>
          </a:p>
          <a:p>
            <a:pPr algn="ctr"/>
            <a:r>
              <a:rPr lang="pl-PL" altLang="pl-PL" sz="2200" dirty="0">
                <a:solidFill>
                  <a:schemeClr val="tx2"/>
                </a:solidFill>
              </a:rPr>
              <a:t>i instytucjami „Kręci nas bezpieczeństwo nad wodą” </a:t>
            </a:r>
          </a:p>
          <a:p>
            <a:pPr algn="ctr"/>
            <a:r>
              <a:rPr lang="pl-PL" altLang="pl-PL" sz="2200" b="1" dirty="0">
                <a:solidFill>
                  <a:schemeClr val="tx2"/>
                </a:solidFill>
              </a:rPr>
              <a:t>w Połajewie </a:t>
            </a:r>
          </a:p>
          <a:p>
            <a:pPr algn="ctr"/>
            <a:r>
              <a:rPr lang="pl-PL" altLang="pl-PL" sz="2200" b="1" dirty="0">
                <a:solidFill>
                  <a:schemeClr val="tx2"/>
                </a:solidFill>
              </a:rPr>
              <a:t>(31.07.2021 r.) oraz </a:t>
            </a:r>
          </a:p>
          <a:p>
            <a:pPr algn="ctr"/>
            <a:r>
              <a:rPr lang="pl-PL" altLang="pl-PL" sz="2200" b="1" dirty="0">
                <a:solidFill>
                  <a:schemeClr val="tx2"/>
                </a:solidFill>
              </a:rPr>
              <a:t>w Janikowie (7.08.2021r.)</a:t>
            </a:r>
          </a:p>
        </p:txBody>
      </p:sp>
      <p:pic>
        <p:nvPicPr>
          <p:cNvPr id="5" name="Obraz 4" descr="Uczestnicy festynu przy radiowozie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00036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Dzieci siadają na policyjne motocykl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214422"/>
            <a:ext cx="29289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Dziewczynka w koszuli policyjnej macha ręką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214686"/>
            <a:ext cx="22859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yrektor Sanepidu omawia zadania instytucj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143248"/>
            <a:ext cx="26431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Widoczny dym ugaszonego zarzewia ogni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5134" y="4857760"/>
            <a:ext cx="315886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Pokaz używania AED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857760"/>
            <a:ext cx="3070009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Leśnik prowadzi konkurs dla dzieci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57760"/>
            <a:ext cx="292892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Policjantka daje balon dziecku.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1142984"/>
            <a:ext cx="271464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732588" y="957263"/>
            <a:ext cx="21320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altLang="pl-PL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" charset="-122"/>
              </a:rPr>
              <a:t>www.kujawsko-pomorska.policja.gov.pl</a:t>
            </a:r>
            <a:endParaRPr lang="pl-PL" dirty="0">
              <a:ea typeface="+mn-ea"/>
            </a:endParaRPr>
          </a:p>
        </p:txBody>
      </p:sp>
      <p:sp>
        <p:nvSpPr>
          <p:cNvPr id="53257" name="Prostokąt 8"/>
          <p:cNvSpPr>
            <a:spLocks noChangeArrowheads="1"/>
          </p:cNvSpPr>
          <p:nvPr/>
        </p:nvSpPr>
        <p:spPr bwMode="auto">
          <a:xfrm>
            <a:off x="951458" y="1094402"/>
            <a:ext cx="330096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400" b="1" dirty="0">
                <a:solidFill>
                  <a:schemeClr val="tx2"/>
                </a:solidFill>
              </a:rPr>
              <a:t>W dniach 16-17 września 2021r. </a:t>
            </a:r>
            <a:br>
              <a:rPr lang="pl-PL" sz="1400" b="1" dirty="0">
                <a:solidFill>
                  <a:schemeClr val="tx2"/>
                </a:solidFill>
              </a:rPr>
            </a:br>
            <a:r>
              <a:rPr lang="pl-PL" sz="1400" b="1" dirty="0">
                <a:solidFill>
                  <a:schemeClr val="tx2"/>
                </a:solidFill>
              </a:rPr>
              <a:t>w Ośrodku Szkolenia Służby Więziennej w Suchej miała miejsce konferencja pn. "Widzimy, reagujemy, przeciwdziałamy". </a:t>
            </a:r>
            <a:br>
              <a:rPr lang="pl-PL" sz="1400" b="1" dirty="0">
                <a:solidFill>
                  <a:schemeClr val="tx2"/>
                </a:solidFill>
              </a:rPr>
            </a:br>
            <a:r>
              <a:rPr lang="pl-PL" sz="1400" b="1" dirty="0">
                <a:solidFill>
                  <a:schemeClr val="tx2"/>
                </a:solidFill>
              </a:rPr>
              <a:t>W spotkaniu uczestniczyli policjanci z Tucholi oraz Komendy Wojewódzkiej Policji w Bydgoszczy.</a:t>
            </a:r>
            <a:endParaRPr lang="pl-PL" altLang="pl-PL" sz="1400" b="1" dirty="0">
              <a:solidFill>
                <a:schemeClr val="tx2"/>
              </a:solidFill>
            </a:endParaRPr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bg1"/>
                </a:solidFill>
              </a:rPr>
              <a:pPr>
                <a:defRPr/>
              </a:pPr>
              <a:t>62</a:t>
            </a:fld>
            <a:endParaRPr lang="pl-PL" altLang="pl-PL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8" y="3258750"/>
            <a:ext cx="3778016" cy="297747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63" y="3258750"/>
            <a:ext cx="3983237" cy="297747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932040" y="1540677"/>
            <a:ext cx="3932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solidFill>
                  <a:schemeClr val="tx2"/>
                </a:solidFill>
              </a:rPr>
              <a:t>Wykład dot.  </a:t>
            </a:r>
            <a:r>
              <a:rPr lang="pl-PL" sz="1400" b="1" dirty="0">
                <a:solidFill>
                  <a:schemeClr val="tx2"/>
                </a:solidFill>
              </a:rPr>
              <a:t>„Współpracy służb </a:t>
            </a:r>
            <a:br>
              <a:rPr lang="pl-PL" sz="1400" b="1" dirty="0">
                <a:solidFill>
                  <a:schemeClr val="tx2"/>
                </a:solidFill>
              </a:rPr>
            </a:br>
            <a:r>
              <a:rPr lang="pl-PL" sz="1400" b="1" dirty="0">
                <a:solidFill>
                  <a:schemeClr val="tx2"/>
                </a:solidFill>
              </a:rPr>
              <a:t>w zakresie  przeciwdziałania przemocy </a:t>
            </a:r>
            <a:br>
              <a:rPr lang="pl-PL" sz="1400" b="1" dirty="0">
                <a:solidFill>
                  <a:schemeClr val="tx2"/>
                </a:solidFill>
              </a:rPr>
            </a:br>
            <a:r>
              <a:rPr lang="pl-PL" sz="1400" b="1" dirty="0">
                <a:solidFill>
                  <a:schemeClr val="tx2"/>
                </a:solidFill>
              </a:rPr>
              <a:t>w rodzinie”, </a:t>
            </a:r>
          </a:p>
          <a:p>
            <a:pPr algn="ctr"/>
            <a:r>
              <a:rPr lang="pl-PL" sz="1400" b="1" dirty="0">
                <a:solidFill>
                  <a:schemeClr val="tx2"/>
                </a:solidFill>
              </a:rPr>
              <a:t> „Praca z osobą stosującą przemoc                        z perspektywy prawnej i psychologicznej”.</a:t>
            </a:r>
            <a:endParaRPr lang="pl-PL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7" name="Prostokąt 8"/>
          <p:cNvSpPr>
            <a:spLocks noChangeArrowheads="1"/>
          </p:cNvSpPr>
          <p:nvPr/>
        </p:nvSpPr>
        <p:spPr bwMode="auto">
          <a:xfrm>
            <a:off x="3059832" y="1512177"/>
            <a:ext cx="3500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b="1" dirty="0">
                <a:solidFill>
                  <a:schemeClr val="tx2"/>
                </a:solidFill>
              </a:rPr>
              <a:t>Działania pn. </a:t>
            </a:r>
          </a:p>
          <a:p>
            <a:pPr algn="ctr"/>
            <a:r>
              <a:rPr lang="pl-PL" altLang="pl-PL" b="1" dirty="0">
                <a:solidFill>
                  <a:schemeClr val="tx2"/>
                </a:solidFill>
              </a:rPr>
              <a:t>„Bezpieczny piątek” </a:t>
            </a:r>
            <a:br>
              <a:rPr lang="pl-PL" altLang="pl-PL" b="1" dirty="0">
                <a:solidFill>
                  <a:schemeClr val="tx2"/>
                </a:solidFill>
              </a:rPr>
            </a:br>
            <a:r>
              <a:rPr lang="pl-PL" altLang="pl-PL" b="1" dirty="0">
                <a:solidFill>
                  <a:schemeClr val="tx2"/>
                </a:solidFill>
              </a:rPr>
              <a:t>    w ramach kampanii Bezpieczny przejazd  „Szlaban na ryzyko”</a:t>
            </a:r>
          </a:p>
        </p:txBody>
      </p:sp>
      <p:sp>
        <p:nvSpPr>
          <p:cNvPr id="53258" name="Prostokąt 9"/>
          <p:cNvSpPr>
            <a:spLocks noChangeArrowheads="1"/>
          </p:cNvSpPr>
          <p:nvPr/>
        </p:nvSpPr>
        <p:spPr bwMode="auto">
          <a:xfrm>
            <a:off x="1" y="3143250"/>
            <a:ext cx="30598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b="1" dirty="0">
                <a:solidFill>
                  <a:schemeClr val="tx2"/>
                </a:solidFill>
              </a:rPr>
              <a:t>Akcja pn. „Uszyte sercem” wspólnie z Zakładem Karnym 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w Koronowie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oraz Zespołem 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Szkół Specjalnych </a:t>
            </a:r>
          </a:p>
          <a:p>
            <a:r>
              <a:rPr lang="pl-PL" altLang="pl-PL" b="1" dirty="0">
                <a:solidFill>
                  <a:schemeClr val="tx2"/>
                </a:solidFill>
              </a:rPr>
              <a:t>w Bydgoszczy</a:t>
            </a:r>
          </a:p>
        </p:txBody>
      </p:sp>
      <p:sp>
        <p:nvSpPr>
          <p:cNvPr id="53259" name="Prostokąt 10"/>
          <p:cNvSpPr>
            <a:spLocks noChangeArrowheads="1"/>
          </p:cNvSpPr>
          <p:nvPr/>
        </p:nvSpPr>
        <p:spPr bwMode="auto">
          <a:xfrm>
            <a:off x="6345788" y="2435507"/>
            <a:ext cx="2928926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700" b="1" dirty="0">
                <a:solidFill>
                  <a:schemeClr val="tx2"/>
                </a:solidFill>
              </a:rPr>
              <a:t>„Bezpieczna droga                   do szkoły”</a:t>
            </a:r>
          </a:p>
          <a:p>
            <a:r>
              <a:rPr lang="pl-PL" altLang="pl-PL" sz="1700" dirty="0">
                <a:solidFill>
                  <a:schemeClr val="tx2"/>
                </a:solidFill>
              </a:rPr>
              <a:t>wspólnie z policyjnym </a:t>
            </a:r>
            <a:r>
              <a:rPr lang="pl-PL" altLang="pl-PL" sz="1700" dirty="0" err="1">
                <a:solidFill>
                  <a:schemeClr val="tx2"/>
                </a:solidFill>
              </a:rPr>
              <a:t>Polfinkiem</a:t>
            </a:r>
            <a:endParaRPr lang="pl-PL" altLang="pl-PL" sz="1700" dirty="0">
              <a:solidFill>
                <a:schemeClr val="tx2"/>
              </a:solidFill>
            </a:endParaRPr>
          </a:p>
          <a:p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bg1"/>
                </a:solidFill>
              </a:rPr>
              <a:pPr>
                <a:defRPr/>
              </a:pPr>
              <a:t>63</a:t>
            </a:fld>
            <a:endParaRPr lang="pl-PL" altLang="pl-PL" dirty="0">
              <a:solidFill>
                <a:schemeClr val="bg1"/>
              </a:solidFill>
            </a:endParaRPr>
          </a:p>
        </p:txBody>
      </p:sp>
      <p:sp>
        <p:nvSpPr>
          <p:cNvPr id="16" name="Prostokąt 8"/>
          <p:cNvSpPr>
            <a:spLocks noChangeArrowheads="1"/>
          </p:cNvSpPr>
          <p:nvPr/>
        </p:nvSpPr>
        <p:spPr bwMode="auto">
          <a:xfrm>
            <a:off x="3275856" y="5837564"/>
            <a:ext cx="5501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600" b="1" dirty="0">
                <a:solidFill>
                  <a:schemeClr val="tx2"/>
                </a:solidFill>
              </a:rPr>
              <a:t>Działania pn. „Bezpieczne wakacje 2021” – kontrola autokarów przewożących  dzieci na wypoczynek letni połączona z profilaktyką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3101813" cy="206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56910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35370"/>
            <a:ext cx="2873641" cy="16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47" y="3488712"/>
            <a:ext cx="2802940" cy="21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67" y="980728"/>
            <a:ext cx="21209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tabeli 4"/>
          <p:cNvPicPr>
            <a:picLocks noGrp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504" y="3861048"/>
            <a:ext cx="4680520" cy="2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/>
          <a:stretch>
            <a:fillRect/>
          </a:stretch>
        </p:blipFill>
        <p:spPr>
          <a:xfrm>
            <a:off x="3923928" y="1412776"/>
            <a:ext cx="4986754" cy="2750805"/>
          </a:xfrm>
          <a:prstGeom prst="rect">
            <a:avLst/>
          </a:prstGeom>
        </p:spPr>
      </p:pic>
      <p:sp>
        <p:nvSpPr>
          <p:cNvPr id="7" name="Prostokąt 8"/>
          <p:cNvSpPr>
            <a:spLocks noChangeArrowheads="1"/>
          </p:cNvSpPr>
          <p:nvPr/>
        </p:nvSpPr>
        <p:spPr bwMode="auto">
          <a:xfrm>
            <a:off x="105774" y="1439332"/>
            <a:ext cx="38164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400" dirty="0">
                <a:solidFill>
                  <a:schemeClr val="tx2"/>
                </a:solidFill>
              </a:rPr>
              <a:t>Realizacja spotów profilaktycznych  </a:t>
            </a:r>
          </a:p>
          <a:p>
            <a:pPr algn="ctr"/>
            <a:endParaRPr lang="pl-PL" altLang="pl-PL" sz="2400" dirty="0">
              <a:solidFill>
                <a:schemeClr val="tx2"/>
              </a:solidFill>
            </a:endParaRPr>
          </a:p>
          <a:p>
            <a:pPr algn="r"/>
            <a:r>
              <a:rPr lang="pl-PL" altLang="pl-PL" sz="2400" b="1" dirty="0">
                <a:solidFill>
                  <a:schemeClr val="tx2"/>
                </a:solidFill>
              </a:rPr>
              <a:t>„Pijesz Prowadzisz ZABIJASZ”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1209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8"/>
          <p:cNvSpPr>
            <a:spLocks noChangeArrowheads="1"/>
          </p:cNvSpPr>
          <p:nvPr/>
        </p:nvSpPr>
        <p:spPr bwMode="auto">
          <a:xfrm>
            <a:off x="4923118" y="5733256"/>
            <a:ext cx="3816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chemeClr val="tx2"/>
                </a:solidFill>
              </a:rPr>
              <a:t>„Bezpieczny motocyklista”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AFB9-C3E0-4FF5-A61F-16711290C148}" type="slidenum">
              <a:rPr lang="pl-PL" altLang="pl-PL" smtClean="0"/>
              <a:pPr>
                <a:defRPr/>
              </a:pPr>
              <a:t>65</a:t>
            </a:fld>
            <a:endParaRPr lang="pl-PL" altLang="pl-PL"/>
          </a:p>
        </p:txBody>
      </p:sp>
      <p:sp>
        <p:nvSpPr>
          <p:cNvPr id="7" name="Prostokąt 8"/>
          <p:cNvSpPr>
            <a:spLocks noChangeArrowheads="1"/>
          </p:cNvSpPr>
          <p:nvPr/>
        </p:nvSpPr>
        <p:spPr bwMode="auto">
          <a:xfrm>
            <a:off x="105774" y="1439332"/>
            <a:ext cx="38164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400" dirty="0"/>
              <a:t>Współpraca z mediami: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altLang="pl-PL" sz="2400" dirty="0"/>
              <a:t>telewizja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altLang="pl-PL" sz="2400" dirty="0"/>
              <a:t>radio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altLang="pl-PL" sz="2400" dirty="0"/>
              <a:t>prasa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pl-PL" altLang="pl-PL" sz="2400" dirty="0" err="1"/>
              <a:t>internet</a:t>
            </a:r>
            <a:r>
              <a:rPr lang="pl-PL" altLang="pl-PL" sz="2400" dirty="0"/>
              <a:t> itp</a:t>
            </a:r>
            <a:r>
              <a:rPr lang="pl-PL" altLang="pl-PL" sz="2400" dirty="0">
                <a:solidFill>
                  <a:srgbClr val="1F497D"/>
                </a:solidFill>
              </a:rPr>
              <a:t>. </a:t>
            </a:r>
            <a:endParaRPr lang="pl-PL" altLang="pl-PL" sz="2400" b="1" dirty="0">
              <a:solidFill>
                <a:srgbClr val="1F497D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1209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834194" cy="256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97" y="1340769"/>
            <a:ext cx="4752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783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87524" y="1556792"/>
            <a:ext cx="8568952" cy="382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3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66</a:t>
            </a:fld>
            <a:endParaRPr lang="pl-PL" altLang="pl-PL" sz="12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758E91F-6E63-4E95-BF00-535EAF41A130}"/>
              </a:ext>
            </a:extLst>
          </p:cNvPr>
          <p:cNvSpPr/>
          <p:nvPr/>
        </p:nvSpPr>
        <p:spPr>
          <a:xfrm>
            <a:off x="611560" y="2690336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ZADANIA INWESTYCYJNE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KONTYNUOWANE I ROZPOCZĘTE </a:t>
            </a:r>
            <a:b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2021 ORAZ PLANOWANE </a:t>
            </a:r>
            <a:b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REALIZACJI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LATACH 2022-2023</a:t>
            </a:r>
            <a:endParaRPr lang="pl-PL" altLang="pl-PL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0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1396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Rypinie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0" y="4819074"/>
            <a:ext cx="918051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nowej siedziby Komendy Powiatowej Policji w Rypinie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27.167,6 tys. zł w tym:</a:t>
            </a:r>
          </a:p>
          <a:p>
            <a:pPr marL="685800" lvl="1" indent="-2286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15,8 tys. zł Gmina Miasta Rypin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zakończenia zadania 31.10.2022  r.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Obecnie roboty budowlane w trakcie realizacji na podstawie umowy z dnia 15.12.2020 r.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pl-PL" altLang="pl-PL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737814" y="1772816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Obecna siedziba</a:t>
            </a:r>
          </a:p>
        </p:txBody>
      </p:sp>
      <p:pic>
        <p:nvPicPr>
          <p:cNvPr id="14" name="Picture 3" descr="IMG_37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8" y="2204864"/>
            <a:ext cx="263750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675781\Documents\4) GALERIA ZDJĘĆ SŁUŻBOWYCH\Rypin p. J. Łomaszewicz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675781\Documents\4) GALERIA ZDJĘĆ SŁUŻBOWYCH\Rypin p. J. Łomaszewicz\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56" y="2195915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7B274E9-4A3A-4754-B27D-3EC99F63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67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345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47629"/>
            <a:ext cx="662414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Rypinie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181367" y="951599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trakcie realizacji</a:t>
            </a:r>
          </a:p>
        </p:txBody>
      </p:sp>
      <p:pic>
        <p:nvPicPr>
          <p:cNvPr id="2" name="Picture 2" descr="F:\1. GALERIA ZDJĘĆ SŁUŻBOWYCH\Rypin_2022.01.04_do prezentacji\IMG_20220104_11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99" y="4085727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Rypin_2022.01.04_do prezentacji\IMG_20220104_11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5" y="1266693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Rypin_2022.01.04_do prezentacji\IMG_20220104_112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5" y="1259376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 GALERIA ZDJĘĆ SŁUŻBOWYCH\Rypin_2022.01.04_do prezentacji\IMG_20220104_103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94" y="1266693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1. GALERIA ZDJĘĆ SŁUŻBOWYCH\Rypin_2022.01.04_do prezentacji\IMG_20220104_1047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99" y="1280300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1. GALERIA ZDJĘĆ SŁUŻBOWYCH\Rypin_2022.01.04_do prezentacji\IMG_20220104_1054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5" y="4085727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:\1. GALERIA ZDJĘĆ SŁUŻBOWYCH\Rypin_2022.01.04_do prezentacji\IMG_20220104_1055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5" y="4085727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1. GALERIA ZDJĘĆ SŁUŻBOWYCH\Rypin_2022.01.04_do prezentacji\IMG_20220104_1118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94" y="4085727"/>
            <a:ext cx="2025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04C671-C38B-4153-B43D-3633100C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68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794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13947" y="1084049"/>
            <a:ext cx="586856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KPP w Rypinie ul. Sportowa wizualizacja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pic>
        <p:nvPicPr>
          <p:cNvPr id="1027" name="Picture 3" descr="C:\Users\675781\Documents\SZPiFP - 2018\2018.11...._Rypin\2019.03.13_płyta\Wizualizacja\do prezentacji\RYPIN_Photo -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2385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SZPiFP - 2018\2018.11...._Rypin\2019.03.13_płyta\Wizualizacja\do prezentacji\RYPIN_Photo - 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90" y="1712385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SZPiFP - 2018\2018.11...._Rypin\2019.03.13_płyta\Wizualizacja\do prezentacji\RYPIN_Photo -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62724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675781\Documents\SZPiFP - 2018\2018.11...._Rypin\2019.03.13_płyta\Wizualizacja\do prezentacji\RYPIN_Photo - 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90" y="4262437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064DB7D-0CAC-4E9D-A079-05455222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69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64630BEF-BBE7-461C-A325-AFA74F0C9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24580" name="pole tekstowe 7">
            <a:extLst>
              <a:ext uri="{FF2B5EF4-FFF2-40B4-BE49-F238E27FC236}">
                <a16:creationId xmlns:a16="http://schemas.microsoft.com/office/drawing/2014/main" id="{0FFB72F8-D061-4A9B-A4A8-9E18956F5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4581" name="Prostokąt 6">
            <a:extLst>
              <a:ext uri="{FF2B5EF4-FFF2-40B4-BE49-F238E27FC236}">
                <a16:creationId xmlns:a16="http://schemas.microsoft.com/office/drawing/2014/main" id="{6A33694F-9C1E-4FF5-A511-F7C6DDD99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640" y="1541160"/>
            <a:ext cx="5293440" cy="351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726"/>
              </a:spcBef>
            </a:pPr>
            <a:r>
              <a:rPr lang="pl-PL" altLang="pl-PL" sz="254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540" dirty="0">
                <a:solidFill>
                  <a:schemeClr val="tx1"/>
                </a:solidFill>
                <a:latin typeface="Calibri" panose="020F0502020204030204" pitchFamily="34" charset="0"/>
              </a:rPr>
              <a:t>Wiek zatrudnionych policjantów:</a:t>
            </a:r>
          </a:p>
          <a:p>
            <a:pPr>
              <a:spcBef>
                <a:spcPts val="726"/>
              </a:spcBef>
            </a:pPr>
            <a:endParaRPr lang="pl-PL" altLang="pl-PL" sz="254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19 - 25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410          20,9 %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26 - 30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649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31 - 35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992          43,3 %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36 - 40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1203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41 – 50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1577         35,8 %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&gt; 51 lat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237</a:t>
            </a: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E136F76D-1822-40D3-BC18-EED713E4242B}"/>
              </a:ext>
            </a:extLst>
          </p:cNvPr>
          <p:cNvSpPr/>
          <p:nvPr/>
        </p:nvSpPr>
        <p:spPr>
          <a:xfrm>
            <a:off x="3722401" y="2645641"/>
            <a:ext cx="326880" cy="587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Nawias klamrowy zamykający 2">
            <a:extLst>
              <a:ext uri="{FF2B5EF4-FFF2-40B4-BE49-F238E27FC236}">
                <a16:creationId xmlns:a16="http://schemas.microsoft.com/office/drawing/2014/main" id="{3545E0FF-1240-4B36-9F7F-93F09D799CA4}"/>
              </a:ext>
            </a:extLst>
          </p:cNvPr>
          <p:cNvSpPr/>
          <p:nvPr/>
        </p:nvSpPr>
        <p:spPr>
          <a:xfrm>
            <a:off x="3853440" y="3429001"/>
            <a:ext cx="195840" cy="587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" name="Nawias klamrowy zamykający 3">
            <a:extLst>
              <a:ext uri="{FF2B5EF4-FFF2-40B4-BE49-F238E27FC236}">
                <a16:creationId xmlns:a16="http://schemas.microsoft.com/office/drawing/2014/main" id="{0D39D200-DEC5-45C2-829A-968344A47ECC}"/>
              </a:ext>
            </a:extLst>
          </p:cNvPr>
          <p:cNvSpPr/>
          <p:nvPr/>
        </p:nvSpPr>
        <p:spPr>
          <a:xfrm>
            <a:off x="3853440" y="4282921"/>
            <a:ext cx="195840" cy="648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D13B40-7E69-4473-8A84-D88A82BE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49224"/>
            <a:ext cx="687625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Janowcu Wielkopolskim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34910" y="4653136"/>
            <a:ext cx="903766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 Janowiec Wielkopolski – rozbudowa i przebudowa siedziby przy ul. Szkolnej 7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 6.290 tys. zł w tym: 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tys. zł - Starostwa Powiatowego w Żninie 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50 tys. zł - Gmina Janowiec Wielkopolski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40 tys. zł - Gmina Rogowo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zakończenia zadania 31.03.2022  r.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2021 dokonano zakupu i dostawy wyposażenia kwaterunkowego, łącznościowo-informatycznego oraz administracyjno-gospodarczego.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Obecnie roboty budowlane w trakcie realizacji na podstawie umowy z dnia 15.01.2021 r.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952457" y="1688720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Obecna siedziba</a:t>
            </a:r>
          </a:p>
        </p:txBody>
      </p:sp>
      <p:pic>
        <p:nvPicPr>
          <p:cNvPr id="1026" name="Picture 2" descr="F:\1. GALERIA ZDJĘĆ SŁUŻBOWYCH\Janowiec Wielkopolski_2021.01.05_stare_do przentacji\DSC0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1" y="2060848"/>
            <a:ext cx="287962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Janowiec Wielkopolski_2021.01.05_stare_do przentacji\DSC02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52" y="2067279"/>
            <a:ext cx="287962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1. GALERIA ZDJĘĆ SŁUŻBOWYCH\Janowiec Wielkopolski_2021.01.05_stare_do przentacji\DSC0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28" y="2071827"/>
            <a:ext cx="287962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7EEA99C-9459-4E37-B391-E20E29BD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999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635895" y="1174892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trakcie realizacji</a:t>
            </a:r>
          </a:p>
        </p:txBody>
      </p:sp>
      <p:sp>
        <p:nvSpPr>
          <p:cNvPr id="12" name="CustomShape 2"/>
          <p:cNvSpPr>
            <a:spLocks noChangeArrowheads="1"/>
          </p:cNvSpPr>
          <p:nvPr/>
        </p:nvSpPr>
        <p:spPr bwMode="auto">
          <a:xfrm>
            <a:off x="33194" y="116632"/>
            <a:ext cx="6882421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Janowcu Wielkopolskim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1. GALERIA ZDJĘĆ SŁUŻBOWYCH\Janowiec Wielkopolski_2021.10.04_do prezentacji\IMG_3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5" y="1661939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Janowiec Wielkopolski_2021.10.04_do prezentacji\IMG_3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94" y="1661939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. GALERIA ZDJĘĆ SŁUŻBOWYCH\Janowiec Wielkopolski_2021.10.04_do prezentacji\IMG_3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14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1. GALERIA ZDJĘĆ SŁUŻBOWYCH\Janowiec Wielkopolski_2021.12.30_do prezentacji\IMG_38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94" y="4293096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Janowiec Wielkopolski_2021.12.30_do prezentacji\IMG_3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95" y="4293096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1. GALERIA ZDJĘĆ SŁUŻBOWYCH\Janowiec Wielkopolski_2021.12.30_do prezentacji\IMG_38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81" y="1661939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153201E-DFD9-4689-B842-E20B13F3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671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9" name="CustomShape 2"/>
          <p:cNvSpPr>
            <a:spLocks noChangeArrowheads="1"/>
          </p:cNvSpPr>
          <p:nvPr/>
        </p:nvSpPr>
        <p:spPr bwMode="auto">
          <a:xfrm>
            <a:off x="-6463" y="1174892"/>
            <a:ext cx="91504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Janowcu Wielkopolskim - 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Documents\2) WIZUALIZACJE\32. Wizualizacja Janowiec Wielkopolski_do prez\Image1_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6" y="1790526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ocuments\2) WIZUALIZACJE\32. Wizualizacja Janowiec Wielkopolski_do prez\Image4_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55" y="1790526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ocuments\2) WIZUALIZACJE\32. Wizualizacja Janowiec Wielkopolski_do prez\Image6_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6" y="4293096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ocuments\2) WIZUALIZACJE\32. Wizualizacja Janowiec Wielkopolski_do prez\Image8_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55" y="4293096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2CE9CEA-7BFC-4F8C-969A-F8DB150D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3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6512" y="1144179"/>
            <a:ext cx="646238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Brześciu Kujawskim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17303" y="4653136"/>
            <a:ext cx="909120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 Brześć Kujawski – przebudowa siedziby z adaptacją poddasza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6.100 tys. zł w tym: 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tys. zł - Starostwo Powiatowe we Włocławku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tys. zł - Gmina Brześć Kujawski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zakończenia zadania 31.03.2022  r.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2021 dokonano zakupu i dostawy wyposażenia kwaterunkowego, łącznościowo-informatycznego oraz administracyjno-gospodarczego.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Obecnie roboty budowlane w trakcie realizacji na podstawie umowy z dnia 04.02.2021 r.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pl-PL" altLang="pl-PL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635896" y="1623283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Obecna siedziba</a:t>
            </a:r>
          </a:p>
        </p:txBody>
      </p:sp>
      <p:pic>
        <p:nvPicPr>
          <p:cNvPr id="2050" name="Picture 2" descr="F:\1. GALERIA ZDJĘĆ SŁUŻBOWYCH\Brześć Kujawski_2021.01.05_stare_do prezentacji\DSC03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51" y="2132856"/>
            <a:ext cx="28805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Brześć Kujawski_2021.01.05_stare_do prezentacji\S6301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288053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1. GALERIA ZDJĘĆ SŁUŻBOWYCH\Brześć Kujawski_2021.01.05_stare_do prezentacji\S6301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64" y="2132856"/>
            <a:ext cx="288059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54F3876-0137-45F0-9C47-67DEB769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758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4007933" y="1051781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trakcie realizacji</a:t>
            </a:r>
          </a:p>
        </p:txBody>
      </p:sp>
      <p:sp>
        <p:nvSpPr>
          <p:cNvPr id="7" name="CustomShape 2"/>
          <p:cNvSpPr>
            <a:spLocks noChangeArrowheads="1"/>
          </p:cNvSpPr>
          <p:nvPr/>
        </p:nvSpPr>
        <p:spPr bwMode="auto">
          <a:xfrm>
            <a:off x="0" y="116632"/>
            <a:ext cx="6516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Brześciu Kujawskim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4" name="Picture 3" descr="F:\1. GALERIA ZDJĘĆ SŁUŻBOWYCH\Brześć Kujawski_2021.09.30_do prezentacji\IMG_3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56" y="4149080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GALERIA ZDJĘĆ SŁUŻBOWYCH\Brześć Kujawski_2021.10.05_do prezentacji\IMG_3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156" y="1571654"/>
            <a:ext cx="151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1. GALERIA ZDJĘĆ SŁUŻBOWYCH\Brześć Kujawski_2021.10.05_do prezentacji\IMG_3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3" y="4145776"/>
            <a:ext cx="151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1. GALERIA ZDJĘĆ SŁUŻBOWYCH\Brześć Kujawski_2022.01.05_do prezentacji\IMG_3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3" y="1571112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Brześć Kujawski_2022.01.05_do prezentacji\IMG_38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71654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:\1. GALERIA ZDJĘĆ SŁUŻBOWYCH\Brześć Kujawski_2022.01.05_do prezentacji\IMG_38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A40091-2612-4E40-853C-80C3BF55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493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4" name="CustomShape 2"/>
          <p:cNvSpPr>
            <a:spLocks noChangeArrowheads="1"/>
          </p:cNvSpPr>
          <p:nvPr/>
        </p:nvSpPr>
        <p:spPr bwMode="auto">
          <a:xfrm>
            <a:off x="0" y="1059488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w Brześciu Kujawskim - 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Documents\2) WIZUALIZACJE\31. Wizualizacja KP Brześć Kujawski_do prez\Imag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Documents\2) WIZUALIZACJE\31. Wizualizacja KP Brześć Kujawski_do prez\Imag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61" y="1628800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Documents\2) WIZUALIZACJE\31. Wizualizacja KP Brześć Kujawski_do prez\Imag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4" y="4272379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Documents\2) WIZUALIZACJE\31. Wizualizacja KP Brześć Kujawski_do prez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71" y="4272379"/>
            <a:ext cx="416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DA6612B-57BA-4EA9-88EA-B6DBE012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73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44785"/>
            <a:ext cx="687655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Bydgoszcz-Szwederowo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303" y="5103706"/>
            <a:ext cx="914430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Przystosowanie budynku Komendy Miejskiej Policji w Bydgoszczy do potrzeb Komisariatu Policji Bydgoszcz-Szwederowo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inwestycyjnego: I etap:  5.512 tys. zł 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 zakończenia zadania 27.04.2022  r.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2021 dokonano zakupu i dostawy wyposażenia kwaterunkowego, łącznościowo-informatycznego oraz administracyjno-gospodarczego.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Obecnie roboty budowlane w trakcie realizacji na podstawie umowy z dnia 21.06.2021 r.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etap zgłoszony do projektu planu inwestycyjnego na rok 2022.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44039" y="2069472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Obecna siedziba</a:t>
            </a:r>
          </a:p>
        </p:txBody>
      </p:sp>
      <p:pic>
        <p:nvPicPr>
          <p:cNvPr id="3074" name="Picture 2" descr="F:\1. GALERIA ZDJĘĆ SŁUŻBOWYCH\KP Bydgoszcz-Szwederowo_do preyentacji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" y="2648707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GALERIA ZDJĘĆ SŁUŻBOWYCH\KP Bydgoszcz-Szwederowo_do preyentacji\IMG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60" y="2648707"/>
            <a:ext cx="2969284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KP Bydgoszcz-Szwederowo_do preyentacji\IMG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62" y="2648707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7C26937-F995-47DE-82B8-E568FD19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4606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4185" y="1051396"/>
            <a:ext cx="680467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Bydgoszcz-Szwederowo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6" name="Prostokąt 5"/>
          <p:cNvSpPr/>
          <p:nvPr/>
        </p:nvSpPr>
        <p:spPr>
          <a:xfrm>
            <a:off x="3509504" y="1484784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trakcie realizacji</a:t>
            </a:r>
          </a:p>
        </p:txBody>
      </p:sp>
      <p:pic>
        <p:nvPicPr>
          <p:cNvPr id="1030" name="Picture 6" descr="F:\1. GALERIA ZDJĘĆ SŁUŻBOWYCH\KP Bydgoszcz-Szwederowo ul. Wojska Polskiego_2021.10.07_do prezentacji\IMG_3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4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1. GALERIA ZDJĘĆ SŁUŻBOWYCH\KP Bydgoszcz-Szwederowo ul. Wojska Polskiego_2021.10.07_do prezentacji\IMG_3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55" y="4365104"/>
            <a:ext cx="3402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1. GALERIA ZDJĘĆ SŁUŻBOWYCH\KP Bydgoszcz-Szwederowo ul. Wojska Polskiego_2022.01.05_do prezentacji\IMG_20220105_094549802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024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1. GALERIA ZDJĘĆ SŁUŻBOWYCH\KP Bydgoszcz-Szwederowo ul. Wojska Polskiego_2022.01.05_do prezentacji\IMG_20220105_0946095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85" y="1916832"/>
            <a:ext cx="3024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1. GALERIA ZDJĘĆ SŁUŻBOWYCH\KP Bydgoszcz-Szwederowo ul. Wojska Polskiego_2022.01.05_do prezentacji\IMG_20220105_095254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1701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. GALERIA ZDJĘĆ SŁUŻBOWYCH\KP Bydgoszcz-Szwederowo ul. Wojska Polskiego_2022.01.05_do prezentacji\IMG_20220105_0948337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16" y="1916832"/>
            <a:ext cx="1701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0D67CD8-C7EE-4EDC-BBBB-C3840EA5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393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54447"/>
            <a:ext cx="914436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Bydgoszcz-Szwederowo - 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pic>
        <p:nvPicPr>
          <p:cNvPr id="1026" name="Picture 2" descr="C:\Users\675781\Documents\Moje dokumenty\2) WIZUALIZACJE\33. Wizualizacja KP Bydgoszcz-Szwederowo_do prezentacji\POLICJA Widok 1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6" y="1174892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Moje dokumenty\2) WIZUALIZACJE\33. Wizualizacja KP Bydgoszcz-Szwederowo_do prezentacji\POLICJA Widok 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25" y="1186352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Moje dokumenty\2) WIZUALIZACJE\33. Wizualizacja KP Bydgoszcz-Szwederowo_do prezentacji\POLICJA Widok 3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4" y="4077072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Moje dokumenty\2) WIZUALIZACJE\33. Wizualizacja KP Bydgoszcz-Szwederowo_do prezentacji\POLICJA Widok 4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40" y="4071559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F11B0F-EA61-4693-88F1-56E1EB9A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78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8382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27584" y="2636515"/>
            <a:ext cx="7416800" cy="1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ZADANIA REMONTOWE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WYKONANE w 2021 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49CFA0-1F13-4B57-B301-043F8D63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8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F1BF5C30-6559-4C50-A605-91F97365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26628" name="pole tekstowe 7">
            <a:extLst>
              <a:ext uri="{FF2B5EF4-FFF2-40B4-BE49-F238E27FC236}">
                <a16:creationId xmlns:a16="http://schemas.microsoft.com/office/drawing/2014/main" id="{26BADEA1-84B4-4317-8749-125B43ED9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6629" name="Prostokąt 6">
            <a:extLst>
              <a:ext uri="{FF2B5EF4-FFF2-40B4-BE49-F238E27FC236}">
                <a16:creationId xmlns:a16="http://schemas.microsoft.com/office/drawing/2014/main" id="{BE5E177A-F5A5-475D-B716-EC542EBF4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4641" y="1541160"/>
            <a:ext cx="5813280" cy="351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726"/>
              </a:spcBef>
            </a:pPr>
            <a:r>
              <a:rPr lang="pl-PL" altLang="pl-PL" sz="254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540" dirty="0">
                <a:solidFill>
                  <a:schemeClr val="tx1"/>
                </a:solidFill>
                <a:latin typeface="Calibri" panose="020F0502020204030204" pitchFamily="34" charset="0"/>
              </a:rPr>
              <a:t>Staż służby zatrudnionych policjantów:</a:t>
            </a:r>
          </a:p>
          <a:p>
            <a:pPr>
              <a:spcBef>
                <a:spcPts val="726"/>
              </a:spcBef>
            </a:pPr>
            <a:endParaRPr lang="pl-PL" altLang="pl-PL" sz="254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0 - 3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854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4 - 10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1289                  66,0 %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11 - 15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1204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16 - 20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715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21 - 30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920                  34,0 %</a:t>
            </a:r>
          </a:p>
          <a:p>
            <a:pPr>
              <a:spcBef>
                <a:spcPts val="726"/>
              </a:spcBef>
            </a:pPr>
            <a:r>
              <a:rPr lang="pl-PL" altLang="pl-PL" sz="2177" dirty="0">
                <a:solidFill>
                  <a:srgbClr val="1F497D"/>
                </a:solidFill>
                <a:latin typeface="Calibri" panose="020F0502020204030204" pitchFamily="34" charset="0"/>
              </a:rPr>
              <a:t>&gt; 31 lat służby – </a:t>
            </a:r>
            <a:r>
              <a:rPr lang="pl-PL" altLang="pl-PL" sz="2177" dirty="0">
                <a:solidFill>
                  <a:schemeClr val="tx2"/>
                </a:solidFill>
                <a:latin typeface="Calibri" panose="020F0502020204030204" pitchFamily="34" charset="0"/>
              </a:rPr>
              <a:t>86</a:t>
            </a: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13564AD3-C184-45FE-8AA6-413DF39DB985}"/>
              </a:ext>
            </a:extLst>
          </p:cNvPr>
          <p:cNvSpPr/>
          <p:nvPr/>
        </p:nvSpPr>
        <p:spPr>
          <a:xfrm>
            <a:off x="4572001" y="2645641"/>
            <a:ext cx="587520" cy="97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Nawias klamrowy zamykający 2">
            <a:extLst>
              <a:ext uri="{FF2B5EF4-FFF2-40B4-BE49-F238E27FC236}">
                <a16:creationId xmlns:a16="http://schemas.microsoft.com/office/drawing/2014/main" id="{01DDDADA-A8F9-4D32-9743-A235C8000246}"/>
              </a:ext>
            </a:extLst>
          </p:cNvPr>
          <p:cNvSpPr/>
          <p:nvPr/>
        </p:nvSpPr>
        <p:spPr>
          <a:xfrm>
            <a:off x="4572001" y="3886921"/>
            <a:ext cx="587520" cy="104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06908EC-DE10-453D-92FA-7AD16293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2066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KPP Golub-Dobrzyń – Remont bieżący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05994" y="5805264"/>
            <a:ext cx="896565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KPP Golub-Dobrzyń – remont jednej kondygnacji w budynku administracyjnym</a:t>
            </a:r>
            <a:endParaRPr lang="pl-PL" altLang="pl-PL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28600" indent="-2286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Wartość robót budowlanych 578,8 tys. zł</a:t>
            </a:r>
          </a:p>
          <a:p>
            <a:pPr marL="228600" indent="-2286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 dniu 13.12.2021r. dokonano odbioru bezusterkowego robót budowlanych</a:t>
            </a:r>
          </a:p>
        </p:txBody>
      </p:sp>
      <p:pic>
        <p:nvPicPr>
          <p:cNvPr id="3074" name="Picture 2" descr="F:\1. GALERIA ZDJĘĆ SŁUŻBOWYCH\Golub-Dobrzyń_2021.12.30_do prezentacji\IMG_3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" y="1592856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. GALERIA ZDJĘĆ SŁUŻBOWYCH\Golub-Dobrzyń_2021.12.30_do prezentacji\IMG_3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" y="3654235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. GALERIA ZDJĘĆ SŁUŻBOWYCH\Golub-Dobrzyń_2021.12.30_do prezentacji\IMG_3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27" y="2132856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1. GALERIA ZDJĘĆ SŁUŻBOWYCH\Golub-Dobrzyń_2021.12.30_do prezentacji\IMG_3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49" y="2132856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1. GALERIA ZDJĘĆ SŁUŻBOWYCH\Golub-Dobrzyń_2021.12.30_do prezentacji\IMG_38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53" y="2141240"/>
            <a:ext cx="19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F89CCD8-4A7B-434A-8F67-92553C57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80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121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  <a:cs typeface="+mn-cs"/>
              </a:rPr>
              <a:t>www.kujawsko-pomorska.policja.gov.pl</a:t>
            </a:r>
          </a:p>
        </p:txBody>
      </p:sp>
      <p:sp>
        <p:nvSpPr>
          <p:cNvPr id="9" name="CustomShape 4"/>
          <p:cNvSpPr>
            <a:spLocks noChangeArrowheads="1"/>
          </p:cNvSpPr>
          <p:nvPr/>
        </p:nvSpPr>
        <p:spPr bwMode="auto">
          <a:xfrm>
            <a:off x="42634" y="2464797"/>
            <a:ext cx="9028944" cy="33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300" b="1" dirty="0">
                <a:solidFill>
                  <a:prstClr val="black"/>
                </a:solidFill>
                <a:cs typeface="Arial" pitchFamily="34" charset="0"/>
              </a:rPr>
              <a:t>Wydatkowana kwota: 556 tys. zł., wykonano m.in.: 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None/>
            </a:pPr>
            <a:endParaRPr lang="pl-PL" altLang="pl-PL" sz="1300" b="1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ul. Powstańców Wielk. 7 -  wizualizacja pomieszczeń po sztabie zaangażowano i wykonano 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- drobne roboty budowlane w lokalu służbowym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ul. Kijowska 5 - remont bieżący UPS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ul. Powstańców Wielkopolskich 7 - remont pomieszczeń po sztabie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Inowrocław - wymiana szyb w łączniku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Mogilno - wykonanie przeciwpożarowego wyłącznika prądu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Brodnica - gniazda do ładowarek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Nakło nad Notecią - zabezpieczenie budynku B monitoring wizyjny CCTV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Nakło nad Notecią - kontrola dostępu budynek B </a:t>
            </a:r>
          </a:p>
          <a:p>
            <a:pPr fontAlgn="auto">
              <a:spcBef>
                <a:spcPct val="0"/>
              </a:spcBef>
              <a:spcAft>
                <a:spcPts val="800"/>
              </a:spcAft>
              <a:buNone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-984" y="1340768"/>
            <a:ext cx="9144983" cy="11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cap="all" dirty="0">
                <a:solidFill>
                  <a:prstClr val="black"/>
                </a:solidFill>
                <a:cs typeface="Arial" pitchFamily="34" charset="0"/>
              </a:rPr>
              <a:t>Prace remontowe według zaleceń pokontrolnych oraz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cap="all" dirty="0">
                <a:solidFill>
                  <a:prstClr val="black"/>
                </a:solidFill>
                <a:cs typeface="Arial" pitchFamily="34" charset="0"/>
              </a:rPr>
              <a:t>wynikające z bieżącej eksploatacji nieruchomości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cap="all" dirty="0">
                <a:solidFill>
                  <a:prstClr val="black"/>
                </a:solidFill>
                <a:cs typeface="Arial" pitchFamily="34" charset="0"/>
              </a:rPr>
              <a:t>wykonane w 2021 roku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79A09E0-6846-4F54-8590-E1B16589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81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8196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  <a:cs typeface="+mn-cs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0068" y="2492896"/>
            <a:ext cx="900576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l-PL" altLang="pl-PL" sz="1300" b="1" dirty="0">
                <a:solidFill>
                  <a:prstClr val="black"/>
                </a:solidFill>
                <a:cs typeface="Arial" pitchFamily="34" charset="0"/>
              </a:rPr>
              <a:t>Ciąg dalszy: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KMP Bydgoszcz ul. Iławska 24; KPP Brodnica; KPP Sępólno Krajeńskie; KPP Lipno; KP Bydgoszcz Śródmieście - remont bieżący UPS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KPP Świecie - wymiana stolarki okiennej w bud. garażowym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PP Topólka - wymiana pieca węglowego na piec na ekogroszek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KMP Grudziądz – wym. siatek zabezpieczających w PdOZ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KP Bydgoszcz-Wyżyny – wymiana skrzydła bramowego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BSWP Bydgoszcz ul. Powstańców Wielkopolskich 7 - remont pomieszczeń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CBŚP w Bydgoszczy 24.631,75 zł w tym: </a:t>
            </a:r>
          </a:p>
          <a:p>
            <a:pPr marL="540000" lvl="1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Zarząd w Bydgoszczy CBŚP ul. Kijowska 5 - remont UPS - zaangażowano, w trakcie realizacji</a:t>
            </a:r>
          </a:p>
          <a:p>
            <a:pPr marL="540000" lvl="1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Wydział w Toruniu Zarządu CBŚP w Bydgoszczy ul. Grudziądzka 17 - instalacja monitoringu wizyjnego, instalacja alarmowa   </a:t>
            </a:r>
          </a:p>
          <a:p>
            <a:pPr lvl="0" fontAlgn="auto">
              <a:spcBef>
                <a:spcPct val="0"/>
              </a:spcBef>
              <a:spcAft>
                <a:spcPts val="800"/>
              </a:spcAft>
              <a:buNone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200" dirty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stomShape 2"/>
          <p:cNvSpPr>
            <a:spLocks noChangeArrowheads="1"/>
          </p:cNvSpPr>
          <p:nvPr/>
        </p:nvSpPr>
        <p:spPr bwMode="auto">
          <a:xfrm>
            <a:off x="0" y="1340768"/>
            <a:ext cx="9143999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cap="all" dirty="0">
                <a:solidFill>
                  <a:prstClr val="black"/>
                </a:solidFill>
                <a:cs typeface="Arial" pitchFamily="34" charset="0"/>
              </a:rPr>
              <a:t>Prace remontowe według zaleceń pokontrolnych oraz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cap="all" dirty="0">
                <a:solidFill>
                  <a:prstClr val="black"/>
                </a:solidFill>
                <a:cs typeface="Arial" pitchFamily="34" charset="0"/>
              </a:rPr>
              <a:t>wynikające z bieżącej eksploatacji nieruchomości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C8053EE-8BB2-4D8C-B9C0-7E5EF9D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82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0462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www.kujawsko-pomorska.policja.gov.pl</a:t>
            </a:r>
          </a:p>
        </p:txBody>
      </p:sp>
      <p:sp>
        <p:nvSpPr>
          <p:cNvPr id="2" name="Prostokąt 1"/>
          <p:cNvSpPr/>
          <p:nvPr/>
        </p:nvSpPr>
        <p:spPr>
          <a:xfrm>
            <a:off x="1403648" y="2644170"/>
            <a:ext cx="62646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POSTERUNKI POLICJI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ODTWORZONE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2021 ROKU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E616FAE-0331-4ED1-BD70-C5F79C03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16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1781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Posterunek Policji w Grucie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  <a:cs typeface="+mn-cs"/>
              </a:rPr>
              <a:t>www.kujawsko-pomorska.policja.gov.pl</a:t>
            </a:r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35496" y="5157192"/>
            <a:ext cx="5184576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Posterunku Policji w Grucie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Wartość zadania:</a:t>
            </a:r>
            <a:r>
              <a:rPr lang="pl-PL" altLang="pl-PL" sz="1200" b="1" dirty="0">
                <a:solidFill>
                  <a:prstClr val="black"/>
                </a:solidFill>
                <a:cs typeface="Arial" panose="020B0604020202020204" pitchFamily="34" charset="0"/>
              </a:rPr>
              <a:t> 408,9 tys. zł., </a:t>
            </a: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 tym środki:</a:t>
            </a:r>
          </a:p>
          <a:p>
            <a:pPr marL="468000" lvl="1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Samorząd: 275,4 tys. zł., </a:t>
            </a:r>
          </a:p>
          <a:p>
            <a:pPr marL="468000" lvl="1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budżet policji: 133,5 tys. zł.,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Stan etatowy: 6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Stan prawny nieruchomości: </a:t>
            </a:r>
            <a:r>
              <a:rPr lang="pl-PL" altLang="pl-PL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posiadanie zależne</a:t>
            </a:r>
            <a:endParaRPr lang="pl-PL" altLang="pl-PL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lvl="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pl-PL" sz="1200" dirty="0">
                <a:solidFill>
                  <a:srgbClr val="000000"/>
                </a:solidFill>
                <a:latin typeface="Default Sans Serif"/>
              </a:rPr>
              <a:t>W dniu 1 marca 2021 r.</a:t>
            </a:r>
            <a:r>
              <a:rPr lang="pl-PL" sz="12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latin typeface="Default Sans Serif"/>
                <a:cs typeface="Arial" panose="020B0604020202020204" pitchFamily="34" charset="0"/>
              </a:rPr>
              <a:t>został </a:t>
            </a:r>
            <a:r>
              <a:rPr lang="pl-PL" sz="1200" dirty="0">
                <a:solidFill>
                  <a:srgbClr val="000000"/>
                </a:solidFill>
                <a:latin typeface="Default Sans Serif"/>
              </a:rPr>
              <a:t>utworzony Posterunek Policji w Grucie </a:t>
            </a:r>
            <a:endParaRPr lang="pl-PL" altLang="pl-PL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F:\1. GALERIA ZDJĘĆ SŁUŻBOWYCH\Gruta_2020.11.05\IMG_20201104_080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. GALERIA ZDJĘĆ SŁUŻBOWYCH\Gruta_2020.11.05\IMG_20201104_081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38" y="16288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1. GALERIA ZDJĘĆ SŁUŻBOWYCH\Gruta_2020.11.05\IMG_20201104_081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38" y="39688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6C39C66-5E43-4792-B053-5BCD8C2B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84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231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20511" y="163211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18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Posterunki Policji odtworzone w 2016-2020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  <a:cs typeface="+mn-cs"/>
              </a:rPr>
              <a:t>www.kujawsko-pomorska.policja.gov.pl</a:t>
            </a:r>
          </a:p>
        </p:txBody>
      </p:sp>
      <p:pic>
        <p:nvPicPr>
          <p:cNvPr id="17" name="Picture 2" descr="C:\Users\675781\Documents\4) GALERIA ZDJĘĆ SŁUŻBOWYCH\Zławieś Wielka 2017.06.20 do prezentacji\Zławieś Wielka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-1" r="-7380" b="-1"/>
          <a:stretch/>
        </p:blipFill>
        <p:spPr bwMode="auto">
          <a:xfrm>
            <a:off x="2543951" y="3087854"/>
            <a:ext cx="202608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72994"/>
            <a:ext cx="1919999" cy="1440000"/>
          </a:xfrm>
          <a:prstGeom prst="rect">
            <a:avLst/>
          </a:prstGeom>
        </p:spPr>
      </p:pic>
      <p:pic>
        <p:nvPicPr>
          <p:cNvPr id="18" name="Picture 2" descr="C:\Users\675781\Documents\Po resetowaniu komputera\Galeria zdjęć SŁ\Posterunki Policji\Bukowiec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46" t="-1177" r="25446" b="1177"/>
          <a:stretch/>
        </p:blipFill>
        <p:spPr bwMode="auto">
          <a:xfrm>
            <a:off x="1875427" y="1370367"/>
            <a:ext cx="25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24" y="1372994"/>
            <a:ext cx="1920000" cy="1440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48" y="1372994"/>
            <a:ext cx="1920000" cy="1440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-5357"/>
          <a:stretch/>
        </p:blipFill>
        <p:spPr>
          <a:xfrm>
            <a:off x="323528" y="3074604"/>
            <a:ext cx="2016000" cy="1512000"/>
          </a:xfrm>
          <a:prstGeom prst="rect">
            <a:avLst/>
          </a:prstGeom>
        </p:spPr>
      </p:pic>
      <p:pic>
        <p:nvPicPr>
          <p:cNvPr id="22" name="Picture 2" descr="http://www.kujawsko-pomorska.policja.gov.pl/dokumenty/zalaczniki/136/136-2215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25" r="15725"/>
          <a:stretch/>
        </p:blipFill>
        <p:spPr bwMode="auto">
          <a:xfrm>
            <a:off x="6552000" y="3096000"/>
            <a:ext cx="22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675781\Documents\4) GALERIA ZDJĘĆ SŁUŻBOWYCH\Koneck 2018.07.08 2\136-218838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17" t="539" r="15595" b="-539"/>
          <a:stretch/>
        </p:blipFill>
        <p:spPr bwMode="auto">
          <a:xfrm>
            <a:off x="4356000" y="3096000"/>
            <a:ext cx="226953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675781\Documents\4) GALERIA ZDJĘĆ SŁUŻBOWYCH\Lisewo 2019.07.18\136-255579[1]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319" r="-15873" b="-319"/>
          <a:stretch/>
        </p:blipFill>
        <p:spPr bwMode="auto">
          <a:xfrm>
            <a:off x="324000" y="4896000"/>
            <a:ext cx="22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75024" y="2806228"/>
            <a:ext cx="1817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Dragacz 30.09.2016r.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2494012" y="2806228"/>
            <a:ext cx="19414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Bukowiec 10.09.2016r.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4619319" y="2806228"/>
            <a:ext cx="23365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Lubień Kujawski 06.12.2016r.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2433598" y="4620401"/>
            <a:ext cx="22467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Zławieś Wielka 03.07.2017r.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4710724" y="4605272"/>
            <a:ext cx="1969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Koneck 07.07.2018r.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6804248" y="4620401"/>
            <a:ext cx="2339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Kamień Krajeński 31.07.2018r.</a:t>
            </a:r>
          </a:p>
        </p:txBody>
      </p:sp>
      <p:sp>
        <p:nvSpPr>
          <p:cNvPr id="29" name="Prostokąt 28"/>
          <p:cNvSpPr/>
          <p:nvPr/>
        </p:nvSpPr>
        <p:spPr>
          <a:xfrm>
            <a:off x="323528" y="4620401"/>
            <a:ext cx="1969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Chodecz 06.12.2016r.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375024" y="6439502"/>
            <a:ext cx="1969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Lisewo 18.07.2019 r.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6955863" y="2812994"/>
            <a:ext cx="1969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Lubraniec 29.11.2016r.</a:t>
            </a:r>
          </a:p>
        </p:txBody>
      </p:sp>
      <p:pic>
        <p:nvPicPr>
          <p:cNvPr id="34" name="Picture 3" descr="F:\1. GALERIA ZDJĘĆ SŁUŻBOWYCH\Nowy folder\IMG_274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-17460"/>
          <a:stretch/>
        </p:blipFill>
        <p:spPr bwMode="auto">
          <a:xfrm>
            <a:off x="2543951" y="4881356"/>
            <a:ext cx="22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rostokąt 34"/>
          <p:cNvSpPr/>
          <p:nvPr/>
        </p:nvSpPr>
        <p:spPr>
          <a:xfrm>
            <a:off x="2543951" y="6424542"/>
            <a:ext cx="1969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Sadki 14.07.2020 r.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3CF497D-C8A1-464A-8208-1710AF0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/>
              <a:pPr/>
              <a:t>85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7478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ole tekstowe 3"/>
          <p:cNvSpPr txBox="1">
            <a:spLocks noChangeArrowheads="1"/>
          </p:cNvSpPr>
          <p:nvPr/>
        </p:nvSpPr>
        <p:spPr bwMode="auto">
          <a:xfrm>
            <a:off x="36004" y="2897492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sp>
        <p:nvSpPr>
          <p:cNvPr id="60419" name="pole tekstowe 5"/>
          <p:cNvSpPr txBox="1">
            <a:spLocks noChangeArrowheads="1"/>
          </p:cNvSpPr>
          <p:nvPr/>
        </p:nvSpPr>
        <p:spPr bwMode="auto">
          <a:xfrm>
            <a:off x="1187624" y="5487243"/>
            <a:ext cx="6840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adinsp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Piotr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Leciejewski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Komendant Wojewódzki Policji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Bydgoszczy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06632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F9D8B9DA-598B-48D9-BBB0-657D0D7FA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1" y="1665001"/>
            <a:ext cx="7990560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244600" algn="l"/>
                <a:tab pos="2159000" algn="l"/>
                <a:tab pos="3073400" algn="l"/>
                <a:tab pos="3987800" algn="l"/>
                <a:tab pos="4902200" algn="l"/>
                <a:tab pos="5816600" algn="l"/>
                <a:tab pos="6731000" algn="l"/>
                <a:tab pos="7645400" algn="l"/>
                <a:tab pos="8559800" algn="l"/>
                <a:tab pos="9474200" algn="l"/>
                <a:tab pos="10388600" algn="l"/>
              </a:tabLs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 sz="2177">
              <a:solidFill>
                <a:srgbClr val="1F497D"/>
              </a:solidFill>
            </a:endParaRPr>
          </a:p>
        </p:txBody>
      </p:sp>
      <p:sp>
        <p:nvSpPr>
          <p:cNvPr id="28676" name="pole tekstowe 7">
            <a:extLst>
              <a:ext uri="{FF2B5EF4-FFF2-40B4-BE49-F238E27FC236}">
                <a16:creationId xmlns:a16="http://schemas.microsoft.com/office/drawing/2014/main" id="{73F03802-1DE0-47C4-8F68-23D43E6FD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40" y="981001"/>
            <a:ext cx="2350080" cy="20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l-PL" altLang="pl-PL" sz="726"/>
              <a:t>www.kujawsko-pomorska.policja.gov.pl</a:t>
            </a:r>
          </a:p>
        </p:txBody>
      </p:sp>
      <p:sp>
        <p:nvSpPr>
          <p:cNvPr id="28677" name="pole tekstowe 6">
            <a:extLst>
              <a:ext uri="{FF2B5EF4-FFF2-40B4-BE49-F238E27FC236}">
                <a16:creationId xmlns:a16="http://schemas.microsoft.com/office/drawing/2014/main" id="{92FD6558-9699-4145-B91A-A26DD2765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22" y="1582922"/>
            <a:ext cx="4436279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pl-PL" altLang="pl-PL" sz="254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2540" dirty="0">
                <a:solidFill>
                  <a:schemeClr val="tx1"/>
                </a:solidFill>
                <a:latin typeface="Calibri" panose="020F0502020204030204" pitchFamily="34" charset="0"/>
              </a:rPr>
              <a:t>1195 etatów cywilnych, w tym:</a:t>
            </a:r>
          </a:p>
        </p:txBody>
      </p:sp>
      <p:sp>
        <p:nvSpPr>
          <p:cNvPr id="28678" name="Prostokąt 7">
            <a:extLst>
              <a:ext uri="{FF2B5EF4-FFF2-40B4-BE49-F238E27FC236}">
                <a16:creationId xmlns:a16="http://schemas.microsoft.com/office/drawing/2014/main" id="{E4470266-4126-4161-8AB4-B0C108E7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21" y="2337481"/>
            <a:ext cx="6592320" cy="120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pl-PL" altLang="pl-PL" sz="1814" dirty="0">
                <a:solidFill>
                  <a:srgbClr val="1F497D"/>
                </a:solidFill>
              </a:rPr>
              <a:t>- 691 etatów pracowniczych w Korpusie Służby Cywilnej</a:t>
            </a:r>
          </a:p>
          <a:p>
            <a:endParaRPr lang="pl-PL" altLang="pl-PL" sz="1814" dirty="0">
              <a:solidFill>
                <a:srgbClr val="1F497D"/>
              </a:solidFill>
            </a:endParaRPr>
          </a:p>
          <a:p>
            <a:r>
              <a:rPr lang="pl-PL" altLang="pl-PL" sz="1814" dirty="0">
                <a:solidFill>
                  <a:srgbClr val="1F497D"/>
                </a:solidFill>
              </a:rPr>
              <a:t>- 504 etaty pracownicze nieobjęte mnożnikowym    </a:t>
            </a:r>
          </a:p>
          <a:p>
            <a:r>
              <a:rPr lang="pl-PL" altLang="pl-PL" sz="1814" dirty="0">
                <a:solidFill>
                  <a:srgbClr val="1F497D"/>
                </a:solidFill>
              </a:rPr>
              <a:t>  systemem wynagradzania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5CEF582-BBD5-4926-B8E1-2E596618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79674-52EF-406A-9E6A-B2F5882EFA5E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ja_tlo1powiat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19379</TotalTime>
  <Words>4434</Words>
  <Application>Microsoft Office PowerPoint</Application>
  <PresentationFormat>Pokaz na ekranie (4:3)</PresentationFormat>
  <Paragraphs>1103</Paragraphs>
  <Slides>86</Slides>
  <Notes>20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9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86</vt:i4>
      </vt:variant>
    </vt:vector>
  </HeadingPairs>
  <TitlesOfParts>
    <vt:vector size="105" baseType="lpstr">
      <vt:lpstr>Arial</vt:lpstr>
      <vt:lpstr>Bookman Old Style</vt:lpstr>
      <vt:lpstr>Calibri</vt:lpstr>
      <vt:lpstr>Century Schoolbook</vt:lpstr>
      <vt:lpstr>Czcionka tekstu podstawowego</vt:lpstr>
      <vt:lpstr>Default Sans Serif</vt:lpstr>
      <vt:lpstr>Times New Roman</vt:lpstr>
      <vt:lpstr>Wingdings</vt:lpstr>
      <vt:lpstr>Motyw pakietu Office</vt:lpstr>
      <vt:lpstr>Prezentacja_tlo</vt:lpstr>
      <vt:lpstr>1_Motyw pakietu Office</vt:lpstr>
      <vt:lpstr>3_Motyw pakietu Office</vt:lpstr>
      <vt:lpstr>6_Motyw pakietu Office</vt:lpstr>
      <vt:lpstr>Prezentacja_tlo1powiaty</vt:lpstr>
      <vt:lpstr>5_Motyw pakietu Office</vt:lpstr>
      <vt:lpstr>2_Motyw pakietu Office</vt:lpstr>
      <vt:lpstr>4_Motyw pakietu Office</vt:lpstr>
      <vt:lpstr>Microsoft Excel 97-2003 Worksheet</vt:lpstr>
      <vt:lpstr>Worksheet</vt:lpstr>
      <vt:lpstr>Stan bezpieczeństwa publicznego na terenie województwa kujawsko-pomorskiego w 2021 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Miernik monitorowany MM4 Czas reakcji na zdarzenie.   </vt:lpstr>
      <vt:lpstr> Działania priorytetowe 2021 rok. </vt:lpstr>
      <vt:lpstr>   Centrum Operacyjne KWP w Bydgoszczy, w związku z zagrożeniem COVID-19 stan na dzień 31.12.2021 r.  (rozpoczęcie realizacji zadań CO KWP 09.03.2020 r.)  </vt:lpstr>
      <vt:lpstr>REALIZACJA NARUSZEŃ, NAKAZÓW, ZAKAZÓW, LUB OGRANICZEŃ ZWIĄZANYCH                 Z ZAPOBIEGANIEM, PRZECIWDZIAŁANIEM I ZWALCZNIEM COVID-19. </vt:lpstr>
      <vt:lpstr> </vt:lpstr>
      <vt:lpstr>Prezentacja programu PowerPoint</vt:lpstr>
      <vt:lpstr>KOMENDA  WOJEWÓDZKA  POLICJI                                                            W  BYDGOSZCZY  W Y D Z I A Ł     R U C H U     D R O G O W E G O</vt:lpstr>
      <vt:lpstr>Prezentacja programu PowerPoint</vt:lpstr>
      <vt:lpstr>Prezentacja programu PowerPoint</vt:lpstr>
      <vt:lpstr>WYPADKI DROGOWE  STYCZEŃ - GRUDZIEŃ  2021r.</vt:lpstr>
      <vt:lpstr>OFIARY ŚMIERTELNE  STYCZEŃ - GRUDZIEŃ  2021r.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Anna Sobierajska</cp:lastModifiedBy>
  <cp:revision>2707</cp:revision>
  <cp:lastPrinted>2022-03-04T08:42:05Z</cp:lastPrinted>
  <dcterms:created xsi:type="dcterms:W3CDTF">2010-06-21T07:05:51Z</dcterms:created>
  <dcterms:modified xsi:type="dcterms:W3CDTF">2022-03-11T11:41:38Z</dcterms:modified>
</cp:coreProperties>
</file>