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28"/>
  </p:notesMasterIdLst>
  <p:handoutMasterIdLst>
    <p:handoutMasterId r:id="rId29"/>
  </p:handoutMasterIdLst>
  <p:sldIdLst>
    <p:sldId id="260" r:id="rId9"/>
    <p:sldId id="433" r:id="rId10"/>
    <p:sldId id="660" r:id="rId11"/>
    <p:sldId id="661" r:id="rId12"/>
    <p:sldId id="658" r:id="rId13"/>
    <p:sldId id="672" r:id="rId14"/>
    <p:sldId id="674" r:id="rId15"/>
    <p:sldId id="673" r:id="rId16"/>
    <p:sldId id="649" r:id="rId17"/>
    <p:sldId id="650" r:id="rId18"/>
    <p:sldId id="652" r:id="rId19"/>
    <p:sldId id="663" r:id="rId20"/>
    <p:sldId id="675" r:id="rId21"/>
    <p:sldId id="671" r:id="rId22"/>
    <p:sldId id="479" r:id="rId23"/>
    <p:sldId id="482" r:id="rId24"/>
    <p:sldId id="595" r:id="rId25"/>
    <p:sldId id="666" r:id="rId26"/>
    <p:sldId id="426" r:id="rId27"/>
  </p:sldIdLst>
  <p:sldSz cx="9144000" cy="6858000" type="screen4x3"/>
  <p:notesSz cx="9929813" cy="67897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6828" autoAdjust="0"/>
  </p:normalViewPr>
  <p:slideViewPr>
    <p:cSldViewPr snapToGrid="0">
      <p:cViewPr varScale="1">
        <p:scale>
          <a:sx n="88" d="100"/>
          <a:sy n="88" d="100"/>
        </p:scale>
        <p:origin x="15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D55A0-7657-4245-ADDD-4EB360C58C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A6F2A7-C380-421D-8BA3-BA96C7849258}">
      <dgm:prSet custT="1"/>
      <dgm:spPr/>
      <dgm:t>
        <a:bodyPr/>
        <a:lstStyle/>
        <a:p>
          <a:pPr algn="l" rtl="0"/>
          <a:r>
            <a:rPr lang="pl-PL" sz="1400" b="1" dirty="0" smtClean="0"/>
            <a:t>4c – termomodernizacja</a:t>
          </a:r>
          <a:endParaRPr lang="pl-PL" sz="1400" dirty="0"/>
        </a:p>
      </dgm:t>
    </dgm:pt>
    <dgm:pt modelId="{4AA3D07C-D907-456F-8193-05A1931608B8}" type="parTrans" cxnId="{67E7D9E8-255B-4A66-B212-54CFD98C0039}">
      <dgm:prSet/>
      <dgm:spPr/>
      <dgm:t>
        <a:bodyPr/>
        <a:lstStyle/>
        <a:p>
          <a:endParaRPr lang="pl-PL"/>
        </a:p>
      </dgm:t>
    </dgm:pt>
    <dgm:pt modelId="{EC69F677-4C74-40E6-9003-E2CF51E9F13E}" type="sibTrans" cxnId="{67E7D9E8-255B-4A66-B212-54CFD98C0039}">
      <dgm:prSet/>
      <dgm:spPr/>
      <dgm:t>
        <a:bodyPr/>
        <a:lstStyle/>
        <a:p>
          <a:endParaRPr lang="pl-PL"/>
        </a:p>
      </dgm:t>
    </dgm:pt>
    <dgm:pt modelId="{D5BF00C6-579B-44AA-AB3C-0F0EA0D265D5}">
      <dgm:prSet custT="1"/>
      <dgm:spPr/>
      <dgm:t>
        <a:bodyPr/>
        <a:lstStyle/>
        <a:p>
          <a:pPr algn="l" rtl="0"/>
          <a:r>
            <a:rPr lang="pl-PL" sz="1400" b="1" dirty="0" smtClean="0"/>
            <a:t>4c – gospodarka niskoemisyjna</a:t>
          </a:r>
          <a:endParaRPr lang="pl-PL" sz="1400" dirty="0"/>
        </a:p>
      </dgm:t>
    </dgm:pt>
    <dgm:pt modelId="{FFD1DCBD-387D-4286-9E46-1BD57A780BF5}" type="parTrans" cxnId="{062089C9-FD68-4EAF-94BA-0BF100D7ED12}">
      <dgm:prSet/>
      <dgm:spPr/>
      <dgm:t>
        <a:bodyPr/>
        <a:lstStyle/>
        <a:p>
          <a:endParaRPr lang="pl-PL"/>
        </a:p>
      </dgm:t>
    </dgm:pt>
    <dgm:pt modelId="{96FB6E44-C2E5-401E-A907-916FA32DFBC5}" type="sibTrans" cxnId="{062089C9-FD68-4EAF-94BA-0BF100D7ED12}">
      <dgm:prSet/>
      <dgm:spPr/>
      <dgm:t>
        <a:bodyPr/>
        <a:lstStyle/>
        <a:p>
          <a:endParaRPr lang="pl-PL"/>
        </a:p>
      </dgm:t>
    </dgm:pt>
    <dgm:pt modelId="{2B1C370D-B5BB-48A1-82AB-C73E5E73BA2E}">
      <dgm:prSet custT="1"/>
      <dgm:spPr/>
      <dgm:t>
        <a:bodyPr/>
        <a:lstStyle/>
        <a:p>
          <a:pPr algn="l" rtl="0"/>
          <a:r>
            <a:rPr lang="pl-PL" sz="1400" b="1" dirty="0" smtClean="0"/>
            <a:t>4e – mobilność miejska*</a:t>
          </a:r>
          <a:endParaRPr lang="pl-PL" sz="1400" dirty="0"/>
        </a:p>
      </dgm:t>
    </dgm:pt>
    <dgm:pt modelId="{3DAE395F-D424-4DA0-8F83-3DB364F1B039}" type="parTrans" cxnId="{75D509C7-BE83-4FBC-AB21-229E11B00B89}">
      <dgm:prSet/>
      <dgm:spPr/>
      <dgm:t>
        <a:bodyPr/>
        <a:lstStyle/>
        <a:p>
          <a:endParaRPr lang="pl-PL"/>
        </a:p>
      </dgm:t>
    </dgm:pt>
    <dgm:pt modelId="{511C5E92-EBC9-44B2-B3DD-95A0A116C616}" type="sibTrans" cxnId="{75D509C7-BE83-4FBC-AB21-229E11B00B89}">
      <dgm:prSet/>
      <dgm:spPr/>
      <dgm:t>
        <a:bodyPr/>
        <a:lstStyle/>
        <a:p>
          <a:endParaRPr lang="pl-PL"/>
        </a:p>
      </dgm:t>
    </dgm:pt>
    <dgm:pt modelId="{F3A11B5B-1477-4D68-9A70-75F87EF91EBF}">
      <dgm:prSet custT="1"/>
      <dgm:spPr/>
      <dgm:t>
        <a:bodyPr/>
        <a:lstStyle/>
        <a:p>
          <a:pPr algn="l" rtl="0"/>
          <a:r>
            <a:rPr lang="pl-PL" sz="1400" b="1" dirty="0" smtClean="0"/>
            <a:t>6b – rozwój infrastruktury wodno-ściekowej</a:t>
          </a:r>
          <a:endParaRPr lang="pl-PL" sz="1400" dirty="0"/>
        </a:p>
      </dgm:t>
    </dgm:pt>
    <dgm:pt modelId="{41AEA243-43C8-40A8-A372-25AB118A53C5}" type="parTrans" cxnId="{DABF3B5C-E09F-44E1-BAB4-ADD676CFD691}">
      <dgm:prSet/>
      <dgm:spPr/>
      <dgm:t>
        <a:bodyPr/>
        <a:lstStyle/>
        <a:p>
          <a:endParaRPr lang="pl-PL"/>
        </a:p>
      </dgm:t>
    </dgm:pt>
    <dgm:pt modelId="{E9760741-4298-4A8B-BEF2-E6FC5E30A78F}" type="sibTrans" cxnId="{DABF3B5C-E09F-44E1-BAB4-ADD676CFD691}">
      <dgm:prSet/>
      <dgm:spPr/>
      <dgm:t>
        <a:bodyPr/>
        <a:lstStyle/>
        <a:p>
          <a:endParaRPr lang="pl-PL"/>
        </a:p>
      </dgm:t>
    </dgm:pt>
    <dgm:pt modelId="{25771FDC-7474-40E1-A87F-B1696A7A8699}">
      <dgm:prSet custT="1"/>
      <dgm:spPr/>
      <dgm:t>
        <a:bodyPr/>
        <a:lstStyle/>
        <a:p>
          <a:pPr algn="l" rtl="0"/>
          <a:r>
            <a:rPr lang="pl-PL" sz="1400" b="1" dirty="0" smtClean="0"/>
            <a:t>6c – ochrona i rozwój zasobów kultury</a:t>
          </a:r>
          <a:endParaRPr lang="pl-PL" sz="1400" dirty="0"/>
        </a:p>
      </dgm:t>
    </dgm:pt>
    <dgm:pt modelId="{5C773530-8FB4-49E2-805A-25C5C7B186D0}" type="parTrans" cxnId="{81947E2B-8418-4EAC-966A-C56DDFC706E0}">
      <dgm:prSet/>
      <dgm:spPr/>
      <dgm:t>
        <a:bodyPr/>
        <a:lstStyle/>
        <a:p>
          <a:endParaRPr lang="pl-PL"/>
        </a:p>
      </dgm:t>
    </dgm:pt>
    <dgm:pt modelId="{9D32D125-6597-48D1-816B-5068C3CD5182}" type="sibTrans" cxnId="{81947E2B-8418-4EAC-966A-C56DDFC706E0}">
      <dgm:prSet/>
      <dgm:spPr/>
      <dgm:t>
        <a:bodyPr/>
        <a:lstStyle/>
        <a:p>
          <a:endParaRPr lang="pl-PL"/>
        </a:p>
      </dgm:t>
    </dgm:pt>
    <dgm:pt modelId="{79251424-571A-452D-B0C0-9D4D860E5B3D}">
      <dgm:prSet custT="1"/>
      <dgm:spPr/>
      <dgm:t>
        <a:bodyPr/>
        <a:lstStyle/>
        <a:p>
          <a:pPr algn="l" rtl="0"/>
          <a:r>
            <a:rPr lang="pl-PL" sz="1400" b="1" dirty="0" smtClean="0"/>
            <a:t>6d – ochrona przyrody (OSI)</a:t>
          </a:r>
          <a:endParaRPr lang="pl-PL" sz="1400" dirty="0"/>
        </a:p>
      </dgm:t>
    </dgm:pt>
    <dgm:pt modelId="{1F08CE5D-FE65-4475-ADC0-020B2DD6D6B8}" type="parTrans" cxnId="{99CBD58E-1D39-4973-8E76-85C259C0BDE5}">
      <dgm:prSet/>
      <dgm:spPr/>
      <dgm:t>
        <a:bodyPr/>
        <a:lstStyle/>
        <a:p>
          <a:endParaRPr lang="pl-PL"/>
        </a:p>
      </dgm:t>
    </dgm:pt>
    <dgm:pt modelId="{BC043E04-7D3D-4C81-8903-123C4AC45CAC}" type="sibTrans" cxnId="{99CBD58E-1D39-4973-8E76-85C259C0BDE5}">
      <dgm:prSet/>
      <dgm:spPr/>
      <dgm:t>
        <a:bodyPr/>
        <a:lstStyle/>
        <a:p>
          <a:endParaRPr lang="pl-PL"/>
        </a:p>
      </dgm:t>
    </dgm:pt>
    <dgm:pt modelId="{63C8F6E8-6F32-45A7-BAEA-3F206C7A7ECC}">
      <dgm:prSet custT="1"/>
      <dgm:spPr/>
      <dgm:t>
        <a:bodyPr/>
        <a:lstStyle/>
        <a:p>
          <a:pPr algn="l" rtl="0"/>
          <a:r>
            <a:rPr lang="pl-PL" sz="1400" b="1" dirty="0" smtClean="0"/>
            <a:t>10a – inwestycje w infrastrukturę wychowania przedszkolnego</a:t>
          </a:r>
          <a:endParaRPr lang="pl-PL" sz="1400" dirty="0"/>
        </a:p>
      </dgm:t>
    </dgm:pt>
    <dgm:pt modelId="{0227E76D-BCA6-4932-A814-E1FC1DE03014}" type="parTrans" cxnId="{FC2B86DB-2A63-45B4-8313-3F06971E2B32}">
      <dgm:prSet/>
      <dgm:spPr/>
      <dgm:t>
        <a:bodyPr/>
        <a:lstStyle/>
        <a:p>
          <a:endParaRPr lang="pl-PL"/>
        </a:p>
      </dgm:t>
    </dgm:pt>
    <dgm:pt modelId="{9ADD1949-066B-4E78-ABEA-25CA8A3C50D6}" type="sibTrans" cxnId="{FC2B86DB-2A63-45B4-8313-3F06971E2B32}">
      <dgm:prSet/>
      <dgm:spPr/>
      <dgm:t>
        <a:bodyPr/>
        <a:lstStyle/>
        <a:p>
          <a:endParaRPr lang="pl-PL"/>
        </a:p>
      </dgm:t>
    </dgm:pt>
    <dgm:pt modelId="{25DEAB8C-F337-421D-896C-106E838F8021}">
      <dgm:prSet custT="1"/>
      <dgm:spPr/>
      <dgm:t>
        <a:bodyPr/>
        <a:lstStyle/>
        <a:p>
          <a:pPr algn="l" rtl="0"/>
          <a:r>
            <a:rPr lang="pl-PL" sz="1400" b="1" dirty="0" smtClean="0"/>
            <a:t>10a – inwestycje w infrastrukturę kształcenia zawodowego</a:t>
          </a:r>
          <a:endParaRPr lang="pl-PL" sz="1400" dirty="0"/>
        </a:p>
      </dgm:t>
    </dgm:pt>
    <dgm:pt modelId="{FE7E60CE-5242-4BED-9EB4-8419BDD0CA06}" type="parTrans" cxnId="{94C01F35-79BC-409D-87AB-5D14DAF581CC}">
      <dgm:prSet/>
      <dgm:spPr/>
      <dgm:t>
        <a:bodyPr/>
        <a:lstStyle/>
        <a:p>
          <a:endParaRPr lang="pl-PL"/>
        </a:p>
      </dgm:t>
    </dgm:pt>
    <dgm:pt modelId="{FBE7EF9E-9CFF-4FE0-9280-5CA8FA691546}" type="sibTrans" cxnId="{94C01F35-79BC-409D-87AB-5D14DAF581CC}">
      <dgm:prSet/>
      <dgm:spPr/>
      <dgm:t>
        <a:bodyPr/>
        <a:lstStyle/>
        <a:p>
          <a:endParaRPr lang="pl-PL"/>
        </a:p>
      </dgm:t>
    </dgm:pt>
    <dgm:pt modelId="{F2EEFDF2-DF20-4E49-801A-5840AD7BF083}">
      <dgm:prSet custT="1"/>
      <dgm:spPr/>
      <dgm:t>
        <a:bodyPr/>
        <a:lstStyle/>
        <a:p>
          <a:pPr algn="l" rtl="0"/>
          <a:r>
            <a:rPr lang="pl-PL" sz="1400" b="1" dirty="0" smtClean="0"/>
            <a:t>8iv – zwiększenie dostępności miejsc świadczenia opieki nad dziećmi wieku do lat 3</a:t>
          </a:r>
          <a:endParaRPr lang="pl-PL" sz="1400" dirty="0"/>
        </a:p>
      </dgm:t>
    </dgm:pt>
    <dgm:pt modelId="{269FAF5B-A640-4605-B604-A98466B435ED}" type="parTrans" cxnId="{40D713E5-3853-40D0-AECA-5A7457461257}">
      <dgm:prSet/>
      <dgm:spPr/>
      <dgm:t>
        <a:bodyPr/>
        <a:lstStyle/>
        <a:p>
          <a:endParaRPr lang="pl-PL"/>
        </a:p>
      </dgm:t>
    </dgm:pt>
    <dgm:pt modelId="{9A03C139-C951-4D8C-8E31-64F1C314A8F7}" type="sibTrans" cxnId="{40D713E5-3853-40D0-AECA-5A7457461257}">
      <dgm:prSet/>
      <dgm:spPr/>
      <dgm:t>
        <a:bodyPr/>
        <a:lstStyle/>
        <a:p>
          <a:endParaRPr lang="pl-PL"/>
        </a:p>
      </dgm:t>
    </dgm:pt>
    <dgm:pt modelId="{CC75141E-A821-4265-8DF2-F412378203CA}">
      <dgm:prSet/>
      <dgm:spPr/>
      <dgm:t>
        <a:bodyPr/>
        <a:lstStyle/>
        <a:p>
          <a:pPr algn="l" rtl="0"/>
          <a:r>
            <a:rPr lang="pl-PL" b="1" dirty="0" smtClean="0"/>
            <a:t>9i – aktywne włączenie społeczne</a:t>
          </a:r>
          <a:endParaRPr lang="pl-PL" dirty="0"/>
        </a:p>
      </dgm:t>
    </dgm:pt>
    <dgm:pt modelId="{194BFFF9-A759-4C8C-853A-18536DB09C01}" type="parTrans" cxnId="{1371A1AB-34F0-40F3-943E-95DA3E95BCC8}">
      <dgm:prSet/>
      <dgm:spPr/>
      <dgm:t>
        <a:bodyPr/>
        <a:lstStyle/>
        <a:p>
          <a:endParaRPr lang="pl-PL"/>
        </a:p>
      </dgm:t>
    </dgm:pt>
    <dgm:pt modelId="{237D9C91-F4C9-4AAF-A3B0-CB3757E98FD5}" type="sibTrans" cxnId="{1371A1AB-34F0-40F3-943E-95DA3E95BCC8}">
      <dgm:prSet/>
      <dgm:spPr/>
      <dgm:t>
        <a:bodyPr/>
        <a:lstStyle/>
        <a:p>
          <a:endParaRPr lang="pl-PL"/>
        </a:p>
      </dgm:t>
    </dgm:pt>
    <dgm:pt modelId="{C5B2490F-7A83-4D2F-B043-5193B576B5BC}">
      <dgm:prSet/>
      <dgm:spPr/>
      <dgm:t>
        <a:bodyPr/>
        <a:lstStyle/>
        <a:p>
          <a:pPr algn="l" rtl="0"/>
          <a:r>
            <a:rPr lang="pl-PL" b="1" dirty="0" smtClean="0"/>
            <a:t>9iv – rozwój usług społecznych</a:t>
          </a:r>
          <a:endParaRPr lang="pl-PL" dirty="0"/>
        </a:p>
      </dgm:t>
    </dgm:pt>
    <dgm:pt modelId="{D9400E4F-7DB9-4596-8AB2-321BAFAA7745}" type="parTrans" cxnId="{6D3D3786-B53D-4A48-AC68-60AF257981F4}">
      <dgm:prSet/>
      <dgm:spPr/>
      <dgm:t>
        <a:bodyPr/>
        <a:lstStyle/>
        <a:p>
          <a:endParaRPr lang="pl-PL"/>
        </a:p>
      </dgm:t>
    </dgm:pt>
    <dgm:pt modelId="{BE2E4451-09BB-4D1D-90A2-C45099989F52}" type="sibTrans" cxnId="{6D3D3786-B53D-4A48-AC68-60AF257981F4}">
      <dgm:prSet/>
      <dgm:spPr/>
      <dgm:t>
        <a:bodyPr/>
        <a:lstStyle/>
        <a:p>
          <a:endParaRPr lang="pl-PL"/>
        </a:p>
      </dgm:t>
    </dgm:pt>
    <dgm:pt modelId="{A42C2F6F-4254-4171-8ADE-4C6CECB1B1BB}">
      <dgm:prSet/>
      <dgm:spPr/>
      <dgm:t>
        <a:bodyPr/>
        <a:lstStyle/>
        <a:p>
          <a:pPr algn="l" rtl="0"/>
          <a:r>
            <a:rPr lang="pl-PL" b="1" smtClean="0"/>
            <a:t>10i – kształcenie ogólne</a:t>
          </a:r>
          <a:endParaRPr lang="pl-PL"/>
        </a:p>
      </dgm:t>
    </dgm:pt>
    <dgm:pt modelId="{48031DAF-A954-41C5-B3B5-FB3EB5257B61}" type="parTrans" cxnId="{010456C4-7C70-4566-859A-6A3406423B4C}">
      <dgm:prSet/>
      <dgm:spPr/>
      <dgm:t>
        <a:bodyPr/>
        <a:lstStyle/>
        <a:p>
          <a:endParaRPr lang="pl-PL"/>
        </a:p>
      </dgm:t>
    </dgm:pt>
    <dgm:pt modelId="{2D8E8211-BAA7-4CC9-868C-C2F66046CB90}" type="sibTrans" cxnId="{010456C4-7C70-4566-859A-6A3406423B4C}">
      <dgm:prSet/>
      <dgm:spPr/>
      <dgm:t>
        <a:bodyPr/>
        <a:lstStyle/>
        <a:p>
          <a:endParaRPr lang="pl-PL"/>
        </a:p>
      </dgm:t>
    </dgm:pt>
    <dgm:pt modelId="{C29A7FFC-70E3-49D7-8376-65E883F116C3}">
      <dgm:prSet/>
      <dgm:spPr/>
      <dgm:t>
        <a:bodyPr/>
        <a:lstStyle/>
        <a:p>
          <a:pPr algn="l" rtl="0"/>
          <a:r>
            <a:rPr lang="pl-PL" b="1" dirty="0" smtClean="0"/>
            <a:t>10i – wychowanie przedszkolne</a:t>
          </a:r>
          <a:endParaRPr lang="pl-PL" dirty="0"/>
        </a:p>
      </dgm:t>
    </dgm:pt>
    <dgm:pt modelId="{46E5C43A-0D7E-408B-B15C-9B9833BAFA09}" type="parTrans" cxnId="{E03AE4A4-6582-4166-BF5C-A1DD5788A7F5}">
      <dgm:prSet/>
      <dgm:spPr/>
      <dgm:t>
        <a:bodyPr/>
        <a:lstStyle/>
        <a:p>
          <a:endParaRPr lang="pl-PL"/>
        </a:p>
      </dgm:t>
    </dgm:pt>
    <dgm:pt modelId="{58F5B479-8AD9-45F8-BCD2-DE5FDDBEB2DC}" type="sibTrans" cxnId="{E03AE4A4-6582-4166-BF5C-A1DD5788A7F5}">
      <dgm:prSet/>
      <dgm:spPr/>
      <dgm:t>
        <a:bodyPr/>
        <a:lstStyle/>
        <a:p>
          <a:endParaRPr lang="pl-PL"/>
        </a:p>
      </dgm:t>
    </dgm:pt>
    <dgm:pt modelId="{6EB4E51B-8E31-47C3-B427-FCFDBB383205}">
      <dgm:prSet/>
      <dgm:spPr/>
      <dgm:t>
        <a:bodyPr/>
        <a:lstStyle/>
        <a:p>
          <a:pPr algn="l" rtl="0"/>
          <a:r>
            <a:rPr lang="pl-PL" b="1" dirty="0" smtClean="0"/>
            <a:t>10i – kształcenie ogólne</a:t>
          </a:r>
          <a:endParaRPr lang="pl-PL" dirty="0"/>
        </a:p>
      </dgm:t>
    </dgm:pt>
    <dgm:pt modelId="{9710A244-6DE7-42CA-A897-F165E2AC076D}" type="parTrans" cxnId="{34370E63-AD04-46AE-B688-21C88848690F}">
      <dgm:prSet/>
      <dgm:spPr/>
      <dgm:t>
        <a:bodyPr/>
        <a:lstStyle/>
        <a:p>
          <a:endParaRPr lang="pl-PL"/>
        </a:p>
      </dgm:t>
    </dgm:pt>
    <dgm:pt modelId="{8B1CEC85-BD1B-4D9D-AABC-9D4ECF8E3E57}" type="sibTrans" cxnId="{34370E63-AD04-46AE-B688-21C88848690F}">
      <dgm:prSet/>
      <dgm:spPr/>
      <dgm:t>
        <a:bodyPr/>
        <a:lstStyle/>
        <a:p>
          <a:endParaRPr lang="pl-PL"/>
        </a:p>
      </dgm:t>
    </dgm:pt>
    <dgm:pt modelId="{29039448-FAFA-4080-84D6-B04890F4D475}">
      <dgm:prSet/>
      <dgm:spPr/>
      <dgm:t>
        <a:bodyPr/>
        <a:lstStyle/>
        <a:p>
          <a:pPr algn="l" rtl="0"/>
          <a:r>
            <a:rPr lang="pl-PL" b="1" dirty="0" smtClean="0"/>
            <a:t>10iv – kształcenie zawodowe</a:t>
          </a:r>
          <a:endParaRPr lang="pl-PL" dirty="0"/>
        </a:p>
      </dgm:t>
    </dgm:pt>
    <dgm:pt modelId="{024FE98A-0FF5-4BB1-B4FC-9020714A9EFF}" type="parTrans" cxnId="{014CB64A-F6F4-4DBD-B2E6-0497023784E3}">
      <dgm:prSet/>
      <dgm:spPr/>
      <dgm:t>
        <a:bodyPr/>
        <a:lstStyle/>
        <a:p>
          <a:endParaRPr lang="pl-PL"/>
        </a:p>
      </dgm:t>
    </dgm:pt>
    <dgm:pt modelId="{DB9B8BD7-B666-444B-B5CB-0C4C56901B70}" type="sibTrans" cxnId="{014CB64A-F6F4-4DBD-B2E6-0497023784E3}">
      <dgm:prSet/>
      <dgm:spPr/>
      <dgm:t>
        <a:bodyPr/>
        <a:lstStyle/>
        <a:p>
          <a:endParaRPr lang="pl-PL"/>
        </a:p>
      </dgm:t>
    </dgm:pt>
    <dgm:pt modelId="{C1CEE8C5-C075-4A29-8E6F-66DE7E3E89D2}" type="pres">
      <dgm:prSet presAssocID="{340D55A0-7657-4245-ADDD-4EB360C58C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AE2E667-AEC1-4129-8D2C-19FEB2261730}" type="pres">
      <dgm:prSet presAssocID="{B2A6F2A7-C380-421D-8BA3-BA96C7849258}" presName="linNode" presStyleCnt="0"/>
      <dgm:spPr/>
    </dgm:pt>
    <dgm:pt modelId="{A395B88C-0CDF-4701-AE72-9FC9A5996767}" type="pres">
      <dgm:prSet presAssocID="{B2A6F2A7-C380-421D-8BA3-BA96C7849258}" presName="parentText" presStyleLbl="node1" presStyleIdx="0" presStyleCnt="15" custScaleX="277778" custLinFactNeighborX="-1111" custLinFactNeighborY="-134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F68975-A239-48B5-BB0C-D5C95FD0DAD1}" type="pres">
      <dgm:prSet presAssocID="{EC69F677-4C74-40E6-9003-E2CF51E9F13E}" presName="sp" presStyleCnt="0"/>
      <dgm:spPr/>
    </dgm:pt>
    <dgm:pt modelId="{72368519-340D-4737-AFA1-30FE860CA3E3}" type="pres">
      <dgm:prSet presAssocID="{D5BF00C6-579B-44AA-AB3C-0F0EA0D265D5}" presName="linNode" presStyleCnt="0"/>
      <dgm:spPr/>
    </dgm:pt>
    <dgm:pt modelId="{D66D7974-E8F4-4DE4-9578-5D04086C31A9}" type="pres">
      <dgm:prSet presAssocID="{D5BF00C6-579B-44AA-AB3C-0F0EA0D265D5}" presName="parentText" presStyleLbl="node1" presStyleIdx="1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FA4F4F-2D58-4A33-AF0D-2FD94233ABC4}" type="pres">
      <dgm:prSet presAssocID="{96FB6E44-C2E5-401E-A907-916FA32DFBC5}" presName="sp" presStyleCnt="0"/>
      <dgm:spPr/>
    </dgm:pt>
    <dgm:pt modelId="{F638E5AE-A4F0-41A7-AD38-455802448153}" type="pres">
      <dgm:prSet presAssocID="{2B1C370D-B5BB-48A1-82AB-C73E5E73BA2E}" presName="linNode" presStyleCnt="0"/>
      <dgm:spPr/>
    </dgm:pt>
    <dgm:pt modelId="{BC69E6C1-555F-41E7-A0F6-72C6516ECE6E}" type="pres">
      <dgm:prSet presAssocID="{2B1C370D-B5BB-48A1-82AB-C73E5E73BA2E}" presName="parentText" presStyleLbl="node1" presStyleIdx="2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A7379-DE48-4A53-82CF-B9437C224A44}" type="pres">
      <dgm:prSet presAssocID="{511C5E92-EBC9-44B2-B3DD-95A0A116C616}" presName="sp" presStyleCnt="0"/>
      <dgm:spPr/>
    </dgm:pt>
    <dgm:pt modelId="{F2EE5329-E8EF-442C-969B-0DDB2DE511F5}" type="pres">
      <dgm:prSet presAssocID="{F3A11B5B-1477-4D68-9A70-75F87EF91EBF}" presName="linNode" presStyleCnt="0"/>
      <dgm:spPr/>
    </dgm:pt>
    <dgm:pt modelId="{AA046071-0647-4C7B-A4F8-EA4792919EE6}" type="pres">
      <dgm:prSet presAssocID="{F3A11B5B-1477-4D68-9A70-75F87EF91EBF}" presName="parentText" presStyleLbl="node1" presStyleIdx="3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B5B0C2-C40B-4677-977C-A1592967F399}" type="pres">
      <dgm:prSet presAssocID="{E9760741-4298-4A8B-BEF2-E6FC5E30A78F}" presName="sp" presStyleCnt="0"/>
      <dgm:spPr/>
    </dgm:pt>
    <dgm:pt modelId="{301FA479-3FB5-4989-B7D5-F52B8B5751AA}" type="pres">
      <dgm:prSet presAssocID="{25771FDC-7474-40E1-A87F-B1696A7A8699}" presName="linNode" presStyleCnt="0"/>
      <dgm:spPr/>
    </dgm:pt>
    <dgm:pt modelId="{3DC22E85-B871-4521-BB20-9337F1CFB4EC}" type="pres">
      <dgm:prSet presAssocID="{25771FDC-7474-40E1-A87F-B1696A7A8699}" presName="parentText" presStyleLbl="node1" presStyleIdx="4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CEEF8C-60E8-480C-8336-E4AE0C9B3DA1}" type="pres">
      <dgm:prSet presAssocID="{9D32D125-6597-48D1-816B-5068C3CD5182}" presName="sp" presStyleCnt="0"/>
      <dgm:spPr/>
    </dgm:pt>
    <dgm:pt modelId="{215AA143-61F5-4FF8-BC2C-14153D46D7F7}" type="pres">
      <dgm:prSet presAssocID="{79251424-571A-452D-B0C0-9D4D860E5B3D}" presName="linNode" presStyleCnt="0"/>
      <dgm:spPr/>
    </dgm:pt>
    <dgm:pt modelId="{89ECC594-9037-4710-B19B-F2AC11B202F5}" type="pres">
      <dgm:prSet presAssocID="{79251424-571A-452D-B0C0-9D4D860E5B3D}" presName="parentText" presStyleLbl="node1" presStyleIdx="5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2CD627-212D-4CF6-8515-5BBF44FD7D3E}" type="pres">
      <dgm:prSet presAssocID="{BC043E04-7D3D-4C81-8903-123C4AC45CAC}" presName="sp" presStyleCnt="0"/>
      <dgm:spPr/>
    </dgm:pt>
    <dgm:pt modelId="{C2308650-E4E4-430C-B746-D207526D8BE4}" type="pres">
      <dgm:prSet presAssocID="{63C8F6E8-6F32-45A7-BAEA-3F206C7A7ECC}" presName="linNode" presStyleCnt="0"/>
      <dgm:spPr/>
    </dgm:pt>
    <dgm:pt modelId="{0D7223B9-E21D-45F3-9D39-F282AD4A0035}" type="pres">
      <dgm:prSet presAssocID="{63C8F6E8-6F32-45A7-BAEA-3F206C7A7ECC}" presName="parentText" presStyleLbl="node1" presStyleIdx="6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69E286-4AA9-42FC-8269-85840FFD90AA}" type="pres">
      <dgm:prSet presAssocID="{9ADD1949-066B-4E78-ABEA-25CA8A3C50D6}" presName="sp" presStyleCnt="0"/>
      <dgm:spPr/>
    </dgm:pt>
    <dgm:pt modelId="{B3CB192D-9DB4-4A51-A2B7-189418ADD908}" type="pres">
      <dgm:prSet presAssocID="{25DEAB8C-F337-421D-896C-106E838F8021}" presName="linNode" presStyleCnt="0"/>
      <dgm:spPr/>
    </dgm:pt>
    <dgm:pt modelId="{3B612586-D947-4628-99C5-83F89A978ED2}" type="pres">
      <dgm:prSet presAssocID="{25DEAB8C-F337-421D-896C-106E838F8021}" presName="parentText" presStyleLbl="node1" presStyleIdx="7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1ADBAB-6776-4C84-B118-C5759398608F}" type="pres">
      <dgm:prSet presAssocID="{FBE7EF9E-9CFF-4FE0-9280-5CA8FA691546}" presName="sp" presStyleCnt="0"/>
      <dgm:spPr/>
    </dgm:pt>
    <dgm:pt modelId="{82A370F8-7997-47A4-94DA-50CDA0BC3D67}" type="pres">
      <dgm:prSet presAssocID="{F2EEFDF2-DF20-4E49-801A-5840AD7BF083}" presName="linNode" presStyleCnt="0"/>
      <dgm:spPr/>
    </dgm:pt>
    <dgm:pt modelId="{5958C565-5291-4FDD-BB55-E05B0E5F8F42}" type="pres">
      <dgm:prSet presAssocID="{F2EEFDF2-DF20-4E49-801A-5840AD7BF083}" presName="parentText" presStyleLbl="node1" presStyleIdx="8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63D127-D1C8-4073-8DF5-ED4633E95829}" type="pres">
      <dgm:prSet presAssocID="{9A03C139-C951-4D8C-8E31-64F1C314A8F7}" presName="sp" presStyleCnt="0"/>
      <dgm:spPr/>
    </dgm:pt>
    <dgm:pt modelId="{7994534F-9A58-4EE2-8BDB-7BA95CC8FE32}" type="pres">
      <dgm:prSet presAssocID="{CC75141E-A821-4265-8DF2-F412378203CA}" presName="linNode" presStyleCnt="0"/>
      <dgm:spPr/>
    </dgm:pt>
    <dgm:pt modelId="{01299E16-31D2-4060-833D-A2B8DA917343}" type="pres">
      <dgm:prSet presAssocID="{CC75141E-A821-4265-8DF2-F412378203CA}" presName="parentText" presStyleLbl="node1" presStyleIdx="9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F0BEEE-27DE-45C8-AB8A-0A22B741DF5B}" type="pres">
      <dgm:prSet presAssocID="{237D9C91-F4C9-4AAF-A3B0-CB3757E98FD5}" presName="sp" presStyleCnt="0"/>
      <dgm:spPr/>
    </dgm:pt>
    <dgm:pt modelId="{E1EED87C-DF6D-42D7-B438-AEA5801F47D6}" type="pres">
      <dgm:prSet presAssocID="{C5B2490F-7A83-4D2F-B043-5193B576B5BC}" presName="linNode" presStyleCnt="0"/>
      <dgm:spPr/>
    </dgm:pt>
    <dgm:pt modelId="{24E47466-F0F2-4CE7-B2BE-FED75D1CB007}" type="pres">
      <dgm:prSet presAssocID="{C5B2490F-7A83-4D2F-B043-5193B576B5BC}" presName="parentText" presStyleLbl="node1" presStyleIdx="10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66ABF9-5A32-4950-AF45-2F0A7AE458BD}" type="pres">
      <dgm:prSet presAssocID="{BE2E4451-09BB-4D1D-90A2-C45099989F52}" presName="sp" presStyleCnt="0"/>
      <dgm:spPr/>
    </dgm:pt>
    <dgm:pt modelId="{FB0B9863-CE32-448E-9FCD-50B3D2150CF4}" type="pres">
      <dgm:prSet presAssocID="{A42C2F6F-4254-4171-8ADE-4C6CECB1B1BB}" presName="linNode" presStyleCnt="0"/>
      <dgm:spPr/>
    </dgm:pt>
    <dgm:pt modelId="{041B96E0-94A4-4CC3-B84D-B0D75D667955}" type="pres">
      <dgm:prSet presAssocID="{A42C2F6F-4254-4171-8ADE-4C6CECB1B1BB}" presName="parentText" presStyleLbl="node1" presStyleIdx="11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2D0C9D-B735-44B3-9875-A76AEF019996}" type="pres">
      <dgm:prSet presAssocID="{2D8E8211-BAA7-4CC9-868C-C2F66046CB90}" presName="sp" presStyleCnt="0"/>
      <dgm:spPr/>
    </dgm:pt>
    <dgm:pt modelId="{82D23F2F-1A90-4B92-BFF2-55D33C493259}" type="pres">
      <dgm:prSet presAssocID="{C29A7FFC-70E3-49D7-8376-65E883F116C3}" presName="linNode" presStyleCnt="0"/>
      <dgm:spPr/>
    </dgm:pt>
    <dgm:pt modelId="{708E8147-D671-43D7-89E6-017530EB4283}" type="pres">
      <dgm:prSet presAssocID="{C29A7FFC-70E3-49D7-8376-65E883F116C3}" presName="parentText" presStyleLbl="node1" presStyleIdx="12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13D82A-B3DC-4305-ACA1-F50182A7A633}" type="pres">
      <dgm:prSet presAssocID="{58F5B479-8AD9-45F8-BCD2-DE5FDDBEB2DC}" presName="sp" presStyleCnt="0"/>
      <dgm:spPr/>
    </dgm:pt>
    <dgm:pt modelId="{3C8FD35D-8428-454D-ACEB-11009A2E72EF}" type="pres">
      <dgm:prSet presAssocID="{6EB4E51B-8E31-47C3-B427-FCFDBB383205}" presName="linNode" presStyleCnt="0"/>
      <dgm:spPr/>
    </dgm:pt>
    <dgm:pt modelId="{E118966E-3A6A-4A05-A322-08B78666B5D6}" type="pres">
      <dgm:prSet presAssocID="{6EB4E51B-8E31-47C3-B427-FCFDBB383205}" presName="parentText" presStyleLbl="node1" presStyleIdx="13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8089E-7DFA-4195-9264-2489EA574CFB}" type="pres">
      <dgm:prSet presAssocID="{8B1CEC85-BD1B-4D9D-AABC-9D4ECF8E3E57}" presName="sp" presStyleCnt="0"/>
      <dgm:spPr/>
    </dgm:pt>
    <dgm:pt modelId="{945065AD-3DB5-46BE-9079-BE6585A171B4}" type="pres">
      <dgm:prSet presAssocID="{29039448-FAFA-4080-84D6-B04890F4D475}" presName="linNode" presStyleCnt="0"/>
      <dgm:spPr/>
    </dgm:pt>
    <dgm:pt modelId="{7DBF53B6-4486-4FAD-9483-C6DA49A9DAA4}" type="pres">
      <dgm:prSet presAssocID="{29039448-FAFA-4080-84D6-B04890F4D475}" presName="parentText" presStyleLbl="node1" presStyleIdx="14" presStyleCnt="1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57343BC-9FB0-4422-9C6D-929F2AA19E5B}" type="presOf" srcId="{F3A11B5B-1477-4D68-9A70-75F87EF91EBF}" destId="{AA046071-0647-4C7B-A4F8-EA4792919EE6}" srcOrd="0" destOrd="0" presId="urn:microsoft.com/office/officeart/2005/8/layout/vList5"/>
    <dgm:cxn modelId="{75D509C7-BE83-4FBC-AB21-229E11B00B89}" srcId="{340D55A0-7657-4245-ADDD-4EB360C58C4D}" destId="{2B1C370D-B5BB-48A1-82AB-C73E5E73BA2E}" srcOrd="2" destOrd="0" parTransId="{3DAE395F-D424-4DA0-8F83-3DB364F1B039}" sibTransId="{511C5E92-EBC9-44B2-B3DD-95A0A116C616}"/>
    <dgm:cxn modelId="{AE30E8E8-A87A-4C83-9CCD-B244E6F82392}" type="presOf" srcId="{C29A7FFC-70E3-49D7-8376-65E883F116C3}" destId="{708E8147-D671-43D7-89E6-017530EB4283}" srcOrd="0" destOrd="0" presId="urn:microsoft.com/office/officeart/2005/8/layout/vList5"/>
    <dgm:cxn modelId="{FC2B86DB-2A63-45B4-8313-3F06971E2B32}" srcId="{340D55A0-7657-4245-ADDD-4EB360C58C4D}" destId="{63C8F6E8-6F32-45A7-BAEA-3F206C7A7ECC}" srcOrd="6" destOrd="0" parTransId="{0227E76D-BCA6-4932-A814-E1FC1DE03014}" sibTransId="{9ADD1949-066B-4E78-ABEA-25CA8A3C50D6}"/>
    <dgm:cxn modelId="{51BCC9AE-BF8D-4997-BA97-2AA73BB5AD45}" type="presOf" srcId="{2B1C370D-B5BB-48A1-82AB-C73E5E73BA2E}" destId="{BC69E6C1-555F-41E7-A0F6-72C6516ECE6E}" srcOrd="0" destOrd="0" presId="urn:microsoft.com/office/officeart/2005/8/layout/vList5"/>
    <dgm:cxn modelId="{88D34F50-B2B2-4B71-814A-98311EC96E6C}" type="presOf" srcId="{D5BF00C6-579B-44AA-AB3C-0F0EA0D265D5}" destId="{D66D7974-E8F4-4DE4-9578-5D04086C31A9}" srcOrd="0" destOrd="0" presId="urn:microsoft.com/office/officeart/2005/8/layout/vList5"/>
    <dgm:cxn modelId="{CD49FE52-E9BA-41C1-A395-1BD2B9E71496}" type="presOf" srcId="{F2EEFDF2-DF20-4E49-801A-5840AD7BF083}" destId="{5958C565-5291-4FDD-BB55-E05B0E5F8F42}" srcOrd="0" destOrd="0" presId="urn:microsoft.com/office/officeart/2005/8/layout/vList5"/>
    <dgm:cxn modelId="{8519C7F6-21F5-422E-8D50-5005202890EE}" type="presOf" srcId="{340D55A0-7657-4245-ADDD-4EB360C58C4D}" destId="{C1CEE8C5-C075-4A29-8E6F-66DE7E3E89D2}" srcOrd="0" destOrd="0" presId="urn:microsoft.com/office/officeart/2005/8/layout/vList5"/>
    <dgm:cxn modelId="{6D3D3786-B53D-4A48-AC68-60AF257981F4}" srcId="{340D55A0-7657-4245-ADDD-4EB360C58C4D}" destId="{C5B2490F-7A83-4D2F-B043-5193B576B5BC}" srcOrd="10" destOrd="0" parTransId="{D9400E4F-7DB9-4596-8AB2-321BAFAA7745}" sibTransId="{BE2E4451-09BB-4D1D-90A2-C45099989F52}"/>
    <dgm:cxn modelId="{E03AE4A4-6582-4166-BF5C-A1DD5788A7F5}" srcId="{340D55A0-7657-4245-ADDD-4EB360C58C4D}" destId="{C29A7FFC-70E3-49D7-8376-65E883F116C3}" srcOrd="12" destOrd="0" parTransId="{46E5C43A-0D7E-408B-B15C-9B9833BAFA09}" sibTransId="{58F5B479-8AD9-45F8-BCD2-DE5FDDBEB2DC}"/>
    <dgm:cxn modelId="{40D713E5-3853-40D0-AECA-5A7457461257}" srcId="{340D55A0-7657-4245-ADDD-4EB360C58C4D}" destId="{F2EEFDF2-DF20-4E49-801A-5840AD7BF083}" srcOrd="8" destOrd="0" parTransId="{269FAF5B-A640-4605-B604-A98466B435ED}" sibTransId="{9A03C139-C951-4D8C-8E31-64F1C314A8F7}"/>
    <dgm:cxn modelId="{26AA0294-1F96-4C48-8793-D162589108A4}" type="presOf" srcId="{25771FDC-7474-40E1-A87F-B1696A7A8699}" destId="{3DC22E85-B871-4521-BB20-9337F1CFB4EC}" srcOrd="0" destOrd="0" presId="urn:microsoft.com/office/officeart/2005/8/layout/vList5"/>
    <dgm:cxn modelId="{04417E4F-B0A1-4B90-9038-3CDCFF75D67A}" type="presOf" srcId="{25DEAB8C-F337-421D-896C-106E838F8021}" destId="{3B612586-D947-4628-99C5-83F89A978ED2}" srcOrd="0" destOrd="0" presId="urn:microsoft.com/office/officeart/2005/8/layout/vList5"/>
    <dgm:cxn modelId="{377A9789-4245-41AB-A3EF-18A5FA39EB63}" type="presOf" srcId="{29039448-FAFA-4080-84D6-B04890F4D475}" destId="{7DBF53B6-4486-4FAD-9483-C6DA49A9DAA4}" srcOrd="0" destOrd="0" presId="urn:microsoft.com/office/officeart/2005/8/layout/vList5"/>
    <dgm:cxn modelId="{E605ABFA-84C8-495F-A0FD-749E1A56E932}" type="presOf" srcId="{6EB4E51B-8E31-47C3-B427-FCFDBB383205}" destId="{E118966E-3A6A-4A05-A322-08B78666B5D6}" srcOrd="0" destOrd="0" presId="urn:microsoft.com/office/officeart/2005/8/layout/vList5"/>
    <dgm:cxn modelId="{94DBD326-B014-4C32-A2D9-7B17E74B09F5}" type="presOf" srcId="{CC75141E-A821-4265-8DF2-F412378203CA}" destId="{01299E16-31D2-4060-833D-A2B8DA917343}" srcOrd="0" destOrd="0" presId="urn:microsoft.com/office/officeart/2005/8/layout/vList5"/>
    <dgm:cxn modelId="{014CB64A-F6F4-4DBD-B2E6-0497023784E3}" srcId="{340D55A0-7657-4245-ADDD-4EB360C58C4D}" destId="{29039448-FAFA-4080-84D6-B04890F4D475}" srcOrd="14" destOrd="0" parTransId="{024FE98A-0FF5-4BB1-B4FC-9020714A9EFF}" sibTransId="{DB9B8BD7-B666-444B-B5CB-0C4C56901B70}"/>
    <dgm:cxn modelId="{DABF3B5C-E09F-44E1-BAB4-ADD676CFD691}" srcId="{340D55A0-7657-4245-ADDD-4EB360C58C4D}" destId="{F3A11B5B-1477-4D68-9A70-75F87EF91EBF}" srcOrd="3" destOrd="0" parTransId="{41AEA243-43C8-40A8-A372-25AB118A53C5}" sibTransId="{E9760741-4298-4A8B-BEF2-E6FC5E30A78F}"/>
    <dgm:cxn modelId="{5BDEE01D-3829-4DB0-B388-68C862E77A72}" type="presOf" srcId="{B2A6F2A7-C380-421D-8BA3-BA96C7849258}" destId="{A395B88C-0CDF-4701-AE72-9FC9A5996767}" srcOrd="0" destOrd="0" presId="urn:microsoft.com/office/officeart/2005/8/layout/vList5"/>
    <dgm:cxn modelId="{99CBD58E-1D39-4973-8E76-85C259C0BDE5}" srcId="{340D55A0-7657-4245-ADDD-4EB360C58C4D}" destId="{79251424-571A-452D-B0C0-9D4D860E5B3D}" srcOrd="5" destOrd="0" parTransId="{1F08CE5D-FE65-4475-ADC0-020B2DD6D6B8}" sibTransId="{BC043E04-7D3D-4C81-8903-123C4AC45CAC}"/>
    <dgm:cxn modelId="{1371A1AB-34F0-40F3-943E-95DA3E95BCC8}" srcId="{340D55A0-7657-4245-ADDD-4EB360C58C4D}" destId="{CC75141E-A821-4265-8DF2-F412378203CA}" srcOrd="9" destOrd="0" parTransId="{194BFFF9-A759-4C8C-853A-18536DB09C01}" sibTransId="{237D9C91-F4C9-4AAF-A3B0-CB3757E98FD5}"/>
    <dgm:cxn modelId="{34370E63-AD04-46AE-B688-21C88848690F}" srcId="{340D55A0-7657-4245-ADDD-4EB360C58C4D}" destId="{6EB4E51B-8E31-47C3-B427-FCFDBB383205}" srcOrd="13" destOrd="0" parTransId="{9710A244-6DE7-42CA-A897-F165E2AC076D}" sibTransId="{8B1CEC85-BD1B-4D9D-AABC-9D4ECF8E3E57}"/>
    <dgm:cxn modelId="{C887313B-2DD1-40BA-84E3-4DE384AF3FF0}" type="presOf" srcId="{63C8F6E8-6F32-45A7-BAEA-3F206C7A7ECC}" destId="{0D7223B9-E21D-45F3-9D39-F282AD4A0035}" srcOrd="0" destOrd="0" presId="urn:microsoft.com/office/officeart/2005/8/layout/vList5"/>
    <dgm:cxn modelId="{062089C9-FD68-4EAF-94BA-0BF100D7ED12}" srcId="{340D55A0-7657-4245-ADDD-4EB360C58C4D}" destId="{D5BF00C6-579B-44AA-AB3C-0F0EA0D265D5}" srcOrd="1" destOrd="0" parTransId="{FFD1DCBD-387D-4286-9E46-1BD57A780BF5}" sibTransId="{96FB6E44-C2E5-401E-A907-916FA32DFBC5}"/>
    <dgm:cxn modelId="{4FEFCDB4-5649-4D84-BDF7-BADA4BE5251A}" type="presOf" srcId="{A42C2F6F-4254-4171-8ADE-4C6CECB1B1BB}" destId="{041B96E0-94A4-4CC3-B84D-B0D75D667955}" srcOrd="0" destOrd="0" presId="urn:microsoft.com/office/officeart/2005/8/layout/vList5"/>
    <dgm:cxn modelId="{B10FF613-A4B1-42FC-8D7B-F4C5286D55BD}" type="presOf" srcId="{C5B2490F-7A83-4D2F-B043-5193B576B5BC}" destId="{24E47466-F0F2-4CE7-B2BE-FED75D1CB007}" srcOrd="0" destOrd="0" presId="urn:microsoft.com/office/officeart/2005/8/layout/vList5"/>
    <dgm:cxn modelId="{26230A88-44FE-4709-B3F5-2228EEBD9EA8}" type="presOf" srcId="{79251424-571A-452D-B0C0-9D4D860E5B3D}" destId="{89ECC594-9037-4710-B19B-F2AC11B202F5}" srcOrd="0" destOrd="0" presId="urn:microsoft.com/office/officeart/2005/8/layout/vList5"/>
    <dgm:cxn modelId="{81947E2B-8418-4EAC-966A-C56DDFC706E0}" srcId="{340D55A0-7657-4245-ADDD-4EB360C58C4D}" destId="{25771FDC-7474-40E1-A87F-B1696A7A8699}" srcOrd="4" destOrd="0" parTransId="{5C773530-8FB4-49E2-805A-25C5C7B186D0}" sibTransId="{9D32D125-6597-48D1-816B-5068C3CD5182}"/>
    <dgm:cxn modelId="{94C01F35-79BC-409D-87AB-5D14DAF581CC}" srcId="{340D55A0-7657-4245-ADDD-4EB360C58C4D}" destId="{25DEAB8C-F337-421D-896C-106E838F8021}" srcOrd="7" destOrd="0" parTransId="{FE7E60CE-5242-4BED-9EB4-8419BDD0CA06}" sibTransId="{FBE7EF9E-9CFF-4FE0-9280-5CA8FA691546}"/>
    <dgm:cxn modelId="{010456C4-7C70-4566-859A-6A3406423B4C}" srcId="{340D55A0-7657-4245-ADDD-4EB360C58C4D}" destId="{A42C2F6F-4254-4171-8ADE-4C6CECB1B1BB}" srcOrd="11" destOrd="0" parTransId="{48031DAF-A954-41C5-B3B5-FB3EB5257B61}" sibTransId="{2D8E8211-BAA7-4CC9-868C-C2F66046CB90}"/>
    <dgm:cxn modelId="{67E7D9E8-255B-4A66-B212-54CFD98C0039}" srcId="{340D55A0-7657-4245-ADDD-4EB360C58C4D}" destId="{B2A6F2A7-C380-421D-8BA3-BA96C7849258}" srcOrd="0" destOrd="0" parTransId="{4AA3D07C-D907-456F-8193-05A1931608B8}" sibTransId="{EC69F677-4C74-40E6-9003-E2CF51E9F13E}"/>
    <dgm:cxn modelId="{B7E270E6-817E-4D17-BF87-70CB67CB2702}" type="presParOf" srcId="{C1CEE8C5-C075-4A29-8E6F-66DE7E3E89D2}" destId="{8AE2E667-AEC1-4129-8D2C-19FEB2261730}" srcOrd="0" destOrd="0" presId="urn:microsoft.com/office/officeart/2005/8/layout/vList5"/>
    <dgm:cxn modelId="{A714A3A8-8085-447A-A353-77951DD9704C}" type="presParOf" srcId="{8AE2E667-AEC1-4129-8D2C-19FEB2261730}" destId="{A395B88C-0CDF-4701-AE72-9FC9A5996767}" srcOrd="0" destOrd="0" presId="urn:microsoft.com/office/officeart/2005/8/layout/vList5"/>
    <dgm:cxn modelId="{FBD08B3D-032F-4107-AE53-BA8B5FCC0B9E}" type="presParOf" srcId="{C1CEE8C5-C075-4A29-8E6F-66DE7E3E89D2}" destId="{DBF68975-A239-48B5-BB0C-D5C95FD0DAD1}" srcOrd="1" destOrd="0" presId="urn:microsoft.com/office/officeart/2005/8/layout/vList5"/>
    <dgm:cxn modelId="{B5901C0E-E7D2-4BEE-8515-8E7F77A5FD2F}" type="presParOf" srcId="{C1CEE8C5-C075-4A29-8E6F-66DE7E3E89D2}" destId="{72368519-340D-4737-AFA1-30FE860CA3E3}" srcOrd="2" destOrd="0" presId="urn:microsoft.com/office/officeart/2005/8/layout/vList5"/>
    <dgm:cxn modelId="{98F380CE-CD8F-4D7C-93B3-6767D28D3F7E}" type="presParOf" srcId="{72368519-340D-4737-AFA1-30FE860CA3E3}" destId="{D66D7974-E8F4-4DE4-9578-5D04086C31A9}" srcOrd="0" destOrd="0" presId="urn:microsoft.com/office/officeart/2005/8/layout/vList5"/>
    <dgm:cxn modelId="{42651C2E-E47C-41D2-BA74-C7125DF55E76}" type="presParOf" srcId="{C1CEE8C5-C075-4A29-8E6F-66DE7E3E89D2}" destId="{D7FA4F4F-2D58-4A33-AF0D-2FD94233ABC4}" srcOrd="3" destOrd="0" presId="urn:microsoft.com/office/officeart/2005/8/layout/vList5"/>
    <dgm:cxn modelId="{07B54EE3-8DB9-4081-B962-2129E5BCA578}" type="presParOf" srcId="{C1CEE8C5-C075-4A29-8E6F-66DE7E3E89D2}" destId="{F638E5AE-A4F0-41A7-AD38-455802448153}" srcOrd="4" destOrd="0" presId="urn:microsoft.com/office/officeart/2005/8/layout/vList5"/>
    <dgm:cxn modelId="{3E241020-B272-4E50-A6EC-5A8E065A5B19}" type="presParOf" srcId="{F638E5AE-A4F0-41A7-AD38-455802448153}" destId="{BC69E6C1-555F-41E7-A0F6-72C6516ECE6E}" srcOrd="0" destOrd="0" presId="urn:microsoft.com/office/officeart/2005/8/layout/vList5"/>
    <dgm:cxn modelId="{3AEE0F61-E3B5-49F5-8B7B-6B226E31D584}" type="presParOf" srcId="{C1CEE8C5-C075-4A29-8E6F-66DE7E3E89D2}" destId="{C4DA7379-DE48-4A53-82CF-B9437C224A44}" srcOrd="5" destOrd="0" presId="urn:microsoft.com/office/officeart/2005/8/layout/vList5"/>
    <dgm:cxn modelId="{C24B5E96-46C8-4319-9342-FE1EEA161D31}" type="presParOf" srcId="{C1CEE8C5-C075-4A29-8E6F-66DE7E3E89D2}" destId="{F2EE5329-E8EF-442C-969B-0DDB2DE511F5}" srcOrd="6" destOrd="0" presId="urn:microsoft.com/office/officeart/2005/8/layout/vList5"/>
    <dgm:cxn modelId="{F1D150AB-DC3B-4513-AE1D-218AD04FDCCA}" type="presParOf" srcId="{F2EE5329-E8EF-442C-969B-0DDB2DE511F5}" destId="{AA046071-0647-4C7B-A4F8-EA4792919EE6}" srcOrd="0" destOrd="0" presId="urn:microsoft.com/office/officeart/2005/8/layout/vList5"/>
    <dgm:cxn modelId="{5845F42C-FDB6-41C4-9412-809B67FAFAFC}" type="presParOf" srcId="{C1CEE8C5-C075-4A29-8E6F-66DE7E3E89D2}" destId="{A3B5B0C2-C40B-4677-977C-A1592967F399}" srcOrd="7" destOrd="0" presId="urn:microsoft.com/office/officeart/2005/8/layout/vList5"/>
    <dgm:cxn modelId="{3E6585E5-75D3-4E7C-8121-E435224DD822}" type="presParOf" srcId="{C1CEE8C5-C075-4A29-8E6F-66DE7E3E89D2}" destId="{301FA479-3FB5-4989-B7D5-F52B8B5751AA}" srcOrd="8" destOrd="0" presId="urn:microsoft.com/office/officeart/2005/8/layout/vList5"/>
    <dgm:cxn modelId="{3C2F3360-60C3-4A3F-98D1-423A22106D83}" type="presParOf" srcId="{301FA479-3FB5-4989-B7D5-F52B8B5751AA}" destId="{3DC22E85-B871-4521-BB20-9337F1CFB4EC}" srcOrd="0" destOrd="0" presId="urn:microsoft.com/office/officeart/2005/8/layout/vList5"/>
    <dgm:cxn modelId="{9CA45BD1-5517-4EEA-B1DF-6FC6AFD542F4}" type="presParOf" srcId="{C1CEE8C5-C075-4A29-8E6F-66DE7E3E89D2}" destId="{27CEEF8C-60E8-480C-8336-E4AE0C9B3DA1}" srcOrd="9" destOrd="0" presId="urn:microsoft.com/office/officeart/2005/8/layout/vList5"/>
    <dgm:cxn modelId="{BC39DE67-316D-4E64-8EF6-938855A462A5}" type="presParOf" srcId="{C1CEE8C5-C075-4A29-8E6F-66DE7E3E89D2}" destId="{215AA143-61F5-4FF8-BC2C-14153D46D7F7}" srcOrd="10" destOrd="0" presId="urn:microsoft.com/office/officeart/2005/8/layout/vList5"/>
    <dgm:cxn modelId="{43E71C83-8F26-40F9-A9D2-6706603BEA1C}" type="presParOf" srcId="{215AA143-61F5-4FF8-BC2C-14153D46D7F7}" destId="{89ECC594-9037-4710-B19B-F2AC11B202F5}" srcOrd="0" destOrd="0" presId="urn:microsoft.com/office/officeart/2005/8/layout/vList5"/>
    <dgm:cxn modelId="{2510786C-0D9A-4011-A91A-0E384E42C4D9}" type="presParOf" srcId="{C1CEE8C5-C075-4A29-8E6F-66DE7E3E89D2}" destId="{482CD627-212D-4CF6-8515-5BBF44FD7D3E}" srcOrd="11" destOrd="0" presId="urn:microsoft.com/office/officeart/2005/8/layout/vList5"/>
    <dgm:cxn modelId="{90A0ED4E-9F0C-4235-820B-B38BC8F810CD}" type="presParOf" srcId="{C1CEE8C5-C075-4A29-8E6F-66DE7E3E89D2}" destId="{C2308650-E4E4-430C-B746-D207526D8BE4}" srcOrd="12" destOrd="0" presId="urn:microsoft.com/office/officeart/2005/8/layout/vList5"/>
    <dgm:cxn modelId="{5FF8C600-0A21-4495-B5AE-28068184A33B}" type="presParOf" srcId="{C2308650-E4E4-430C-B746-D207526D8BE4}" destId="{0D7223B9-E21D-45F3-9D39-F282AD4A0035}" srcOrd="0" destOrd="0" presId="urn:microsoft.com/office/officeart/2005/8/layout/vList5"/>
    <dgm:cxn modelId="{5B24F330-77AF-46D3-810C-DFCBD1014D37}" type="presParOf" srcId="{C1CEE8C5-C075-4A29-8E6F-66DE7E3E89D2}" destId="{F269E286-4AA9-42FC-8269-85840FFD90AA}" srcOrd="13" destOrd="0" presId="urn:microsoft.com/office/officeart/2005/8/layout/vList5"/>
    <dgm:cxn modelId="{2ABE6954-5568-47C7-A1D5-445B39E231B8}" type="presParOf" srcId="{C1CEE8C5-C075-4A29-8E6F-66DE7E3E89D2}" destId="{B3CB192D-9DB4-4A51-A2B7-189418ADD908}" srcOrd="14" destOrd="0" presId="urn:microsoft.com/office/officeart/2005/8/layout/vList5"/>
    <dgm:cxn modelId="{0F8775E5-C055-4F30-9B03-4711AD357679}" type="presParOf" srcId="{B3CB192D-9DB4-4A51-A2B7-189418ADD908}" destId="{3B612586-D947-4628-99C5-83F89A978ED2}" srcOrd="0" destOrd="0" presId="urn:microsoft.com/office/officeart/2005/8/layout/vList5"/>
    <dgm:cxn modelId="{28564CAC-FDCC-4D69-B5F9-8E5567C42BE2}" type="presParOf" srcId="{C1CEE8C5-C075-4A29-8E6F-66DE7E3E89D2}" destId="{261ADBAB-6776-4C84-B118-C5759398608F}" srcOrd="15" destOrd="0" presId="urn:microsoft.com/office/officeart/2005/8/layout/vList5"/>
    <dgm:cxn modelId="{D20134F1-1F22-48DE-B947-A5B68997CD8A}" type="presParOf" srcId="{C1CEE8C5-C075-4A29-8E6F-66DE7E3E89D2}" destId="{82A370F8-7997-47A4-94DA-50CDA0BC3D67}" srcOrd="16" destOrd="0" presId="urn:microsoft.com/office/officeart/2005/8/layout/vList5"/>
    <dgm:cxn modelId="{C49B1929-AA05-4C93-9517-B820B638E4E6}" type="presParOf" srcId="{82A370F8-7997-47A4-94DA-50CDA0BC3D67}" destId="{5958C565-5291-4FDD-BB55-E05B0E5F8F42}" srcOrd="0" destOrd="0" presId="urn:microsoft.com/office/officeart/2005/8/layout/vList5"/>
    <dgm:cxn modelId="{5C12ED8F-4184-4A4D-9EF1-E85963DC016C}" type="presParOf" srcId="{C1CEE8C5-C075-4A29-8E6F-66DE7E3E89D2}" destId="{8F63D127-D1C8-4073-8DF5-ED4633E95829}" srcOrd="17" destOrd="0" presId="urn:microsoft.com/office/officeart/2005/8/layout/vList5"/>
    <dgm:cxn modelId="{EAA9E122-5045-4DDE-A486-C6CD70F94EEA}" type="presParOf" srcId="{C1CEE8C5-C075-4A29-8E6F-66DE7E3E89D2}" destId="{7994534F-9A58-4EE2-8BDB-7BA95CC8FE32}" srcOrd="18" destOrd="0" presId="urn:microsoft.com/office/officeart/2005/8/layout/vList5"/>
    <dgm:cxn modelId="{95365AFA-A56F-4DDC-91C1-3E7FAA0D696A}" type="presParOf" srcId="{7994534F-9A58-4EE2-8BDB-7BA95CC8FE32}" destId="{01299E16-31D2-4060-833D-A2B8DA917343}" srcOrd="0" destOrd="0" presId="urn:microsoft.com/office/officeart/2005/8/layout/vList5"/>
    <dgm:cxn modelId="{EF5B3F00-0428-4D27-A671-CB5B601A440F}" type="presParOf" srcId="{C1CEE8C5-C075-4A29-8E6F-66DE7E3E89D2}" destId="{04F0BEEE-27DE-45C8-AB8A-0A22B741DF5B}" srcOrd="19" destOrd="0" presId="urn:microsoft.com/office/officeart/2005/8/layout/vList5"/>
    <dgm:cxn modelId="{3E13E69D-FF7D-4F61-B3FD-1ED12D3B5904}" type="presParOf" srcId="{C1CEE8C5-C075-4A29-8E6F-66DE7E3E89D2}" destId="{E1EED87C-DF6D-42D7-B438-AEA5801F47D6}" srcOrd="20" destOrd="0" presId="urn:microsoft.com/office/officeart/2005/8/layout/vList5"/>
    <dgm:cxn modelId="{3CFCCCE9-61E9-4BE5-89EC-48B121358C2C}" type="presParOf" srcId="{E1EED87C-DF6D-42D7-B438-AEA5801F47D6}" destId="{24E47466-F0F2-4CE7-B2BE-FED75D1CB007}" srcOrd="0" destOrd="0" presId="urn:microsoft.com/office/officeart/2005/8/layout/vList5"/>
    <dgm:cxn modelId="{84D885A4-95DD-4C19-A3C1-32377D08BEA0}" type="presParOf" srcId="{C1CEE8C5-C075-4A29-8E6F-66DE7E3E89D2}" destId="{2C66ABF9-5A32-4950-AF45-2F0A7AE458BD}" srcOrd="21" destOrd="0" presId="urn:microsoft.com/office/officeart/2005/8/layout/vList5"/>
    <dgm:cxn modelId="{DBAD5A62-23ED-4232-AAD7-4AEC54DAE747}" type="presParOf" srcId="{C1CEE8C5-C075-4A29-8E6F-66DE7E3E89D2}" destId="{FB0B9863-CE32-448E-9FCD-50B3D2150CF4}" srcOrd="22" destOrd="0" presId="urn:microsoft.com/office/officeart/2005/8/layout/vList5"/>
    <dgm:cxn modelId="{DF1F3978-0352-473E-B9A5-8635316CA34F}" type="presParOf" srcId="{FB0B9863-CE32-448E-9FCD-50B3D2150CF4}" destId="{041B96E0-94A4-4CC3-B84D-B0D75D667955}" srcOrd="0" destOrd="0" presId="urn:microsoft.com/office/officeart/2005/8/layout/vList5"/>
    <dgm:cxn modelId="{A7A3022E-2DC5-46C1-8B6F-D8BF3530B661}" type="presParOf" srcId="{C1CEE8C5-C075-4A29-8E6F-66DE7E3E89D2}" destId="{452D0C9D-B735-44B3-9875-A76AEF019996}" srcOrd="23" destOrd="0" presId="urn:microsoft.com/office/officeart/2005/8/layout/vList5"/>
    <dgm:cxn modelId="{E0803FEE-46CD-4191-A7FF-F3738B9CF7CC}" type="presParOf" srcId="{C1CEE8C5-C075-4A29-8E6F-66DE7E3E89D2}" destId="{82D23F2F-1A90-4B92-BFF2-55D33C493259}" srcOrd="24" destOrd="0" presId="urn:microsoft.com/office/officeart/2005/8/layout/vList5"/>
    <dgm:cxn modelId="{2558F3E0-8F64-4B28-9926-6C1AA47176F8}" type="presParOf" srcId="{82D23F2F-1A90-4B92-BFF2-55D33C493259}" destId="{708E8147-D671-43D7-89E6-017530EB4283}" srcOrd="0" destOrd="0" presId="urn:microsoft.com/office/officeart/2005/8/layout/vList5"/>
    <dgm:cxn modelId="{22686165-42E0-4DED-9B7D-63F93A92CEA9}" type="presParOf" srcId="{C1CEE8C5-C075-4A29-8E6F-66DE7E3E89D2}" destId="{0513D82A-B3DC-4305-ACA1-F50182A7A633}" srcOrd="25" destOrd="0" presId="urn:microsoft.com/office/officeart/2005/8/layout/vList5"/>
    <dgm:cxn modelId="{418E28FD-4125-49EE-9ACB-647913F9EB01}" type="presParOf" srcId="{C1CEE8C5-C075-4A29-8E6F-66DE7E3E89D2}" destId="{3C8FD35D-8428-454D-ACEB-11009A2E72EF}" srcOrd="26" destOrd="0" presId="urn:microsoft.com/office/officeart/2005/8/layout/vList5"/>
    <dgm:cxn modelId="{8035D5A4-96A3-46B6-BACD-06249CD00CA3}" type="presParOf" srcId="{3C8FD35D-8428-454D-ACEB-11009A2E72EF}" destId="{E118966E-3A6A-4A05-A322-08B78666B5D6}" srcOrd="0" destOrd="0" presId="urn:microsoft.com/office/officeart/2005/8/layout/vList5"/>
    <dgm:cxn modelId="{7DA3732C-2226-4A48-AC24-F1E632DC1119}" type="presParOf" srcId="{C1CEE8C5-C075-4A29-8E6F-66DE7E3E89D2}" destId="{32A8089E-7DFA-4195-9264-2489EA574CFB}" srcOrd="27" destOrd="0" presId="urn:microsoft.com/office/officeart/2005/8/layout/vList5"/>
    <dgm:cxn modelId="{591CF7F5-2C01-46D9-AE85-FBDC6739B3A6}" type="presParOf" srcId="{C1CEE8C5-C075-4A29-8E6F-66DE7E3E89D2}" destId="{945065AD-3DB5-46BE-9079-BE6585A171B4}" srcOrd="28" destOrd="0" presId="urn:microsoft.com/office/officeart/2005/8/layout/vList5"/>
    <dgm:cxn modelId="{58513EF6-1BD4-4C67-83B4-43DCA08DB5A6}" type="presParOf" srcId="{945065AD-3DB5-46BE-9079-BE6585A171B4}" destId="{7DBF53B6-4486-4FAD-9483-C6DA49A9DA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51D2C-51FD-4217-8860-4B497339BD4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5C5741-EC1D-487C-9982-CF2EBDA470E8}">
      <dgm:prSet/>
      <dgm:spPr/>
      <dgm:t>
        <a:bodyPr/>
        <a:lstStyle/>
        <a:p>
          <a:pPr rtl="0"/>
          <a:r>
            <a:rPr lang="pl-PL" dirty="0" smtClean="0"/>
            <a:t>Weryfikacja 6 projektów (ok. 94 mln zł) w ramach Poddziałania 3.5.2 Zrównoważona mobilność miejska i promowanie strategii niskoemisyjnych </a:t>
          </a:r>
          <a:endParaRPr lang="pl-PL" dirty="0"/>
        </a:p>
      </dgm:t>
    </dgm:pt>
    <dgm:pt modelId="{6E2C5128-11D2-4217-990F-89CBAA7F12A9}" type="parTrans" cxnId="{97FF8BA3-F10A-4B2E-8D20-AC0B97909965}">
      <dgm:prSet/>
      <dgm:spPr/>
      <dgm:t>
        <a:bodyPr/>
        <a:lstStyle/>
        <a:p>
          <a:endParaRPr lang="pl-PL"/>
        </a:p>
      </dgm:t>
    </dgm:pt>
    <dgm:pt modelId="{CB249910-80C8-4173-B96F-D2BE36EBE2A4}" type="sibTrans" cxnId="{97FF8BA3-F10A-4B2E-8D20-AC0B97909965}">
      <dgm:prSet/>
      <dgm:spPr/>
      <dgm:t>
        <a:bodyPr/>
        <a:lstStyle/>
        <a:p>
          <a:endParaRPr lang="pl-PL" dirty="0"/>
        </a:p>
      </dgm:t>
    </dgm:pt>
    <dgm:pt modelId="{CD9BE7A9-A8D8-49B8-BC46-894E4BCD07F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 smtClean="0"/>
            <a:t>1 luty 2017 r.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dirty="0" smtClean="0"/>
            <a:t>Wpis zidentyfikowanych projektów do wykazu projektów stanowiących Załącznik nr 5 do Szczegółowego Opisu Osi Priorytetowych RPO WK-P na lata 2014-2020. </a:t>
          </a:r>
          <a:endParaRPr lang="pl-PL" sz="1200" dirty="0"/>
        </a:p>
      </dgm:t>
    </dgm:pt>
    <dgm:pt modelId="{EFC065EE-2ADB-41EC-BF4E-8B91B48F9195}" type="parTrans" cxnId="{C32E6B44-2963-4503-AC92-E1BCCFBB9A08}">
      <dgm:prSet/>
      <dgm:spPr/>
      <dgm:t>
        <a:bodyPr/>
        <a:lstStyle/>
        <a:p>
          <a:endParaRPr lang="pl-PL"/>
        </a:p>
      </dgm:t>
    </dgm:pt>
    <dgm:pt modelId="{19BC27D0-9E93-4FA7-B4F0-29A2FB389FF4}" type="sibTrans" cxnId="{C32E6B44-2963-4503-AC92-E1BCCFBB9A08}">
      <dgm:prSet/>
      <dgm:spPr/>
      <dgm:t>
        <a:bodyPr/>
        <a:lstStyle/>
        <a:p>
          <a:endParaRPr lang="pl-PL"/>
        </a:p>
      </dgm:t>
    </dgm:pt>
    <dgm:pt modelId="{8E55AF5C-C334-44DF-85B3-B62703EB714D}">
      <dgm:prSet/>
      <dgm:spPr/>
      <dgm:t>
        <a:bodyPr/>
        <a:lstStyle/>
        <a:p>
          <a:r>
            <a:rPr lang="pl-PL" dirty="0" smtClean="0"/>
            <a:t>Identyfikacja projektów w ramach Poddziałania 3.5.2 Zrównoważona mobilność miejska i promowanie strategii niskoemisyjnych </a:t>
          </a:r>
          <a:endParaRPr lang="pl-PL" dirty="0"/>
        </a:p>
      </dgm:t>
    </dgm:pt>
    <dgm:pt modelId="{7BB4928A-2D80-4C3A-9445-1DE9E1E79B50}" type="parTrans" cxnId="{0CDBEC70-C8CF-40D1-ACA6-18F8BFCF1F4E}">
      <dgm:prSet/>
      <dgm:spPr/>
      <dgm:t>
        <a:bodyPr/>
        <a:lstStyle/>
        <a:p>
          <a:endParaRPr lang="pl-PL"/>
        </a:p>
      </dgm:t>
    </dgm:pt>
    <dgm:pt modelId="{9D4F7DB7-84AE-495F-804B-F48011E274EE}" type="sibTrans" cxnId="{0CDBEC70-C8CF-40D1-ACA6-18F8BFCF1F4E}">
      <dgm:prSet/>
      <dgm:spPr/>
      <dgm:t>
        <a:bodyPr/>
        <a:lstStyle/>
        <a:p>
          <a:endParaRPr lang="pl-PL"/>
        </a:p>
      </dgm:t>
    </dgm:pt>
    <dgm:pt modelId="{4C76F7BE-7352-4F55-8DFF-D6BB7089D950}" type="pres">
      <dgm:prSet presAssocID="{62051D2C-51FD-4217-8860-4B497339BD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53ADDE3-AE34-44CD-B117-69CF0EFB1BF5}" type="pres">
      <dgm:prSet presAssocID="{8E55AF5C-C334-44DF-85B3-B62703EB71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EB1E0E-588A-4C19-BD86-2C5C491DD0C2}" type="pres">
      <dgm:prSet presAssocID="{9D4F7DB7-84AE-495F-804B-F48011E274EE}" presName="spacerL" presStyleCnt="0"/>
      <dgm:spPr/>
    </dgm:pt>
    <dgm:pt modelId="{34C3C2DC-92BA-4070-A2CE-1CBE320B578D}" type="pres">
      <dgm:prSet presAssocID="{9D4F7DB7-84AE-495F-804B-F48011E274EE}" presName="sibTrans" presStyleLbl="sibTrans2D1" presStyleIdx="0" presStyleCnt="2" custScaleX="30702" custScaleY="31498"/>
      <dgm:spPr/>
      <dgm:t>
        <a:bodyPr/>
        <a:lstStyle/>
        <a:p>
          <a:endParaRPr lang="pl-PL"/>
        </a:p>
      </dgm:t>
    </dgm:pt>
    <dgm:pt modelId="{7B1337B1-8396-4CF2-B97E-BE8A8D1AEF58}" type="pres">
      <dgm:prSet presAssocID="{9D4F7DB7-84AE-495F-804B-F48011E274EE}" presName="spacerR" presStyleCnt="0"/>
      <dgm:spPr/>
    </dgm:pt>
    <dgm:pt modelId="{0FBB3323-8498-4527-BEF2-8C0B7639D101}" type="pres">
      <dgm:prSet presAssocID="{325C5741-EC1D-487C-9982-CF2EBDA470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EFD008-2AE7-434B-A76F-D5CA13A29D12}" type="pres">
      <dgm:prSet presAssocID="{CB249910-80C8-4173-B96F-D2BE36EBE2A4}" presName="spacerL" presStyleCnt="0"/>
      <dgm:spPr/>
    </dgm:pt>
    <dgm:pt modelId="{06318A4F-B541-4AE8-8B55-A37EB5014E2A}" type="pres">
      <dgm:prSet presAssocID="{CB249910-80C8-4173-B96F-D2BE36EBE2A4}" presName="sibTrans" presStyleLbl="sibTrans2D1" presStyleIdx="1" presStyleCnt="2" custScaleX="30546" custScaleY="21395" custLinFactNeighborY="7635"/>
      <dgm:spPr/>
      <dgm:t>
        <a:bodyPr/>
        <a:lstStyle/>
        <a:p>
          <a:endParaRPr lang="pl-PL"/>
        </a:p>
      </dgm:t>
    </dgm:pt>
    <dgm:pt modelId="{CA112DDF-A054-4F01-B90E-C1434A53922B}" type="pres">
      <dgm:prSet presAssocID="{CB249910-80C8-4173-B96F-D2BE36EBE2A4}" presName="spacerR" presStyleCnt="0"/>
      <dgm:spPr/>
    </dgm:pt>
    <dgm:pt modelId="{CB1E5513-87EC-478C-85F9-06E05FE0A8E0}" type="pres">
      <dgm:prSet presAssocID="{CD9BE7A9-A8D8-49B8-BC46-894E4BCD07F8}" presName="node" presStyleLbl="node1" presStyleIdx="2" presStyleCnt="3" custScaleX="162085" custScaleY="1312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E7E45A-A30F-429B-9B0F-6ADF9459FC53}" type="presOf" srcId="{8E55AF5C-C334-44DF-85B3-B62703EB714D}" destId="{853ADDE3-AE34-44CD-B117-69CF0EFB1BF5}" srcOrd="0" destOrd="0" presId="urn:microsoft.com/office/officeart/2005/8/layout/equation1"/>
    <dgm:cxn modelId="{52A0BCBE-780B-4002-91C8-DAEEE590F5AB}" type="presOf" srcId="{CB249910-80C8-4173-B96F-D2BE36EBE2A4}" destId="{06318A4F-B541-4AE8-8B55-A37EB5014E2A}" srcOrd="0" destOrd="0" presId="urn:microsoft.com/office/officeart/2005/8/layout/equation1"/>
    <dgm:cxn modelId="{01290D3C-ED36-4BF2-89EE-1E5868F5E1B5}" type="presOf" srcId="{62051D2C-51FD-4217-8860-4B497339BD40}" destId="{4C76F7BE-7352-4F55-8DFF-D6BB7089D950}" srcOrd="0" destOrd="0" presId="urn:microsoft.com/office/officeart/2005/8/layout/equation1"/>
    <dgm:cxn modelId="{C32E6B44-2963-4503-AC92-E1BCCFBB9A08}" srcId="{62051D2C-51FD-4217-8860-4B497339BD40}" destId="{CD9BE7A9-A8D8-49B8-BC46-894E4BCD07F8}" srcOrd="2" destOrd="0" parTransId="{EFC065EE-2ADB-41EC-BF4E-8B91B48F9195}" sibTransId="{19BC27D0-9E93-4FA7-B4F0-29A2FB389FF4}"/>
    <dgm:cxn modelId="{A21C4009-3C42-4610-8039-E295F8921B4C}" type="presOf" srcId="{9D4F7DB7-84AE-495F-804B-F48011E274EE}" destId="{34C3C2DC-92BA-4070-A2CE-1CBE320B578D}" srcOrd="0" destOrd="0" presId="urn:microsoft.com/office/officeart/2005/8/layout/equation1"/>
    <dgm:cxn modelId="{0CDBEC70-C8CF-40D1-ACA6-18F8BFCF1F4E}" srcId="{62051D2C-51FD-4217-8860-4B497339BD40}" destId="{8E55AF5C-C334-44DF-85B3-B62703EB714D}" srcOrd="0" destOrd="0" parTransId="{7BB4928A-2D80-4C3A-9445-1DE9E1E79B50}" sibTransId="{9D4F7DB7-84AE-495F-804B-F48011E274EE}"/>
    <dgm:cxn modelId="{10586C46-C9C5-4B69-BD40-EF1109375FE4}" type="presOf" srcId="{CD9BE7A9-A8D8-49B8-BC46-894E4BCD07F8}" destId="{CB1E5513-87EC-478C-85F9-06E05FE0A8E0}" srcOrd="0" destOrd="0" presId="urn:microsoft.com/office/officeart/2005/8/layout/equation1"/>
    <dgm:cxn modelId="{97FF8BA3-F10A-4B2E-8D20-AC0B97909965}" srcId="{62051D2C-51FD-4217-8860-4B497339BD40}" destId="{325C5741-EC1D-487C-9982-CF2EBDA470E8}" srcOrd="1" destOrd="0" parTransId="{6E2C5128-11D2-4217-990F-89CBAA7F12A9}" sibTransId="{CB249910-80C8-4173-B96F-D2BE36EBE2A4}"/>
    <dgm:cxn modelId="{8B524A1B-9841-4ED9-89C1-954760253D92}" type="presOf" srcId="{325C5741-EC1D-487C-9982-CF2EBDA470E8}" destId="{0FBB3323-8498-4527-BEF2-8C0B7639D101}" srcOrd="0" destOrd="0" presId="urn:microsoft.com/office/officeart/2005/8/layout/equation1"/>
    <dgm:cxn modelId="{555D342D-0744-47C7-A8E4-2B5FCD7F4AE8}" type="presParOf" srcId="{4C76F7BE-7352-4F55-8DFF-D6BB7089D950}" destId="{853ADDE3-AE34-44CD-B117-69CF0EFB1BF5}" srcOrd="0" destOrd="0" presId="urn:microsoft.com/office/officeart/2005/8/layout/equation1"/>
    <dgm:cxn modelId="{C49AEC40-7959-48C6-9ABC-8013BC99FF53}" type="presParOf" srcId="{4C76F7BE-7352-4F55-8DFF-D6BB7089D950}" destId="{5BEB1E0E-588A-4C19-BD86-2C5C491DD0C2}" srcOrd="1" destOrd="0" presId="urn:microsoft.com/office/officeart/2005/8/layout/equation1"/>
    <dgm:cxn modelId="{CE0D7686-D9E0-4CA6-8D65-535E479233E5}" type="presParOf" srcId="{4C76F7BE-7352-4F55-8DFF-D6BB7089D950}" destId="{34C3C2DC-92BA-4070-A2CE-1CBE320B578D}" srcOrd="2" destOrd="0" presId="urn:microsoft.com/office/officeart/2005/8/layout/equation1"/>
    <dgm:cxn modelId="{CFCF7639-46EE-4CB2-9C21-74CC045E2961}" type="presParOf" srcId="{4C76F7BE-7352-4F55-8DFF-D6BB7089D950}" destId="{7B1337B1-8396-4CF2-B97E-BE8A8D1AEF58}" srcOrd="3" destOrd="0" presId="urn:microsoft.com/office/officeart/2005/8/layout/equation1"/>
    <dgm:cxn modelId="{DF1BE269-C717-47B9-9498-966CEACE1392}" type="presParOf" srcId="{4C76F7BE-7352-4F55-8DFF-D6BB7089D950}" destId="{0FBB3323-8498-4527-BEF2-8C0B7639D101}" srcOrd="4" destOrd="0" presId="urn:microsoft.com/office/officeart/2005/8/layout/equation1"/>
    <dgm:cxn modelId="{CF93B179-9590-430B-A6D8-BBC0B7EF0532}" type="presParOf" srcId="{4C76F7BE-7352-4F55-8DFF-D6BB7089D950}" destId="{B5EFD008-2AE7-434B-A76F-D5CA13A29D12}" srcOrd="5" destOrd="0" presId="urn:microsoft.com/office/officeart/2005/8/layout/equation1"/>
    <dgm:cxn modelId="{18685188-C855-405F-9A79-9D3B63E5B953}" type="presParOf" srcId="{4C76F7BE-7352-4F55-8DFF-D6BB7089D950}" destId="{06318A4F-B541-4AE8-8B55-A37EB5014E2A}" srcOrd="6" destOrd="0" presId="urn:microsoft.com/office/officeart/2005/8/layout/equation1"/>
    <dgm:cxn modelId="{6F993D84-E921-4B99-8D1C-17874C8B09D1}" type="presParOf" srcId="{4C76F7BE-7352-4F55-8DFF-D6BB7089D950}" destId="{CA112DDF-A054-4F01-B90E-C1434A53922B}" srcOrd="7" destOrd="0" presId="urn:microsoft.com/office/officeart/2005/8/layout/equation1"/>
    <dgm:cxn modelId="{25315651-AB9A-4EF9-95E9-16CDE7FE631D}" type="presParOf" srcId="{4C76F7BE-7352-4F55-8DFF-D6BB7089D950}" destId="{CB1E5513-87EC-478C-85F9-06E05FE0A8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B6E6E-BC9C-4F22-B69E-E0F0CBDB6D4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186DE7F-ECCD-46BA-8E6F-DB035DE8CCEB}">
      <dgm:prSet custT="1"/>
      <dgm:spPr/>
      <dgm:t>
        <a:bodyPr/>
        <a:lstStyle/>
        <a:p>
          <a:pPr rtl="0"/>
          <a:r>
            <a:rPr lang="pl-PL" sz="1600" dirty="0" smtClean="0"/>
            <a:t>liczba konkursów:</a:t>
          </a:r>
        </a:p>
        <a:p>
          <a:pPr rtl="0"/>
          <a:r>
            <a:rPr lang="pl-PL" sz="1600" dirty="0" smtClean="0"/>
            <a:t>4</a:t>
          </a:r>
          <a:endParaRPr lang="pl-PL" sz="1600" dirty="0"/>
        </a:p>
      </dgm:t>
    </dgm:pt>
    <dgm:pt modelId="{88326108-D19C-499F-B703-66ED4FEE0404}" type="parTrans" cxnId="{5ABA6622-571E-468D-B744-C30185D722DF}">
      <dgm:prSet/>
      <dgm:spPr/>
      <dgm:t>
        <a:bodyPr/>
        <a:lstStyle/>
        <a:p>
          <a:endParaRPr lang="pl-PL" sz="1600"/>
        </a:p>
      </dgm:t>
    </dgm:pt>
    <dgm:pt modelId="{7D2C826F-4989-4297-9E54-6264A3B2A0E8}" type="sibTrans" cxnId="{5ABA6622-571E-468D-B744-C30185D722DF}">
      <dgm:prSet/>
      <dgm:spPr/>
      <dgm:t>
        <a:bodyPr/>
        <a:lstStyle/>
        <a:p>
          <a:endParaRPr lang="pl-PL" sz="1600"/>
        </a:p>
      </dgm:t>
    </dgm:pt>
    <dgm:pt modelId="{44A47266-0D65-4B1B-ACEC-0474508E0B79}">
      <dgm:prSet custT="1"/>
      <dgm:spPr/>
      <dgm:t>
        <a:bodyPr/>
        <a:lstStyle/>
        <a:p>
          <a:pPr rtl="0"/>
          <a:r>
            <a:rPr lang="pl-PL" sz="3400" dirty="0" smtClean="0"/>
            <a:t>EFRR</a:t>
          </a:r>
          <a:endParaRPr lang="pl-PL" sz="3400" dirty="0"/>
        </a:p>
      </dgm:t>
    </dgm:pt>
    <dgm:pt modelId="{A5BF9E15-B792-4F82-B7F8-C0002C47D190}" type="parTrans" cxnId="{3CBCF1F5-6D5E-41E5-8077-F52002F58506}">
      <dgm:prSet/>
      <dgm:spPr/>
      <dgm:t>
        <a:bodyPr/>
        <a:lstStyle/>
        <a:p>
          <a:endParaRPr lang="pl-PL" sz="1600"/>
        </a:p>
      </dgm:t>
    </dgm:pt>
    <dgm:pt modelId="{145B7BF0-F9E3-468C-8C78-659836E9353C}" type="sibTrans" cxnId="{3CBCF1F5-6D5E-41E5-8077-F52002F58506}">
      <dgm:prSet/>
      <dgm:spPr/>
      <dgm:t>
        <a:bodyPr/>
        <a:lstStyle/>
        <a:p>
          <a:endParaRPr lang="pl-PL" sz="1600"/>
        </a:p>
      </dgm:t>
    </dgm:pt>
    <dgm:pt modelId="{0325F3EA-BDCF-4B48-BA9D-7A3184F0154E}">
      <dgm:prSet custT="1"/>
      <dgm:spPr/>
      <dgm:t>
        <a:bodyPr/>
        <a:lstStyle/>
        <a:p>
          <a:pPr rtl="0"/>
          <a:r>
            <a:rPr lang="pl-PL" sz="3400" dirty="0" smtClean="0"/>
            <a:t>OGÓŁEM</a:t>
          </a:r>
          <a:endParaRPr lang="pl-PL" sz="3400" dirty="0"/>
        </a:p>
      </dgm:t>
    </dgm:pt>
    <dgm:pt modelId="{04833AF6-635C-4611-AFD4-4AEBD5DCBB12}" type="parTrans" cxnId="{94F7B0FA-BC0C-44E7-8D2F-AD7CE0B2826D}">
      <dgm:prSet/>
      <dgm:spPr/>
      <dgm:t>
        <a:bodyPr/>
        <a:lstStyle/>
        <a:p>
          <a:endParaRPr lang="pl-PL" sz="1600"/>
        </a:p>
      </dgm:t>
    </dgm:pt>
    <dgm:pt modelId="{E5688A93-4B91-4859-9E24-19A81CC126B8}" type="sibTrans" cxnId="{94F7B0FA-BC0C-44E7-8D2F-AD7CE0B2826D}">
      <dgm:prSet/>
      <dgm:spPr/>
      <dgm:t>
        <a:bodyPr/>
        <a:lstStyle/>
        <a:p>
          <a:endParaRPr lang="pl-PL" sz="1600"/>
        </a:p>
      </dgm:t>
    </dgm:pt>
    <dgm:pt modelId="{BA58F326-EB2B-46C4-A08A-3438D6E72D54}">
      <dgm:prSet custT="1"/>
      <dgm:spPr/>
      <dgm:t>
        <a:bodyPr/>
        <a:lstStyle/>
        <a:p>
          <a:pPr rtl="0"/>
          <a:r>
            <a:rPr lang="pl-PL" sz="1600" dirty="0" smtClean="0"/>
            <a:t>kwota PLN (ZŁ):</a:t>
          </a:r>
        </a:p>
        <a:p>
          <a:pPr rtl="0"/>
          <a:r>
            <a:rPr lang="pl-PL" sz="1600" dirty="0" smtClean="0"/>
            <a:t>112.342.400</a:t>
          </a:r>
          <a:endParaRPr lang="pl-PL" sz="1600" dirty="0"/>
        </a:p>
      </dgm:t>
    </dgm:pt>
    <dgm:pt modelId="{3701FEF4-50E0-40C5-87D3-49FB4A513373}" type="parTrans" cxnId="{73A482AB-7D5D-44BD-AC82-BAF292E60896}">
      <dgm:prSet/>
      <dgm:spPr/>
      <dgm:t>
        <a:bodyPr/>
        <a:lstStyle/>
        <a:p>
          <a:endParaRPr lang="pl-PL" sz="1600"/>
        </a:p>
      </dgm:t>
    </dgm:pt>
    <dgm:pt modelId="{F922F0B5-7931-43A0-8749-8FC0527A867C}" type="sibTrans" cxnId="{73A482AB-7D5D-44BD-AC82-BAF292E60896}">
      <dgm:prSet/>
      <dgm:spPr/>
      <dgm:t>
        <a:bodyPr/>
        <a:lstStyle/>
        <a:p>
          <a:endParaRPr lang="pl-PL" sz="1600"/>
        </a:p>
      </dgm:t>
    </dgm:pt>
    <dgm:pt modelId="{2574063E-6046-404F-8FE0-73A0C9618AFB}">
      <dgm:prSet custT="1"/>
      <dgm:spPr/>
      <dgm:t>
        <a:bodyPr/>
        <a:lstStyle/>
        <a:p>
          <a:pPr rtl="0"/>
          <a:r>
            <a:rPr lang="pl-PL" sz="1600" dirty="0" smtClean="0"/>
            <a:t>kwota PLN (ZŁ):</a:t>
          </a:r>
        </a:p>
        <a:p>
          <a:pPr rtl="0"/>
          <a:r>
            <a:rPr lang="pl-PL" sz="1600" dirty="0" smtClean="0"/>
            <a:t>153.739.850</a:t>
          </a:r>
          <a:endParaRPr lang="pl-PL" sz="1600" dirty="0"/>
        </a:p>
      </dgm:t>
    </dgm:pt>
    <dgm:pt modelId="{C5FC0C48-4D81-4643-8CB8-618FCAC220AB}" type="parTrans" cxnId="{008678FE-214F-467F-8BE7-4ABC2301C6F5}">
      <dgm:prSet/>
      <dgm:spPr/>
      <dgm:t>
        <a:bodyPr/>
        <a:lstStyle/>
        <a:p>
          <a:endParaRPr lang="pl-PL" sz="1600"/>
        </a:p>
      </dgm:t>
    </dgm:pt>
    <dgm:pt modelId="{D960136B-1E8E-4916-9CF0-8E0328D7024B}" type="sibTrans" cxnId="{008678FE-214F-467F-8BE7-4ABC2301C6F5}">
      <dgm:prSet/>
      <dgm:spPr/>
      <dgm:t>
        <a:bodyPr/>
        <a:lstStyle/>
        <a:p>
          <a:endParaRPr lang="pl-PL" sz="1600"/>
        </a:p>
      </dgm:t>
    </dgm:pt>
    <dgm:pt modelId="{7068B988-4202-4BF2-91E3-E587EE3058F7}">
      <dgm:prSet custT="1"/>
      <dgm:spPr/>
      <dgm:t>
        <a:bodyPr/>
        <a:lstStyle/>
        <a:p>
          <a:pPr rtl="0"/>
          <a:r>
            <a:rPr lang="pl-PL" sz="1600" dirty="0" smtClean="0"/>
            <a:t>kwota PLN (ZŁ):</a:t>
          </a:r>
        </a:p>
        <a:p>
          <a:pPr rtl="0"/>
          <a:r>
            <a:rPr lang="pl-PL" sz="1600" dirty="0" smtClean="0"/>
            <a:t>266.082.250</a:t>
          </a:r>
          <a:endParaRPr lang="pl-PL" sz="1600" dirty="0"/>
        </a:p>
      </dgm:t>
    </dgm:pt>
    <dgm:pt modelId="{31927AD2-5D55-46AF-9836-E81FD59D8FEA}" type="parTrans" cxnId="{6D009CD8-E91E-42CE-B2F8-2051FE5EC1EB}">
      <dgm:prSet/>
      <dgm:spPr/>
      <dgm:t>
        <a:bodyPr/>
        <a:lstStyle/>
        <a:p>
          <a:endParaRPr lang="pl-PL" sz="1600"/>
        </a:p>
      </dgm:t>
    </dgm:pt>
    <dgm:pt modelId="{00573992-702E-4E99-BB19-95166DE30F5B}" type="sibTrans" cxnId="{6D009CD8-E91E-42CE-B2F8-2051FE5EC1EB}">
      <dgm:prSet/>
      <dgm:spPr/>
      <dgm:t>
        <a:bodyPr/>
        <a:lstStyle/>
        <a:p>
          <a:endParaRPr lang="pl-PL" sz="1600"/>
        </a:p>
      </dgm:t>
    </dgm:pt>
    <dgm:pt modelId="{050608A9-A020-4CFB-B80F-11594EB2B10C}">
      <dgm:prSet custT="1"/>
      <dgm:spPr/>
      <dgm:t>
        <a:bodyPr/>
        <a:lstStyle/>
        <a:p>
          <a:pPr rtl="0"/>
          <a:r>
            <a:rPr lang="pl-PL" sz="3400" dirty="0" smtClean="0"/>
            <a:t>EFS</a:t>
          </a:r>
          <a:endParaRPr lang="pl-PL" sz="3400" dirty="0"/>
        </a:p>
      </dgm:t>
    </dgm:pt>
    <dgm:pt modelId="{D90BAB5B-A754-4790-9911-25606E27C713}" type="parTrans" cxnId="{06BD9C87-6BDE-479F-A95C-099F493ACA16}">
      <dgm:prSet/>
      <dgm:spPr/>
      <dgm:t>
        <a:bodyPr/>
        <a:lstStyle/>
        <a:p>
          <a:endParaRPr lang="pl-PL" sz="1600"/>
        </a:p>
      </dgm:t>
    </dgm:pt>
    <dgm:pt modelId="{0405F886-1821-4934-9076-C8032B1BE273}" type="sibTrans" cxnId="{06BD9C87-6BDE-479F-A95C-099F493ACA16}">
      <dgm:prSet/>
      <dgm:spPr/>
      <dgm:t>
        <a:bodyPr/>
        <a:lstStyle/>
        <a:p>
          <a:endParaRPr lang="pl-PL" sz="1600"/>
        </a:p>
      </dgm:t>
    </dgm:pt>
    <dgm:pt modelId="{D2AD9C9A-5030-4753-9371-6432C5E063B7}">
      <dgm:prSet custT="1"/>
      <dgm:spPr/>
      <dgm:t>
        <a:bodyPr/>
        <a:lstStyle/>
        <a:p>
          <a:pPr rtl="0"/>
          <a:r>
            <a:rPr lang="pl-PL" sz="1600" dirty="0" smtClean="0"/>
            <a:t>liczba konkursów:</a:t>
          </a:r>
        </a:p>
        <a:p>
          <a:pPr rtl="0"/>
          <a:r>
            <a:rPr lang="pl-PL" sz="1600" dirty="0" smtClean="0"/>
            <a:t>    5	</a:t>
          </a:r>
          <a:endParaRPr lang="pl-PL" sz="1600" dirty="0"/>
        </a:p>
      </dgm:t>
    </dgm:pt>
    <dgm:pt modelId="{66F64506-B8FA-483A-8DFC-01867F1FCD93}" type="parTrans" cxnId="{DF0D85FD-893D-4CB8-84F3-A0060EA2FAE9}">
      <dgm:prSet/>
      <dgm:spPr/>
      <dgm:t>
        <a:bodyPr/>
        <a:lstStyle/>
        <a:p>
          <a:endParaRPr lang="pl-PL" sz="1600"/>
        </a:p>
      </dgm:t>
    </dgm:pt>
    <dgm:pt modelId="{227AEF1C-4150-45C3-9FCA-87244255ED47}" type="sibTrans" cxnId="{DF0D85FD-893D-4CB8-84F3-A0060EA2FAE9}">
      <dgm:prSet/>
      <dgm:spPr/>
      <dgm:t>
        <a:bodyPr/>
        <a:lstStyle/>
        <a:p>
          <a:endParaRPr lang="pl-PL" sz="1600"/>
        </a:p>
      </dgm:t>
    </dgm:pt>
    <dgm:pt modelId="{106F9BB3-D0C9-43B7-AC21-3D63A25E77B4}">
      <dgm:prSet custT="1"/>
      <dgm:spPr/>
      <dgm:t>
        <a:bodyPr/>
        <a:lstStyle/>
        <a:p>
          <a:pPr rtl="0"/>
          <a:r>
            <a:rPr lang="pl-PL" sz="1600" dirty="0" smtClean="0"/>
            <a:t>liczba konkursów: 9</a:t>
          </a:r>
          <a:endParaRPr lang="pl-PL" sz="1600" dirty="0"/>
        </a:p>
      </dgm:t>
    </dgm:pt>
    <dgm:pt modelId="{2B893A18-92E4-4ABF-82F4-5A9D862CC9FC}" type="parTrans" cxnId="{5A5ABE3C-431A-44C1-B4D7-D06A8CD285B8}">
      <dgm:prSet/>
      <dgm:spPr/>
      <dgm:t>
        <a:bodyPr/>
        <a:lstStyle/>
        <a:p>
          <a:endParaRPr lang="pl-PL" sz="1600"/>
        </a:p>
      </dgm:t>
    </dgm:pt>
    <dgm:pt modelId="{ADF58B09-BA19-4982-B76F-E9240F1E9E88}" type="sibTrans" cxnId="{5A5ABE3C-431A-44C1-B4D7-D06A8CD285B8}">
      <dgm:prSet/>
      <dgm:spPr/>
      <dgm:t>
        <a:bodyPr/>
        <a:lstStyle/>
        <a:p>
          <a:endParaRPr lang="pl-PL" sz="1600"/>
        </a:p>
      </dgm:t>
    </dgm:pt>
    <dgm:pt modelId="{33443C5A-79F2-407F-9F97-3DD993547AF7}" type="pres">
      <dgm:prSet presAssocID="{855B6E6E-BC9C-4F22-B69E-E0F0CBDB6D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DB85DF1-6A4C-45F4-8DF6-313681C95F06}" type="pres">
      <dgm:prSet presAssocID="{050608A9-A020-4CFB-B80F-11594EB2B10C}" presName="horFlow" presStyleCnt="0"/>
      <dgm:spPr/>
    </dgm:pt>
    <dgm:pt modelId="{252269B6-5CC7-40CA-B8E5-49A099F0B2BE}" type="pres">
      <dgm:prSet presAssocID="{050608A9-A020-4CFB-B80F-11594EB2B10C}" presName="bigChev" presStyleLbl="node1" presStyleIdx="0" presStyleCnt="3"/>
      <dgm:spPr/>
      <dgm:t>
        <a:bodyPr/>
        <a:lstStyle/>
        <a:p>
          <a:endParaRPr lang="pl-PL"/>
        </a:p>
      </dgm:t>
    </dgm:pt>
    <dgm:pt modelId="{5F28ED0D-23A4-4459-8A6B-486F27D2C9D3}" type="pres">
      <dgm:prSet presAssocID="{88326108-D19C-499F-B703-66ED4FEE0404}" presName="parTrans" presStyleCnt="0"/>
      <dgm:spPr/>
    </dgm:pt>
    <dgm:pt modelId="{B45D0718-10F8-4AF8-9509-0294622AB2BC}" type="pres">
      <dgm:prSet presAssocID="{4186DE7F-ECCD-46BA-8E6F-DB035DE8CCEB}" presName="node" presStyleLbl="alignAccFollowNode1" presStyleIdx="0" presStyleCnt="6" custScaleX="1099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B273EF-2AF3-4670-9717-7A5C79D35EBB}" type="pres">
      <dgm:prSet presAssocID="{7D2C826F-4989-4297-9E54-6264A3B2A0E8}" presName="sibTrans" presStyleCnt="0"/>
      <dgm:spPr/>
    </dgm:pt>
    <dgm:pt modelId="{0624E1E8-267B-4F11-9B24-1E2C9AC1F854}" type="pres">
      <dgm:prSet presAssocID="{BA58F326-EB2B-46C4-A08A-3438D6E72D54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EC81A7-36C7-484D-8423-A0D6E00ACA8B}" type="pres">
      <dgm:prSet presAssocID="{050608A9-A020-4CFB-B80F-11594EB2B10C}" presName="vSp" presStyleCnt="0"/>
      <dgm:spPr/>
    </dgm:pt>
    <dgm:pt modelId="{EF5207F3-7263-47A7-9AD9-45B7124A40A6}" type="pres">
      <dgm:prSet presAssocID="{44A47266-0D65-4B1B-ACEC-0474508E0B79}" presName="horFlow" presStyleCnt="0"/>
      <dgm:spPr/>
    </dgm:pt>
    <dgm:pt modelId="{4395C3BD-1F54-458F-9B02-36F3E3136CDA}" type="pres">
      <dgm:prSet presAssocID="{44A47266-0D65-4B1B-ACEC-0474508E0B79}" presName="bigChev" presStyleLbl="node1" presStyleIdx="1" presStyleCnt="3"/>
      <dgm:spPr/>
      <dgm:t>
        <a:bodyPr/>
        <a:lstStyle/>
        <a:p>
          <a:endParaRPr lang="pl-PL"/>
        </a:p>
      </dgm:t>
    </dgm:pt>
    <dgm:pt modelId="{AC32E77E-33DE-4BFB-84C3-AC4F93D73A92}" type="pres">
      <dgm:prSet presAssocID="{66F64506-B8FA-483A-8DFC-01867F1FCD93}" presName="parTrans" presStyleCnt="0"/>
      <dgm:spPr/>
    </dgm:pt>
    <dgm:pt modelId="{639732A6-D297-455E-9842-090D0ED92801}" type="pres">
      <dgm:prSet presAssocID="{D2AD9C9A-5030-4753-9371-6432C5E063B7}" presName="node" presStyleLbl="alignAccFollowNode1" presStyleIdx="2" presStyleCnt="6" custScaleX="1107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F5A378-FD87-4712-8938-BC75547697D0}" type="pres">
      <dgm:prSet presAssocID="{227AEF1C-4150-45C3-9FCA-87244255ED47}" presName="sibTrans" presStyleCnt="0"/>
      <dgm:spPr/>
    </dgm:pt>
    <dgm:pt modelId="{F5FAEB61-2142-4D01-ABAB-81C12D8F65A7}" type="pres">
      <dgm:prSet presAssocID="{2574063E-6046-404F-8FE0-73A0C9618AF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427930-4A08-4F9E-A41A-393588C5C2E7}" type="pres">
      <dgm:prSet presAssocID="{44A47266-0D65-4B1B-ACEC-0474508E0B79}" presName="vSp" presStyleCnt="0"/>
      <dgm:spPr/>
    </dgm:pt>
    <dgm:pt modelId="{EDAA1168-4116-4D10-88F5-F931080E76CA}" type="pres">
      <dgm:prSet presAssocID="{0325F3EA-BDCF-4B48-BA9D-7A3184F0154E}" presName="horFlow" presStyleCnt="0"/>
      <dgm:spPr/>
    </dgm:pt>
    <dgm:pt modelId="{8AFCF9FE-2B19-49AD-9C88-D1739FEE58FF}" type="pres">
      <dgm:prSet presAssocID="{0325F3EA-BDCF-4B48-BA9D-7A3184F0154E}" presName="bigChev" presStyleLbl="node1" presStyleIdx="2" presStyleCnt="3"/>
      <dgm:spPr/>
      <dgm:t>
        <a:bodyPr/>
        <a:lstStyle/>
        <a:p>
          <a:endParaRPr lang="pl-PL"/>
        </a:p>
      </dgm:t>
    </dgm:pt>
    <dgm:pt modelId="{060F53A1-5795-465F-86D3-4087106EBF58}" type="pres">
      <dgm:prSet presAssocID="{2B893A18-92E4-4ABF-82F4-5A9D862CC9FC}" presName="parTrans" presStyleCnt="0"/>
      <dgm:spPr/>
    </dgm:pt>
    <dgm:pt modelId="{A23E0A42-8160-43A8-A148-1CE040930B57}" type="pres">
      <dgm:prSet presAssocID="{106F9BB3-D0C9-43B7-AC21-3D63A25E77B4}" presName="node" presStyleLbl="alignAccFollowNode1" presStyleIdx="4" presStyleCnt="6" custScaleX="1096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76469-83C2-4F9B-8D17-EA063C9B193F}" type="pres">
      <dgm:prSet presAssocID="{ADF58B09-BA19-4982-B76F-E9240F1E9E88}" presName="sibTrans" presStyleCnt="0"/>
      <dgm:spPr/>
    </dgm:pt>
    <dgm:pt modelId="{9FC81742-29CC-4791-9250-6C01DB486ABA}" type="pres">
      <dgm:prSet presAssocID="{7068B988-4202-4BF2-91E3-E587EE3058F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61E49F5-348C-4DFD-B58C-2BFE975E259B}" type="presOf" srcId="{2574063E-6046-404F-8FE0-73A0C9618AFB}" destId="{F5FAEB61-2142-4D01-ABAB-81C12D8F65A7}" srcOrd="0" destOrd="0" presId="urn:microsoft.com/office/officeart/2005/8/layout/lProcess3"/>
    <dgm:cxn modelId="{2D630A48-7A32-4D1F-9B23-0B512CE77898}" type="presOf" srcId="{4186DE7F-ECCD-46BA-8E6F-DB035DE8CCEB}" destId="{B45D0718-10F8-4AF8-9509-0294622AB2BC}" srcOrd="0" destOrd="0" presId="urn:microsoft.com/office/officeart/2005/8/layout/lProcess3"/>
    <dgm:cxn modelId="{94F7B0FA-BC0C-44E7-8D2F-AD7CE0B2826D}" srcId="{855B6E6E-BC9C-4F22-B69E-E0F0CBDB6D4E}" destId="{0325F3EA-BDCF-4B48-BA9D-7A3184F0154E}" srcOrd="2" destOrd="0" parTransId="{04833AF6-635C-4611-AFD4-4AEBD5DCBB12}" sibTransId="{E5688A93-4B91-4859-9E24-19A81CC126B8}"/>
    <dgm:cxn modelId="{D204A264-903B-4A5F-9963-B0EF2DF2DC80}" type="presOf" srcId="{855B6E6E-BC9C-4F22-B69E-E0F0CBDB6D4E}" destId="{33443C5A-79F2-407F-9F97-3DD993547AF7}" srcOrd="0" destOrd="0" presId="urn:microsoft.com/office/officeart/2005/8/layout/lProcess3"/>
    <dgm:cxn modelId="{7EB71FAC-089B-401A-B1C0-7A710D763F0B}" type="presOf" srcId="{BA58F326-EB2B-46C4-A08A-3438D6E72D54}" destId="{0624E1E8-267B-4F11-9B24-1E2C9AC1F854}" srcOrd="0" destOrd="0" presId="urn:microsoft.com/office/officeart/2005/8/layout/lProcess3"/>
    <dgm:cxn modelId="{F662B992-6700-40CF-82BA-727631D1718F}" type="presOf" srcId="{106F9BB3-D0C9-43B7-AC21-3D63A25E77B4}" destId="{A23E0A42-8160-43A8-A148-1CE040930B57}" srcOrd="0" destOrd="0" presId="urn:microsoft.com/office/officeart/2005/8/layout/lProcess3"/>
    <dgm:cxn modelId="{E6D48FA7-C808-4BD9-8724-337D1C92F7F8}" type="presOf" srcId="{44A47266-0D65-4B1B-ACEC-0474508E0B79}" destId="{4395C3BD-1F54-458F-9B02-36F3E3136CDA}" srcOrd="0" destOrd="0" presId="urn:microsoft.com/office/officeart/2005/8/layout/lProcess3"/>
    <dgm:cxn modelId="{5A5ABE3C-431A-44C1-B4D7-D06A8CD285B8}" srcId="{0325F3EA-BDCF-4B48-BA9D-7A3184F0154E}" destId="{106F9BB3-D0C9-43B7-AC21-3D63A25E77B4}" srcOrd="0" destOrd="0" parTransId="{2B893A18-92E4-4ABF-82F4-5A9D862CC9FC}" sibTransId="{ADF58B09-BA19-4982-B76F-E9240F1E9E88}"/>
    <dgm:cxn modelId="{7A572543-5A06-4031-B15D-EA72F61BB290}" type="presOf" srcId="{050608A9-A020-4CFB-B80F-11594EB2B10C}" destId="{252269B6-5CC7-40CA-B8E5-49A099F0B2BE}" srcOrd="0" destOrd="0" presId="urn:microsoft.com/office/officeart/2005/8/layout/lProcess3"/>
    <dgm:cxn modelId="{3A9A0AB8-5F50-4108-ACE3-AB57F7E423B1}" type="presOf" srcId="{0325F3EA-BDCF-4B48-BA9D-7A3184F0154E}" destId="{8AFCF9FE-2B19-49AD-9C88-D1739FEE58FF}" srcOrd="0" destOrd="0" presId="urn:microsoft.com/office/officeart/2005/8/layout/lProcess3"/>
    <dgm:cxn modelId="{06BD9C87-6BDE-479F-A95C-099F493ACA16}" srcId="{855B6E6E-BC9C-4F22-B69E-E0F0CBDB6D4E}" destId="{050608A9-A020-4CFB-B80F-11594EB2B10C}" srcOrd="0" destOrd="0" parTransId="{D90BAB5B-A754-4790-9911-25606E27C713}" sibTransId="{0405F886-1821-4934-9076-C8032B1BE273}"/>
    <dgm:cxn modelId="{DF0D85FD-893D-4CB8-84F3-A0060EA2FAE9}" srcId="{44A47266-0D65-4B1B-ACEC-0474508E0B79}" destId="{D2AD9C9A-5030-4753-9371-6432C5E063B7}" srcOrd="0" destOrd="0" parTransId="{66F64506-B8FA-483A-8DFC-01867F1FCD93}" sibTransId="{227AEF1C-4150-45C3-9FCA-87244255ED47}"/>
    <dgm:cxn modelId="{6D009CD8-E91E-42CE-B2F8-2051FE5EC1EB}" srcId="{0325F3EA-BDCF-4B48-BA9D-7A3184F0154E}" destId="{7068B988-4202-4BF2-91E3-E587EE3058F7}" srcOrd="1" destOrd="0" parTransId="{31927AD2-5D55-46AF-9836-E81FD59D8FEA}" sibTransId="{00573992-702E-4E99-BB19-95166DE30F5B}"/>
    <dgm:cxn modelId="{2811C190-5B33-49EB-A9C8-F4EE6F5A9A70}" type="presOf" srcId="{7068B988-4202-4BF2-91E3-E587EE3058F7}" destId="{9FC81742-29CC-4791-9250-6C01DB486ABA}" srcOrd="0" destOrd="0" presId="urn:microsoft.com/office/officeart/2005/8/layout/lProcess3"/>
    <dgm:cxn modelId="{5ABA6622-571E-468D-B744-C30185D722DF}" srcId="{050608A9-A020-4CFB-B80F-11594EB2B10C}" destId="{4186DE7F-ECCD-46BA-8E6F-DB035DE8CCEB}" srcOrd="0" destOrd="0" parTransId="{88326108-D19C-499F-B703-66ED4FEE0404}" sibTransId="{7D2C826F-4989-4297-9E54-6264A3B2A0E8}"/>
    <dgm:cxn modelId="{73A482AB-7D5D-44BD-AC82-BAF292E60896}" srcId="{050608A9-A020-4CFB-B80F-11594EB2B10C}" destId="{BA58F326-EB2B-46C4-A08A-3438D6E72D54}" srcOrd="1" destOrd="0" parTransId="{3701FEF4-50E0-40C5-87D3-49FB4A513373}" sibTransId="{F922F0B5-7931-43A0-8749-8FC0527A867C}"/>
    <dgm:cxn modelId="{008678FE-214F-467F-8BE7-4ABC2301C6F5}" srcId="{44A47266-0D65-4B1B-ACEC-0474508E0B79}" destId="{2574063E-6046-404F-8FE0-73A0C9618AFB}" srcOrd="1" destOrd="0" parTransId="{C5FC0C48-4D81-4643-8CB8-618FCAC220AB}" sibTransId="{D960136B-1E8E-4916-9CF0-8E0328D7024B}"/>
    <dgm:cxn modelId="{3CBCF1F5-6D5E-41E5-8077-F52002F58506}" srcId="{855B6E6E-BC9C-4F22-B69E-E0F0CBDB6D4E}" destId="{44A47266-0D65-4B1B-ACEC-0474508E0B79}" srcOrd="1" destOrd="0" parTransId="{A5BF9E15-B792-4F82-B7F8-C0002C47D190}" sibTransId="{145B7BF0-F9E3-468C-8C78-659836E9353C}"/>
    <dgm:cxn modelId="{4BDE0B21-4346-4923-9F3B-E38FF1DB5620}" type="presOf" srcId="{D2AD9C9A-5030-4753-9371-6432C5E063B7}" destId="{639732A6-D297-455E-9842-090D0ED92801}" srcOrd="0" destOrd="0" presId="urn:microsoft.com/office/officeart/2005/8/layout/lProcess3"/>
    <dgm:cxn modelId="{07D2AE63-B3DD-4125-A64C-3933C2CA7D9B}" type="presParOf" srcId="{33443C5A-79F2-407F-9F97-3DD993547AF7}" destId="{4DB85DF1-6A4C-45F4-8DF6-313681C95F06}" srcOrd="0" destOrd="0" presId="urn:microsoft.com/office/officeart/2005/8/layout/lProcess3"/>
    <dgm:cxn modelId="{4ED885D7-D55E-448B-9C6F-B2F08FD2C4C1}" type="presParOf" srcId="{4DB85DF1-6A4C-45F4-8DF6-313681C95F06}" destId="{252269B6-5CC7-40CA-B8E5-49A099F0B2BE}" srcOrd="0" destOrd="0" presId="urn:microsoft.com/office/officeart/2005/8/layout/lProcess3"/>
    <dgm:cxn modelId="{DC9F8CEA-2D0C-4B55-AEDF-1F50C0AE5D0F}" type="presParOf" srcId="{4DB85DF1-6A4C-45F4-8DF6-313681C95F06}" destId="{5F28ED0D-23A4-4459-8A6B-486F27D2C9D3}" srcOrd="1" destOrd="0" presId="urn:microsoft.com/office/officeart/2005/8/layout/lProcess3"/>
    <dgm:cxn modelId="{B7C0221A-2EBD-4372-8BFF-B45BD2343F26}" type="presParOf" srcId="{4DB85DF1-6A4C-45F4-8DF6-313681C95F06}" destId="{B45D0718-10F8-4AF8-9509-0294622AB2BC}" srcOrd="2" destOrd="0" presId="urn:microsoft.com/office/officeart/2005/8/layout/lProcess3"/>
    <dgm:cxn modelId="{AB6B9515-65C4-46AF-818F-65431E0EECD5}" type="presParOf" srcId="{4DB85DF1-6A4C-45F4-8DF6-313681C95F06}" destId="{84B273EF-2AF3-4670-9717-7A5C79D35EBB}" srcOrd="3" destOrd="0" presId="urn:microsoft.com/office/officeart/2005/8/layout/lProcess3"/>
    <dgm:cxn modelId="{FB925089-D610-4CD7-B37C-EE53216BFB83}" type="presParOf" srcId="{4DB85DF1-6A4C-45F4-8DF6-313681C95F06}" destId="{0624E1E8-267B-4F11-9B24-1E2C9AC1F854}" srcOrd="4" destOrd="0" presId="urn:microsoft.com/office/officeart/2005/8/layout/lProcess3"/>
    <dgm:cxn modelId="{2F8124D2-547C-480D-9ADF-6CC6C41843CE}" type="presParOf" srcId="{33443C5A-79F2-407F-9F97-3DD993547AF7}" destId="{78EC81A7-36C7-484D-8423-A0D6E00ACA8B}" srcOrd="1" destOrd="0" presId="urn:microsoft.com/office/officeart/2005/8/layout/lProcess3"/>
    <dgm:cxn modelId="{D84FA0D1-89FA-4D54-88D9-DBBEC41FF5A1}" type="presParOf" srcId="{33443C5A-79F2-407F-9F97-3DD993547AF7}" destId="{EF5207F3-7263-47A7-9AD9-45B7124A40A6}" srcOrd="2" destOrd="0" presId="urn:microsoft.com/office/officeart/2005/8/layout/lProcess3"/>
    <dgm:cxn modelId="{F6DB996A-666E-4472-89AF-9630E2688ACC}" type="presParOf" srcId="{EF5207F3-7263-47A7-9AD9-45B7124A40A6}" destId="{4395C3BD-1F54-458F-9B02-36F3E3136CDA}" srcOrd="0" destOrd="0" presId="urn:microsoft.com/office/officeart/2005/8/layout/lProcess3"/>
    <dgm:cxn modelId="{072A4E46-D4F2-4381-A4DF-3977CFD4BE18}" type="presParOf" srcId="{EF5207F3-7263-47A7-9AD9-45B7124A40A6}" destId="{AC32E77E-33DE-4BFB-84C3-AC4F93D73A92}" srcOrd="1" destOrd="0" presId="urn:microsoft.com/office/officeart/2005/8/layout/lProcess3"/>
    <dgm:cxn modelId="{8E8CE905-83A3-4160-8789-AC88E89437E6}" type="presParOf" srcId="{EF5207F3-7263-47A7-9AD9-45B7124A40A6}" destId="{639732A6-D297-455E-9842-090D0ED92801}" srcOrd="2" destOrd="0" presId="urn:microsoft.com/office/officeart/2005/8/layout/lProcess3"/>
    <dgm:cxn modelId="{E5151455-37CC-4DDA-87C5-3B9BD359C209}" type="presParOf" srcId="{EF5207F3-7263-47A7-9AD9-45B7124A40A6}" destId="{3BF5A378-FD87-4712-8938-BC75547697D0}" srcOrd="3" destOrd="0" presId="urn:microsoft.com/office/officeart/2005/8/layout/lProcess3"/>
    <dgm:cxn modelId="{D4EE599C-E549-411F-872C-F4C965593A60}" type="presParOf" srcId="{EF5207F3-7263-47A7-9AD9-45B7124A40A6}" destId="{F5FAEB61-2142-4D01-ABAB-81C12D8F65A7}" srcOrd="4" destOrd="0" presId="urn:microsoft.com/office/officeart/2005/8/layout/lProcess3"/>
    <dgm:cxn modelId="{EE2420A3-443B-40A4-A5F0-C6AFF06A76F6}" type="presParOf" srcId="{33443C5A-79F2-407F-9F97-3DD993547AF7}" destId="{E2427930-4A08-4F9E-A41A-393588C5C2E7}" srcOrd="3" destOrd="0" presId="urn:microsoft.com/office/officeart/2005/8/layout/lProcess3"/>
    <dgm:cxn modelId="{C8C2216C-AB5B-4838-B160-DB34691BFBE8}" type="presParOf" srcId="{33443C5A-79F2-407F-9F97-3DD993547AF7}" destId="{EDAA1168-4116-4D10-88F5-F931080E76CA}" srcOrd="4" destOrd="0" presId="urn:microsoft.com/office/officeart/2005/8/layout/lProcess3"/>
    <dgm:cxn modelId="{E8EF7065-269F-42BC-905B-C840FFA3421A}" type="presParOf" srcId="{EDAA1168-4116-4D10-88F5-F931080E76CA}" destId="{8AFCF9FE-2B19-49AD-9C88-D1739FEE58FF}" srcOrd="0" destOrd="0" presId="urn:microsoft.com/office/officeart/2005/8/layout/lProcess3"/>
    <dgm:cxn modelId="{85BCB541-E878-4186-94DC-D6CF3B4784A1}" type="presParOf" srcId="{EDAA1168-4116-4D10-88F5-F931080E76CA}" destId="{060F53A1-5795-465F-86D3-4087106EBF58}" srcOrd="1" destOrd="0" presId="urn:microsoft.com/office/officeart/2005/8/layout/lProcess3"/>
    <dgm:cxn modelId="{71E9E736-12C8-4621-8C83-818ADF45570A}" type="presParOf" srcId="{EDAA1168-4116-4D10-88F5-F931080E76CA}" destId="{A23E0A42-8160-43A8-A148-1CE040930B57}" srcOrd="2" destOrd="0" presId="urn:microsoft.com/office/officeart/2005/8/layout/lProcess3"/>
    <dgm:cxn modelId="{4B57BFCC-70D4-4944-BC7C-3F48B4F92A04}" type="presParOf" srcId="{EDAA1168-4116-4D10-88F5-F931080E76CA}" destId="{E3A76469-83C2-4F9B-8D17-EA063C9B193F}" srcOrd="3" destOrd="0" presId="urn:microsoft.com/office/officeart/2005/8/layout/lProcess3"/>
    <dgm:cxn modelId="{390B1908-E813-492F-A7CB-1A9D8809D885}" type="presParOf" srcId="{EDAA1168-4116-4D10-88F5-F931080E76CA}" destId="{9FC81742-29CC-4791-9250-6C01DB486AB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B6E6E-BC9C-4F22-B69E-E0F0CBDB6D4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186DE7F-ECCD-46BA-8E6F-DB035DE8CCEB}">
      <dgm:prSet custT="1"/>
      <dgm:spPr/>
      <dgm:t>
        <a:bodyPr/>
        <a:lstStyle/>
        <a:p>
          <a:pPr rtl="0"/>
          <a:r>
            <a:rPr lang="pl-PL" sz="1600" dirty="0" smtClean="0"/>
            <a:t>liczba konkursów:</a:t>
          </a:r>
        </a:p>
        <a:p>
          <a:pPr rtl="0"/>
          <a:r>
            <a:rPr lang="pl-PL" sz="1600" dirty="0" smtClean="0"/>
            <a:t>10</a:t>
          </a:r>
          <a:endParaRPr lang="pl-PL" sz="1600" dirty="0"/>
        </a:p>
      </dgm:t>
    </dgm:pt>
    <dgm:pt modelId="{88326108-D19C-499F-B703-66ED4FEE0404}" type="parTrans" cxnId="{5ABA6622-571E-468D-B744-C30185D722DF}">
      <dgm:prSet/>
      <dgm:spPr/>
      <dgm:t>
        <a:bodyPr/>
        <a:lstStyle/>
        <a:p>
          <a:endParaRPr lang="pl-PL" sz="1600"/>
        </a:p>
      </dgm:t>
    </dgm:pt>
    <dgm:pt modelId="{7D2C826F-4989-4297-9E54-6264A3B2A0E8}" type="sibTrans" cxnId="{5ABA6622-571E-468D-B744-C30185D722DF}">
      <dgm:prSet/>
      <dgm:spPr/>
      <dgm:t>
        <a:bodyPr/>
        <a:lstStyle/>
        <a:p>
          <a:endParaRPr lang="pl-PL" sz="1600"/>
        </a:p>
      </dgm:t>
    </dgm:pt>
    <dgm:pt modelId="{44A47266-0D65-4B1B-ACEC-0474508E0B79}">
      <dgm:prSet custT="1"/>
      <dgm:spPr/>
      <dgm:t>
        <a:bodyPr/>
        <a:lstStyle/>
        <a:p>
          <a:pPr rtl="0"/>
          <a:r>
            <a:rPr lang="pl-PL" sz="3400" dirty="0" smtClean="0"/>
            <a:t>EFRR</a:t>
          </a:r>
          <a:endParaRPr lang="pl-PL" sz="3400" dirty="0"/>
        </a:p>
      </dgm:t>
    </dgm:pt>
    <dgm:pt modelId="{A5BF9E15-B792-4F82-B7F8-C0002C47D190}" type="parTrans" cxnId="{3CBCF1F5-6D5E-41E5-8077-F52002F58506}">
      <dgm:prSet/>
      <dgm:spPr/>
      <dgm:t>
        <a:bodyPr/>
        <a:lstStyle/>
        <a:p>
          <a:endParaRPr lang="pl-PL" sz="1600"/>
        </a:p>
      </dgm:t>
    </dgm:pt>
    <dgm:pt modelId="{145B7BF0-F9E3-468C-8C78-659836E9353C}" type="sibTrans" cxnId="{3CBCF1F5-6D5E-41E5-8077-F52002F58506}">
      <dgm:prSet/>
      <dgm:spPr/>
      <dgm:t>
        <a:bodyPr/>
        <a:lstStyle/>
        <a:p>
          <a:endParaRPr lang="pl-PL" sz="1600"/>
        </a:p>
      </dgm:t>
    </dgm:pt>
    <dgm:pt modelId="{0325F3EA-BDCF-4B48-BA9D-7A3184F0154E}">
      <dgm:prSet custT="1"/>
      <dgm:spPr/>
      <dgm:t>
        <a:bodyPr/>
        <a:lstStyle/>
        <a:p>
          <a:pPr rtl="0"/>
          <a:r>
            <a:rPr lang="pl-PL" sz="3400" dirty="0" smtClean="0"/>
            <a:t>OGÓŁEM</a:t>
          </a:r>
          <a:endParaRPr lang="pl-PL" sz="3400" dirty="0"/>
        </a:p>
      </dgm:t>
    </dgm:pt>
    <dgm:pt modelId="{04833AF6-635C-4611-AFD4-4AEBD5DCBB12}" type="parTrans" cxnId="{94F7B0FA-BC0C-44E7-8D2F-AD7CE0B2826D}">
      <dgm:prSet/>
      <dgm:spPr/>
      <dgm:t>
        <a:bodyPr/>
        <a:lstStyle/>
        <a:p>
          <a:endParaRPr lang="pl-PL" sz="1600"/>
        </a:p>
      </dgm:t>
    </dgm:pt>
    <dgm:pt modelId="{E5688A93-4B91-4859-9E24-19A81CC126B8}" type="sibTrans" cxnId="{94F7B0FA-BC0C-44E7-8D2F-AD7CE0B2826D}">
      <dgm:prSet/>
      <dgm:spPr/>
      <dgm:t>
        <a:bodyPr/>
        <a:lstStyle/>
        <a:p>
          <a:endParaRPr lang="pl-PL" sz="1600"/>
        </a:p>
      </dgm:t>
    </dgm:pt>
    <dgm:pt modelId="{BA58F326-EB2B-46C4-A08A-3438D6E72D54}">
      <dgm:prSet custT="1"/>
      <dgm:spPr/>
      <dgm:t>
        <a:bodyPr/>
        <a:lstStyle/>
        <a:p>
          <a:pPr rtl="0"/>
          <a:r>
            <a:rPr lang="pl-PL" sz="1600" dirty="0" smtClean="0"/>
            <a:t>kwota PLN (ZŁ):</a:t>
          </a:r>
        </a:p>
        <a:p>
          <a:pPr rtl="0"/>
          <a:r>
            <a:rPr lang="pl-PL" sz="1600" dirty="0" smtClean="0"/>
            <a:t>38.371.036</a:t>
          </a:r>
          <a:endParaRPr lang="pl-PL" sz="1600" dirty="0"/>
        </a:p>
      </dgm:t>
    </dgm:pt>
    <dgm:pt modelId="{3701FEF4-50E0-40C5-87D3-49FB4A513373}" type="parTrans" cxnId="{73A482AB-7D5D-44BD-AC82-BAF292E60896}">
      <dgm:prSet/>
      <dgm:spPr/>
      <dgm:t>
        <a:bodyPr/>
        <a:lstStyle/>
        <a:p>
          <a:endParaRPr lang="pl-PL" sz="1600"/>
        </a:p>
      </dgm:t>
    </dgm:pt>
    <dgm:pt modelId="{F922F0B5-7931-43A0-8749-8FC0527A867C}" type="sibTrans" cxnId="{73A482AB-7D5D-44BD-AC82-BAF292E60896}">
      <dgm:prSet/>
      <dgm:spPr/>
      <dgm:t>
        <a:bodyPr/>
        <a:lstStyle/>
        <a:p>
          <a:endParaRPr lang="pl-PL" sz="1600"/>
        </a:p>
      </dgm:t>
    </dgm:pt>
    <dgm:pt modelId="{2574063E-6046-404F-8FE0-73A0C9618AFB}">
      <dgm:prSet custT="1"/>
      <dgm:spPr/>
      <dgm:t>
        <a:bodyPr/>
        <a:lstStyle/>
        <a:p>
          <a:pPr rtl="0"/>
          <a:r>
            <a:rPr lang="pl-PL" sz="1600" dirty="0" smtClean="0"/>
            <a:t>kwota PLN (ZŁ):</a:t>
          </a:r>
        </a:p>
        <a:p>
          <a:pPr rtl="0"/>
          <a:r>
            <a:rPr lang="pl-PL" sz="1600" dirty="0" smtClean="0"/>
            <a:t>200.598.021</a:t>
          </a:r>
          <a:endParaRPr lang="pl-PL" sz="1600" dirty="0"/>
        </a:p>
      </dgm:t>
    </dgm:pt>
    <dgm:pt modelId="{C5FC0C48-4D81-4643-8CB8-618FCAC220AB}" type="parTrans" cxnId="{008678FE-214F-467F-8BE7-4ABC2301C6F5}">
      <dgm:prSet/>
      <dgm:spPr/>
      <dgm:t>
        <a:bodyPr/>
        <a:lstStyle/>
        <a:p>
          <a:endParaRPr lang="pl-PL" sz="1600"/>
        </a:p>
      </dgm:t>
    </dgm:pt>
    <dgm:pt modelId="{D960136B-1E8E-4916-9CF0-8E0328D7024B}" type="sibTrans" cxnId="{008678FE-214F-467F-8BE7-4ABC2301C6F5}">
      <dgm:prSet/>
      <dgm:spPr/>
      <dgm:t>
        <a:bodyPr/>
        <a:lstStyle/>
        <a:p>
          <a:endParaRPr lang="pl-PL" sz="1600"/>
        </a:p>
      </dgm:t>
    </dgm:pt>
    <dgm:pt modelId="{7068B988-4202-4BF2-91E3-E587EE3058F7}">
      <dgm:prSet custT="1"/>
      <dgm:spPr/>
      <dgm:t>
        <a:bodyPr/>
        <a:lstStyle/>
        <a:p>
          <a:pPr rtl="0"/>
          <a:r>
            <a:rPr lang="pl-PL" sz="1600" dirty="0" smtClean="0"/>
            <a:t>kwota PLN (ZŁ):</a:t>
          </a:r>
        </a:p>
        <a:p>
          <a:pPr rtl="0"/>
          <a:r>
            <a:rPr lang="pl-PL" sz="1600" dirty="0" smtClean="0"/>
            <a:t>238.969.057</a:t>
          </a:r>
          <a:endParaRPr lang="pl-PL" sz="1600" dirty="0"/>
        </a:p>
      </dgm:t>
    </dgm:pt>
    <dgm:pt modelId="{31927AD2-5D55-46AF-9836-E81FD59D8FEA}" type="parTrans" cxnId="{6D009CD8-E91E-42CE-B2F8-2051FE5EC1EB}">
      <dgm:prSet/>
      <dgm:spPr/>
      <dgm:t>
        <a:bodyPr/>
        <a:lstStyle/>
        <a:p>
          <a:endParaRPr lang="pl-PL" sz="1600"/>
        </a:p>
      </dgm:t>
    </dgm:pt>
    <dgm:pt modelId="{00573992-702E-4E99-BB19-95166DE30F5B}" type="sibTrans" cxnId="{6D009CD8-E91E-42CE-B2F8-2051FE5EC1EB}">
      <dgm:prSet/>
      <dgm:spPr/>
      <dgm:t>
        <a:bodyPr/>
        <a:lstStyle/>
        <a:p>
          <a:endParaRPr lang="pl-PL" sz="1600"/>
        </a:p>
      </dgm:t>
    </dgm:pt>
    <dgm:pt modelId="{050608A9-A020-4CFB-B80F-11594EB2B10C}">
      <dgm:prSet custT="1"/>
      <dgm:spPr/>
      <dgm:t>
        <a:bodyPr/>
        <a:lstStyle/>
        <a:p>
          <a:pPr rtl="0"/>
          <a:r>
            <a:rPr lang="pl-PL" sz="3400" dirty="0" smtClean="0"/>
            <a:t>EFS</a:t>
          </a:r>
          <a:endParaRPr lang="pl-PL" sz="3400" dirty="0"/>
        </a:p>
      </dgm:t>
    </dgm:pt>
    <dgm:pt modelId="{D90BAB5B-A754-4790-9911-25606E27C713}" type="parTrans" cxnId="{06BD9C87-6BDE-479F-A95C-099F493ACA16}">
      <dgm:prSet/>
      <dgm:spPr/>
      <dgm:t>
        <a:bodyPr/>
        <a:lstStyle/>
        <a:p>
          <a:endParaRPr lang="pl-PL" sz="1600"/>
        </a:p>
      </dgm:t>
    </dgm:pt>
    <dgm:pt modelId="{0405F886-1821-4934-9076-C8032B1BE273}" type="sibTrans" cxnId="{06BD9C87-6BDE-479F-A95C-099F493ACA16}">
      <dgm:prSet/>
      <dgm:spPr/>
      <dgm:t>
        <a:bodyPr/>
        <a:lstStyle/>
        <a:p>
          <a:endParaRPr lang="pl-PL" sz="1600"/>
        </a:p>
      </dgm:t>
    </dgm:pt>
    <dgm:pt modelId="{D2AD9C9A-5030-4753-9371-6432C5E063B7}">
      <dgm:prSet custT="1"/>
      <dgm:spPr/>
      <dgm:t>
        <a:bodyPr/>
        <a:lstStyle/>
        <a:p>
          <a:pPr rtl="0"/>
          <a:r>
            <a:rPr lang="pl-PL" sz="1600" dirty="0" smtClean="0"/>
            <a:t>liczba konkursów:</a:t>
          </a:r>
        </a:p>
        <a:p>
          <a:pPr rtl="0"/>
          <a:r>
            <a:rPr lang="pl-PL" sz="1600" dirty="0" smtClean="0"/>
            <a:t>    12</a:t>
          </a:r>
          <a:endParaRPr lang="pl-PL" sz="1600" dirty="0"/>
        </a:p>
      </dgm:t>
    </dgm:pt>
    <dgm:pt modelId="{66F64506-B8FA-483A-8DFC-01867F1FCD93}" type="parTrans" cxnId="{DF0D85FD-893D-4CB8-84F3-A0060EA2FAE9}">
      <dgm:prSet/>
      <dgm:spPr/>
      <dgm:t>
        <a:bodyPr/>
        <a:lstStyle/>
        <a:p>
          <a:endParaRPr lang="pl-PL" sz="1600"/>
        </a:p>
      </dgm:t>
    </dgm:pt>
    <dgm:pt modelId="{227AEF1C-4150-45C3-9FCA-87244255ED47}" type="sibTrans" cxnId="{DF0D85FD-893D-4CB8-84F3-A0060EA2FAE9}">
      <dgm:prSet/>
      <dgm:spPr/>
      <dgm:t>
        <a:bodyPr/>
        <a:lstStyle/>
        <a:p>
          <a:endParaRPr lang="pl-PL" sz="1600"/>
        </a:p>
      </dgm:t>
    </dgm:pt>
    <dgm:pt modelId="{106F9BB3-D0C9-43B7-AC21-3D63A25E77B4}">
      <dgm:prSet custT="1"/>
      <dgm:spPr/>
      <dgm:t>
        <a:bodyPr/>
        <a:lstStyle/>
        <a:p>
          <a:pPr rtl="0"/>
          <a:r>
            <a:rPr lang="pl-PL" sz="1600" dirty="0" smtClean="0"/>
            <a:t>liczba konkursów: 22</a:t>
          </a:r>
          <a:endParaRPr lang="pl-PL" sz="1600" dirty="0"/>
        </a:p>
      </dgm:t>
    </dgm:pt>
    <dgm:pt modelId="{2B893A18-92E4-4ABF-82F4-5A9D862CC9FC}" type="parTrans" cxnId="{5A5ABE3C-431A-44C1-B4D7-D06A8CD285B8}">
      <dgm:prSet/>
      <dgm:spPr/>
      <dgm:t>
        <a:bodyPr/>
        <a:lstStyle/>
        <a:p>
          <a:endParaRPr lang="pl-PL" sz="1600"/>
        </a:p>
      </dgm:t>
    </dgm:pt>
    <dgm:pt modelId="{ADF58B09-BA19-4982-B76F-E9240F1E9E88}" type="sibTrans" cxnId="{5A5ABE3C-431A-44C1-B4D7-D06A8CD285B8}">
      <dgm:prSet/>
      <dgm:spPr/>
      <dgm:t>
        <a:bodyPr/>
        <a:lstStyle/>
        <a:p>
          <a:endParaRPr lang="pl-PL" sz="1600"/>
        </a:p>
      </dgm:t>
    </dgm:pt>
    <dgm:pt modelId="{33443C5A-79F2-407F-9F97-3DD993547AF7}" type="pres">
      <dgm:prSet presAssocID="{855B6E6E-BC9C-4F22-B69E-E0F0CBDB6D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DB85DF1-6A4C-45F4-8DF6-313681C95F06}" type="pres">
      <dgm:prSet presAssocID="{050608A9-A020-4CFB-B80F-11594EB2B10C}" presName="horFlow" presStyleCnt="0"/>
      <dgm:spPr/>
    </dgm:pt>
    <dgm:pt modelId="{252269B6-5CC7-40CA-B8E5-49A099F0B2BE}" type="pres">
      <dgm:prSet presAssocID="{050608A9-A020-4CFB-B80F-11594EB2B10C}" presName="bigChev" presStyleLbl="node1" presStyleIdx="0" presStyleCnt="3"/>
      <dgm:spPr/>
      <dgm:t>
        <a:bodyPr/>
        <a:lstStyle/>
        <a:p>
          <a:endParaRPr lang="pl-PL"/>
        </a:p>
      </dgm:t>
    </dgm:pt>
    <dgm:pt modelId="{5F28ED0D-23A4-4459-8A6B-486F27D2C9D3}" type="pres">
      <dgm:prSet presAssocID="{88326108-D19C-499F-B703-66ED4FEE0404}" presName="parTrans" presStyleCnt="0"/>
      <dgm:spPr/>
    </dgm:pt>
    <dgm:pt modelId="{B45D0718-10F8-4AF8-9509-0294622AB2BC}" type="pres">
      <dgm:prSet presAssocID="{4186DE7F-ECCD-46BA-8E6F-DB035DE8CCEB}" presName="node" presStyleLbl="alignAccFollowNode1" presStyleIdx="0" presStyleCnt="6" custScaleX="1099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B273EF-2AF3-4670-9717-7A5C79D35EBB}" type="pres">
      <dgm:prSet presAssocID="{7D2C826F-4989-4297-9E54-6264A3B2A0E8}" presName="sibTrans" presStyleCnt="0"/>
      <dgm:spPr/>
    </dgm:pt>
    <dgm:pt modelId="{0624E1E8-267B-4F11-9B24-1E2C9AC1F854}" type="pres">
      <dgm:prSet presAssocID="{BA58F326-EB2B-46C4-A08A-3438D6E72D54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EC81A7-36C7-484D-8423-A0D6E00ACA8B}" type="pres">
      <dgm:prSet presAssocID="{050608A9-A020-4CFB-B80F-11594EB2B10C}" presName="vSp" presStyleCnt="0"/>
      <dgm:spPr/>
    </dgm:pt>
    <dgm:pt modelId="{EF5207F3-7263-47A7-9AD9-45B7124A40A6}" type="pres">
      <dgm:prSet presAssocID="{44A47266-0D65-4B1B-ACEC-0474508E0B79}" presName="horFlow" presStyleCnt="0"/>
      <dgm:spPr/>
    </dgm:pt>
    <dgm:pt modelId="{4395C3BD-1F54-458F-9B02-36F3E3136CDA}" type="pres">
      <dgm:prSet presAssocID="{44A47266-0D65-4B1B-ACEC-0474508E0B79}" presName="bigChev" presStyleLbl="node1" presStyleIdx="1" presStyleCnt="3"/>
      <dgm:spPr/>
      <dgm:t>
        <a:bodyPr/>
        <a:lstStyle/>
        <a:p>
          <a:endParaRPr lang="pl-PL"/>
        </a:p>
      </dgm:t>
    </dgm:pt>
    <dgm:pt modelId="{AC32E77E-33DE-4BFB-84C3-AC4F93D73A92}" type="pres">
      <dgm:prSet presAssocID="{66F64506-B8FA-483A-8DFC-01867F1FCD93}" presName="parTrans" presStyleCnt="0"/>
      <dgm:spPr/>
    </dgm:pt>
    <dgm:pt modelId="{639732A6-D297-455E-9842-090D0ED92801}" type="pres">
      <dgm:prSet presAssocID="{D2AD9C9A-5030-4753-9371-6432C5E063B7}" presName="node" presStyleLbl="alignAccFollowNode1" presStyleIdx="2" presStyleCnt="6" custScaleX="1107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F5A378-FD87-4712-8938-BC75547697D0}" type="pres">
      <dgm:prSet presAssocID="{227AEF1C-4150-45C3-9FCA-87244255ED47}" presName="sibTrans" presStyleCnt="0"/>
      <dgm:spPr/>
    </dgm:pt>
    <dgm:pt modelId="{F5FAEB61-2142-4D01-ABAB-81C12D8F65A7}" type="pres">
      <dgm:prSet presAssocID="{2574063E-6046-404F-8FE0-73A0C9618AF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427930-4A08-4F9E-A41A-393588C5C2E7}" type="pres">
      <dgm:prSet presAssocID="{44A47266-0D65-4B1B-ACEC-0474508E0B79}" presName="vSp" presStyleCnt="0"/>
      <dgm:spPr/>
    </dgm:pt>
    <dgm:pt modelId="{EDAA1168-4116-4D10-88F5-F931080E76CA}" type="pres">
      <dgm:prSet presAssocID="{0325F3EA-BDCF-4B48-BA9D-7A3184F0154E}" presName="horFlow" presStyleCnt="0"/>
      <dgm:spPr/>
    </dgm:pt>
    <dgm:pt modelId="{8AFCF9FE-2B19-49AD-9C88-D1739FEE58FF}" type="pres">
      <dgm:prSet presAssocID="{0325F3EA-BDCF-4B48-BA9D-7A3184F0154E}" presName="bigChev" presStyleLbl="node1" presStyleIdx="2" presStyleCnt="3"/>
      <dgm:spPr/>
      <dgm:t>
        <a:bodyPr/>
        <a:lstStyle/>
        <a:p>
          <a:endParaRPr lang="pl-PL"/>
        </a:p>
      </dgm:t>
    </dgm:pt>
    <dgm:pt modelId="{060F53A1-5795-465F-86D3-4087106EBF58}" type="pres">
      <dgm:prSet presAssocID="{2B893A18-92E4-4ABF-82F4-5A9D862CC9FC}" presName="parTrans" presStyleCnt="0"/>
      <dgm:spPr/>
    </dgm:pt>
    <dgm:pt modelId="{A23E0A42-8160-43A8-A148-1CE040930B57}" type="pres">
      <dgm:prSet presAssocID="{106F9BB3-D0C9-43B7-AC21-3D63A25E77B4}" presName="node" presStyleLbl="alignAccFollowNode1" presStyleIdx="4" presStyleCnt="6" custScaleX="1096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76469-83C2-4F9B-8D17-EA063C9B193F}" type="pres">
      <dgm:prSet presAssocID="{ADF58B09-BA19-4982-B76F-E9240F1E9E88}" presName="sibTrans" presStyleCnt="0"/>
      <dgm:spPr/>
    </dgm:pt>
    <dgm:pt modelId="{9FC81742-29CC-4791-9250-6C01DB486ABA}" type="pres">
      <dgm:prSet presAssocID="{7068B988-4202-4BF2-91E3-E587EE3058F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224AEF-8C27-4AFA-B008-CC534F3E6408}" type="presOf" srcId="{7068B988-4202-4BF2-91E3-E587EE3058F7}" destId="{9FC81742-29CC-4791-9250-6C01DB486ABA}" srcOrd="0" destOrd="0" presId="urn:microsoft.com/office/officeart/2005/8/layout/lProcess3"/>
    <dgm:cxn modelId="{94F7B0FA-BC0C-44E7-8D2F-AD7CE0B2826D}" srcId="{855B6E6E-BC9C-4F22-B69E-E0F0CBDB6D4E}" destId="{0325F3EA-BDCF-4B48-BA9D-7A3184F0154E}" srcOrd="2" destOrd="0" parTransId="{04833AF6-635C-4611-AFD4-4AEBD5DCBB12}" sibTransId="{E5688A93-4B91-4859-9E24-19A81CC126B8}"/>
    <dgm:cxn modelId="{CFDA0E2A-13ED-40F4-88A9-450C02818696}" type="presOf" srcId="{44A47266-0D65-4B1B-ACEC-0474508E0B79}" destId="{4395C3BD-1F54-458F-9B02-36F3E3136CDA}" srcOrd="0" destOrd="0" presId="urn:microsoft.com/office/officeart/2005/8/layout/lProcess3"/>
    <dgm:cxn modelId="{5A5ABE3C-431A-44C1-B4D7-D06A8CD285B8}" srcId="{0325F3EA-BDCF-4B48-BA9D-7A3184F0154E}" destId="{106F9BB3-D0C9-43B7-AC21-3D63A25E77B4}" srcOrd="0" destOrd="0" parTransId="{2B893A18-92E4-4ABF-82F4-5A9D862CC9FC}" sibTransId="{ADF58B09-BA19-4982-B76F-E9240F1E9E88}"/>
    <dgm:cxn modelId="{9258EC0C-5DD6-4392-904A-3764EECAA2F4}" type="presOf" srcId="{855B6E6E-BC9C-4F22-B69E-E0F0CBDB6D4E}" destId="{33443C5A-79F2-407F-9F97-3DD993547AF7}" srcOrd="0" destOrd="0" presId="urn:microsoft.com/office/officeart/2005/8/layout/lProcess3"/>
    <dgm:cxn modelId="{45A81A4C-9BFE-4B48-AE4A-F0331B7110E1}" type="presOf" srcId="{106F9BB3-D0C9-43B7-AC21-3D63A25E77B4}" destId="{A23E0A42-8160-43A8-A148-1CE040930B57}" srcOrd="0" destOrd="0" presId="urn:microsoft.com/office/officeart/2005/8/layout/lProcess3"/>
    <dgm:cxn modelId="{06BD9C87-6BDE-479F-A95C-099F493ACA16}" srcId="{855B6E6E-BC9C-4F22-B69E-E0F0CBDB6D4E}" destId="{050608A9-A020-4CFB-B80F-11594EB2B10C}" srcOrd="0" destOrd="0" parTransId="{D90BAB5B-A754-4790-9911-25606E27C713}" sibTransId="{0405F886-1821-4934-9076-C8032B1BE273}"/>
    <dgm:cxn modelId="{A4BE72C2-0F73-4FB9-BA9F-C161992013AE}" type="presOf" srcId="{0325F3EA-BDCF-4B48-BA9D-7A3184F0154E}" destId="{8AFCF9FE-2B19-49AD-9C88-D1739FEE58FF}" srcOrd="0" destOrd="0" presId="urn:microsoft.com/office/officeart/2005/8/layout/lProcess3"/>
    <dgm:cxn modelId="{DF0D85FD-893D-4CB8-84F3-A0060EA2FAE9}" srcId="{44A47266-0D65-4B1B-ACEC-0474508E0B79}" destId="{D2AD9C9A-5030-4753-9371-6432C5E063B7}" srcOrd="0" destOrd="0" parTransId="{66F64506-B8FA-483A-8DFC-01867F1FCD93}" sibTransId="{227AEF1C-4150-45C3-9FCA-87244255ED47}"/>
    <dgm:cxn modelId="{6D009CD8-E91E-42CE-B2F8-2051FE5EC1EB}" srcId="{0325F3EA-BDCF-4B48-BA9D-7A3184F0154E}" destId="{7068B988-4202-4BF2-91E3-E587EE3058F7}" srcOrd="1" destOrd="0" parTransId="{31927AD2-5D55-46AF-9836-E81FD59D8FEA}" sibTransId="{00573992-702E-4E99-BB19-95166DE30F5B}"/>
    <dgm:cxn modelId="{EC2EAB30-0925-4007-A7C5-E070B30ACA09}" type="presOf" srcId="{2574063E-6046-404F-8FE0-73A0C9618AFB}" destId="{F5FAEB61-2142-4D01-ABAB-81C12D8F65A7}" srcOrd="0" destOrd="0" presId="urn:microsoft.com/office/officeart/2005/8/layout/lProcess3"/>
    <dgm:cxn modelId="{5ABA6622-571E-468D-B744-C30185D722DF}" srcId="{050608A9-A020-4CFB-B80F-11594EB2B10C}" destId="{4186DE7F-ECCD-46BA-8E6F-DB035DE8CCEB}" srcOrd="0" destOrd="0" parTransId="{88326108-D19C-499F-B703-66ED4FEE0404}" sibTransId="{7D2C826F-4989-4297-9E54-6264A3B2A0E8}"/>
    <dgm:cxn modelId="{19F8C9EF-F624-4091-9B85-A82039DF5F60}" type="presOf" srcId="{D2AD9C9A-5030-4753-9371-6432C5E063B7}" destId="{639732A6-D297-455E-9842-090D0ED92801}" srcOrd="0" destOrd="0" presId="urn:microsoft.com/office/officeart/2005/8/layout/lProcess3"/>
    <dgm:cxn modelId="{6527C529-0EE8-4A42-B5BE-72BB0E159B85}" type="presOf" srcId="{050608A9-A020-4CFB-B80F-11594EB2B10C}" destId="{252269B6-5CC7-40CA-B8E5-49A099F0B2BE}" srcOrd="0" destOrd="0" presId="urn:microsoft.com/office/officeart/2005/8/layout/lProcess3"/>
    <dgm:cxn modelId="{73A482AB-7D5D-44BD-AC82-BAF292E60896}" srcId="{050608A9-A020-4CFB-B80F-11594EB2B10C}" destId="{BA58F326-EB2B-46C4-A08A-3438D6E72D54}" srcOrd="1" destOrd="0" parTransId="{3701FEF4-50E0-40C5-87D3-49FB4A513373}" sibTransId="{F922F0B5-7931-43A0-8749-8FC0527A867C}"/>
    <dgm:cxn modelId="{008678FE-214F-467F-8BE7-4ABC2301C6F5}" srcId="{44A47266-0D65-4B1B-ACEC-0474508E0B79}" destId="{2574063E-6046-404F-8FE0-73A0C9618AFB}" srcOrd="1" destOrd="0" parTransId="{C5FC0C48-4D81-4643-8CB8-618FCAC220AB}" sibTransId="{D960136B-1E8E-4916-9CF0-8E0328D7024B}"/>
    <dgm:cxn modelId="{3CBCF1F5-6D5E-41E5-8077-F52002F58506}" srcId="{855B6E6E-BC9C-4F22-B69E-E0F0CBDB6D4E}" destId="{44A47266-0D65-4B1B-ACEC-0474508E0B79}" srcOrd="1" destOrd="0" parTransId="{A5BF9E15-B792-4F82-B7F8-C0002C47D190}" sibTransId="{145B7BF0-F9E3-468C-8C78-659836E9353C}"/>
    <dgm:cxn modelId="{462CEB20-79BB-4373-BAB1-B687D994488F}" type="presOf" srcId="{4186DE7F-ECCD-46BA-8E6F-DB035DE8CCEB}" destId="{B45D0718-10F8-4AF8-9509-0294622AB2BC}" srcOrd="0" destOrd="0" presId="urn:microsoft.com/office/officeart/2005/8/layout/lProcess3"/>
    <dgm:cxn modelId="{C7B926EF-77A8-48D6-B5E0-FF14A55864B4}" type="presOf" srcId="{BA58F326-EB2B-46C4-A08A-3438D6E72D54}" destId="{0624E1E8-267B-4F11-9B24-1E2C9AC1F854}" srcOrd="0" destOrd="0" presId="urn:microsoft.com/office/officeart/2005/8/layout/lProcess3"/>
    <dgm:cxn modelId="{EC6D445F-EC6E-4500-A737-BC129AF8CFAE}" type="presParOf" srcId="{33443C5A-79F2-407F-9F97-3DD993547AF7}" destId="{4DB85DF1-6A4C-45F4-8DF6-313681C95F06}" srcOrd="0" destOrd="0" presId="urn:microsoft.com/office/officeart/2005/8/layout/lProcess3"/>
    <dgm:cxn modelId="{D6E8768A-D3B2-4113-AA9D-E6456F49209C}" type="presParOf" srcId="{4DB85DF1-6A4C-45F4-8DF6-313681C95F06}" destId="{252269B6-5CC7-40CA-B8E5-49A099F0B2BE}" srcOrd="0" destOrd="0" presId="urn:microsoft.com/office/officeart/2005/8/layout/lProcess3"/>
    <dgm:cxn modelId="{821721D7-F6AF-47EB-8A32-41C821B54548}" type="presParOf" srcId="{4DB85DF1-6A4C-45F4-8DF6-313681C95F06}" destId="{5F28ED0D-23A4-4459-8A6B-486F27D2C9D3}" srcOrd="1" destOrd="0" presId="urn:microsoft.com/office/officeart/2005/8/layout/lProcess3"/>
    <dgm:cxn modelId="{01F9668B-FC87-410A-9615-1BADD767311A}" type="presParOf" srcId="{4DB85DF1-6A4C-45F4-8DF6-313681C95F06}" destId="{B45D0718-10F8-4AF8-9509-0294622AB2BC}" srcOrd="2" destOrd="0" presId="urn:microsoft.com/office/officeart/2005/8/layout/lProcess3"/>
    <dgm:cxn modelId="{4EF3A9F3-16D6-4803-B936-E010D487E277}" type="presParOf" srcId="{4DB85DF1-6A4C-45F4-8DF6-313681C95F06}" destId="{84B273EF-2AF3-4670-9717-7A5C79D35EBB}" srcOrd="3" destOrd="0" presId="urn:microsoft.com/office/officeart/2005/8/layout/lProcess3"/>
    <dgm:cxn modelId="{6D5F9D71-3155-44CD-9DF3-C0C561DD5269}" type="presParOf" srcId="{4DB85DF1-6A4C-45F4-8DF6-313681C95F06}" destId="{0624E1E8-267B-4F11-9B24-1E2C9AC1F854}" srcOrd="4" destOrd="0" presId="urn:microsoft.com/office/officeart/2005/8/layout/lProcess3"/>
    <dgm:cxn modelId="{D9F547C8-BC88-4278-8DDB-37AFB51D3B8E}" type="presParOf" srcId="{33443C5A-79F2-407F-9F97-3DD993547AF7}" destId="{78EC81A7-36C7-484D-8423-A0D6E00ACA8B}" srcOrd="1" destOrd="0" presId="urn:microsoft.com/office/officeart/2005/8/layout/lProcess3"/>
    <dgm:cxn modelId="{64497B6F-01F9-482A-9E8B-26A5D50A3AA7}" type="presParOf" srcId="{33443C5A-79F2-407F-9F97-3DD993547AF7}" destId="{EF5207F3-7263-47A7-9AD9-45B7124A40A6}" srcOrd="2" destOrd="0" presId="urn:microsoft.com/office/officeart/2005/8/layout/lProcess3"/>
    <dgm:cxn modelId="{1303149E-AB78-4404-8A3E-946CE4C4CCB0}" type="presParOf" srcId="{EF5207F3-7263-47A7-9AD9-45B7124A40A6}" destId="{4395C3BD-1F54-458F-9B02-36F3E3136CDA}" srcOrd="0" destOrd="0" presId="urn:microsoft.com/office/officeart/2005/8/layout/lProcess3"/>
    <dgm:cxn modelId="{6D150483-47EF-4ADF-B449-FA35C725AE94}" type="presParOf" srcId="{EF5207F3-7263-47A7-9AD9-45B7124A40A6}" destId="{AC32E77E-33DE-4BFB-84C3-AC4F93D73A92}" srcOrd="1" destOrd="0" presId="urn:microsoft.com/office/officeart/2005/8/layout/lProcess3"/>
    <dgm:cxn modelId="{DF7D3965-53FC-418C-BB6A-B36E12CC151D}" type="presParOf" srcId="{EF5207F3-7263-47A7-9AD9-45B7124A40A6}" destId="{639732A6-D297-455E-9842-090D0ED92801}" srcOrd="2" destOrd="0" presId="urn:microsoft.com/office/officeart/2005/8/layout/lProcess3"/>
    <dgm:cxn modelId="{D6972328-480F-4492-BA67-602FDC9BD65F}" type="presParOf" srcId="{EF5207F3-7263-47A7-9AD9-45B7124A40A6}" destId="{3BF5A378-FD87-4712-8938-BC75547697D0}" srcOrd="3" destOrd="0" presId="urn:microsoft.com/office/officeart/2005/8/layout/lProcess3"/>
    <dgm:cxn modelId="{8DACB494-1D9E-45E1-A1A9-6D9FD21B89BA}" type="presParOf" srcId="{EF5207F3-7263-47A7-9AD9-45B7124A40A6}" destId="{F5FAEB61-2142-4D01-ABAB-81C12D8F65A7}" srcOrd="4" destOrd="0" presId="urn:microsoft.com/office/officeart/2005/8/layout/lProcess3"/>
    <dgm:cxn modelId="{54E0BBB4-DB34-4584-9DB4-529C6C9F6BEE}" type="presParOf" srcId="{33443C5A-79F2-407F-9F97-3DD993547AF7}" destId="{E2427930-4A08-4F9E-A41A-393588C5C2E7}" srcOrd="3" destOrd="0" presId="urn:microsoft.com/office/officeart/2005/8/layout/lProcess3"/>
    <dgm:cxn modelId="{A83EC409-94A7-46FD-963A-54D643E0A147}" type="presParOf" srcId="{33443C5A-79F2-407F-9F97-3DD993547AF7}" destId="{EDAA1168-4116-4D10-88F5-F931080E76CA}" srcOrd="4" destOrd="0" presId="urn:microsoft.com/office/officeart/2005/8/layout/lProcess3"/>
    <dgm:cxn modelId="{0FCB58D1-70AE-4B8D-BC1C-DC385CDD8E83}" type="presParOf" srcId="{EDAA1168-4116-4D10-88F5-F931080E76CA}" destId="{8AFCF9FE-2B19-49AD-9C88-D1739FEE58FF}" srcOrd="0" destOrd="0" presId="urn:microsoft.com/office/officeart/2005/8/layout/lProcess3"/>
    <dgm:cxn modelId="{D195DEAF-8027-4A1F-92BB-63CCA521B79A}" type="presParOf" srcId="{EDAA1168-4116-4D10-88F5-F931080E76CA}" destId="{060F53A1-5795-465F-86D3-4087106EBF58}" srcOrd="1" destOrd="0" presId="urn:microsoft.com/office/officeart/2005/8/layout/lProcess3"/>
    <dgm:cxn modelId="{74F44A69-1896-48F2-9483-EE875133E0C8}" type="presParOf" srcId="{EDAA1168-4116-4D10-88F5-F931080E76CA}" destId="{A23E0A42-8160-43A8-A148-1CE040930B57}" srcOrd="2" destOrd="0" presId="urn:microsoft.com/office/officeart/2005/8/layout/lProcess3"/>
    <dgm:cxn modelId="{2A221C55-2EDA-4060-9DC4-8323CC85A59C}" type="presParOf" srcId="{EDAA1168-4116-4D10-88F5-F931080E76CA}" destId="{E3A76469-83C2-4F9B-8D17-EA063C9B193F}" srcOrd="3" destOrd="0" presId="urn:microsoft.com/office/officeart/2005/8/layout/lProcess3"/>
    <dgm:cxn modelId="{62AF0D13-8236-4327-925D-E57DE827FCEC}" type="presParOf" srcId="{EDAA1168-4116-4D10-88F5-F931080E76CA}" destId="{9FC81742-29CC-4791-9250-6C01DB486AB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39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3494" y="1"/>
            <a:ext cx="4304001" cy="339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73AD-2367-41E1-97F4-16554D8753F4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48841"/>
            <a:ext cx="4304001" cy="339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3494" y="6448841"/>
            <a:ext cx="4304001" cy="339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C12D-8924-4080-BE68-D9A0AD5465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83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068" cy="339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5426" y="0"/>
            <a:ext cx="4302067" cy="339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CC0F0-A9A4-4DB9-8A8C-32F3763CB52B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56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3678" y="3224991"/>
            <a:ext cx="7942458" cy="305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48895"/>
            <a:ext cx="4302068" cy="339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5426" y="6448895"/>
            <a:ext cx="4302067" cy="339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4DDC-BB87-4EEB-AFA1-68DFC52905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05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52535" y="1199552"/>
            <a:ext cx="8090048" cy="4258814"/>
          </a:xfrm>
        </p:spPr>
        <p:txBody>
          <a:bodyPr>
            <a:normAutofit fontScale="32500" lnSpcReduction="20000"/>
          </a:bodyPr>
          <a:lstStyle/>
          <a:p>
            <a:endParaRPr lang="pl-PL" sz="20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18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18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29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29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pl-PL" sz="11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Stan wdrażania Polityki Terytorialnej w Województwie Kujawsko-Pomorskim</a:t>
            </a:r>
            <a:endParaRPr lang="pl-PL" sz="11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pl-PL" sz="4800" b="1" i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pl-PL" sz="6400" b="1" i="1" dirty="0" smtClean="0">
                <a:solidFill>
                  <a:srgbClr val="003399"/>
                </a:solidFill>
              </a:rPr>
              <a:t>Toruń, kwiecień 2017 r.</a:t>
            </a:r>
            <a:r>
              <a:rPr lang="pl-PL" sz="3800" b="1" i="1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/>
            </a:r>
            <a:br>
              <a:rPr lang="pl-PL" sz="3800" b="1" i="1" dirty="0" smtClean="0">
                <a:solidFill>
                  <a:srgbClr val="003399"/>
                </a:solidFill>
                <a:latin typeface="Book Antiqua" panose="02040602050305030304" pitchFamily="18" charset="0"/>
              </a:rPr>
            </a:br>
            <a:endParaRPr lang="pl-PL" sz="4000" b="1" i="1" dirty="0" smtClean="0">
              <a:solidFill>
                <a:srgbClr val="003399"/>
              </a:solidFill>
              <a:latin typeface="Book Antiqua" panose="02040602050305030304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r>
              <a:rPr lang="pl-PL" sz="2500" i="1" dirty="0" smtClean="0">
                <a:solidFill>
                  <a:srgbClr val="003399"/>
                </a:solidFill>
                <a:latin typeface="Cambria" pitchFamily="18" charset="0"/>
              </a:rPr>
              <a:t> </a:t>
            </a:r>
            <a:r>
              <a:rPr lang="pl-PL" sz="2500" b="1" i="1" dirty="0" smtClean="0">
                <a:solidFill>
                  <a:srgbClr val="003399"/>
                </a:solidFill>
                <a:latin typeface="Cambria" pitchFamily="18" charset="0"/>
              </a:rPr>
              <a:t> </a:t>
            </a: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  <p:sp>
        <p:nvSpPr>
          <p:cNvPr id="4" name="Symbol zastępczy zawartości 2"/>
          <p:cNvSpPr>
            <a:spLocks noGrp="1"/>
          </p:cNvSpPr>
          <p:nvPr/>
        </p:nvSpPr>
        <p:spPr>
          <a:xfrm>
            <a:off x="871670" y="5672881"/>
            <a:ext cx="7770913" cy="67664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1500" b="1" dirty="0" smtClean="0">
                <a:latin typeface="Calibri" panose="020F0502020204030204" pitchFamily="34" charset="0"/>
              </a:rPr>
              <a:t>Departament </a:t>
            </a:r>
            <a:r>
              <a:rPr lang="pl-PL" altLang="pl-PL" sz="1500" b="1" dirty="0">
                <a:latin typeface="Calibri" panose="020F0502020204030204" pitchFamily="34" charset="0"/>
              </a:rPr>
              <a:t>Rozwoju Regionalnego </a:t>
            </a:r>
          </a:p>
          <a:p>
            <a:pPr algn="ctr"/>
            <a:r>
              <a:rPr lang="pl-PL" altLang="pl-PL" sz="1500" b="1" dirty="0">
                <a:latin typeface="Calibri" panose="020F0502020204030204" pitchFamily="34" charset="0"/>
              </a:rPr>
              <a:t>Urząd Marszałkowski Województwa Kujawsko-Pomorskiego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388" y="476250"/>
            <a:ext cx="4017962" cy="60483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pl-PL" altLang="pl-PL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pl-PL" altLang="pl-PL" sz="2000" dirty="0" smtClean="0"/>
              <a:t>Obszar realizacji ZIT dla Bydgoszczy, Torunia i obszaru powiązanego z nimi funkcjonalnie wyznaczony został uchwałą Nr 15/463/14 Zarządu Województwa Kujawsko-Pomorskiego </a:t>
            </a:r>
            <a:br>
              <a:rPr lang="pl-PL" altLang="pl-PL" sz="2000" dirty="0" smtClean="0"/>
            </a:br>
            <a:r>
              <a:rPr lang="pl-PL" altLang="pl-PL" sz="2000" dirty="0" smtClean="0"/>
              <a:t>z 8.04.2014 r. </a:t>
            </a:r>
          </a:p>
          <a:p>
            <a:pPr marL="0" indent="0" algn="ctr">
              <a:buFont typeface="Wingdings 2" pitchFamily="18" charset="2"/>
              <a:buNone/>
            </a:pPr>
            <a:endParaRPr lang="pl-PL" altLang="pl-PL" sz="2000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pl-PL" altLang="pl-PL" sz="2000" dirty="0" smtClean="0"/>
              <a:t>Porozumienie w sprawie realizacji ZIT dla Bydgosko-Toruńskiego Obszaru Funkcjonalnego zostało zawarte pomiędzy 25 jednostkami samorządu terytorialnego wchodzącymi w skład Związku ZIT </a:t>
            </a:r>
            <a:r>
              <a:rPr lang="pl-PL" altLang="pl-PL" sz="2000" b="1" dirty="0"/>
              <a:t>-</a:t>
            </a:r>
            <a:r>
              <a:rPr lang="pl-PL" altLang="pl-PL" sz="2000" b="1" dirty="0" smtClean="0"/>
              <a:t> 8.04.2014 r.</a:t>
            </a:r>
            <a:r>
              <a:rPr lang="pl-PL" altLang="pl-PL" sz="2000" dirty="0" smtClean="0"/>
              <a:t>, następnie Porozumienie aneksowano w dniach: 29.06.2015 r.,  31.05.2016 r. oraz 08.12.2016 r.</a:t>
            </a:r>
          </a:p>
        </p:txBody>
      </p:sp>
      <p:pic>
        <p:nvPicPr>
          <p:cNvPr id="9219" name="Picture 4" descr="obszar realizacji ZIT wojewódzki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8" y="115888"/>
            <a:ext cx="4684712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569913" y="1004888"/>
            <a:ext cx="7772400" cy="633412"/>
          </a:xfrm>
        </p:spPr>
        <p:txBody>
          <a:bodyPr/>
          <a:lstStyle/>
          <a:p>
            <a:pPr algn="ctr"/>
            <a:r>
              <a:rPr lang="pl-PL" altLang="pl-PL" sz="2800" i="1" dirty="0" smtClean="0"/>
              <a:t>Strategia ZIT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857375"/>
            <a:ext cx="8893175" cy="600392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l-PL" altLang="pl-PL" sz="1800" dirty="0"/>
              <a:t>Jednym z warunków uruchomienia środków z </a:t>
            </a:r>
            <a:r>
              <a:rPr lang="pl-PL" altLang="pl-PL" sz="1800" dirty="0" smtClean="0"/>
              <a:t>RPO w </a:t>
            </a:r>
            <a:r>
              <a:rPr lang="pl-PL" altLang="pl-PL" sz="1800" dirty="0"/>
              <a:t>ramach ZIT było przygotowanie Strategii ZIT przez przedstawicieli samorządów z obszaru ZIT oraz jej pozytywne zaopiniowanie przez IZ RPO WK-P i ministra właściwego ds. rozwoju.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l-PL" sz="1800" dirty="0" smtClean="0"/>
              <a:t>Strategia ZIT została ostatecznie przekazana przez IP ZIT do zaopiniowania przez IZ RPO i MR 31.05.2016 r.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0" indent="0" algn="just">
              <a:spcBef>
                <a:spcPts val="0"/>
              </a:spcBef>
              <a:defRPr/>
            </a:pPr>
            <a:r>
              <a:rPr lang="pl-PL" sz="1800" dirty="0" smtClean="0"/>
              <a:t> </a:t>
            </a:r>
            <a:r>
              <a:rPr lang="pl-PL" sz="1800" b="1" dirty="0" smtClean="0"/>
              <a:t>IZ RPO WK-P pozytywnie zaopiniowała </a:t>
            </a:r>
            <a:r>
              <a:rPr lang="pl-PL" sz="1800" dirty="0" smtClean="0"/>
              <a:t>Strategię ZIT dla BTOF uchwałą Nr 29/1089/16 Zarządu Województwa Kujawsko-Pomorskiego</a:t>
            </a:r>
            <a:r>
              <a:rPr lang="pl-PL" sz="1800" b="1" dirty="0" smtClean="0"/>
              <a:t> z 20.07.2016 r. </a:t>
            </a:r>
          </a:p>
          <a:p>
            <a:pPr marL="0" indent="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0" indent="0" algn="just">
              <a:spcBef>
                <a:spcPts val="0"/>
              </a:spcBef>
              <a:defRPr/>
            </a:pPr>
            <a:r>
              <a:rPr lang="pl-PL" sz="1800" dirty="0" smtClean="0"/>
              <a:t> Strategia ZIT uzyskała również </a:t>
            </a:r>
            <a:r>
              <a:rPr lang="pl-PL" sz="1800" b="1" dirty="0" smtClean="0"/>
              <a:t>pozytywną opinię Ministra Rozwoju</a:t>
            </a:r>
            <a:r>
              <a:rPr lang="pl-PL" sz="1800" dirty="0" smtClean="0"/>
              <a:t>, wydaną </a:t>
            </a:r>
            <a:r>
              <a:rPr lang="pl-PL" sz="1800" b="1" dirty="0" smtClean="0"/>
              <a:t>14.07.2016 r.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l-PL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/>
        </p:nvSpPr>
        <p:spPr bwMode="auto">
          <a:xfrm>
            <a:off x="2885896" y="977380"/>
            <a:ext cx="333544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pl-PL" altLang="pl-PL" sz="3200" i="1" dirty="0" smtClean="0"/>
              <a:t>Stan wdrażania ZIT</a:t>
            </a:r>
            <a:endParaRPr lang="pl-PL" altLang="pl-PL" sz="3200" dirty="0" smtClean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72142" y="1989479"/>
            <a:ext cx="8362950" cy="4317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 sz="2800" dirty="0" smtClean="0"/>
          </a:p>
          <a:p>
            <a:endParaRPr lang="pl-PL" altLang="pl-PL" dirty="0" smtClean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72142" y="1657885"/>
            <a:ext cx="8362950" cy="4178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 dniu </a:t>
            </a:r>
            <a:r>
              <a:rPr lang="pl-PL" sz="1600" b="1" dirty="0"/>
              <a:t>14 </a:t>
            </a:r>
            <a:r>
              <a:rPr lang="pl-PL" sz="1600" b="1" dirty="0" smtClean="0"/>
              <a:t>czerwca 2016 r. </a:t>
            </a:r>
            <a:r>
              <a:rPr lang="pl-PL" sz="1600" dirty="0"/>
              <a:t>podpisano Aneks do Porozumienia w sprawie powierzenia zadań IP w ramach instrumentu ZIT Regionalnego Programu Operacyjnego Województwa Kujawsko-Pomorskiego na lata 2014 – 2020. </a:t>
            </a:r>
            <a:endParaRPr lang="pl-PL" sz="1600" dirty="0" smtClean="0"/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 smtClean="0"/>
              <a:t>W dniu </a:t>
            </a:r>
            <a:r>
              <a:rPr lang="pl-PL" sz="1600" b="1" dirty="0" smtClean="0"/>
              <a:t>14 lipca 2016 r. </a:t>
            </a:r>
            <a:r>
              <a:rPr lang="pl-PL" sz="1600" dirty="0" smtClean="0"/>
              <a:t>Minister Rozwoju wydał opinię w zakresie zgodności Strategii ZIT </a:t>
            </a:r>
            <a:br>
              <a:rPr lang="pl-PL" sz="1600" dirty="0" smtClean="0"/>
            </a:br>
            <a:r>
              <a:rPr lang="pl-PL" sz="1600" dirty="0" smtClean="0"/>
              <a:t>z Umową Partnerstwa oraz możliwości finansowania projektów z krajowych programów operacyjnych.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 smtClean="0"/>
              <a:t>W dniu </a:t>
            </a:r>
            <a:r>
              <a:rPr lang="pl-PL" sz="1600" b="1" dirty="0" smtClean="0"/>
              <a:t>20 </a:t>
            </a:r>
            <a:r>
              <a:rPr lang="pl-PL" sz="1600" b="1" dirty="0"/>
              <a:t>lipca 2017 r. </a:t>
            </a:r>
            <a:r>
              <a:rPr lang="pl-PL" sz="1600" dirty="0"/>
              <a:t>Zarząd Województwa Kujawsko-Pomorskiego przyjął opinię w sprawie Strategii </a:t>
            </a:r>
            <a:r>
              <a:rPr lang="pl-PL" sz="1600" dirty="0" smtClean="0"/>
              <a:t>ZIT.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 dniu </a:t>
            </a:r>
            <a:r>
              <a:rPr lang="pl-PL" sz="1600" b="1" dirty="0"/>
              <a:t>7 grudnia 2016 r. </a:t>
            </a:r>
            <a:r>
              <a:rPr lang="pl-PL" sz="1600" dirty="0"/>
              <a:t>Zarząd Województwa Kujawsko-Pomorskiego przyjął uchwałę Nr 48/1889/16 w sprawie zaopiniowania przez Instytucję Zarządzającą RPO WK-P zaktualizowanej Strategii Zintegrowanych Inwestycji Terytorialnych Bydgosko-Toruńskiego Obszaru Funkcjonalnego w zakresie Zintegrowanych Inwestycji Terytorialnych w ramach Regionalnego Programu Operacyjnego Województwa Kujawsko-Pomorskiego 2014-2020.</a:t>
            </a:r>
            <a:endParaRPr lang="pl-PL" sz="1600" dirty="0" smtClean="0"/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 dniu </a:t>
            </a:r>
            <a:r>
              <a:rPr lang="pl-PL" sz="1600" b="1" dirty="0"/>
              <a:t>8 grudnia 2016 r. </a:t>
            </a:r>
            <a:r>
              <a:rPr lang="pl-PL" sz="1600" dirty="0"/>
              <a:t>podpisano Aneks do porozumienia w sprawie powierzenia zadań Instytucji Pośredniczącej w ramach instrumentu ZIT Regionalnego Programu Operacyjnego Województwa Kujawsko-Pomorskiego na lata 2014 – 2020</a:t>
            </a:r>
            <a:r>
              <a:rPr lang="pl-PL" sz="1600" dirty="0" smtClean="0"/>
              <a:t>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l-PL" sz="1600" dirty="0" smtClean="0"/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alt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46850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2549" y="1049171"/>
            <a:ext cx="6344718" cy="93345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Projekty pozakonkursowe w ramach ZIT</a:t>
            </a:r>
            <a:endParaRPr lang="pl-PL" sz="280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231188"/>
              </p:ext>
            </p:extLst>
          </p:nvPr>
        </p:nvGraphicFramePr>
        <p:xfrm>
          <a:off x="119641" y="1982624"/>
          <a:ext cx="8870535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3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5280" y="2789698"/>
            <a:ext cx="8896350" cy="25241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Konkursy w Polityce Terytorialnej i ZIT</a:t>
            </a: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4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9507" y="1080268"/>
            <a:ext cx="8072438" cy="54736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altLang="pl-PL" b="1" dirty="0" smtClean="0">
                <a:solidFill>
                  <a:srgbClr val="0070C0"/>
                </a:solidFill>
                <a:latin typeface="Bookman Old Style" pitchFamily="18" charset="0"/>
              </a:rPr>
              <a:t>Ogłoszone konkursy w Polityce Terytorialnej</a:t>
            </a:r>
            <a:endParaRPr lang="pl-PL" altLang="pl-PL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defRPr/>
            </a:pPr>
            <a:endParaRPr lang="pl-PL" b="1" u="sng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pl-PL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just"/>
            <a:endParaRPr lang="pl-PL" sz="1800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6" name="Grupa 5"/>
          <p:cNvGrpSpPr/>
          <p:nvPr/>
        </p:nvGrpSpPr>
        <p:grpSpPr>
          <a:xfrm>
            <a:off x="545910" y="1460312"/>
            <a:ext cx="7904041" cy="4544706"/>
            <a:chOff x="823906" y="68598"/>
            <a:chExt cx="7904041" cy="1286080"/>
          </a:xfrm>
        </p:grpSpPr>
        <p:sp>
          <p:nvSpPr>
            <p:cNvPr id="7" name="Prostokąt z rogami zaokrąglonymi z jednej strony 6"/>
            <p:cNvSpPr/>
            <p:nvPr/>
          </p:nvSpPr>
          <p:spPr>
            <a:xfrm rot="5400000">
              <a:off x="4269012" y="-3142880"/>
              <a:ext cx="1216562" cy="7701309"/>
            </a:xfrm>
            <a:prstGeom prst="round2SameRect">
              <a:avLst/>
            </a:prstGeom>
            <a:noFill/>
            <a:ln>
              <a:noFill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823906" y="68598"/>
              <a:ext cx="7844654" cy="128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b="1" kern="1200" dirty="0" smtClean="0">
                <a:latin typeface="+mn-lt"/>
              </a:endParaRPr>
            </a:p>
            <a:p>
              <a:pPr marL="114300" lvl="1" indent="-11430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b="1" dirty="0" smtClean="0"/>
                <a:t>Do 11 kwietnia 2017r. ogłoszono łącznie </a:t>
              </a:r>
            </a:p>
            <a:p>
              <a:pPr marL="114300" lvl="1" indent="-11430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b="1" i="1" dirty="0" smtClean="0"/>
                <a:t>31</a:t>
              </a:r>
              <a:r>
                <a:rPr lang="pl-PL" b="1" dirty="0" smtClean="0"/>
                <a:t> naborów*, na kwotę dofinansowania 618 179 273,70 zł, w tym:</a:t>
              </a:r>
            </a:p>
            <a:p>
              <a:pPr marL="114300" lvl="1" indent="-11430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b="1" dirty="0" smtClean="0"/>
            </a:p>
            <a:p>
              <a:pPr marL="114300" lvl="1" indent="-114300" algn="l" defTabSz="62230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b="1" dirty="0" smtClean="0"/>
                <a:t>13</a:t>
              </a:r>
              <a:r>
                <a:rPr lang="pl-PL" b="1" kern="1200" dirty="0" smtClean="0">
                  <a:latin typeface="+mn-lt"/>
                </a:rPr>
                <a:t> konkursów w ramach ZIT</a:t>
              </a:r>
              <a:endParaRPr lang="pl-PL" b="1" kern="1200" dirty="0">
                <a:latin typeface="+mn-lt"/>
              </a:endParaRPr>
            </a:p>
            <a:p>
              <a:pPr marL="228600" lvl="2" indent="-114300" algn="l" defTabSz="62230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kern="1200" dirty="0" smtClean="0">
                  <a:latin typeface="+mn-lt"/>
                </a:rPr>
                <a:t> 8 współfinansowanych z EFRR, na kwotę 163 947 385,62 zł</a:t>
              </a:r>
            </a:p>
            <a:p>
              <a:pPr marL="228600" lvl="2" indent="-114300" defTabSz="6223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pl-PL" dirty="0" smtClean="0"/>
                <a:t> 6 współfinansowanych z EFS, na kwotę  41 901 097,13 zł</a:t>
              </a:r>
              <a:endParaRPr lang="pl-PL" kern="1200" dirty="0" smtClean="0">
                <a:latin typeface="+mn-lt"/>
              </a:endParaRPr>
            </a:p>
            <a:p>
              <a:pPr marL="114300" lvl="1" indent="-114300" algn="l" defTabSz="62230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b="1" dirty="0" smtClean="0"/>
                <a:t>18</a:t>
              </a:r>
              <a:r>
                <a:rPr lang="pl-PL" b="1" kern="1200" dirty="0" smtClean="0">
                  <a:latin typeface="+mn-lt"/>
                </a:rPr>
                <a:t> konkursów w ramach OSI i ORSG</a:t>
              </a:r>
              <a:endParaRPr lang="pl-PL" b="1" kern="1200" dirty="0">
                <a:latin typeface="+mn-lt"/>
              </a:endParaRPr>
            </a:p>
            <a:p>
              <a:pPr marL="228600" lvl="2" indent="-114300" algn="l" defTabSz="62230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kern="1200" dirty="0" smtClean="0">
                  <a:latin typeface="+mn-lt"/>
                </a:rPr>
                <a:t> 8 współfinansowanych z EFRR, na kwotę 199 399 690,90 zł</a:t>
              </a:r>
            </a:p>
            <a:p>
              <a:pPr marL="228600" lvl="2" indent="-114300" defTabSz="6223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pl-PL" dirty="0" smtClean="0"/>
                <a:t> 11 współfinansowanych </a:t>
              </a:r>
              <a:r>
                <a:rPr lang="pl-PL" dirty="0"/>
                <a:t>z </a:t>
              </a:r>
              <a:r>
                <a:rPr lang="pl-PL" dirty="0" smtClean="0"/>
                <a:t>EFS, </a:t>
              </a:r>
              <a:r>
                <a:rPr lang="pl-PL" dirty="0"/>
                <a:t>na kwotę </a:t>
              </a:r>
              <a:r>
                <a:rPr lang="pl-PL" dirty="0" smtClean="0"/>
                <a:t>212 931 100,00 zł</a:t>
              </a:r>
              <a:endParaRPr lang="pl-PL" dirty="0"/>
            </a:p>
            <a:p>
              <a:pPr marL="228600" lvl="2" indent="-114300" algn="l" defTabSz="62230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kern="1200" dirty="0">
                <a:latin typeface="+mn-lt"/>
              </a:endParaRPr>
            </a:p>
          </p:txBody>
        </p:sp>
      </p:grpSp>
      <p:sp>
        <p:nvSpPr>
          <p:cNvPr id="9" name="Symbol zastępczy tekstu 3"/>
          <p:cNvSpPr txBox="1">
            <a:spLocks/>
          </p:cNvSpPr>
          <p:nvPr/>
        </p:nvSpPr>
        <p:spPr>
          <a:xfrm>
            <a:off x="545910" y="6494239"/>
            <a:ext cx="7229742" cy="2736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400" dirty="0" smtClean="0"/>
              <a:t>* w tym 2 konkursy o charakterze zintegrowanym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1648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43155" y="916496"/>
            <a:ext cx="8072438" cy="54736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altLang="pl-PL" b="1" dirty="0" smtClean="0">
                <a:solidFill>
                  <a:srgbClr val="0070C0"/>
                </a:solidFill>
              </a:rPr>
              <a:t>Rozstrzygnięte konkursy w Polityce Terytorialnej</a:t>
            </a:r>
            <a:endParaRPr lang="pl-PL" altLang="pl-PL" b="1" dirty="0">
              <a:solidFill>
                <a:srgbClr val="0070C0"/>
              </a:solidFill>
            </a:endParaRPr>
          </a:p>
          <a:p>
            <a:pPr>
              <a:defRPr/>
            </a:pPr>
            <a:endParaRPr lang="pl-PL" b="1" u="sng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pl-PL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just"/>
            <a:endParaRPr lang="pl-PL" sz="1800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45910" y="1460312"/>
            <a:ext cx="7844654" cy="45447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pl-PL" b="1" kern="1200" dirty="0" smtClean="0">
              <a:latin typeface="+mn-lt"/>
            </a:endParaRPr>
          </a:p>
          <a:p>
            <a:pPr marL="114300" lvl="1" indent="-114300" algn="ctr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b="1" dirty="0" smtClean="0"/>
              <a:t>Do 11 kwietnia 2017r. rozstrzygnięto łącznie </a:t>
            </a:r>
          </a:p>
          <a:p>
            <a:pPr marL="114300" lvl="1" indent="-114300" algn="ctr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b="1" i="1" dirty="0" smtClean="0"/>
              <a:t>15 </a:t>
            </a:r>
            <a:r>
              <a:rPr lang="pl-PL" b="1" dirty="0" smtClean="0"/>
              <a:t>konkursów, na kwotę dofinansowania </a:t>
            </a:r>
            <a:r>
              <a:rPr lang="pl-PL" b="1" i="1" dirty="0" smtClean="0"/>
              <a:t>147 964 642,30 </a:t>
            </a:r>
            <a:r>
              <a:rPr lang="pl-PL" b="1" dirty="0" smtClean="0"/>
              <a:t>zł, w tym:</a:t>
            </a:r>
          </a:p>
          <a:p>
            <a:pPr marL="114300" lvl="1" indent="-114300" algn="ctr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pl-PL" b="1" dirty="0" smtClean="0"/>
          </a:p>
          <a:p>
            <a:pPr marL="114300" lvl="1" indent="-114300" algn="l" defTabSz="6223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b="1" dirty="0"/>
              <a:t>5</a:t>
            </a:r>
            <a:r>
              <a:rPr lang="pl-PL" b="1" kern="1200" dirty="0" smtClean="0">
                <a:latin typeface="+mn-lt"/>
              </a:rPr>
              <a:t> konkursów w ramach ZIT</a:t>
            </a:r>
            <a:endParaRPr lang="pl-PL" b="1" kern="1200" dirty="0">
              <a:latin typeface="+mn-lt"/>
            </a:endParaRPr>
          </a:p>
          <a:p>
            <a:pPr marL="228600" lvl="2" indent="-114300" algn="l" defTabSz="6223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kern="1200" dirty="0" smtClean="0">
                <a:latin typeface="+mn-lt"/>
              </a:rPr>
              <a:t> 3 współfinansowanych z EFRR, na kwotę </a:t>
            </a:r>
            <a:r>
              <a:rPr lang="pl-PL" dirty="0" smtClean="0"/>
              <a:t>59 776 202,40</a:t>
            </a:r>
            <a:r>
              <a:rPr lang="pl-PL" kern="1200" dirty="0" smtClean="0">
                <a:latin typeface="+mn-lt"/>
              </a:rPr>
              <a:t> zł</a:t>
            </a:r>
          </a:p>
          <a:p>
            <a:pPr marL="228600" lvl="2" indent="-114300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l-PL" dirty="0" smtClean="0"/>
              <a:t> 2 współfinansowanych z EFS, na kwotę  5 685 390,53 zł</a:t>
            </a:r>
            <a:endParaRPr lang="pl-PL" dirty="0"/>
          </a:p>
          <a:p>
            <a:pPr marL="114300" lvl="2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b="1" kern="1200" dirty="0" smtClean="0">
                <a:latin typeface="+mn-lt"/>
              </a:rPr>
              <a:t>10 konkursów w ramach OSI i ORSG</a:t>
            </a:r>
            <a:endParaRPr lang="pl-PL" b="1" kern="1200" dirty="0">
              <a:latin typeface="+mn-lt"/>
            </a:endParaRPr>
          </a:p>
          <a:p>
            <a:pPr marL="228600" lvl="2" indent="-114300" algn="l" defTabSz="6223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kern="1200" dirty="0" smtClean="0">
                <a:latin typeface="+mn-lt"/>
              </a:rPr>
              <a:t> 3 współfinansowanych z EFRR, na kwotę 67 661 557,59 zł</a:t>
            </a:r>
          </a:p>
          <a:p>
            <a:pPr marL="228600" lvl="2" indent="-114300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l-PL" dirty="0"/>
              <a:t> </a:t>
            </a:r>
            <a:r>
              <a:rPr lang="pl-PL" dirty="0" smtClean="0"/>
              <a:t>7 współfinansowanych </a:t>
            </a:r>
            <a:r>
              <a:rPr lang="pl-PL" dirty="0"/>
              <a:t>z </a:t>
            </a:r>
            <a:r>
              <a:rPr lang="pl-PL" dirty="0" smtClean="0"/>
              <a:t>EFS, </a:t>
            </a:r>
            <a:r>
              <a:rPr lang="pl-PL" dirty="0"/>
              <a:t>na kwotę </a:t>
            </a:r>
            <a:r>
              <a:rPr lang="pl-PL" dirty="0" smtClean="0"/>
              <a:t>14 841 491,78 zł</a:t>
            </a:r>
            <a:endParaRPr lang="pl-PL" dirty="0"/>
          </a:p>
          <a:p>
            <a:pPr marL="228600" lvl="2" indent="-114300" algn="l" defTabSz="6223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kern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8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55575" y="1207008"/>
            <a:ext cx="8525891" cy="82296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3200" b="1" dirty="0" smtClean="0"/>
              <a:t>Planowane do ogłoszenia konkursy w </a:t>
            </a:r>
            <a:r>
              <a:rPr lang="pl-PL" sz="3200" b="1" dirty="0"/>
              <a:t>P</a:t>
            </a:r>
            <a:r>
              <a:rPr lang="pl-PL" sz="3200" b="1" dirty="0" smtClean="0"/>
              <a:t>olityce Terytorialnej OSI/ORSG na 2017</a:t>
            </a:r>
            <a:endParaRPr lang="pl-PL" sz="2600" b="1" i="1" dirty="0" smtClean="0">
              <a:solidFill>
                <a:schemeClr val="accent1"/>
              </a:solidFill>
            </a:endParaRPr>
          </a:p>
          <a:p>
            <a:pPr marL="1792288" indent="-1792288">
              <a:tabLst>
                <a:tab pos="1792288" algn="l"/>
              </a:tabLst>
              <a:defRPr/>
            </a:pPr>
            <a:endParaRPr lang="pl-PL" sz="2000" b="1" dirty="0" smtClean="0"/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28" name="AutoShape 4" descr="Image result for clipart sz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4004602"/>
              </p:ext>
            </p:extLst>
          </p:nvPr>
        </p:nvGraphicFramePr>
        <p:xfrm>
          <a:off x="460375" y="2112264"/>
          <a:ext cx="8363585" cy="364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46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32854" y="1207008"/>
            <a:ext cx="7948612" cy="82296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3200" b="1" dirty="0" smtClean="0"/>
              <a:t>Planowane do ogłoszenia konkursy w ramach ZIT na 2017</a:t>
            </a:r>
          </a:p>
          <a:p>
            <a:pPr algn="ctr"/>
            <a:endParaRPr lang="pl-PL" sz="2600" b="1" i="1" dirty="0" smtClean="0">
              <a:solidFill>
                <a:schemeClr val="accent1"/>
              </a:solidFill>
            </a:endParaRPr>
          </a:p>
          <a:p>
            <a:pPr marL="1792288" indent="-1792288">
              <a:tabLst>
                <a:tab pos="1792288" algn="l"/>
              </a:tabLst>
              <a:defRPr/>
            </a:pPr>
            <a:endParaRPr lang="pl-PL" sz="2000" b="1" dirty="0" smtClean="0"/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28" name="AutoShape 4" descr="Image result for clipart sz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0524492"/>
              </p:ext>
            </p:extLst>
          </p:nvPr>
        </p:nvGraphicFramePr>
        <p:xfrm>
          <a:off x="460375" y="2112264"/>
          <a:ext cx="8363585" cy="364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7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33107" y="3244334"/>
            <a:ext cx="5550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Dziękuję za uwagę</a:t>
            </a:r>
            <a:endParaRPr lang="pl-PL" sz="4400" dirty="0"/>
          </a:p>
        </p:txBody>
      </p:sp>
      <p:sp>
        <p:nvSpPr>
          <p:cNvPr id="5" name="Prostokąt 4"/>
          <p:cNvSpPr/>
          <p:nvPr/>
        </p:nvSpPr>
        <p:spPr>
          <a:xfrm>
            <a:off x="180753" y="5209700"/>
            <a:ext cx="5305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  <a:t/>
            </a:r>
            <a:b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</a:br>
            <a: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  <a:t>Departament Rozwoju Regionalnego</a:t>
            </a:r>
            <a:b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</a:br>
            <a: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  <a:t>Urząd Marszałkowski Województwa Kujawsko-Pomorskiego w Toruniu</a:t>
            </a:r>
            <a:b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332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085542" y="1218981"/>
            <a:ext cx="5201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2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Założenia</a:t>
            </a:r>
            <a:r>
              <a:rPr lang="pl-PL" altLang="pl-PL" sz="3000" i="1" dirty="0"/>
              <a:t> </a:t>
            </a:r>
            <a:r>
              <a:rPr lang="pl-PL" altLang="pl-PL" sz="32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polityki terytorialnej</a:t>
            </a:r>
            <a:endParaRPr lang="pl-PL" sz="32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zawartości 2"/>
          <p:cNvSpPr>
            <a:spLocks noGrp="1"/>
          </p:cNvSpPr>
          <p:nvPr/>
        </p:nvSpPr>
        <p:spPr bwMode="auto">
          <a:xfrm>
            <a:off x="465828" y="1895030"/>
            <a:ext cx="80756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l-PL" altLang="pl-PL" dirty="0" smtClean="0"/>
              <a:t>	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pl-PL" altLang="pl-PL" sz="2400" dirty="0" smtClean="0"/>
              <a:t>    W dniu 30 października 2013 r. uchwałą Zarządu Województwa zostały przyjęte „Założenia polityki terytorialnej województwa kujawsko-pomorskiego </a:t>
            </a:r>
            <a:br>
              <a:rPr lang="pl-PL" altLang="pl-PL" sz="2400" dirty="0" smtClean="0"/>
            </a:br>
            <a:r>
              <a:rPr lang="pl-PL" altLang="pl-PL" sz="2400" dirty="0" smtClean="0"/>
              <a:t>na lata 2014-2020”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pl-PL" altLang="pl-PL" sz="24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pl-PL" altLang="pl-PL" sz="2400" dirty="0" smtClean="0"/>
              <a:t>	Przedmiotowy dokument jest aktualizowany, w miarę potrzeby ,w zakresie dostosowania do możliwości realizacji założeń polityki terytorialnej w naszym regionie przy współudziale środków z RPO WK-P 2014-2020</a:t>
            </a:r>
          </a:p>
        </p:txBody>
      </p:sp>
    </p:spTree>
    <p:extLst>
      <p:ext uri="{BB962C8B-B14F-4D97-AF65-F5344CB8AC3E}">
        <p14:creationId xmlns:p14="http://schemas.microsoft.com/office/powerpoint/2010/main" val="20892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/>
        </p:nvSpPr>
        <p:spPr bwMode="auto">
          <a:xfrm>
            <a:off x="574705" y="1379078"/>
            <a:ext cx="7772400" cy="6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altLang="pl-PL" sz="3200" i="1" dirty="0" smtClean="0"/>
              <a:t>Wymiar terytorialny</a:t>
            </a:r>
          </a:p>
        </p:txBody>
      </p:sp>
      <p:sp>
        <p:nvSpPr>
          <p:cNvPr id="5" name="Symbol zastępczy zawartości 2"/>
          <p:cNvSpPr>
            <a:spLocks noGrp="1"/>
          </p:cNvSpPr>
          <p:nvPr/>
        </p:nvSpPr>
        <p:spPr bwMode="auto">
          <a:xfrm>
            <a:off x="574705" y="2177041"/>
            <a:ext cx="82915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altLang="pl-PL" dirty="0" smtClean="0"/>
              <a:t>Jednym z najważniejszych założeń Polityki Spójności na lata 2014-2020, oprócz wymiaru społeczno-gospodarczego, jest szerokie uwzględnienie w jej ramach </a:t>
            </a:r>
            <a:r>
              <a:rPr lang="pl-PL" altLang="pl-PL" b="1" dirty="0" smtClean="0"/>
              <a:t>wymiaru terytorialnego.</a:t>
            </a:r>
            <a:endParaRPr lang="pl-PL" altLang="pl-PL" dirty="0" smtClean="0"/>
          </a:p>
          <a:p>
            <a:pPr marL="274320" indent="-27432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altLang="pl-PL" dirty="0" smtClean="0"/>
          </a:p>
          <a:p>
            <a:pPr marL="0" indent="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altLang="pl-PL" b="1" dirty="0" smtClean="0"/>
              <a:t>Podejście terytorialne</a:t>
            </a:r>
            <a:r>
              <a:rPr lang="pl-PL" altLang="pl-PL" dirty="0" smtClean="0"/>
              <a:t> zakłada odejście od postrzegania obszarów przez pryzmat wyłącznie granic administracyjnych na rzecz ich indywidualnych potencjałów, barier </a:t>
            </a:r>
            <a:br>
              <a:rPr lang="pl-PL" altLang="pl-PL" dirty="0" smtClean="0"/>
            </a:br>
            <a:r>
              <a:rPr lang="pl-PL" altLang="pl-PL" dirty="0" smtClean="0"/>
              <a:t>i wzajemnych zależności (</a:t>
            </a:r>
            <a:r>
              <a:rPr lang="pl-PL" altLang="pl-PL" i="1" dirty="0" smtClean="0"/>
              <a:t>przekraczanie granic</a:t>
            </a:r>
            <a:r>
              <a:rPr lang="pl-PL" altLang="pl-PL" dirty="0" smtClean="0"/>
              <a:t>).</a:t>
            </a:r>
          </a:p>
          <a:p>
            <a:pPr marL="274320" indent="-27432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altLang="pl-PL" dirty="0" smtClean="0"/>
          </a:p>
          <a:p>
            <a:pPr marL="0" indent="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altLang="pl-PL" dirty="0" smtClean="0"/>
              <a:t>Relacje te mogą zachodzić zarówno na płaszczyźnie instytucjonalnej, programowej, jak i na poziomie konkretnych interwencji: infrastrukturalnych, społecznych, edukacyjnych, </a:t>
            </a:r>
            <a:r>
              <a:rPr lang="pl-PL" altLang="pl-PL" b="1" dirty="0" smtClean="0"/>
              <a:t>zwiększających pozytywne oddziaływanie</a:t>
            </a:r>
            <a:r>
              <a:rPr lang="pl-PL" altLang="pl-PL" dirty="0" smtClean="0"/>
              <a:t> pomiędzy obszarami (</a:t>
            </a:r>
            <a:r>
              <a:rPr lang="pl-PL" altLang="pl-PL" i="1" dirty="0" smtClean="0"/>
              <a:t>współpraca</a:t>
            </a:r>
            <a:r>
              <a:rPr lang="pl-PL" altLang="pl-PL" dirty="0" smtClean="0"/>
              <a:t>).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44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4582" y="1350427"/>
            <a:ext cx="8137525" cy="8302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>
                <a:latin typeface="+mj-lt"/>
              </a:rPr>
              <a:t>Zgodnie z ustaleniami </a:t>
            </a:r>
            <a:r>
              <a:rPr lang="pl-PL" sz="1600" dirty="0">
                <a:latin typeface="+mj-lt"/>
              </a:rPr>
              <a:t>w </a:t>
            </a:r>
            <a:r>
              <a:rPr lang="pl-PL" sz="1600" i="1" dirty="0">
                <a:latin typeface="+mj-lt"/>
              </a:rPr>
              <a:t>Strategii rozwoju województwa kujawsko-pomorskiego do roku 2020 – Plan Modernizacji 2020+ </a:t>
            </a:r>
            <a:r>
              <a:rPr lang="pl-PL" sz="1600" dirty="0">
                <a:latin typeface="+mj-lt"/>
              </a:rPr>
              <a:t>w warunkach naszego regionu proces planowania 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i wdrażania polityki terytorialnej </a:t>
            </a:r>
            <a:r>
              <a:rPr lang="pl-PL" sz="1600" dirty="0" smtClean="0">
                <a:latin typeface="+mj-lt"/>
              </a:rPr>
              <a:t>odbywa się </a:t>
            </a:r>
            <a:r>
              <a:rPr lang="pl-PL" sz="1600" b="1" dirty="0" smtClean="0">
                <a:latin typeface="+mj-lt"/>
              </a:rPr>
              <a:t>na </a:t>
            </a:r>
            <a:r>
              <a:rPr lang="pl-PL" sz="1600" b="1" dirty="0">
                <a:latin typeface="+mj-lt"/>
              </a:rPr>
              <a:t>czterech poziomach</a:t>
            </a:r>
            <a:r>
              <a:rPr lang="pl-PL" sz="1600" dirty="0">
                <a:latin typeface="+mj-lt"/>
              </a:rPr>
              <a:t>.</a:t>
            </a:r>
          </a:p>
        </p:txBody>
      </p:sp>
      <p:sp>
        <p:nvSpPr>
          <p:cNvPr id="5" name="Tytuł 1"/>
          <p:cNvSpPr>
            <a:spLocks/>
          </p:cNvSpPr>
          <p:nvPr/>
        </p:nvSpPr>
        <p:spPr bwMode="auto">
          <a:xfrm>
            <a:off x="2512424" y="973166"/>
            <a:ext cx="3854191" cy="3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altLang="pl-PL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Poziomy polityki terytorialnej</a:t>
            </a:r>
            <a:endParaRPr lang="pl-PL" altLang="pl-PL" sz="2200" b="1" i="1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Schema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" y="2317423"/>
            <a:ext cx="4216221" cy="43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225077" y="3216305"/>
            <a:ext cx="4283075" cy="20320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j-lt"/>
                <a:cs typeface="Arial" charset="0"/>
              </a:rPr>
              <a:t>Na każdym poziomie polityki </a:t>
            </a:r>
            <a:br>
              <a:rPr lang="pl-PL" b="1" dirty="0">
                <a:latin typeface="+mj-lt"/>
                <a:cs typeface="Arial" charset="0"/>
              </a:rPr>
            </a:br>
            <a:r>
              <a:rPr lang="pl-PL" b="1" dirty="0">
                <a:latin typeface="+mj-lt"/>
                <a:cs typeface="Arial" charset="0"/>
              </a:rPr>
              <a:t>terytorialnej realizowane s</a:t>
            </a:r>
            <a:r>
              <a:rPr lang="pl-PL" b="1" dirty="0" smtClean="0">
                <a:latin typeface="+mj-lt"/>
                <a:cs typeface="Arial" charset="0"/>
              </a:rPr>
              <a:t>ą  </a:t>
            </a:r>
            <a:r>
              <a:rPr lang="pl-PL" b="1" dirty="0">
                <a:latin typeface="+mj-lt"/>
                <a:cs typeface="Arial" charset="0"/>
              </a:rPr>
              <a:t/>
            </a:r>
            <a:br>
              <a:rPr lang="pl-PL" b="1" dirty="0">
                <a:latin typeface="+mj-lt"/>
                <a:cs typeface="Arial" charset="0"/>
              </a:rPr>
            </a:br>
            <a:r>
              <a:rPr lang="pl-PL" b="1" dirty="0">
                <a:latin typeface="+mj-lt"/>
                <a:cs typeface="Arial" charset="0"/>
              </a:rPr>
              <a:t>zadania odpowiadające specyfice  </a:t>
            </a:r>
            <a:br>
              <a:rPr lang="pl-PL" b="1" dirty="0">
                <a:latin typeface="+mj-lt"/>
                <a:cs typeface="Arial" charset="0"/>
              </a:rPr>
            </a:br>
            <a:r>
              <a:rPr lang="pl-PL" b="1" dirty="0">
                <a:latin typeface="+mj-lt"/>
                <a:cs typeface="Arial" charset="0"/>
              </a:rPr>
              <a:t>danego obszaru. W tym celu zidentyfikowane </a:t>
            </a:r>
            <a:r>
              <a:rPr lang="pl-PL" b="1" dirty="0" smtClean="0">
                <a:latin typeface="+mj-lt"/>
                <a:cs typeface="Arial" charset="0"/>
              </a:rPr>
              <a:t>zostały </a:t>
            </a:r>
            <a:r>
              <a:rPr lang="pl-PL" b="1" dirty="0">
                <a:latin typeface="+mj-lt"/>
                <a:cs typeface="Arial" charset="0"/>
              </a:rPr>
              <a:t/>
            </a:r>
            <a:br>
              <a:rPr lang="pl-PL" b="1" dirty="0">
                <a:latin typeface="+mj-lt"/>
                <a:cs typeface="Arial" charset="0"/>
              </a:rPr>
            </a:br>
            <a:r>
              <a:rPr lang="pl-PL" b="1" dirty="0">
                <a:latin typeface="+mj-lt"/>
                <a:cs typeface="Arial" charset="0"/>
              </a:rPr>
              <a:t>problemy oraz kierunki rozwoju w ramach strategii obszarowych.</a:t>
            </a:r>
          </a:p>
        </p:txBody>
      </p:sp>
    </p:spTree>
    <p:extLst>
      <p:ext uri="{BB962C8B-B14F-4D97-AF65-F5344CB8AC3E}">
        <p14:creationId xmlns:p14="http://schemas.microsoft.com/office/powerpoint/2010/main" val="260633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39788" y="1273175"/>
            <a:ext cx="7618412" cy="5256213"/>
          </a:xfrm>
        </p:spPr>
        <p:txBody>
          <a:bodyPr>
            <a:normAutofit/>
          </a:bodyPr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pl-PL" sz="1800" dirty="0" smtClean="0"/>
              <a:t>W ramach polityki terytorialnej dla </a:t>
            </a:r>
            <a:r>
              <a:rPr lang="pl-PL" sz="1800" dirty="0"/>
              <a:t>podjęcia działań </a:t>
            </a:r>
            <a:r>
              <a:rPr lang="pl-PL" sz="1800" dirty="0" smtClean="0"/>
              <a:t>w </a:t>
            </a:r>
            <a:r>
              <a:rPr lang="pl-PL" sz="1800" dirty="0"/>
              <a:t>zakresie zarządzania rozwojem na poszczególnych poziomach </a:t>
            </a:r>
            <a:r>
              <a:rPr lang="pl-PL" sz="1800" dirty="0" smtClean="0"/>
              <a:t>zostały: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sz="18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sz="1800" dirty="0" smtClean="0"/>
              <a:t>podpisane porozumienia pomiędzy</a:t>
            </a:r>
            <a:r>
              <a:rPr lang="pl-PL" sz="1800" dirty="0"/>
              <a:t> jednostkami samorządów </a:t>
            </a:r>
            <a:r>
              <a:rPr lang="pl-PL" sz="1800" dirty="0" smtClean="0"/>
              <a:t>terytorialnych wyrażającymi </a:t>
            </a:r>
            <a:r>
              <a:rPr lang="pl-PL" sz="1800" dirty="0"/>
              <a:t>chęć współpracy </a:t>
            </a:r>
            <a:r>
              <a:rPr lang="pl-PL" sz="1800" dirty="0" smtClean="0"/>
              <a:t>w </a:t>
            </a:r>
            <a:r>
              <a:rPr lang="pl-PL" sz="1800" dirty="0"/>
              <a:t>ramach wdrażania polityki terytorialnej województwa kujawsko-pomorskiego na lata </a:t>
            </a:r>
            <a:r>
              <a:rPr lang="pl-PL" sz="1800" dirty="0" smtClean="0"/>
              <a:t>2014-2020;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l-PL" sz="1800" dirty="0" smtClean="0"/>
              <a:t>przygotowane strategie </a:t>
            </a:r>
            <a:r>
              <a:rPr lang="pl-PL" sz="1800" dirty="0"/>
              <a:t>rozwoju dla </a:t>
            </a:r>
            <a:r>
              <a:rPr lang="pl-PL" sz="1800" dirty="0" smtClean="0"/>
              <a:t>obszarów w </a:t>
            </a:r>
            <a:r>
              <a:rPr lang="pl-PL" sz="1800" dirty="0"/>
              <a:t>ramach poziomu regionalnego/</a:t>
            </a:r>
            <a:r>
              <a:rPr lang="pl-PL" sz="1800" dirty="0" err="1"/>
              <a:t>subregionalnego</a:t>
            </a:r>
            <a:r>
              <a:rPr lang="pl-PL" sz="1800" dirty="0"/>
              <a:t> </a:t>
            </a:r>
            <a:r>
              <a:rPr lang="pl-PL" sz="1800" dirty="0" smtClean="0"/>
              <a:t>i </a:t>
            </a:r>
            <a:r>
              <a:rPr lang="pl-PL" sz="1800" dirty="0"/>
              <a:t>powiatowego. </a:t>
            </a:r>
            <a:endParaRPr lang="pl-PL" sz="1800" dirty="0" smtClean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9282" y="2463799"/>
            <a:ext cx="8276068" cy="3713163"/>
          </a:xfrm>
        </p:spPr>
        <p:txBody>
          <a:bodyPr>
            <a:normAutofit/>
          </a:bodyPr>
          <a:lstStyle/>
          <a:p>
            <a:r>
              <a:rPr lang="pl-PL" sz="1800" dirty="0"/>
              <a:t>Z uwagi na pojawiające się  rozbieżności zapisów Strategii z Opiniami przyjętymi przez Zarząd Województwa Kujawsko-Pomorskiego, a </a:t>
            </a:r>
            <a:r>
              <a:rPr lang="pl-PL" sz="1800" dirty="0" smtClean="0"/>
              <a:t>także rozstrzygnięcie części konkursów nastąpiła konieczność dostosowania </a:t>
            </a:r>
            <a:r>
              <a:rPr lang="pl-PL" sz="1800" dirty="0"/>
              <a:t>zapisów </a:t>
            </a:r>
            <a:r>
              <a:rPr lang="pl-PL" sz="1800" dirty="0" smtClean="0"/>
              <a:t>Strategii OSI i ORSG </a:t>
            </a:r>
            <a:r>
              <a:rPr lang="pl-PL" sz="1800" dirty="0"/>
              <a:t>(w szczególności lista podstawowa w Strategii) do przyjętych przez Zarząd Opinii  </a:t>
            </a:r>
            <a:r>
              <a:rPr lang="pl-PL" sz="1800" dirty="0" smtClean="0"/>
              <a:t>jak </a:t>
            </a:r>
            <a:r>
              <a:rPr lang="pl-PL" sz="1800" dirty="0"/>
              <a:t>również o aktualizację zapisów Strategii pod kątem informacji zawartych we wnioskach o dofinansowanie zakwalifikowanych do wsparcia. </a:t>
            </a:r>
            <a:r>
              <a:rPr lang="pl-PL" sz="1800" dirty="0" smtClean="0"/>
              <a:t>Nadesłane Strategie do dnia 19 stycznia br. poddane zostały weryfikacji.</a:t>
            </a:r>
          </a:p>
          <a:p>
            <a:r>
              <a:rPr lang="pl-PL" sz="1800" dirty="0" smtClean="0"/>
              <a:t>Dnia 12 kwietnia 2017 r</a:t>
            </a:r>
            <a:r>
              <a:rPr lang="pl-PL" sz="1800" dirty="0"/>
              <a:t>. Zarząd Województwa Kujawsko-Pomorskiego </a:t>
            </a:r>
            <a:r>
              <a:rPr lang="pl-PL" sz="1800" dirty="0" smtClean="0"/>
              <a:t>przyjął opinie aktualizujące nadesłanych Strategii OSI i ORSG.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endParaRPr lang="pl-PL" sz="1800" dirty="0" smtClean="0"/>
          </a:p>
          <a:p>
            <a:endParaRPr lang="pl-PL" sz="18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 bwMode="auto">
          <a:xfrm>
            <a:off x="512748" y="1001576"/>
            <a:ext cx="8409061" cy="9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i="1" dirty="0" smtClean="0"/>
              <a:t>Stan wdrażania Polityki Terytorialnej w 2017 r.</a:t>
            </a:r>
            <a:endParaRPr lang="pl-PL" alt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125645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Symbol zastępczy zawartości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64998"/>
              </p:ext>
            </p:extLst>
          </p:nvPr>
        </p:nvGraphicFramePr>
        <p:xfrm>
          <a:off x="1431419" y="1589519"/>
          <a:ext cx="6417891" cy="427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 bwMode="auto">
          <a:xfrm>
            <a:off x="341831" y="1001576"/>
            <a:ext cx="8597069" cy="4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i="1" dirty="0" smtClean="0"/>
              <a:t>Obszary poddane ocenie przez Zarząd WK-P</a:t>
            </a:r>
            <a:endParaRPr lang="pl-PL" altLang="pl-PL" sz="3200" dirty="0" smtClean="0"/>
          </a:p>
        </p:txBody>
      </p:sp>
      <p:sp>
        <p:nvSpPr>
          <p:cNvPr id="27" name="Tytuł 1"/>
          <p:cNvSpPr>
            <a:spLocks/>
          </p:cNvSpPr>
          <p:nvPr/>
        </p:nvSpPr>
        <p:spPr bwMode="auto">
          <a:xfrm>
            <a:off x="0" y="6511895"/>
            <a:ext cx="8400516" cy="2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altLang="pl-PL" sz="1400" i="1" dirty="0" smtClean="0">
                <a:latin typeface="Calibri" panose="020F0502020204030204" pitchFamily="34" charset="0"/>
              </a:rPr>
              <a:t>* z wyłączeniem oświetlenia ulicznego</a:t>
            </a:r>
            <a:endParaRPr lang="pl-PL" altLang="pl-PL" sz="14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2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Sprawdzanie postępów wdrażania w Polityce Terytorialnej odbywa się na podstawie sprawozdań monitoringowych przez Sygnatariuszy Porozumienia OSI i ORSG  do Instytucji Zarządzającej. W chwili obecnej nadesłane </a:t>
            </a:r>
            <a:r>
              <a:rPr lang="pl-PL" dirty="0" smtClean="0"/>
              <a:t>sprawozdania </a:t>
            </a:r>
            <a:r>
              <a:rPr lang="pl-PL" dirty="0"/>
              <a:t>są w trakcie analizy.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i="1" dirty="0" smtClean="0"/>
              <a:t>Monitoring Strategii OSI i ORSG</a:t>
            </a:r>
            <a:endParaRPr lang="pl-PL" alt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339059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9332" y="2789698"/>
            <a:ext cx="8896350" cy="15857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Zintegrowane Inwestycje Terytorialne</a:t>
            </a: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4608</TotalTime>
  <Words>764</Words>
  <Application>Microsoft Office PowerPoint</Application>
  <PresentationFormat>Pokaz na ekranie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19</vt:i4>
      </vt:variant>
    </vt:vector>
  </HeadingPairs>
  <TitlesOfParts>
    <vt:vector size="35" baseType="lpstr">
      <vt:lpstr>Arial</vt:lpstr>
      <vt:lpstr>Book Antiqua</vt:lpstr>
      <vt:lpstr>Bookman Old Style</vt:lpstr>
      <vt:lpstr>Calibri</vt:lpstr>
      <vt:lpstr>Cambria</vt:lpstr>
      <vt:lpstr>Times New Roman</vt:lpstr>
      <vt:lpstr>Wingdings</vt:lpstr>
      <vt:lpstr>Wingdings 2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Stan wdrażania Polityki Terytorialnej w 2017 r.</vt:lpstr>
      <vt:lpstr>Obszary poddane ocenie przez Zarząd WK-P</vt:lpstr>
      <vt:lpstr>Monitoring Strategii OSI i ORSG</vt:lpstr>
      <vt:lpstr>Prezentacja programu PowerPoint</vt:lpstr>
      <vt:lpstr>Prezentacja programu PowerPoint</vt:lpstr>
      <vt:lpstr>Strategia ZIT</vt:lpstr>
      <vt:lpstr>Prezentacja programu PowerPoint</vt:lpstr>
      <vt:lpstr>Projekty pozakonkursowe w ramach ZIT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j.zakrzewska</dc:creator>
  <cp:lastModifiedBy>Anna Sobierajska</cp:lastModifiedBy>
  <cp:revision>575</cp:revision>
  <cp:lastPrinted>2017-04-12T10:40:47Z</cp:lastPrinted>
  <dcterms:created xsi:type="dcterms:W3CDTF">2015-01-15T11:10:57Z</dcterms:created>
  <dcterms:modified xsi:type="dcterms:W3CDTF">2017-04-12T11:33:20Z</dcterms:modified>
</cp:coreProperties>
</file>