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theme/themeOverride16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17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7.xml" ContentType="application/vnd.openxmlformats-officedocument.drawingml.chart+xml"/>
  <Override PartName="/ppt/drawings/drawing1.xml" ContentType="application/vnd.openxmlformats-officedocument.drawingml.chartshapes+xml"/>
  <Override PartName="/ppt/charts/chart28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9.xml" ContentType="application/vnd.openxmlformats-officedocument.drawingml.chart+xml"/>
  <Override PartName="/ppt/theme/themeOverride18.xml" ContentType="application/vnd.openxmlformats-officedocument.themeOverride+xml"/>
  <Override PartName="/ppt/charts/chart3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9" r:id="rId2"/>
    <p:sldMasterId id="2147483761" r:id="rId3"/>
    <p:sldMasterId id="2147483785" r:id="rId4"/>
    <p:sldMasterId id="2147483799" r:id="rId5"/>
    <p:sldMasterId id="2147483823" r:id="rId6"/>
    <p:sldMasterId id="2147483835" r:id="rId7"/>
    <p:sldMasterId id="2147483847" r:id="rId8"/>
    <p:sldMasterId id="2147483859" r:id="rId9"/>
  </p:sldMasterIdLst>
  <p:notesMasterIdLst>
    <p:notesMasterId r:id="rId120"/>
  </p:notesMasterIdLst>
  <p:handoutMasterIdLst>
    <p:handoutMasterId r:id="rId121"/>
  </p:handoutMasterIdLst>
  <p:sldIdLst>
    <p:sldId id="257" r:id="rId10"/>
    <p:sldId id="1278" r:id="rId11"/>
    <p:sldId id="1367" r:id="rId12"/>
    <p:sldId id="1369" r:id="rId13"/>
    <p:sldId id="1279" r:id="rId14"/>
    <p:sldId id="1370" r:id="rId15"/>
    <p:sldId id="1371" r:id="rId16"/>
    <p:sldId id="1282" r:id="rId17"/>
    <p:sldId id="1284" r:id="rId18"/>
    <p:sldId id="398" r:id="rId19"/>
    <p:sldId id="1288" r:id="rId20"/>
    <p:sldId id="1289" r:id="rId21"/>
    <p:sldId id="684" r:id="rId22"/>
    <p:sldId id="946" r:id="rId23"/>
    <p:sldId id="895" r:id="rId24"/>
    <p:sldId id="896" r:id="rId25"/>
    <p:sldId id="948" r:id="rId26"/>
    <p:sldId id="897" r:id="rId27"/>
    <p:sldId id="898" r:id="rId28"/>
    <p:sldId id="933" r:id="rId29"/>
    <p:sldId id="949" r:id="rId30"/>
    <p:sldId id="907" r:id="rId31"/>
    <p:sldId id="908" r:id="rId32"/>
    <p:sldId id="950" r:id="rId33"/>
    <p:sldId id="1036" r:id="rId34"/>
    <p:sldId id="1037" r:id="rId35"/>
    <p:sldId id="951" r:id="rId36"/>
    <p:sldId id="1032" r:id="rId37"/>
    <p:sldId id="1033" r:id="rId38"/>
    <p:sldId id="952" r:id="rId39"/>
    <p:sldId id="1034" r:id="rId40"/>
    <p:sldId id="1035" r:id="rId41"/>
    <p:sldId id="953" r:id="rId42"/>
    <p:sldId id="1040" r:id="rId43"/>
    <p:sldId id="1041" r:id="rId44"/>
    <p:sldId id="954" r:id="rId45"/>
    <p:sldId id="1038" r:id="rId46"/>
    <p:sldId id="1039" r:id="rId47"/>
    <p:sldId id="955" r:id="rId48"/>
    <p:sldId id="1030" r:id="rId49"/>
    <p:sldId id="1031" r:id="rId50"/>
    <p:sldId id="956" r:id="rId51"/>
    <p:sldId id="1042" r:id="rId52"/>
    <p:sldId id="1043" r:id="rId53"/>
    <p:sldId id="957" r:id="rId54"/>
    <p:sldId id="941" r:id="rId55"/>
    <p:sldId id="942" r:id="rId56"/>
    <p:sldId id="959" r:id="rId57"/>
    <p:sldId id="919" r:id="rId58"/>
    <p:sldId id="920" r:id="rId59"/>
    <p:sldId id="1077" r:id="rId60"/>
    <p:sldId id="960" r:id="rId61"/>
    <p:sldId id="921" r:id="rId62"/>
    <p:sldId id="922" r:id="rId63"/>
    <p:sldId id="836" r:id="rId64"/>
    <p:sldId id="852" r:id="rId65"/>
    <p:sldId id="1125" r:id="rId66"/>
    <p:sldId id="1126" r:id="rId67"/>
    <p:sldId id="1261" r:id="rId68"/>
    <p:sldId id="1265" r:id="rId69"/>
    <p:sldId id="1266" r:id="rId70"/>
    <p:sldId id="1269" r:id="rId71"/>
    <p:sldId id="1270" r:id="rId72"/>
    <p:sldId id="1271" r:id="rId73"/>
    <p:sldId id="1272" r:id="rId74"/>
    <p:sldId id="1274" r:id="rId75"/>
    <p:sldId id="1275" r:id="rId76"/>
    <p:sldId id="1203" r:id="rId77"/>
    <p:sldId id="1277" r:id="rId78"/>
    <p:sldId id="1359" r:id="rId79"/>
    <p:sldId id="1360" r:id="rId80"/>
    <p:sldId id="1280" r:id="rId81"/>
    <p:sldId id="1361" r:id="rId82"/>
    <p:sldId id="1362" r:id="rId83"/>
    <p:sldId id="1363" r:id="rId84"/>
    <p:sldId id="1287" r:id="rId85"/>
    <p:sldId id="1364" r:id="rId86"/>
    <p:sldId id="1291" r:id="rId87"/>
    <p:sldId id="1320" r:id="rId88"/>
    <p:sldId id="1368" r:id="rId89"/>
    <p:sldId id="1322" r:id="rId90"/>
    <p:sldId id="835" r:id="rId91"/>
    <p:sldId id="850" r:id="rId92"/>
    <p:sldId id="831" r:id="rId93"/>
    <p:sldId id="849" r:id="rId94"/>
    <p:sldId id="833" r:id="rId95"/>
    <p:sldId id="851" r:id="rId96"/>
    <p:sldId id="837" r:id="rId97"/>
    <p:sldId id="1365" r:id="rId98"/>
    <p:sldId id="839" r:id="rId99"/>
    <p:sldId id="853" r:id="rId100"/>
    <p:sldId id="841" r:id="rId101"/>
    <p:sldId id="821" r:id="rId102"/>
    <p:sldId id="808" r:id="rId103"/>
    <p:sldId id="854" r:id="rId104"/>
    <p:sldId id="815" r:id="rId105"/>
    <p:sldId id="843" r:id="rId106"/>
    <p:sldId id="845" r:id="rId107"/>
    <p:sldId id="846" r:id="rId108"/>
    <p:sldId id="789" r:id="rId109"/>
    <p:sldId id="847" r:id="rId110"/>
    <p:sldId id="790" r:id="rId111"/>
    <p:sldId id="809" r:id="rId112"/>
    <p:sldId id="792" r:id="rId113"/>
    <p:sldId id="794" r:id="rId114"/>
    <p:sldId id="795" r:id="rId115"/>
    <p:sldId id="822" r:id="rId116"/>
    <p:sldId id="823" r:id="rId117"/>
    <p:sldId id="1366" r:id="rId118"/>
    <p:sldId id="1158" r:id="rId119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osz Wiese" initials="BW" lastIdx="0" clrIdx="0">
    <p:extLst>
      <p:ext uri="{19B8F6BF-5375-455C-9EA6-DF929625EA0E}">
        <p15:presenceInfo xmlns:p15="http://schemas.microsoft.com/office/powerpoint/2012/main" userId="S-1-5-21-1931221222-92972852-3356824052-40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99"/>
    <a:srgbClr val="003399"/>
    <a:srgbClr val="FFFF99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9512" autoAdjust="0"/>
  </p:normalViewPr>
  <p:slideViewPr>
    <p:cSldViewPr>
      <p:cViewPr varScale="1">
        <p:scale>
          <a:sx n="114" d="100"/>
          <a:sy n="114" d="100"/>
        </p:scale>
        <p:origin x="14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viewProps" Target="viewProps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notesMaster" Target="notesMasters/notesMaster1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6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7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615009\Desktop\wypadki%20na%20mapia%20za%20trzy%20lata.xlsx" TargetMode="External"/><Relationship Id="rId1" Type="http://schemas.openxmlformats.org/officeDocument/2006/relationships/themeOverride" Target="../theme/themeOverride1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WskaźIlość postepowan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C07-42E3-ADF7-00814DB511A8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4D2-454E-BEBF-C8027097BF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Arkusz2!$B$2:$B$6</c:f>
              <c:numCache>
                <c:formatCode>#,##0</c:formatCode>
                <c:ptCount val="5"/>
                <c:pt idx="0">
                  <c:v>36602</c:v>
                </c:pt>
                <c:pt idx="1">
                  <c:v>36519</c:v>
                </c:pt>
                <c:pt idx="2">
                  <c:v>42761</c:v>
                </c:pt>
                <c:pt idx="3">
                  <c:v>41167</c:v>
                </c:pt>
                <c:pt idx="4">
                  <c:v>39271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D1-4207-93EF-621CBEDD5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149760"/>
        <c:axId val="83365888"/>
      </c:barChart>
      <c:catAx>
        <c:axId val="8214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83365888"/>
        <c:crosses val="autoZero"/>
        <c:auto val="1"/>
        <c:lblAlgn val="ctr"/>
        <c:lblOffset val="100"/>
        <c:noMultiLvlLbl val="0"/>
      </c:catAx>
      <c:valAx>
        <c:axId val="83365888"/>
        <c:scaling>
          <c:orientation val="minMax"/>
          <c:min val="1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821497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F3E4-4348-BDAA-B19FFCB2C4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0.0">
                  <c:v>34.319526627218899</c:v>
                </c:pt>
                <c:pt idx="1">
                  <c:v>36.766491299069202</c:v>
                </c:pt>
                <c:pt idx="2">
                  <c:v>38.398798025327302</c:v>
                </c:pt>
                <c:pt idx="3">
                  <c:v>42.393130483479602</c:v>
                </c:pt>
                <c:pt idx="4">
                  <c:v>48.032407407407398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FC-4A1A-B7A7-2573382F0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367232"/>
        <c:axId val="166368768"/>
      </c:barChart>
      <c:catAx>
        <c:axId val="16636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6368768"/>
        <c:crosses val="autoZero"/>
        <c:auto val="1"/>
        <c:lblAlgn val="ctr"/>
        <c:lblOffset val="100"/>
        <c:noMultiLvlLbl val="0"/>
      </c:catAx>
      <c:valAx>
        <c:axId val="166368768"/>
        <c:scaling>
          <c:orientation val="minMax"/>
          <c:max val="50"/>
          <c:min val="3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63672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076-4527-A680-54223162E5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General">
                  <c:v>357</c:v>
                </c:pt>
                <c:pt idx="1">
                  <c:v>274</c:v>
                </c:pt>
                <c:pt idx="2">
                  <c:v>243</c:v>
                </c:pt>
                <c:pt idx="3">
                  <c:v>231</c:v>
                </c:pt>
                <c:pt idx="4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D3-4011-98BD-907135F31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407936"/>
        <c:axId val="144409728"/>
      </c:barChart>
      <c:catAx>
        <c:axId val="14440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44409728"/>
        <c:crosses val="autoZero"/>
        <c:auto val="1"/>
        <c:lblAlgn val="ctr"/>
        <c:lblOffset val="100"/>
        <c:noMultiLvlLbl val="0"/>
      </c:catAx>
      <c:valAx>
        <c:axId val="144409728"/>
        <c:scaling>
          <c:orientation val="minMax"/>
          <c:max val="8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44079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1EA1-4184-B59E-8DF886A8E5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0.0">
                  <c:v>20.775623268698101</c:v>
                </c:pt>
                <c:pt idx="1">
                  <c:v>26.181818181818201</c:v>
                </c:pt>
                <c:pt idx="2">
                  <c:v>34.2222222222222</c:v>
                </c:pt>
                <c:pt idx="3">
                  <c:v>45.890410958904098</c:v>
                </c:pt>
                <c:pt idx="4">
                  <c:v>16.349809885931599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4D-4130-92BF-7AC612DC8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737216"/>
        <c:axId val="167738752"/>
      </c:barChart>
      <c:catAx>
        <c:axId val="16773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7738752"/>
        <c:crosses val="autoZero"/>
        <c:auto val="1"/>
        <c:lblAlgn val="ctr"/>
        <c:lblOffset val="100"/>
        <c:noMultiLvlLbl val="0"/>
      </c:catAx>
      <c:valAx>
        <c:axId val="167738752"/>
        <c:scaling>
          <c:orientation val="minMax"/>
          <c:max val="8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77372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661-48A0-9911-C115B0F5B7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#,##0">
                  <c:v>2366</c:v>
                </c:pt>
                <c:pt idx="1">
                  <c:v>2158</c:v>
                </c:pt>
                <c:pt idx="2">
                  <c:v>2071</c:v>
                </c:pt>
                <c:pt idx="3">
                  <c:v>2158</c:v>
                </c:pt>
                <c:pt idx="4">
                  <c:v>2072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61-42F0-A90E-7420F26EB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446016"/>
        <c:axId val="167447552"/>
      </c:barChart>
      <c:catAx>
        <c:axId val="16744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7447552"/>
        <c:crosses val="autoZero"/>
        <c:auto val="1"/>
        <c:lblAlgn val="ctr"/>
        <c:lblOffset val="100"/>
        <c:noMultiLvlLbl val="0"/>
      </c:catAx>
      <c:valAx>
        <c:axId val="167447552"/>
        <c:scaling>
          <c:orientation val="minMax"/>
          <c:max val="45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67446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CA0C-4B35-A6FB-22BD73A388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0.0">
                  <c:v>34.8274316450022</c:v>
                </c:pt>
                <c:pt idx="1">
                  <c:v>36.941410129096298</c:v>
                </c:pt>
                <c:pt idx="2">
                  <c:v>33.472149921915701</c:v>
                </c:pt>
                <c:pt idx="3">
                  <c:v>40.423387096774199</c:v>
                </c:pt>
                <c:pt idx="4">
                  <c:v>40.423387096774199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09-4F2C-8D41-7E823E6C4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239680"/>
        <c:axId val="167241216"/>
      </c:barChart>
      <c:catAx>
        <c:axId val="16723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7241216"/>
        <c:crosses val="autoZero"/>
        <c:auto val="1"/>
        <c:lblAlgn val="ctr"/>
        <c:lblOffset val="100"/>
        <c:noMultiLvlLbl val="0"/>
      </c:catAx>
      <c:valAx>
        <c:axId val="167241216"/>
        <c:scaling>
          <c:orientation val="minMax"/>
          <c:max val="5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72396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263-4139-81D8-8A22BAEBF2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General">
                  <c:v>318</c:v>
                </c:pt>
                <c:pt idx="1">
                  <c:v>281</c:v>
                </c:pt>
                <c:pt idx="2">
                  <c:v>258</c:v>
                </c:pt>
                <c:pt idx="3">
                  <c:v>250</c:v>
                </c:pt>
                <c:pt idx="4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A-41A1-A777-B4206BE9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370112"/>
        <c:axId val="169505920"/>
      </c:barChart>
      <c:catAx>
        <c:axId val="16737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9505920"/>
        <c:crosses val="autoZero"/>
        <c:auto val="1"/>
        <c:lblAlgn val="ctr"/>
        <c:lblOffset val="100"/>
        <c:noMultiLvlLbl val="0"/>
      </c:catAx>
      <c:valAx>
        <c:axId val="169505920"/>
        <c:scaling>
          <c:orientation val="minMax"/>
          <c:max val="7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73701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893-4DDE-88A6-F3E8EF9C47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0.0">
                  <c:v>79.900000000000006</c:v>
                </c:pt>
                <c:pt idx="1">
                  <c:v>80.357142857142904</c:v>
                </c:pt>
                <c:pt idx="2">
                  <c:v>85.422740524781304</c:v>
                </c:pt>
                <c:pt idx="3">
                  <c:v>88.505747126436802</c:v>
                </c:pt>
                <c:pt idx="4">
                  <c:v>92.307692307692307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F-4C6D-944C-BB32CE64C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572544"/>
        <c:axId val="160574080"/>
      </c:barChart>
      <c:catAx>
        <c:axId val="16057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0574080"/>
        <c:crosses val="autoZero"/>
        <c:auto val="1"/>
        <c:lblAlgn val="ctr"/>
        <c:lblOffset val="100"/>
        <c:noMultiLvlLbl val="0"/>
      </c:catAx>
      <c:valAx>
        <c:axId val="160574080"/>
        <c:scaling>
          <c:orientation val="minMax"/>
          <c:max val="95"/>
          <c:min val="3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0572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DE51-4042-A53F-1C65439949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General">
                  <c:v>308</c:v>
                </c:pt>
                <c:pt idx="1">
                  <c:v>297</c:v>
                </c:pt>
                <c:pt idx="2">
                  <c:v>222</c:v>
                </c:pt>
                <c:pt idx="3">
                  <c:v>214</c:v>
                </c:pt>
                <c:pt idx="4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E-42F0-837E-F947826AD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744384"/>
        <c:axId val="143796480"/>
      </c:barChart>
      <c:catAx>
        <c:axId val="14374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43796480"/>
        <c:crosses val="autoZero"/>
        <c:auto val="1"/>
        <c:lblAlgn val="ctr"/>
        <c:lblOffset val="100"/>
        <c:noMultiLvlLbl val="0"/>
      </c:catAx>
      <c:valAx>
        <c:axId val="143796480"/>
        <c:scaling>
          <c:orientation val="minMax"/>
          <c:max val="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7443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BB5-4274-92A2-77D831F940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0.0">
                  <c:v>84.949832775919702</c:v>
                </c:pt>
                <c:pt idx="1">
                  <c:v>86.896551724137893</c:v>
                </c:pt>
                <c:pt idx="2">
                  <c:v>87.939698492462298</c:v>
                </c:pt>
                <c:pt idx="3">
                  <c:v>90.410958904109606</c:v>
                </c:pt>
                <c:pt idx="4">
                  <c:v>88.8888888888889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51-45CF-A92B-44248605C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449984"/>
        <c:axId val="156995968"/>
      </c:barChart>
      <c:catAx>
        <c:axId val="15144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56995968"/>
        <c:crosses val="autoZero"/>
        <c:auto val="1"/>
        <c:lblAlgn val="ctr"/>
        <c:lblOffset val="100"/>
        <c:noMultiLvlLbl val="0"/>
      </c:catAx>
      <c:valAx>
        <c:axId val="156995968"/>
        <c:scaling>
          <c:orientation val="minMax"/>
          <c:max val="95"/>
          <c:min val="7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51449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6B8-45DC-AC40-1D20750ACE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General">
                  <c:v>783</c:v>
                </c:pt>
                <c:pt idx="1">
                  <c:v>746</c:v>
                </c:pt>
                <c:pt idx="2">
                  <c:v>665</c:v>
                </c:pt>
                <c:pt idx="3">
                  <c:v>663</c:v>
                </c:pt>
                <c:pt idx="4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1-4CAA-9221-DCA01FDB7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965952"/>
        <c:axId val="186328192"/>
      </c:barChart>
      <c:catAx>
        <c:axId val="18596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6328192"/>
        <c:crosses val="autoZero"/>
        <c:auto val="1"/>
        <c:lblAlgn val="ctr"/>
        <c:lblOffset val="100"/>
        <c:noMultiLvlLbl val="0"/>
      </c:catAx>
      <c:valAx>
        <c:axId val="186328192"/>
        <c:scaling>
          <c:orientation val="minMax"/>
          <c:max val="900"/>
          <c:min val="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9659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578E-2"/>
          <c:y val="2.8796228523628089E-2"/>
          <c:w val="0.93979666215949065"/>
          <c:h val="0.87401032238248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6FD-468B-B4E3-AC41DC7E417D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D50-4E23-9B64-92D341B29A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Arkusz1!$B$2:$B$6</c:f>
              <c:numCache>
                <c:formatCode>#\ ##0.0</c:formatCode>
                <c:ptCount val="5"/>
                <c:pt idx="0">
                  <c:v>69.719163421615903</c:v>
                </c:pt>
                <c:pt idx="1">
                  <c:v>74.5</c:v>
                </c:pt>
                <c:pt idx="2">
                  <c:v>78.8</c:v>
                </c:pt>
                <c:pt idx="3" formatCode="0.00">
                  <c:v>74.478490104683999</c:v>
                </c:pt>
                <c:pt idx="4" formatCode="0.00">
                  <c:v>74.553334042326895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B-48FB-AB29-A1462C835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436160"/>
        <c:axId val="93470720"/>
      </c:barChart>
      <c:catAx>
        <c:axId val="9343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93470720"/>
        <c:crosses val="autoZero"/>
        <c:auto val="1"/>
        <c:lblAlgn val="ctr"/>
        <c:lblOffset val="100"/>
        <c:noMultiLvlLbl val="0"/>
      </c:catAx>
      <c:valAx>
        <c:axId val="93470720"/>
        <c:scaling>
          <c:orientation val="minMax"/>
          <c:max val="80"/>
          <c:min val="5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93436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C9B-4751-A9A8-C02E3876B7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#\ ##0.0">
                  <c:v>88.6</c:v>
                </c:pt>
                <c:pt idx="1">
                  <c:v>89.622641509434004</c:v>
                </c:pt>
                <c:pt idx="2">
                  <c:v>90.909090909090907</c:v>
                </c:pt>
                <c:pt idx="3">
                  <c:v>87.7682403433476</c:v>
                </c:pt>
                <c:pt idx="4">
                  <c:v>89.268292682926798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D6-48BD-BEBA-0CD5AFB11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239808"/>
        <c:axId val="183241344"/>
      </c:barChart>
      <c:catAx>
        <c:axId val="18323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241344"/>
        <c:crosses val="autoZero"/>
        <c:auto val="1"/>
        <c:lblAlgn val="ctr"/>
        <c:lblOffset val="100"/>
        <c:noMultiLvlLbl val="0"/>
      </c:catAx>
      <c:valAx>
        <c:axId val="183241344"/>
        <c:scaling>
          <c:orientation val="minMax"/>
          <c:max val="95"/>
          <c:min val="8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1832398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2E6-48C6-ACC2-F95AA69751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20</c:v>
                </c:pt>
                <c:pt idx="1">
                  <c:v>26</c:v>
                </c:pt>
                <c:pt idx="2" formatCode="#0">
                  <c:v>19</c:v>
                </c:pt>
                <c:pt idx="3" formatCode="0">
                  <c:v>31</c:v>
                </c:pt>
                <c:pt idx="4" formatCode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1-4748-9637-2EA9A455C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417280"/>
        <c:axId val="116418816"/>
      </c:barChart>
      <c:catAx>
        <c:axId val="11641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16418816"/>
        <c:crosses val="autoZero"/>
        <c:auto val="1"/>
        <c:lblAlgn val="ctr"/>
        <c:lblOffset val="100"/>
        <c:noMultiLvlLbl val="0"/>
      </c:catAx>
      <c:valAx>
        <c:axId val="116418816"/>
        <c:scaling>
          <c:orientation val="minMax"/>
          <c:max val="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6417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AAA-4448-A6A3-CDADBC2281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#\ ##0.0</c:formatCode>
                <c:ptCount val="5"/>
                <c:pt idx="0" formatCode="0">
                  <c:v>95.652173913043498</c:v>
                </c:pt>
                <c:pt idx="1">
                  <c:v>96.4</c:v>
                </c:pt>
                <c:pt idx="2">
                  <c:v>100</c:v>
                </c:pt>
                <c:pt idx="3" formatCode="0.00">
                  <c:v>100</c:v>
                </c:pt>
                <c:pt idx="4" formatCode="0.00">
                  <c:v>92.592592592592595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B-4006-A7F9-38EE77F01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598912"/>
        <c:axId val="116736384"/>
      </c:barChart>
      <c:catAx>
        <c:axId val="10259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116736384"/>
        <c:crosses val="autoZero"/>
        <c:auto val="1"/>
        <c:lblAlgn val="ctr"/>
        <c:lblOffset val="100"/>
        <c:noMultiLvlLbl val="0"/>
      </c:catAx>
      <c:valAx>
        <c:axId val="116736384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02598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BFD-4BCE-AA1F-446CC2FC23DD}"/>
              </c:ext>
            </c:extLst>
          </c:dPt>
          <c:dLbls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D-4BCE-AA1F-446CC2FC23D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1736</c:v>
                </c:pt>
                <c:pt idx="1">
                  <c:v>2038</c:v>
                </c:pt>
                <c:pt idx="2">
                  <c:v>1883</c:v>
                </c:pt>
                <c:pt idx="3" formatCode="0">
                  <c:v>1887</c:v>
                </c:pt>
                <c:pt idx="4" formatCode="0">
                  <c:v>2455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A-4CD8-8598-41767A3BB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91232"/>
        <c:axId val="136356992"/>
      </c:barChart>
      <c:catAx>
        <c:axId val="1349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36356992"/>
        <c:crosses val="autoZero"/>
        <c:auto val="1"/>
        <c:lblAlgn val="ctr"/>
        <c:lblOffset val="100"/>
        <c:noMultiLvlLbl val="0"/>
      </c:catAx>
      <c:valAx>
        <c:axId val="136356992"/>
        <c:scaling>
          <c:orientation val="minMax"/>
          <c:max val="26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991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487E-2"/>
          <c:y val="2.8796228523628089E-2"/>
          <c:w val="0.93979666215949065"/>
          <c:h val="0.87401032238248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F6AC-474F-8CF2-C590EBC336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Arkusz1!$B$2:$B$6</c:f>
              <c:numCache>
                <c:formatCode>#\ ##0.0</c:formatCode>
                <c:ptCount val="5"/>
                <c:pt idx="0">
                  <c:v>97.6</c:v>
                </c:pt>
                <c:pt idx="1">
                  <c:v>96.8</c:v>
                </c:pt>
                <c:pt idx="2">
                  <c:v>97.5</c:v>
                </c:pt>
                <c:pt idx="3" formatCode="0.00">
                  <c:v>97.490017113519698</c:v>
                </c:pt>
                <c:pt idx="4" formatCode="0.00">
                  <c:v>97.680339462517694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3-4A78-A6E7-1FA257F74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418816"/>
        <c:axId val="136420352"/>
      </c:barChart>
      <c:catAx>
        <c:axId val="13641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136420352"/>
        <c:crosses val="autoZero"/>
        <c:auto val="1"/>
        <c:lblAlgn val="ctr"/>
        <c:lblOffset val="100"/>
        <c:noMultiLvlLbl val="0"/>
      </c:catAx>
      <c:valAx>
        <c:axId val="136420352"/>
        <c:scaling>
          <c:orientation val="minMax"/>
          <c:min val="8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1364188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517-47A2-A6AA-AD546A4B71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5681</c:v>
                </c:pt>
                <c:pt idx="1">
                  <c:v>5856</c:v>
                </c:pt>
                <c:pt idx="2">
                  <c:v>5913</c:v>
                </c:pt>
                <c:pt idx="3" formatCode="0">
                  <c:v>6659</c:v>
                </c:pt>
                <c:pt idx="4" formatCode="0">
                  <c:v>6336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CD-4D13-A9F1-62EC7982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819264"/>
        <c:axId val="137820800"/>
      </c:barChart>
      <c:catAx>
        <c:axId val="13781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37820800"/>
        <c:crosses val="autoZero"/>
        <c:auto val="1"/>
        <c:lblAlgn val="ctr"/>
        <c:lblOffset val="100"/>
        <c:noMultiLvlLbl val="0"/>
      </c:catAx>
      <c:valAx>
        <c:axId val="137820800"/>
        <c:scaling>
          <c:orientation val="minMax"/>
          <c:max val="6800"/>
          <c:min val="1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7819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4AD-4F6B-9CEF-95F64A7724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83.126410835214401</c:v>
                </c:pt>
                <c:pt idx="1">
                  <c:v>86.4</c:v>
                </c:pt>
                <c:pt idx="2">
                  <c:v>90.4</c:v>
                </c:pt>
                <c:pt idx="3" formatCode="0.00">
                  <c:v>76.726820161792205</c:v>
                </c:pt>
                <c:pt idx="4" formatCode="0.00">
                  <c:v>75.714830346930995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50-4040-89A6-09883E477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964544"/>
        <c:axId val="137974528"/>
      </c:barChart>
      <c:catAx>
        <c:axId val="13796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37974528"/>
        <c:crosses val="autoZero"/>
        <c:auto val="1"/>
        <c:lblAlgn val="ctr"/>
        <c:lblOffset val="100"/>
        <c:noMultiLvlLbl val="0"/>
      </c:catAx>
      <c:valAx>
        <c:axId val="137974528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7964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650526267670816E-2"/>
          <c:y val="0.16324929156259504"/>
          <c:w val="0.9503494907376"/>
          <c:h val="0.69692695343001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dLbl>
              <c:idx val="0"/>
              <c:layout>
                <c:manualLayout>
                  <c:x val="-1.4513788098694041E-3"/>
                  <c:y val="5.6896764149147235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269</a:t>
                    </a:r>
                    <a:endParaRPr lang="en-US" dirty="0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C50-4C11-87CC-77F91BFF8900}"/>
                </c:ext>
              </c:extLst>
            </c:dLbl>
            <c:dLbl>
              <c:idx val="1"/>
              <c:layout>
                <c:manualLayout>
                  <c:x val="-1.4513788098693761E-3"/>
                  <c:y val="0.10526293388290917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 299</a:t>
                    </a:r>
                  </a:p>
                  <a:p>
                    <a:pPr>
                      <a:defRPr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defRPr>
                    </a:pPr>
                    <a:endParaRPr lang="en-US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defRPr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C50-4C11-87CC-77F91BFF8900}"/>
                </c:ext>
              </c:extLst>
            </c:dLbl>
            <c:dLbl>
              <c:idx val="2"/>
              <c:layout>
                <c:manualLayout>
                  <c:x val="-4.3541364296081284E-3"/>
                  <c:y val="2.1337014594370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309086545604153E-2"/>
                      <c:h val="9.41394025604551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240-4C4A-B565-51C80DDD57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269</c:v>
                </c:pt>
                <c:pt idx="1">
                  <c:v>299</c:v>
                </c:pt>
                <c:pt idx="2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0-4C11-87CC-77F91BFF890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Meczów piłki nożnej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dLbl>
              <c:idx val="0"/>
              <c:layout>
                <c:manualLayout>
                  <c:x val="-1.4513788098693761E-3"/>
                  <c:y val="2.8449502133711616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0000"/>
                        </a:solidFill>
                      </a:defRPr>
                    </a:pPr>
                    <a:r>
                      <a:rPr lang="en-US" dirty="0"/>
                      <a:t>47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C50-4C11-87CC-77F91BFF8900}"/>
                </c:ext>
              </c:extLst>
            </c:dLbl>
            <c:dLbl>
              <c:idx val="1"/>
              <c:layout>
                <c:manualLayout>
                  <c:x val="-2.1770110739060418E-3"/>
                  <c:y val="4.4096952319082512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0000"/>
                        </a:solidFill>
                      </a:defRPr>
                    </a:pPr>
                    <a:r>
                      <a:rPr lang="en-US" dirty="0">
                        <a:solidFill>
                          <a:srgbClr val="FF0000"/>
                        </a:solidFill>
                      </a:rPr>
                      <a:t>48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2641509433961"/>
                      <c:h val="0.1401706970128022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FC50-4C11-87CC-77F91BFF8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47</c:v>
                </c:pt>
                <c:pt idx="1">
                  <c:v>48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50-4C11-87CC-77F91BFF8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161524352"/>
        <c:axId val="161530240"/>
      </c:barChart>
      <c:catAx>
        <c:axId val="16152435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7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161530240"/>
        <c:crosses val="autoZero"/>
        <c:auto val="1"/>
        <c:lblAlgn val="ctr"/>
        <c:lblOffset val="100"/>
        <c:noMultiLvlLbl val="0"/>
      </c:catAx>
      <c:valAx>
        <c:axId val="16153024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7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161524352"/>
        <c:crosses val="autoZero"/>
        <c:crossBetween val="between"/>
        <c:minorUnit val="20"/>
      </c:valAx>
      <c:spPr>
        <a:noFill/>
        <a:ln w="25396">
          <a:noFill/>
        </a:ln>
      </c:spPr>
    </c:plotArea>
    <c:legend>
      <c:legendPos val="r"/>
      <c:layout>
        <c:manualLayout>
          <c:xMode val="edge"/>
          <c:yMode val="edge"/>
          <c:x val="0.2282608596276699"/>
          <c:y val="0"/>
          <c:w val="0.54239133601226941"/>
          <c:h val="0.14072494669509594"/>
        </c:manualLayout>
      </c:layout>
      <c:overlay val="0"/>
      <c:txPr>
        <a:bodyPr/>
        <a:lstStyle/>
        <a:p>
          <a:pPr>
            <a:defRPr sz="1597" b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612424716866866E-2"/>
          <c:y val="0.12910988900213941"/>
          <c:w val="0.9503494907376"/>
          <c:h val="0.69692695343001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dLbl>
              <c:idx val="0"/>
              <c:layout>
                <c:manualLayout>
                  <c:x val="-2.9027576197387518E-3"/>
                  <c:y val="2.8449502133712401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9</a:t>
                    </a:r>
                    <a:r>
                      <a:rPr lang="en-US" b="1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 000</a:t>
                    </a:r>
                    <a:endParaRPr lang="en-US" dirty="0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F25-4457-A4EE-2D7DEC9C8AB9}"/>
                </c:ext>
              </c:extLst>
            </c:dLbl>
            <c:dLbl>
              <c:idx val="1"/>
              <c:layout>
                <c:manualLayout>
                  <c:x val="-1.0643321653148861E-16"/>
                  <c:y val="1.1379576841657236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defRPr>
                    </a:pPr>
                    <a:r>
                      <a:rPr lang="en-US" b="1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a:t> 12 137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F25-4457-A4EE-2D7DEC9C8AB9}"/>
                </c:ext>
              </c:extLst>
            </c:dLbl>
            <c:dLbl>
              <c:idx val="2"/>
              <c:layout>
                <c:manualLayout>
                  <c:x val="0"/>
                  <c:y val="1.42247510668563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3 138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63570391872281E-2"/>
                      <c:h val="0.1140540540540540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30BB-48F4-9480-620BCBF03E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9000</c:v>
                </c:pt>
                <c:pt idx="1">
                  <c:v>12137</c:v>
                </c:pt>
                <c:pt idx="2">
                  <c:v>3138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25-4457-A4EE-2D7DEC9C8AB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 meczów piłki nożnej (przejazdy kibiców)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dLbl>
              <c:idx val="0"/>
              <c:layout>
                <c:manualLayout>
                  <c:x val="5.3216608265744396E-17"/>
                  <c:y val="-5.6899004267425323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0000"/>
                        </a:solidFill>
                      </a:defRPr>
                    </a:pPr>
                    <a:r>
                      <a:rPr lang="en-US" dirty="0">
                        <a:solidFill>
                          <a:srgbClr val="FF0000"/>
                        </a:solidFill>
                      </a:rPr>
                      <a:t>6</a:t>
                    </a:r>
                    <a:r>
                      <a:rPr lang="en-US" baseline="0" dirty="0">
                        <a:solidFill>
                          <a:srgbClr val="FF0000"/>
                        </a:solidFill>
                      </a:rPr>
                      <a:t> 047</a:t>
                    </a:r>
                    <a:endParaRPr lang="en-US" dirty="0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F25-4457-A4EE-2D7DEC9C8AB9}"/>
                </c:ext>
              </c:extLst>
            </c:dLbl>
            <c:dLbl>
              <c:idx val="1"/>
              <c:layout>
                <c:manualLayout>
                  <c:x val="-2.9027576197388581E-3"/>
                  <c:y val="2.8449502133712661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0000"/>
                        </a:solidFill>
                      </a:defRPr>
                    </a:pPr>
                    <a:r>
                      <a:rPr lang="en-US" baseline="0" dirty="0"/>
                      <a:t> 7 457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F25-4457-A4EE-2D7DEC9C8AB9}"/>
                </c:ext>
              </c:extLst>
            </c:dLbl>
            <c:dLbl>
              <c:idx val="2"/>
              <c:layout>
                <c:manualLayout>
                  <c:x val="-4.3541364296082272E-3"/>
                  <c:y val="-8.534850640113798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1 186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0BB-48F4-9480-620BCBF03E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6047</c:v>
                </c:pt>
                <c:pt idx="1">
                  <c:v>7457</c:v>
                </c:pt>
                <c:pt idx="2">
                  <c:v>1186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25-4457-A4EE-2D7DEC9C8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161638656"/>
        <c:axId val="161673216"/>
      </c:barChart>
      <c:catAx>
        <c:axId val="1616386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161673216"/>
        <c:crosses val="autoZero"/>
        <c:auto val="1"/>
        <c:lblAlgn val="ctr"/>
        <c:lblOffset val="100"/>
        <c:noMultiLvlLbl val="0"/>
      </c:catAx>
      <c:valAx>
        <c:axId val="161673216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161638656"/>
        <c:crosses val="autoZero"/>
        <c:crossBetween val="between"/>
        <c:minorUnit val="100"/>
      </c:valAx>
      <c:spPr>
        <a:noFill/>
        <a:ln w="25396">
          <a:noFill/>
        </a:ln>
      </c:spPr>
    </c:plotArea>
    <c:legend>
      <c:legendPos val="r"/>
      <c:layout>
        <c:manualLayout>
          <c:xMode val="edge"/>
          <c:yMode val="edge"/>
          <c:x val="0.22826089067484628"/>
          <c:y val="2.1321961620469135E-3"/>
          <c:w val="0.54385646843110869"/>
          <c:h val="9.5506046818774545E-2"/>
        </c:manualLayout>
      </c:layout>
      <c:overlay val="0"/>
      <c:txPr>
        <a:bodyPr/>
        <a:lstStyle/>
        <a:p>
          <a:pPr>
            <a:defRPr sz="1400" b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3.055602665051485E-2"/>
          <c:y val="5.0926884139482834E-2"/>
          <c:w val="0.96944397334954979"/>
          <c:h val="0.949073115860517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Dane!$C$20:$E$20</c:f>
              <c:strCache>
                <c:ptCount val="3"/>
                <c:pt idx="0">
                  <c:v> 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Dane!$F$20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F-4FF0-A2DF-58B495B92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519232"/>
        <c:axId val="111520768"/>
      </c:barChart>
      <c:catAx>
        <c:axId val="11151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1520768"/>
        <c:crosses val="autoZero"/>
        <c:auto val="1"/>
        <c:lblAlgn val="ctr"/>
        <c:lblOffset val="100"/>
        <c:noMultiLvlLbl val="0"/>
      </c:catAx>
      <c:valAx>
        <c:axId val="111520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151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680-44AC-9ED2-47C9FA0436AF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259-4DAC-B236-1146624232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24624</c:v>
                </c:pt>
                <c:pt idx="1">
                  <c:v>24665</c:v>
                </c:pt>
                <c:pt idx="2">
                  <c:v>31128</c:v>
                </c:pt>
                <c:pt idx="3">
                  <c:v>28372</c:v>
                </c:pt>
                <c:pt idx="4">
                  <c:v>26870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6-434A-856B-64C693157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498304"/>
        <c:axId val="102499840"/>
      </c:barChart>
      <c:catAx>
        <c:axId val="10249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02499840"/>
        <c:crosses val="autoZero"/>
        <c:auto val="1"/>
        <c:lblAlgn val="ctr"/>
        <c:lblOffset val="100"/>
        <c:noMultiLvlLbl val="0"/>
      </c:catAx>
      <c:valAx>
        <c:axId val="102499840"/>
        <c:scaling>
          <c:orientation val="minMax"/>
          <c:max val="45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02498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808574415663217E-2"/>
          <c:y val="5.0925925925925923E-2"/>
          <c:w val="0.76998808296595234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2019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Arkusz1!$B$1:$C$1</c:f>
              <c:strCache>
                <c:ptCount val="2"/>
                <c:pt idx="0">
                  <c:v>178a § 1KK</c:v>
                </c:pt>
                <c:pt idx="1">
                  <c:v>87 § 1 i 2,  87 § 1a  KW</c:v>
                </c:pt>
              </c:strCache>
            </c:strRef>
          </c:cat>
          <c:val>
            <c:numRef>
              <c:f>Arkusz1!$B$2:$C$2</c:f>
              <c:numCache>
                <c:formatCode>General</c:formatCode>
                <c:ptCount val="2"/>
                <c:pt idx="0">
                  <c:v>3204</c:v>
                </c:pt>
                <c:pt idx="1">
                  <c:v>2626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3-4107-8BA9-A99C6C049DC6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2020 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Arkusz1!$B$1:$C$1</c:f>
              <c:strCache>
                <c:ptCount val="2"/>
                <c:pt idx="0">
                  <c:v>178a § 1KK</c:v>
                </c:pt>
                <c:pt idx="1">
                  <c:v>87 § 1 i 2,  87 § 1a  KW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  <c:pt idx="0">
                  <c:v>2879</c:v>
                </c:pt>
                <c:pt idx="1">
                  <c:v>2170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03-4107-8BA9-A99C6C049D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4161775"/>
        <c:axId val="1728235487"/>
      </c:barChart>
      <c:catAx>
        <c:axId val="1714161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28235487"/>
        <c:crosses val="autoZero"/>
        <c:auto val="1"/>
        <c:lblAlgn val="ctr"/>
        <c:lblOffset val="100"/>
        <c:noMultiLvlLbl val="0"/>
      </c:catAx>
      <c:valAx>
        <c:axId val="1728235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14161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110397738744192"/>
          <c:y val="0.29224482356372122"/>
          <c:w val="0.12351127262938286"/>
          <c:h val="0.20312554680664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6EE-4F09-9247-1A51ED32A22A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585-496B-BD8C-276919520D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General</c:formatCode>
                <c:ptCount val="5"/>
                <c:pt idx="0">
                  <c:v>59.7</c:v>
                </c:pt>
                <c:pt idx="1">
                  <c:v>64.599999999999994</c:v>
                </c:pt>
                <c:pt idx="2" formatCode="0.0">
                  <c:v>68.5</c:v>
                </c:pt>
                <c:pt idx="3" formatCode="0.0">
                  <c:v>68.497449980384502</c:v>
                </c:pt>
                <c:pt idx="4" formatCode="0.0">
                  <c:v>69.190140845070403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9-4373-8FEE-C95E1EB7B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582912"/>
        <c:axId val="102584704"/>
      </c:barChart>
      <c:catAx>
        <c:axId val="10258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02584704"/>
        <c:crosses val="autoZero"/>
        <c:auto val="1"/>
        <c:lblAlgn val="ctr"/>
        <c:lblOffset val="100"/>
        <c:noMultiLvlLbl val="0"/>
      </c:catAx>
      <c:valAx>
        <c:axId val="102584704"/>
        <c:scaling>
          <c:orientation val="minMax"/>
          <c:max val="70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5829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4F81BD"/>
            </a:solidFill>
            <a:ln w="22225" cmpd="sng">
              <a:solidFill>
                <a:sysClr val="windowText" lastClr="000000"/>
              </a:solidFill>
              <a:prstDash val="solid"/>
            </a:ln>
            <a:effectLst>
              <a:innerShdw blurRad="63500" dist="50800" dir="18900000">
                <a:prstClr val="black">
                  <a:alpha val="28000"/>
                </a:prstClr>
              </a:inn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22225" cmpd="sng">
                <a:solidFill>
                  <a:sysClr val="windowText" lastClr="000000"/>
                </a:solidFill>
                <a:prstDash val="solid"/>
              </a:ln>
              <a:effectLst>
                <a:innerShdw blurRad="63500" dist="50800" dir="18900000">
                  <a:prstClr val="black">
                    <a:alpha val="28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FD96-4C48-B61B-6A942CE0A2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Arkusz1!$B$2:$B$6</c:f>
              <c:numCache>
                <c:formatCode>#,##0</c:formatCode>
                <c:ptCount val="5"/>
                <c:pt idx="0">
                  <c:v>12704</c:v>
                </c:pt>
                <c:pt idx="1">
                  <c:v>10947</c:v>
                </c:pt>
                <c:pt idx="2">
                  <c:v>10338</c:v>
                </c:pt>
                <c:pt idx="3" formatCode="0">
                  <c:v>10745</c:v>
                </c:pt>
                <c:pt idx="4" formatCode="0">
                  <c:v>10283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96-4C48-B61B-6A942CE0A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701696"/>
        <c:axId val="100703232"/>
      </c:barChart>
      <c:catAx>
        <c:axId val="10070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00703232"/>
        <c:crosses val="autoZero"/>
        <c:auto val="1"/>
        <c:lblAlgn val="ctr"/>
        <c:lblOffset val="100"/>
        <c:noMultiLvlLbl val="0"/>
      </c:catAx>
      <c:valAx>
        <c:axId val="1007032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007016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526284116579625E-2"/>
          <c:y val="4.9283950528794293E-2"/>
          <c:w val="0.92271576306336334"/>
          <c:h val="0.883107522103278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 w="19050">
                <a:solidFill>
                  <a:sysClr val="windowText" lastClr="000000"/>
                </a:solidFill>
              </a:ln>
              <a:effectLst>
                <a:innerShdw blurRad="63500" dist="50800">
                  <a:prstClr val="black">
                    <a:alpha val="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626F-40D5-B3AC-E37FDB11FF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Arkusz2!$B$2:$B$6</c:f>
              <c:numCache>
                <c:formatCode>#\ ##0.0</c:formatCode>
                <c:ptCount val="5"/>
                <c:pt idx="0">
                  <c:v>41.0163863423085</c:v>
                </c:pt>
                <c:pt idx="1">
                  <c:v>44</c:v>
                </c:pt>
                <c:pt idx="2">
                  <c:v>44.3</c:v>
                </c:pt>
                <c:pt idx="3" formatCode="0.00">
                  <c:v>47.543649435124998</c:v>
                </c:pt>
                <c:pt idx="4" formatCode="0.00">
                  <c:v>50.221104656203899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6F-40D5-B3AC-E37FDB11F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33984"/>
        <c:axId val="100258944"/>
      </c:barChart>
      <c:catAx>
        <c:axId val="10023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00258944"/>
        <c:crosses val="autoZero"/>
        <c:auto val="1"/>
        <c:lblAlgn val="ctr"/>
        <c:lblOffset val="100"/>
        <c:noMultiLvlLbl val="0"/>
      </c:catAx>
      <c:valAx>
        <c:axId val="100258944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00233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C9CC-4413-BACF-54EAC069C0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General">
                  <c:v>3358</c:v>
                </c:pt>
                <c:pt idx="1">
                  <c:v>2629</c:v>
                </c:pt>
                <c:pt idx="2">
                  <c:v>2495</c:v>
                </c:pt>
                <c:pt idx="3">
                  <c:v>2338</c:v>
                </c:pt>
                <c:pt idx="4">
                  <c:v>2431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6-4D09-974B-3C4149D51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022080"/>
        <c:axId val="159601408"/>
      </c:barChart>
      <c:catAx>
        <c:axId val="15902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59601408"/>
        <c:crosses val="autoZero"/>
        <c:auto val="1"/>
        <c:lblAlgn val="ctr"/>
        <c:lblOffset val="100"/>
        <c:noMultiLvlLbl val="0"/>
      </c:catAx>
      <c:valAx>
        <c:axId val="159601408"/>
        <c:scaling>
          <c:orientation val="minMax"/>
          <c:max val="7000"/>
          <c:min val="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0220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59E-4193-A131-D989EFC0D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'wskażnik wykrywalności'!$B$2:$B$6</c:f>
              <c:numCache>
                <c:formatCode>0.00</c:formatCode>
                <c:ptCount val="5"/>
                <c:pt idx="0" formatCode="0.0">
                  <c:v>39.306358381502903</c:v>
                </c:pt>
                <c:pt idx="1">
                  <c:v>42.186140910408803</c:v>
                </c:pt>
                <c:pt idx="2">
                  <c:v>44.686411149825801</c:v>
                </c:pt>
                <c:pt idx="3">
                  <c:v>47.555278729367799</c:v>
                </c:pt>
                <c:pt idx="4">
                  <c:v>48.672055427251699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57-49C8-B623-277E316E5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572544"/>
        <c:axId val="160574080"/>
      </c:barChart>
      <c:catAx>
        <c:axId val="16057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0574080"/>
        <c:crosses val="autoZero"/>
        <c:auto val="1"/>
        <c:lblAlgn val="ctr"/>
        <c:lblOffset val="100"/>
        <c:noMultiLvlLbl val="0"/>
      </c:catAx>
      <c:valAx>
        <c:axId val="160574080"/>
        <c:scaling>
          <c:orientation val="minMax"/>
          <c:max val="50"/>
          <c:min val="3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0572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438-48C5-ADF0-CC838D15AC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'Ilość postepowań'!$B$2:$B$6</c:f>
              <c:numCache>
                <c:formatCode>0</c:formatCode>
                <c:ptCount val="5"/>
                <c:pt idx="0" formatCode="#,##0">
                  <c:v>5571</c:v>
                </c:pt>
                <c:pt idx="1">
                  <c:v>4837</c:v>
                </c:pt>
                <c:pt idx="2">
                  <c:v>4627</c:v>
                </c:pt>
                <c:pt idx="3">
                  <c:v>5122</c:v>
                </c:pt>
                <c:pt idx="4">
                  <c:v>4860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C-4C32-915D-BE7245420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155008"/>
        <c:axId val="166156544"/>
      </c:barChart>
      <c:catAx>
        <c:axId val="16615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66156544"/>
        <c:crosses val="autoZero"/>
        <c:auto val="1"/>
        <c:lblAlgn val="ctr"/>
        <c:lblOffset val="100"/>
        <c:noMultiLvlLbl val="0"/>
      </c:catAx>
      <c:valAx>
        <c:axId val="166156544"/>
        <c:scaling>
          <c:orientation val="minMax"/>
          <c:max val="12000"/>
          <c:min val="2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661550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E6869-5331-42C0-918F-A2F41ACEBD35}" type="doc">
      <dgm:prSet loTypeId="urn:microsoft.com/office/officeart/2005/8/layout/vProcess5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920113CE-7FFB-4822-A430-FD67245FCBEE}">
      <dgm:prSet phldrT="[Tekst]" custT="1"/>
      <dgm:spPr>
        <a:solidFill>
          <a:srgbClr val="28243B"/>
        </a:solidFill>
      </dgm:spPr>
      <dgm:t>
        <a:bodyPr/>
        <a:lstStyle/>
        <a:p>
          <a:pPr algn="ctr"/>
          <a:r>
            <a:rPr lang="pl-PL" sz="3200" b="1" dirty="0">
              <a:latin typeface="Arial" panose="020B0604020202020204" pitchFamily="34" charset="0"/>
              <a:cs typeface="Arial" panose="020B0604020202020204" pitchFamily="34" charset="0"/>
            </a:rPr>
            <a:t>69 994 zagrożenia</a:t>
          </a:r>
        </a:p>
      </dgm:t>
    </dgm:pt>
    <dgm:pt modelId="{99780CBB-6C5E-4C84-9143-8330C96AABA6}" type="parTrans" cxnId="{68CCCCCC-2CB8-4E7A-999A-8AD445A0AA62}">
      <dgm:prSet/>
      <dgm:spPr/>
      <dgm:t>
        <a:bodyPr/>
        <a:lstStyle/>
        <a:p>
          <a:endParaRPr lang="pl-PL"/>
        </a:p>
      </dgm:t>
    </dgm:pt>
    <dgm:pt modelId="{9B6E843E-6BC2-4E3D-A7A6-174C03C38AAE}" type="sibTrans" cxnId="{68CCCCCC-2CB8-4E7A-999A-8AD445A0AA62}">
      <dgm:prSet/>
      <dgm:spPr/>
      <dgm:t>
        <a:bodyPr/>
        <a:lstStyle/>
        <a:p>
          <a:endParaRPr lang="pl-PL"/>
        </a:p>
      </dgm:t>
    </dgm:pt>
    <dgm:pt modelId="{699E98A5-E9DC-488B-BF7C-E59A5651B21F}">
      <dgm:prSet phldrT="[Tekst]"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800" b="1" dirty="0">
              <a:latin typeface="Arial" panose="020B0604020202020204" pitchFamily="34" charset="0"/>
              <a:cs typeface="Arial" panose="020B0604020202020204" pitchFamily="34" charset="0"/>
            </a:rPr>
            <a:t>      30 020 niepotwierdzonych 42,89%</a:t>
          </a:r>
          <a:endParaRPr lang="pl-PL" sz="1500" dirty="0"/>
        </a:p>
      </dgm:t>
    </dgm:pt>
    <dgm:pt modelId="{747B1AB7-5538-44DD-9647-F14C7BCB0EEF}" type="parTrans" cxnId="{A67D25AB-B573-4614-8FE4-E76A0FC9C015}">
      <dgm:prSet/>
      <dgm:spPr/>
      <dgm:t>
        <a:bodyPr/>
        <a:lstStyle/>
        <a:p>
          <a:endParaRPr lang="pl-PL"/>
        </a:p>
      </dgm:t>
    </dgm:pt>
    <dgm:pt modelId="{22A58350-BA0B-4A88-B4CE-3CD106B75FD2}" type="sibTrans" cxnId="{A67D25AB-B573-4614-8FE4-E76A0FC9C015}">
      <dgm:prSet/>
      <dgm:spPr/>
      <dgm:t>
        <a:bodyPr/>
        <a:lstStyle/>
        <a:p>
          <a:endParaRPr lang="pl-PL"/>
        </a:p>
      </dgm:t>
    </dgm:pt>
    <dgm:pt modelId="{E55A31F5-4CE3-4E19-ACC8-29FE3848D907}">
      <dgm:prSet phldrT="[Tekst]" custT="1"/>
      <dgm:spPr>
        <a:solidFill>
          <a:srgbClr val="28243B"/>
        </a:solidFill>
      </dgm:spPr>
      <dgm:t>
        <a:bodyPr/>
        <a:lstStyle/>
        <a:p>
          <a:pPr algn="ctr"/>
          <a:r>
            <a:rPr lang="pl-PL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37 522 potwierdzonych/wyeliminowanych 53,61%</a:t>
          </a:r>
          <a:endParaRPr lang="pl-PL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47A424-CC44-48F5-85DD-40A6B9E1224D}" type="parTrans" cxnId="{0C4399C6-36ED-4A1D-AFD4-F524A58D6FF7}">
      <dgm:prSet/>
      <dgm:spPr/>
      <dgm:t>
        <a:bodyPr/>
        <a:lstStyle/>
        <a:p>
          <a:endParaRPr lang="pl-PL"/>
        </a:p>
      </dgm:t>
    </dgm:pt>
    <dgm:pt modelId="{78C6D45E-D093-4E78-B349-B0DB307D29CC}" type="sibTrans" cxnId="{0C4399C6-36ED-4A1D-AFD4-F524A58D6FF7}">
      <dgm:prSet/>
      <dgm:spPr/>
      <dgm:t>
        <a:bodyPr/>
        <a:lstStyle/>
        <a:p>
          <a:endParaRPr lang="pl-PL"/>
        </a:p>
      </dgm:t>
    </dgm:pt>
    <dgm:pt modelId="{DD2C2E22-E874-47FF-BD58-5F9433A65DDF}" type="pres">
      <dgm:prSet presAssocID="{7F8E6869-5331-42C0-918F-A2F41ACEBD35}" presName="outerComposite" presStyleCnt="0">
        <dgm:presLayoutVars>
          <dgm:chMax val="5"/>
          <dgm:dir/>
          <dgm:resizeHandles val="exact"/>
        </dgm:presLayoutVars>
      </dgm:prSet>
      <dgm:spPr/>
    </dgm:pt>
    <dgm:pt modelId="{455EBAE8-9F67-4A31-AE9B-944CAB276A74}" type="pres">
      <dgm:prSet presAssocID="{7F8E6869-5331-42C0-918F-A2F41ACEBD35}" presName="dummyMaxCanvas" presStyleCnt="0">
        <dgm:presLayoutVars/>
      </dgm:prSet>
      <dgm:spPr/>
    </dgm:pt>
    <dgm:pt modelId="{1578D431-553D-4CB4-90E3-939FED98255C}" type="pres">
      <dgm:prSet presAssocID="{7F8E6869-5331-42C0-918F-A2F41ACEBD35}" presName="ThreeNodes_1" presStyleLbl="node1" presStyleIdx="0" presStyleCnt="3" custScaleX="95760" custLinFactNeighborX="13811" custLinFactNeighborY="5538">
        <dgm:presLayoutVars>
          <dgm:bulletEnabled val="1"/>
        </dgm:presLayoutVars>
      </dgm:prSet>
      <dgm:spPr/>
    </dgm:pt>
    <dgm:pt modelId="{1EAA428F-C674-4D9A-BEB6-83CA3947C1D1}" type="pres">
      <dgm:prSet presAssocID="{7F8E6869-5331-42C0-918F-A2F41ACEBD35}" presName="ThreeNodes_2" presStyleLbl="node1" presStyleIdx="1" presStyleCnt="3" custScaleX="109370" custScaleY="104202" custLinFactNeighborX="3562" custLinFactNeighborY="7262">
        <dgm:presLayoutVars>
          <dgm:bulletEnabled val="1"/>
        </dgm:presLayoutVars>
      </dgm:prSet>
      <dgm:spPr>
        <a:solidFill>
          <a:srgbClr val="00FF00"/>
        </a:solidFill>
      </dgm:spPr>
    </dgm:pt>
    <dgm:pt modelId="{A484AFC8-550E-4BFB-B6E2-8B3C57AC213D}" type="pres">
      <dgm:prSet presAssocID="{7F8E6869-5331-42C0-918F-A2F41ACEBD35}" presName="ThreeNodes_3" presStyleLbl="node1" presStyleIdx="2" presStyleCnt="3" custScaleX="110095" custScaleY="77204" custLinFactNeighborX="-5950" custLinFactNeighborY="2299">
        <dgm:presLayoutVars>
          <dgm:bulletEnabled val="1"/>
        </dgm:presLayoutVars>
      </dgm:prSet>
      <dgm:spPr/>
    </dgm:pt>
    <dgm:pt modelId="{E3F86819-38C2-4A73-89A6-B2F965BAADC9}" type="pres">
      <dgm:prSet presAssocID="{7F8E6869-5331-42C0-918F-A2F41ACEBD35}" presName="ThreeConn_1-2" presStyleLbl="fgAccFollowNode1" presStyleIdx="0" presStyleCnt="2" custLinFactNeighborX="84305" custLinFactNeighborY="-1724">
        <dgm:presLayoutVars>
          <dgm:bulletEnabled val="1"/>
        </dgm:presLayoutVars>
      </dgm:prSet>
      <dgm:spPr/>
    </dgm:pt>
    <dgm:pt modelId="{029C8B50-ED58-4DE4-B318-2E7A0D8074B4}" type="pres">
      <dgm:prSet presAssocID="{7F8E6869-5331-42C0-918F-A2F41ACEBD35}" presName="ThreeConn_2-3" presStyleLbl="fgAccFollowNode1" presStyleIdx="1" presStyleCnt="2" custLinFactNeighborX="16260" custLinFactNeighborY="11571">
        <dgm:presLayoutVars>
          <dgm:bulletEnabled val="1"/>
        </dgm:presLayoutVars>
      </dgm:prSet>
      <dgm:spPr/>
    </dgm:pt>
    <dgm:pt modelId="{ACA2AF44-863C-446F-9215-60DA0686896C}" type="pres">
      <dgm:prSet presAssocID="{7F8E6869-5331-42C0-918F-A2F41ACEBD35}" presName="ThreeNodes_1_text" presStyleLbl="node1" presStyleIdx="2" presStyleCnt="3">
        <dgm:presLayoutVars>
          <dgm:bulletEnabled val="1"/>
        </dgm:presLayoutVars>
      </dgm:prSet>
      <dgm:spPr/>
    </dgm:pt>
    <dgm:pt modelId="{D750D20E-1349-4B7B-9650-084871FD4249}" type="pres">
      <dgm:prSet presAssocID="{7F8E6869-5331-42C0-918F-A2F41ACEBD35}" presName="ThreeNodes_2_text" presStyleLbl="node1" presStyleIdx="2" presStyleCnt="3">
        <dgm:presLayoutVars>
          <dgm:bulletEnabled val="1"/>
        </dgm:presLayoutVars>
      </dgm:prSet>
      <dgm:spPr/>
    </dgm:pt>
    <dgm:pt modelId="{E9371F7C-5674-4A3E-954A-40BAD71A2B40}" type="pres">
      <dgm:prSet presAssocID="{7F8E6869-5331-42C0-918F-A2F41ACEBD3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4729608-E59F-4EC4-89C4-172DDFCE783D}" type="presOf" srcId="{E55A31F5-4CE3-4E19-ACC8-29FE3848D907}" destId="{D750D20E-1349-4B7B-9650-084871FD4249}" srcOrd="1" destOrd="0" presId="urn:microsoft.com/office/officeart/2005/8/layout/vProcess5"/>
    <dgm:cxn modelId="{8DC8AB11-EFB6-47F3-8502-1EF93C1F6676}" type="presOf" srcId="{9B6E843E-6BC2-4E3D-A7A6-174C03C38AAE}" destId="{E3F86819-38C2-4A73-89A6-B2F965BAADC9}" srcOrd="0" destOrd="0" presId="urn:microsoft.com/office/officeart/2005/8/layout/vProcess5"/>
    <dgm:cxn modelId="{392ED63C-9908-4339-98A4-1613231BB63C}" type="presOf" srcId="{E55A31F5-4CE3-4E19-ACC8-29FE3848D907}" destId="{1EAA428F-C674-4D9A-BEB6-83CA3947C1D1}" srcOrd="0" destOrd="0" presId="urn:microsoft.com/office/officeart/2005/8/layout/vProcess5"/>
    <dgm:cxn modelId="{E1C7ED67-66B7-4CAF-A1AD-9A652E60C16D}" type="presOf" srcId="{699E98A5-E9DC-488B-BF7C-E59A5651B21F}" destId="{A484AFC8-550E-4BFB-B6E2-8B3C57AC213D}" srcOrd="0" destOrd="0" presId="urn:microsoft.com/office/officeart/2005/8/layout/vProcess5"/>
    <dgm:cxn modelId="{C8D9496C-1C2A-49FB-AEB6-84FF807C0BDE}" type="presOf" srcId="{920113CE-7FFB-4822-A430-FD67245FCBEE}" destId="{ACA2AF44-863C-446F-9215-60DA0686896C}" srcOrd="1" destOrd="0" presId="urn:microsoft.com/office/officeart/2005/8/layout/vProcess5"/>
    <dgm:cxn modelId="{BD23D775-8E70-4E43-9E73-595142C59053}" type="presOf" srcId="{7F8E6869-5331-42C0-918F-A2F41ACEBD35}" destId="{DD2C2E22-E874-47FF-BD58-5F9433A65DDF}" srcOrd="0" destOrd="0" presId="urn:microsoft.com/office/officeart/2005/8/layout/vProcess5"/>
    <dgm:cxn modelId="{A67D25AB-B573-4614-8FE4-E76A0FC9C015}" srcId="{7F8E6869-5331-42C0-918F-A2F41ACEBD35}" destId="{699E98A5-E9DC-488B-BF7C-E59A5651B21F}" srcOrd="2" destOrd="0" parTransId="{747B1AB7-5538-44DD-9647-F14C7BCB0EEF}" sibTransId="{22A58350-BA0B-4A88-B4CE-3CD106B75FD2}"/>
    <dgm:cxn modelId="{0364BBB0-3420-4342-9019-9C3882159074}" type="presOf" srcId="{920113CE-7FFB-4822-A430-FD67245FCBEE}" destId="{1578D431-553D-4CB4-90E3-939FED98255C}" srcOrd="0" destOrd="0" presId="urn:microsoft.com/office/officeart/2005/8/layout/vProcess5"/>
    <dgm:cxn modelId="{B8477EBB-EB91-4879-8929-FD4D8899EA66}" type="presOf" srcId="{78C6D45E-D093-4E78-B349-B0DB307D29CC}" destId="{029C8B50-ED58-4DE4-B318-2E7A0D8074B4}" srcOrd="0" destOrd="0" presId="urn:microsoft.com/office/officeart/2005/8/layout/vProcess5"/>
    <dgm:cxn modelId="{0C4399C6-36ED-4A1D-AFD4-F524A58D6FF7}" srcId="{7F8E6869-5331-42C0-918F-A2F41ACEBD35}" destId="{E55A31F5-4CE3-4E19-ACC8-29FE3848D907}" srcOrd="1" destOrd="0" parTransId="{DD47A424-CC44-48F5-85DD-40A6B9E1224D}" sibTransId="{78C6D45E-D093-4E78-B349-B0DB307D29CC}"/>
    <dgm:cxn modelId="{68CCCCCC-2CB8-4E7A-999A-8AD445A0AA62}" srcId="{7F8E6869-5331-42C0-918F-A2F41ACEBD35}" destId="{920113CE-7FFB-4822-A430-FD67245FCBEE}" srcOrd="0" destOrd="0" parTransId="{99780CBB-6C5E-4C84-9143-8330C96AABA6}" sibTransId="{9B6E843E-6BC2-4E3D-A7A6-174C03C38AAE}"/>
    <dgm:cxn modelId="{14FBDFEA-C64B-48B9-BF0A-47F8BFB6274F}" type="presOf" srcId="{699E98A5-E9DC-488B-BF7C-E59A5651B21F}" destId="{E9371F7C-5674-4A3E-954A-40BAD71A2B40}" srcOrd="1" destOrd="0" presId="urn:microsoft.com/office/officeart/2005/8/layout/vProcess5"/>
    <dgm:cxn modelId="{42DEF4F4-C6EE-439F-95AC-8BC3CA8FAAB0}" type="presParOf" srcId="{DD2C2E22-E874-47FF-BD58-5F9433A65DDF}" destId="{455EBAE8-9F67-4A31-AE9B-944CAB276A74}" srcOrd="0" destOrd="0" presId="urn:microsoft.com/office/officeart/2005/8/layout/vProcess5"/>
    <dgm:cxn modelId="{C1214857-B9B8-48D0-A42D-53188801F7FB}" type="presParOf" srcId="{DD2C2E22-E874-47FF-BD58-5F9433A65DDF}" destId="{1578D431-553D-4CB4-90E3-939FED98255C}" srcOrd="1" destOrd="0" presId="urn:microsoft.com/office/officeart/2005/8/layout/vProcess5"/>
    <dgm:cxn modelId="{DCD73BD1-0CDD-4B1A-9EC3-77E97DE03F99}" type="presParOf" srcId="{DD2C2E22-E874-47FF-BD58-5F9433A65DDF}" destId="{1EAA428F-C674-4D9A-BEB6-83CA3947C1D1}" srcOrd="2" destOrd="0" presId="urn:microsoft.com/office/officeart/2005/8/layout/vProcess5"/>
    <dgm:cxn modelId="{6A134B75-5C84-4E4D-BDC6-81D450870682}" type="presParOf" srcId="{DD2C2E22-E874-47FF-BD58-5F9433A65DDF}" destId="{A484AFC8-550E-4BFB-B6E2-8B3C57AC213D}" srcOrd="3" destOrd="0" presId="urn:microsoft.com/office/officeart/2005/8/layout/vProcess5"/>
    <dgm:cxn modelId="{24231358-8309-46CC-AB19-765C3D373877}" type="presParOf" srcId="{DD2C2E22-E874-47FF-BD58-5F9433A65DDF}" destId="{E3F86819-38C2-4A73-89A6-B2F965BAADC9}" srcOrd="4" destOrd="0" presId="urn:microsoft.com/office/officeart/2005/8/layout/vProcess5"/>
    <dgm:cxn modelId="{BAC0C32E-37AA-4C5F-B078-52B4122BAF96}" type="presParOf" srcId="{DD2C2E22-E874-47FF-BD58-5F9433A65DDF}" destId="{029C8B50-ED58-4DE4-B318-2E7A0D8074B4}" srcOrd="5" destOrd="0" presId="urn:microsoft.com/office/officeart/2005/8/layout/vProcess5"/>
    <dgm:cxn modelId="{D3E634D7-6FA5-4834-AD68-22F5DDDB3EE1}" type="presParOf" srcId="{DD2C2E22-E874-47FF-BD58-5F9433A65DDF}" destId="{ACA2AF44-863C-446F-9215-60DA0686896C}" srcOrd="6" destOrd="0" presId="urn:microsoft.com/office/officeart/2005/8/layout/vProcess5"/>
    <dgm:cxn modelId="{096F6376-F3ED-47F1-A7B9-D5CB5D3EF110}" type="presParOf" srcId="{DD2C2E22-E874-47FF-BD58-5F9433A65DDF}" destId="{D750D20E-1349-4B7B-9650-084871FD4249}" srcOrd="7" destOrd="0" presId="urn:microsoft.com/office/officeart/2005/8/layout/vProcess5"/>
    <dgm:cxn modelId="{9C46A6B2-58F1-42A8-ADB5-038402850F74}" type="presParOf" srcId="{DD2C2E22-E874-47FF-BD58-5F9433A65DDF}" destId="{E9371F7C-5674-4A3E-954A-40BAD71A2B4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D9080-0C66-44B3-A7DE-6228B42C7670}" type="doc">
      <dgm:prSet loTypeId="urn:microsoft.com/office/officeart/2008/layout/VerticalCurvedList" loCatId="list" qsTypeId="urn:microsoft.com/office/officeart/2005/8/quickstyle/3d2#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7CCA641D-571C-4031-B3A1-CC5CC7DCE787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000" b="1" i="0" u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Nieprawidłowe parkowanie </a:t>
          </a:r>
          <a:r>
            <a:rPr lang="pl-PL" sz="3600" b="1" i="0" u="none" dirty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936E8DF1-3A5D-480A-B311-E00C97C00B04}" type="parTrans" cxnId="{B6861385-5096-410A-A177-3E359BB51914}">
      <dgm:prSet/>
      <dgm:spPr/>
      <dgm:t>
        <a:bodyPr/>
        <a:lstStyle/>
        <a:p>
          <a:endParaRPr lang="pl-PL"/>
        </a:p>
      </dgm:t>
    </dgm:pt>
    <dgm:pt modelId="{1607AC17-AFA0-494C-9C64-64607BD5569F}" type="sibTrans" cxnId="{B6861385-5096-410A-A177-3E359BB51914}">
      <dgm:prSet/>
      <dgm:spPr/>
      <dgm:t>
        <a:bodyPr/>
        <a:lstStyle/>
        <a:p>
          <a:endParaRPr lang="pl-PL"/>
        </a:p>
      </dgm:t>
    </dgm:pt>
    <dgm:pt modelId="{7C0614D5-B0FC-4B84-B3AD-20550E23419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Zła organizacja ruchu drogowego</a:t>
          </a:r>
        </a:p>
      </dgm:t>
    </dgm:pt>
    <dgm:pt modelId="{5D8CD683-BD74-4C8C-A153-4CBEABFBAACD}" type="sibTrans" cxnId="{ADEED7C8-0B87-463B-AF45-1C67C4A94BAD}">
      <dgm:prSet/>
      <dgm:spPr/>
      <dgm:t>
        <a:bodyPr/>
        <a:lstStyle/>
        <a:p>
          <a:endParaRPr lang="pl-PL"/>
        </a:p>
      </dgm:t>
    </dgm:pt>
    <dgm:pt modelId="{73D61310-20E7-4383-8D10-E91812829552}" type="parTrans" cxnId="{ADEED7C8-0B87-463B-AF45-1C67C4A94BAD}">
      <dgm:prSet/>
      <dgm:spPr/>
      <dgm:t>
        <a:bodyPr/>
        <a:lstStyle/>
        <a:p>
          <a:endParaRPr lang="pl-PL"/>
        </a:p>
      </dgm:t>
    </dgm:pt>
    <dgm:pt modelId="{A10FB34E-D4D8-4CCE-B200-0A5F0E700CCB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Grupowanie się małoletnich zagrożonych demoralizacją</a:t>
          </a:r>
        </a:p>
      </dgm:t>
    </dgm:pt>
    <dgm:pt modelId="{03F5C5B8-3737-4522-A9D1-0D5F329C2EDC}" type="sibTrans" cxnId="{CCA9E428-5420-4B70-AC07-3368AA0A98DE}">
      <dgm:prSet/>
      <dgm:spPr/>
      <dgm:t>
        <a:bodyPr/>
        <a:lstStyle/>
        <a:p>
          <a:endParaRPr lang="pl-PL"/>
        </a:p>
      </dgm:t>
    </dgm:pt>
    <dgm:pt modelId="{9CF7C344-D5AA-4F1C-800E-B04B51402F3D}" type="parTrans" cxnId="{CCA9E428-5420-4B70-AC07-3368AA0A98DE}">
      <dgm:prSet/>
      <dgm:spPr/>
      <dgm:t>
        <a:bodyPr/>
        <a:lstStyle/>
        <a:p>
          <a:endParaRPr lang="pl-PL"/>
        </a:p>
      </dgm:t>
    </dgm:pt>
    <dgm:pt modelId="{FF0F4CD1-8746-4F5B-A337-541A445911FC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Używanie środków odurzających</a:t>
          </a:r>
        </a:p>
      </dgm:t>
    </dgm:pt>
    <dgm:pt modelId="{3A4E1A95-395B-4236-A71B-33DDFC15E015}" type="sibTrans" cxnId="{ABFB5873-2C95-43E9-B50C-71F0DA32F903}">
      <dgm:prSet/>
      <dgm:spPr/>
      <dgm:t>
        <a:bodyPr/>
        <a:lstStyle/>
        <a:p>
          <a:endParaRPr lang="pl-PL"/>
        </a:p>
      </dgm:t>
    </dgm:pt>
    <dgm:pt modelId="{DF6A412E-299C-4626-80B2-AB6A89C1469B}" type="parTrans" cxnId="{ABFB5873-2C95-43E9-B50C-71F0DA32F903}">
      <dgm:prSet/>
      <dgm:spPr/>
      <dgm:t>
        <a:bodyPr/>
        <a:lstStyle/>
        <a:p>
          <a:endParaRPr lang="pl-PL"/>
        </a:p>
      </dgm:t>
    </dgm:pt>
    <dgm:pt modelId="{A94867F2-B909-478A-A2EC-DDE965AA010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000" b="1" i="0" u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Niewłaściwa infrastruktura drogowa</a:t>
          </a:r>
          <a:r>
            <a:rPr lang="pl-PL" sz="3600" b="1" i="0" u="none" dirty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DDBA9A4F-08EF-4F38-B557-77885290D747}" type="sibTrans" cxnId="{C3E015AC-E08D-4B1D-A0B0-4FB2F8DE7A90}">
      <dgm:prSet/>
      <dgm:spPr/>
      <dgm:t>
        <a:bodyPr/>
        <a:lstStyle/>
        <a:p>
          <a:endParaRPr lang="pl-PL"/>
        </a:p>
      </dgm:t>
    </dgm:pt>
    <dgm:pt modelId="{A0ABED54-E41A-459D-9DF2-0FB7D5441362}" type="parTrans" cxnId="{C3E015AC-E08D-4B1D-A0B0-4FB2F8DE7A90}">
      <dgm:prSet/>
      <dgm:spPr/>
      <dgm:t>
        <a:bodyPr/>
        <a:lstStyle/>
        <a:p>
          <a:endParaRPr lang="pl-PL"/>
        </a:p>
      </dgm:t>
    </dgm:pt>
    <dgm:pt modelId="{BF569771-9E79-4877-A028-3697A3D987C2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Spożywanie alkoholu w miejscach niedozwolonych</a:t>
          </a:r>
        </a:p>
      </dgm:t>
    </dgm:pt>
    <dgm:pt modelId="{3FC12639-F485-43A0-8FBE-66F8EE311DA7}" type="sibTrans" cxnId="{AA9541A6-86BD-40D2-92CE-2CBE0222C184}">
      <dgm:prSet/>
      <dgm:spPr/>
      <dgm:t>
        <a:bodyPr/>
        <a:lstStyle/>
        <a:p>
          <a:endParaRPr lang="pl-PL"/>
        </a:p>
      </dgm:t>
    </dgm:pt>
    <dgm:pt modelId="{1EB06CB1-49A5-4AAB-84D4-ADF10E4EC435}" type="parTrans" cxnId="{AA9541A6-86BD-40D2-92CE-2CBE0222C184}">
      <dgm:prSet/>
      <dgm:spPr/>
      <dgm:t>
        <a:bodyPr/>
        <a:lstStyle/>
        <a:p>
          <a:endParaRPr lang="pl-PL"/>
        </a:p>
      </dgm:t>
    </dgm:pt>
    <dgm:pt modelId="{3D675A07-CF43-46D1-A687-389D0304F96F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Przekraczanie dozwolonej prędkości</a:t>
          </a:r>
        </a:p>
      </dgm:t>
    </dgm:pt>
    <dgm:pt modelId="{2B80D06B-74BB-4303-B65B-4071B9EC37D6}" type="sibTrans" cxnId="{3FB71A06-DFE4-492C-BFDF-0C97A103D047}">
      <dgm:prSet/>
      <dgm:spPr/>
      <dgm:t>
        <a:bodyPr/>
        <a:lstStyle/>
        <a:p>
          <a:endParaRPr lang="pl-PL"/>
        </a:p>
      </dgm:t>
    </dgm:pt>
    <dgm:pt modelId="{C6DB5DA4-D1FF-4E74-9DBF-5BB5CA500E30}" type="parTrans" cxnId="{3FB71A06-DFE4-492C-BFDF-0C97A103D047}">
      <dgm:prSet/>
      <dgm:spPr/>
      <dgm:t>
        <a:bodyPr/>
        <a:lstStyle/>
        <a:p>
          <a:endParaRPr lang="pl-PL"/>
        </a:p>
      </dgm:t>
    </dgm:pt>
    <dgm:pt modelId="{7F0C728E-35DB-4428-B2CD-17B6DD7DFDE2}" type="pres">
      <dgm:prSet presAssocID="{199D9080-0C66-44B3-A7DE-6228B42C7670}" presName="Name0" presStyleCnt="0">
        <dgm:presLayoutVars>
          <dgm:chMax val="7"/>
          <dgm:chPref val="7"/>
          <dgm:dir/>
        </dgm:presLayoutVars>
      </dgm:prSet>
      <dgm:spPr/>
    </dgm:pt>
    <dgm:pt modelId="{38C752F8-29B4-4CAA-853D-FC2E07D6EE3B}" type="pres">
      <dgm:prSet presAssocID="{199D9080-0C66-44B3-A7DE-6228B42C7670}" presName="Name1" presStyleCnt="0"/>
      <dgm:spPr/>
    </dgm:pt>
    <dgm:pt modelId="{D9F3D6EE-0C64-46CC-8BFB-3BE0289411D8}" type="pres">
      <dgm:prSet presAssocID="{199D9080-0C66-44B3-A7DE-6228B42C7670}" presName="cycle" presStyleCnt="0"/>
      <dgm:spPr/>
    </dgm:pt>
    <dgm:pt modelId="{2EB17620-5BD7-496A-B6A7-2DB52C12BC67}" type="pres">
      <dgm:prSet presAssocID="{199D9080-0C66-44B3-A7DE-6228B42C7670}" presName="srcNode" presStyleLbl="node1" presStyleIdx="0" presStyleCnt="7"/>
      <dgm:spPr/>
    </dgm:pt>
    <dgm:pt modelId="{F24EA878-2520-44B2-AC67-C2960CD4BDE0}" type="pres">
      <dgm:prSet presAssocID="{199D9080-0C66-44B3-A7DE-6228B42C7670}" presName="conn" presStyleLbl="parChTrans1D2" presStyleIdx="0" presStyleCnt="1"/>
      <dgm:spPr/>
    </dgm:pt>
    <dgm:pt modelId="{80E27759-2016-4314-9594-E8CEF3F29756}" type="pres">
      <dgm:prSet presAssocID="{199D9080-0C66-44B3-A7DE-6228B42C7670}" presName="extraNode" presStyleLbl="node1" presStyleIdx="0" presStyleCnt="7"/>
      <dgm:spPr/>
    </dgm:pt>
    <dgm:pt modelId="{FD0FF765-74DE-4ADD-8C5A-D0CFAE070839}" type="pres">
      <dgm:prSet presAssocID="{199D9080-0C66-44B3-A7DE-6228B42C7670}" presName="dstNode" presStyleLbl="node1" presStyleIdx="0" presStyleCnt="7"/>
      <dgm:spPr/>
    </dgm:pt>
    <dgm:pt modelId="{904B8614-4190-4422-B573-192EBA57160C}" type="pres">
      <dgm:prSet presAssocID="{7CCA641D-571C-4031-B3A1-CC5CC7DCE787}" presName="text_1" presStyleLbl="node1" presStyleIdx="0" presStyleCnt="7">
        <dgm:presLayoutVars>
          <dgm:bulletEnabled val="1"/>
        </dgm:presLayoutVars>
      </dgm:prSet>
      <dgm:spPr/>
    </dgm:pt>
    <dgm:pt modelId="{5D7C49D8-F31C-45AD-A9A3-9083DF9B4F8E}" type="pres">
      <dgm:prSet presAssocID="{7CCA641D-571C-4031-B3A1-CC5CC7DCE787}" presName="accent_1" presStyleCnt="0"/>
      <dgm:spPr/>
    </dgm:pt>
    <dgm:pt modelId="{CBFAB5D6-3502-4BF8-94D7-8B350337D0D5}" type="pres">
      <dgm:prSet presAssocID="{7CCA641D-571C-4031-B3A1-CC5CC7DCE787}" presName="accentRepeatNode" presStyleLbl="solidFgAcc1" presStyleIdx="0" presStyleCnt="7" custScaleX="192486" custScaleY="128299" custLinFactNeighborX="10461" custLinFactNeighborY="-5188"/>
      <dgm:spPr/>
    </dgm:pt>
    <dgm:pt modelId="{5128E265-1DDA-420B-9511-A7E5E1D1FBC7}" type="pres">
      <dgm:prSet presAssocID="{3D675A07-CF43-46D1-A687-389D0304F96F}" presName="text_2" presStyleLbl="node1" presStyleIdx="1" presStyleCnt="7">
        <dgm:presLayoutVars>
          <dgm:bulletEnabled val="1"/>
        </dgm:presLayoutVars>
      </dgm:prSet>
      <dgm:spPr/>
    </dgm:pt>
    <dgm:pt modelId="{410DD37F-0360-4A47-BE81-D4A1D83EDFC4}" type="pres">
      <dgm:prSet presAssocID="{3D675A07-CF43-46D1-A687-389D0304F96F}" presName="accent_2" presStyleCnt="0"/>
      <dgm:spPr/>
    </dgm:pt>
    <dgm:pt modelId="{C58D8267-9AF3-4900-B1CB-519A44ECC6FD}" type="pres">
      <dgm:prSet presAssocID="{3D675A07-CF43-46D1-A687-389D0304F96F}" presName="accentRepeatNode" presStyleLbl="solidFgAcc1" presStyleIdx="1" presStyleCnt="7" custScaleX="183012" custScaleY="136352"/>
      <dgm:spPr/>
    </dgm:pt>
    <dgm:pt modelId="{E7C4C4E6-7FEB-4BAC-A7DE-F1911DF56DAD}" type="pres">
      <dgm:prSet presAssocID="{BF569771-9E79-4877-A028-3697A3D987C2}" presName="text_3" presStyleLbl="node1" presStyleIdx="2" presStyleCnt="7" custLinFactNeighborX="748" custLinFactNeighborY="2529">
        <dgm:presLayoutVars>
          <dgm:bulletEnabled val="1"/>
        </dgm:presLayoutVars>
      </dgm:prSet>
      <dgm:spPr/>
    </dgm:pt>
    <dgm:pt modelId="{96D3B340-D66F-43A9-9317-39148C018629}" type="pres">
      <dgm:prSet presAssocID="{BF569771-9E79-4877-A028-3697A3D987C2}" presName="accent_3" presStyleCnt="0"/>
      <dgm:spPr/>
    </dgm:pt>
    <dgm:pt modelId="{D08B68DE-0D70-4AC8-A915-679E7108F729}" type="pres">
      <dgm:prSet presAssocID="{BF569771-9E79-4877-A028-3697A3D987C2}" presName="accentRepeatNode" presStyleLbl="solidFgAcc1" presStyleIdx="2" presStyleCnt="7" custScaleX="207946" custScaleY="134798"/>
      <dgm:spPr/>
    </dgm:pt>
    <dgm:pt modelId="{6BD8BD0D-E11D-4EA2-936F-33CDCF9085A1}" type="pres">
      <dgm:prSet presAssocID="{A94867F2-B909-478A-A2EC-DDE965AA0100}" presName="text_4" presStyleLbl="node1" presStyleIdx="3" presStyleCnt="7" custLinFactNeighborX="1065" custLinFactNeighborY="0">
        <dgm:presLayoutVars>
          <dgm:bulletEnabled val="1"/>
        </dgm:presLayoutVars>
      </dgm:prSet>
      <dgm:spPr/>
    </dgm:pt>
    <dgm:pt modelId="{223CA4AE-1DD3-4585-9619-1A47AA4C24D5}" type="pres">
      <dgm:prSet presAssocID="{A94867F2-B909-478A-A2EC-DDE965AA0100}" presName="accent_4" presStyleCnt="0"/>
      <dgm:spPr/>
    </dgm:pt>
    <dgm:pt modelId="{39B968BE-5DCC-420C-8DFA-6848AE0DEDAD}" type="pres">
      <dgm:prSet presAssocID="{A94867F2-B909-478A-A2EC-DDE965AA0100}" presName="accentRepeatNode" presStyleLbl="solidFgAcc1" presStyleIdx="3" presStyleCnt="7" custScaleX="209426" custScaleY="133421"/>
      <dgm:spPr/>
    </dgm:pt>
    <dgm:pt modelId="{2A7ECB79-83C4-41ED-BF03-3A4906D0CD44}" type="pres">
      <dgm:prSet presAssocID="{FF0F4CD1-8746-4F5B-A337-541A445911FC}" presName="text_5" presStyleLbl="node1" presStyleIdx="4" presStyleCnt="7">
        <dgm:presLayoutVars>
          <dgm:bulletEnabled val="1"/>
        </dgm:presLayoutVars>
      </dgm:prSet>
      <dgm:spPr/>
    </dgm:pt>
    <dgm:pt modelId="{B3D0F716-0432-423E-859A-5F8973D34EA1}" type="pres">
      <dgm:prSet presAssocID="{FF0F4CD1-8746-4F5B-A337-541A445911FC}" presName="accent_5" presStyleCnt="0"/>
      <dgm:spPr/>
    </dgm:pt>
    <dgm:pt modelId="{5BD2AA7E-D8F7-4113-BB81-97404AC028CC}" type="pres">
      <dgm:prSet presAssocID="{FF0F4CD1-8746-4F5B-A337-541A445911FC}" presName="accentRepeatNode" presStyleLbl="solidFgAcc1" presStyleIdx="4" presStyleCnt="7" custScaleX="213642" custScaleY="132044" custLinFactNeighborX="-17948" custLinFactNeighborY="-375"/>
      <dgm:spPr/>
    </dgm:pt>
    <dgm:pt modelId="{586EEF55-2512-4DB9-B362-CF28E0C8F5E2}" type="pres">
      <dgm:prSet presAssocID="{A10FB34E-D4D8-4CCE-B200-0A5F0E700CCB}" presName="text_6" presStyleLbl="node1" presStyleIdx="5" presStyleCnt="7">
        <dgm:presLayoutVars>
          <dgm:bulletEnabled val="1"/>
        </dgm:presLayoutVars>
      </dgm:prSet>
      <dgm:spPr/>
    </dgm:pt>
    <dgm:pt modelId="{E5D8C6CA-538E-4FCD-AC2B-0C1CC601CBFB}" type="pres">
      <dgm:prSet presAssocID="{A10FB34E-D4D8-4CCE-B200-0A5F0E700CCB}" presName="accent_6" presStyleCnt="0"/>
      <dgm:spPr/>
    </dgm:pt>
    <dgm:pt modelId="{D9334A52-6B11-45C4-AA87-5C5D908B0D61}" type="pres">
      <dgm:prSet presAssocID="{A10FB34E-D4D8-4CCE-B200-0A5F0E700CCB}" presName="accentRepeatNode" presStyleLbl="solidFgAcc1" presStyleIdx="5" presStyleCnt="7" custScaleX="205445" custScaleY="133588" custLinFactNeighborX="10756" custLinFactNeighborY="2892"/>
      <dgm:spPr/>
    </dgm:pt>
    <dgm:pt modelId="{05459CAB-55AF-4EE7-B5FE-6E8BC35311AC}" type="pres">
      <dgm:prSet presAssocID="{7C0614D5-B0FC-4B84-B3AD-20550E234190}" presName="text_7" presStyleLbl="node1" presStyleIdx="6" presStyleCnt="7">
        <dgm:presLayoutVars>
          <dgm:bulletEnabled val="1"/>
        </dgm:presLayoutVars>
      </dgm:prSet>
      <dgm:spPr/>
    </dgm:pt>
    <dgm:pt modelId="{8DC77769-37D8-460C-8E37-5FC208AD11B8}" type="pres">
      <dgm:prSet presAssocID="{7C0614D5-B0FC-4B84-B3AD-20550E234190}" presName="accent_7" presStyleCnt="0"/>
      <dgm:spPr/>
    </dgm:pt>
    <dgm:pt modelId="{81326175-E8C2-459E-B302-9B5CFDA21A70}" type="pres">
      <dgm:prSet presAssocID="{7C0614D5-B0FC-4B84-B3AD-20550E234190}" presName="accentRepeatNode" presStyleLbl="solidFgAcc1" presStyleIdx="6" presStyleCnt="7" custScaleX="195852" custScaleY="133671" custLinFactNeighborX="6965" custLinFactNeighborY="2501"/>
      <dgm:spPr/>
    </dgm:pt>
  </dgm:ptLst>
  <dgm:cxnLst>
    <dgm:cxn modelId="{3FB71A06-DFE4-492C-BFDF-0C97A103D047}" srcId="{199D9080-0C66-44B3-A7DE-6228B42C7670}" destId="{3D675A07-CF43-46D1-A687-389D0304F96F}" srcOrd="1" destOrd="0" parTransId="{C6DB5DA4-D1FF-4E74-9DBF-5BB5CA500E30}" sibTransId="{2B80D06B-74BB-4303-B65B-4071B9EC37D6}"/>
    <dgm:cxn modelId="{F32F1827-1FA5-4E5B-A7CC-8AB84296DE51}" type="presOf" srcId="{A10FB34E-D4D8-4CCE-B200-0A5F0E700CCB}" destId="{586EEF55-2512-4DB9-B362-CF28E0C8F5E2}" srcOrd="0" destOrd="0" presId="urn:microsoft.com/office/officeart/2008/layout/VerticalCurvedList"/>
    <dgm:cxn modelId="{B0C76728-6233-4718-A139-52791F260AE6}" type="presOf" srcId="{FF0F4CD1-8746-4F5B-A337-541A445911FC}" destId="{2A7ECB79-83C4-41ED-BF03-3A4906D0CD44}" srcOrd="0" destOrd="0" presId="urn:microsoft.com/office/officeart/2008/layout/VerticalCurvedList"/>
    <dgm:cxn modelId="{CCA9E428-5420-4B70-AC07-3368AA0A98DE}" srcId="{199D9080-0C66-44B3-A7DE-6228B42C7670}" destId="{A10FB34E-D4D8-4CCE-B200-0A5F0E700CCB}" srcOrd="5" destOrd="0" parTransId="{9CF7C344-D5AA-4F1C-800E-B04B51402F3D}" sibTransId="{03F5C5B8-3737-4522-A9D1-0D5F329C2EDC}"/>
    <dgm:cxn modelId="{F7FEE82C-5F6B-42D2-A8AA-2F02C2A4492C}" type="presOf" srcId="{199D9080-0C66-44B3-A7DE-6228B42C7670}" destId="{7F0C728E-35DB-4428-B2CD-17B6DD7DFDE2}" srcOrd="0" destOrd="0" presId="urn:microsoft.com/office/officeart/2008/layout/VerticalCurvedList"/>
    <dgm:cxn modelId="{8516D95C-E8D3-4CC9-BDD2-D2D35D3770E6}" type="presOf" srcId="{1607AC17-AFA0-494C-9C64-64607BD5569F}" destId="{F24EA878-2520-44B2-AC67-C2960CD4BDE0}" srcOrd="0" destOrd="0" presId="urn:microsoft.com/office/officeart/2008/layout/VerticalCurvedList"/>
    <dgm:cxn modelId="{ABFB5873-2C95-43E9-B50C-71F0DA32F903}" srcId="{199D9080-0C66-44B3-A7DE-6228B42C7670}" destId="{FF0F4CD1-8746-4F5B-A337-541A445911FC}" srcOrd="4" destOrd="0" parTransId="{DF6A412E-299C-4626-80B2-AB6A89C1469B}" sibTransId="{3A4E1A95-395B-4236-A71B-33DDFC15E015}"/>
    <dgm:cxn modelId="{E3E4A854-7B19-455E-86DA-71D96132171A}" type="presOf" srcId="{A94867F2-B909-478A-A2EC-DDE965AA0100}" destId="{6BD8BD0D-E11D-4EA2-936F-33CDCF9085A1}" srcOrd="0" destOrd="0" presId="urn:microsoft.com/office/officeart/2008/layout/VerticalCurvedList"/>
    <dgm:cxn modelId="{B6861385-5096-410A-A177-3E359BB51914}" srcId="{199D9080-0C66-44B3-A7DE-6228B42C7670}" destId="{7CCA641D-571C-4031-B3A1-CC5CC7DCE787}" srcOrd="0" destOrd="0" parTransId="{936E8DF1-3A5D-480A-B311-E00C97C00B04}" sibTransId="{1607AC17-AFA0-494C-9C64-64607BD5569F}"/>
    <dgm:cxn modelId="{1E92BB8E-7BED-436C-BD58-45E73BB79C03}" type="presOf" srcId="{3D675A07-CF43-46D1-A687-389D0304F96F}" destId="{5128E265-1DDA-420B-9511-A7E5E1D1FBC7}" srcOrd="0" destOrd="0" presId="urn:microsoft.com/office/officeart/2008/layout/VerticalCurvedList"/>
    <dgm:cxn modelId="{AA9541A6-86BD-40D2-92CE-2CBE0222C184}" srcId="{199D9080-0C66-44B3-A7DE-6228B42C7670}" destId="{BF569771-9E79-4877-A028-3697A3D987C2}" srcOrd="2" destOrd="0" parTransId="{1EB06CB1-49A5-4AAB-84D4-ADF10E4EC435}" sibTransId="{3FC12639-F485-43A0-8FBE-66F8EE311DA7}"/>
    <dgm:cxn modelId="{2E4AC2A7-8CFE-4918-A33D-2DA5EDD8FB05}" type="presOf" srcId="{7CCA641D-571C-4031-B3A1-CC5CC7DCE787}" destId="{904B8614-4190-4422-B573-192EBA57160C}" srcOrd="0" destOrd="0" presId="urn:microsoft.com/office/officeart/2008/layout/VerticalCurvedList"/>
    <dgm:cxn modelId="{E07A72AA-02EB-479C-ABFC-CD3A509B38C2}" type="presOf" srcId="{7C0614D5-B0FC-4B84-B3AD-20550E234190}" destId="{05459CAB-55AF-4EE7-B5FE-6E8BC35311AC}" srcOrd="0" destOrd="0" presId="urn:microsoft.com/office/officeart/2008/layout/VerticalCurvedList"/>
    <dgm:cxn modelId="{C3E015AC-E08D-4B1D-A0B0-4FB2F8DE7A90}" srcId="{199D9080-0C66-44B3-A7DE-6228B42C7670}" destId="{A94867F2-B909-478A-A2EC-DDE965AA0100}" srcOrd="3" destOrd="0" parTransId="{A0ABED54-E41A-459D-9DF2-0FB7D5441362}" sibTransId="{DDBA9A4F-08EF-4F38-B557-77885290D747}"/>
    <dgm:cxn modelId="{ADEED7C8-0B87-463B-AF45-1C67C4A94BAD}" srcId="{199D9080-0C66-44B3-A7DE-6228B42C7670}" destId="{7C0614D5-B0FC-4B84-B3AD-20550E234190}" srcOrd="6" destOrd="0" parTransId="{73D61310-20E7-4383-8D10-E91812829552}" sibTransId="{5D8CD683-BD74-4C8C-A153-4CBEABFBAACD}"/>
    <dgm:cxn modelId="{23CF98D2-9043-4899-B411-FCC156B4EC75}" type="presOf" srcId="{BF569771-9E79-4877-A028-3697A3D987C2}" destId="{E7C4C4E6-7FEB-4BAC-A7DE-F1911DF56DAD}" srcOrd="0" destOrd="0" presId="urn:microsoft.com/office/officeart/2008/layout/VerticalCurvedList"/>
    <dgm:cxn modelId="{463637F9-EF3E-440A-940E-CE27FF9B1712}" type="presParOf" srcId="{7F0C728E-35DB-4428-B2CD-17B6DD7DFDE2}" destId="{38C752F8-29B4-4CAA-853D-FC2E07D6EE3B}" srcOrd="0" destOrd="0" presId="urn:microsoft.com/office/officeart/2008/layout/VerticalCurvedList"/>
    <dgm:cxn modelId="{C52C2A65-9BEF-4692-87D5-89B0CFDB1D76}" type="presParOf" srcId="{38C752F8-29B4-4CAA-853D-FC2E07D6EE3B}" destId="{D9F3D6EE-0C64-46CC-8BFB-3BE0289411D8}" srcOrd="0" destOrd="0" presId="urn:microsoft.com/office/officeart/2008/layout/VerticalCurvedList"/>
    <dgm:cxn modelId="{69BFE9C3-DE7A-4C66-9E6F-C6A0C4B49D1C}" type="presParOf" srcId="{D9F3D6EE-0C64-46CC-8BFB-3BE0289411D8}" destId="{2EB17620-5BD7-496A-B6A7-2DB52C12BC67}" srcOrd="0" destOrd="0" presId="urn:microsoft.com/office/officeart/2008/layout/VerticalCurvedList"/>
    <dgm:cxn modelId="{B6A338BB-4A18-4D2C-AD9D-1E445BEEDE69}" type="presParOf" srcId="{D9F3D6EE-0C64-46CC-8BFB-3BE0289411D8}" destId="{F24EA878-2520-44B2-AC67-C2960CD4BDE0}" srcOrd="1" destOrd="0" presId="urn:microsoft.com/office/officeart/2008/layout/VerticalCurvedList"/>
    <dgm:cxn modelId="{4ED32A29-0AA8-4693-A9EA-49FD2BAD6275}" type="presParOf" srcId="{D9F3D6EE-0C64-46CC-8BFB-3BE0289411D8}" destId="{80E27759-2016-4314-9594-E8CEF3F29756}" srcOrd="2" destOrd="0" presId="urn:microsoft.com/office/officeart/2008/layout/VerticalCurvedList"/>
    <dgm:cxn modelId="{01BCDC57-509A-4A52-A2A2-C69523B6FA1A}" type="presParOf" srcId="{D9F3D6EE-0C64-46CC-8BFB-3BE0289411D8}" destId="{FD0FF765-74DE-4ADD-8C5A-D0CFAE070839}" srcOrd="3" destOrd="0" presId="urn:microsoft.com/office/officeart/2008/layout/VerticalCurvedList"/>
    <dgm:cxn modelId="{E4332A06-0060-4B23-8825-9CD7DA24EDCE}" type="presParOf" srcId="{38C752F8-29B4-4CAA-853D-FC2E07D6EE3B}" destId="{904B8614-4190-4422-B573-192EBA57160C}" srcOrd="1" destOrd="0" presId="urn:microsoft.com/office/officeart/2008/layout/VerticalCurvedList"/>
    <dgm:cxn modelId="{78966E9B-58CF-400F-8EDB-233296AB10C7}" type="presParOf" srcId="{38C752F8-29B4-4CAA-853D-FC2E07D6EE3B}" destId="{5D7C49D8-F31C-45AD-A9A3-9083DF9B4F8E}" srcOrd="2" destOrd="0" presId="urn:microsoft.com/office/officeart/2008/layout/VerticalCurvedList"/>
    <dgm:cxn modelId="{1541E8A8-04A8-4DC7-A1EA-3200A690EF7E}" type="presParOf" srcId="{5D7C49D8-F31C-45AD-A9A3-9083DF9B4F8E}" destId="{CBFAB5D6-3502-4BF8-94D7-8B350337D0D5}" srcOrd="0" destOrd="0" presId="urn:microsoft.com/office/officeart/2008/layout/VerticalCurvedList"/>
    <dgm:cxn modelId="{3AF7AED9-7157-4AD6-A074-E7D953FA3D27}" type="presParOf" srcId="{38C752F8-29B4-4CAA-853D-FC2E07D6EE3B}" destId="{5128E265-1DDA-420B-9511-A7E5E1D1FBC7}" srcOrd="3" destOrd="0" presId="urn:microsoft.com/office/officeart/2008/layout/VerticalCurvedList"/>
    <dgm:cxn modelId="{DD7DB550-EF2B-4C3D-95FF-1DD7E83727A2}" type="presParOf" srcId="{38C752F8-29B4-4CAA-853D-FC2E07D6EE3B}" destId="{410DD37F-0360-4A47-BE81-D4A1D83EDFC4}" srcOrd="4" destOrd="0" presId="urn:microsoft.com/office/officeart/2008/layout/VerticalCurvedList"/>
    <dgm:cxn modelId="{A6142D74-D7DD-40C2-93F2-F1CF76A4A4CD}" type="presParOf" srcId="{410DD37F-0360-4A47-BE81-D4A1D83EDFC4}" destId="{C58D8267-9AF3-4900-B1CB-519A44ECC6FD}" srcOrd="0" destOrd="0" presId="urn:microsoft.com/office/officeart/2008/layout/VerticalCurvedList"/>
    <dgm:cxn modelId="{514B1BB6-7148-47B2-B0A5-D351150AE612}" type="presParOf" srcId="{38C752F8-29B4-4CAA-853D-FC2E07D6EE3B}" destId="{E7C4C4E6-7FEB-4BAC-A7DE-F1911DF56DAD}" srcOrd="5" destOrd="0" presId="urn:microsoft.com/office/officeart/2008/layout/VerticalCurvedList"/>
    <dgm:cxn modelId="{1F509768-0889-4E8B-8770-BC3ADA43ED2C}" type="presParOf" srcId="{38C752F8-29B4-4CAA-853D-FC2E07D6EE3B}" destId="{96D3B340-D66F-43A9-9317-39148C018629}" srcOrd="6" destOrd="0" presId="urn:microsoft.com/office/officeart/2008/layout/VerticalCurvedList"/>
    <dgm:cxn modelId="{E966B75E-5FAC-4AC7-8EA5-92CF778E9C02}" type="presParOf" srcId="{96D3B340-D66F-43A9-9317-39148C018629}" destId="{D08B68DE-0D70-4AC8-A915-679E7108F729}" srcOrd="0" destOrd="0" presId="urn:microsoft.com/office/officeart/2008/layout/VerticalCurvedList"/>
    <dgm:cxn modelId="{F9C2B894-8F70-46F5-B7B9-2CA05AEE04F2}" type="presParOf" srcId="{38C752F8-29B4-4CAA-853D-FC2E07D6EE3B}" destId="{6BD8BD0D-E11D-4EA2-936F-33CDCF9085A1}" srcOrd="7" destOrd="0" presId="urn:microsoft.com/office/officeart/2008/layout/VerticalCurvedList"/>
    <dgm:cxn modelId="{30FD210C-FB9B-41B4-9FE4-5FD792878620}" type="presParOf" srcId="{38C752F8-29B4-4CAA-853D-FC2E07D6EE3B}" destId="{223CA4AE-1DD3-4585-9619-1A47AA4C24D5}" srcOrd="8" destOrd="0" presId="urn:microsoft.com/office/officeart/2008/layout/VerticalCurvedList"/>
    <dgm:cxn modelId="{730F339D-E341-49D2-BF06-3CBD940A45C9}" type="presParOf" srcId="{223CA4AE-1DD3-4585-9619-1A47AA4C24D5}" destId="{39B968BE-5DCC-420C-8DFA-6848AE0DEDAD}" srcOrd="0" destOrd="0" presId="urn:microsoft.com/office/officeart/2008/layout/VerticalCurvedList"/>
    <dgm:cxn modelId="{6406F1B8-0A81-496C-B6CC-D0FEB7E11D96}" type="presParOf" srcId="{38C752F8-29B4-4CAA-853D-FC2E07D6EE3B}" destId="{2A7ECB79-83C4-41ED-BF03-3A4906D0CD44}" srcOrd="9" destOrd="0" presId="urn:microsoft.com/office/officeart/2008/layout/VerticalCurvedList"/>
    <dgm:cxn modelId="{A6A3CD51-6CBB-4868-881C-6FE781BC92E1}" type="presParOf" srcId="{38C752F8-29B4-4CAA-853D-FC2E07D6EE3B}" destId="{B3D0F716-0432-423E-859A-5F8973D34EA1}" srcOrd="10" destOrd="0" presId="urn:microsoft.com/office/officeart/2008/layout/VerticalCurvedList"/>
    <dgm:cxn modelId="{D40525EC-A6A1-4CEA-9D42-4C96B238E644}" type="presParOf" srcId="{B3D0F716-0432-423E-859A-5F8973D34EA1}" destId="{5BD2AA7E-D8F7-4113-BB81-97404AC028CC}" srcOrd="0" destOrd="0" presId="urn:microsoft.com/office/officeart/2008/layout/VerticalCurvedList"/>
    <dgm:cxn modelId="{4AEAB46E-04B2-4553-A8CA-FF19134CF0D2}" type="presParOf" srcId="{38C752F8-29B4-4CAA-853D-FC2E07D6EE3B}" destId="{586EEF55-2512-4DB9-B362-CF28E0C8F5E2}" srcOrd="11" destOrd="0" presId="urn:microsoft.com/office/officeart/2008/layout/VerticalCurvedList"/>
    <dgm:cxn modelId="{69576651-36E6-4451-A739-8E11BAC85261}" type="presParOf" srcId="{38C752F8-29B4-4CAA-853D-FC2E07D6EE3B}" destId="{E5D8C6CA-538E-4FCD-AC2B-0C1CC601CBFB}" srcOrd="12" destOrd="0" presId="urn:microsoft.com/office/officeart/2008/layout/VerticalCurvedList"/>
    <dgm:cxn modelId="{0A96DCF4-C7A5-414E-8F00-D39ED9FE6D9F}" type="presParOf" srcId="{E5D8C6CA-538E-4FCD-AC2B-0C1CC601CBFB}" destId="{D9334A52-6B11-45C4-AA87-5C5D908B0D61}" srcOrd="0" destOrd="0" presId="urn:microsoft.com/office/officeart/2008/layout/VerticalCurvedList"/>
    <dgm:cxn modelId="{25FE9899-AD97-47EC-85CB-E41165FBD99A}" type="presParOf" srcId="{38C752F8-29B4-4CAA-853D-FC2E07D6EE3B}" destId="{05459CAB-55AF-4EE7-B5FE-6E8BC35311AC}" srcOrd="13" destOrd="0" presId="urn:microsoft.com/office/officeart/2008/layout/VerticalCurvedList"/>
    <dgm:cxn modelId="{628EDA94-CEF3-4A63-BEA7-7D890E815EBF}" type="presParOf" srcId="{38C752F8-29B4-4CAA-853D-FC2E07D6EE3B}" destId="{8DC77769-37D8-460C-8E37-5FC208AD11B8}" srcOrd="14" destOrd="0" presId="urn:microsoft.com/office/officeart/2008/layout/VerticalCurvedList"/>
    <dgm:cxn modelId="{0797A7C3-A99E-4A76-AF1B-FEB0EFD2BF50}" type="presParOf" srcId="{8DC77769-37D8-460C-8E37-5FC208AD11B8}" destId="{81326175-E8C2-459E-B302-9B5CFDA21A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8D431-553D-4CB4-90E3-939FED98255C}">
      <dsp:nvSpPr>
        <dsp:cNvPr id="0" name=""/>
        <dsp:cNvSpPr/>
      </dsp:nvSpPr>
      <dsp:spPr>
        <a:xfrm>
          <a:off x="992943" y="72012"/>
          <a:ext cx="7092007" cy="1300341"/>
        </a:xfrm>
        <a:prstGeom prst="roundRect">
          <a:avLst>
            <a:gd name="adj" fmla="val 10000"/>
          </a:avLst>
        </a:prstGeom>
        <a:solidFill>
          <a:srgbClr val="28243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latin typeface="Arial" panose="020B0604020202020204" pitchFamily="34" charset="0"/>
              <a:cs typeface="Arial" panose="020B0604020202020204" pitchFamily="34" charset="0"/>
            </a:rPr>
            <a:t>69 994 zagrożenia</a:t>
          </a:r>
        </a:p>
      </dsp:txBody>
      <dsp:txXfrm>
        <a:off x="1031029" y="110098"/>
        <a:ext cx="5745102" cy="1224169"/>
      </dsp:txXfrm>
    </dsp:sp>
    <dsp:sp modelId="{1EAA428F-C674-4D9A-BEB6-83CA3947C1D1}">
      <dsp:nvSpPr>
        <dsp:cNvPr id="0" name=""/>
        <dsp:cNvSpPr/>
      </dsp:nvSpPr>
      <dsp:spPr>
        <a:xfrm>
          <a:off x="383393" y="1584175"/>
          <a:ext cx="8099967" cy="1354981"/>
        </a:xfrm>
        <a:prstGeom prst="roundRect">
          <a:avLst>
            <a:gd name="adj" fmla="val 10000"/>
          </a:avLst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37 522 potwierdzonych/wyeliminowanych 53,61%</a:t>
          </a:r>
          <a:endParaRPr lang="pl-PL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3079" y="1623861"/>
        <a:ext cx="6381473" cy="1275609"/>
      </dsp:txXfrm>
    </dsp:sp>
    <dsp:sp modelId="{A484AFC8-550E-4BFB-B6E2-8B3C57AC213D}">
      <dsp:nvSpPr>
        <dsp:cNvPr id="0" name=""/>
        <dsp:cNvSpPr/>
      </dsp:nvSpPr>
      <dsp:spPr>
        <a:xfrm>
          <a:off x="305558" y="3212236"/>
          <a:ext cx="8153660" cy="100391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latin typeface="Arial" panose="020B0604020202020204" pitchFamily="34" charset="0"/>
              <a:cs typeface="Arial" panose="020B0604020202020204" pitchFamily="34" charset="0"/>
            </a:rPr>
            <a:t>      30 020 niepotwierdzonych 42,89%</a:t>
          </a:r>
          <a:endParaRPr lang="pl-PL" sz="1500" kern="1200" dirty="0"/>
        </a:p>
      </dsp:txBody>
      <dsp:txXfrm>
        <a:off x="334962" y="3241640"/>
        <a:ext cx="6444865" cy="945107"/>
      </dsp:txXfrm>
    </dsp:sp>
    <dsp:sp modelId="{E3F86819-38C2-4A73-89A6-B2F965BAADC9}">
      <dsp:nvSpPr>
        <dsp:cNvPr id="0" name=""/>
        <dsp:cNvSpPr/>
      </dsp:nvSpPr>
      <dsp:spPr>
        <a:xfrm>
          <a:off x="7086455" y="971520"/>
          <a:ext cx="845221" cy="84522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7276630" y="971520"/>
        <a:ext cx="464871" cy="636029"/>
      </dsp:txXfrm>
    </dsp:sp>
    <dsp:sp modelId="{029C8B50-ED58-4DE4-B318-2E7A0D8074B4}">
      <dsp:nvSpPr>
        <dsp:cNvPr id="0" name=""/>
        <dsp:cNvSpPr/>
      </dsp:nvSpPr>
      <dsp:spPr>
        <a:xfrm>
          <a:off x="7164797" y="2592288"/>
          <a:ext cx="845221" cy="84522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7354972" y="2592288"/>
        <a:ext cx="464871" cy="636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EA878-2520-44B2-AC67-C2960CD4BDE0}">
      <dsp:nvSpPr>
        <dsp:cNvPr id="0" name=""/>
        <dsp:cNvSpPr/>
      </dsp:nvSpPr>
      <dsp:spPr>
        <a:xfrm>
          <a:off x="-4631789" y="-734078"/>
          <a:ext cx="5654602" cy="5654602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B8614-4190-4422-B573-192EBA57160C}">
      <dsp:nvSpPr>
        <dsp:cNvPr id="0" name=""/>
        <dsp:cNvSpPr/>
      </dsp:nvSpPr>
      <dsp:spPr>
        <a:xfrm>
          <a:off x="408890" y="184491"/>
          <a:ext cx="8249840" cy="381628"/>
        </a:xfrm>
        <a:prstGeom prst="rect">
          <a:avLst/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u="none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Nieprawidłowe parkowanie </a:t>
          </a:r>
          <a:r>
            <a:rPr lang="pl-PL" sz="3600" b="1" i="0" u="none" kern="1200" dirty="0">
              <a:solidFill>
                <a:srgbClr val="000000"/>
              </a:solidFill>
            </a:rPr>
            <a:t>	</a:t>
          </a:r>
          <a:endParaRPr lang="pl-PL" sz="3600" b="1" kern="1200" dirty="0">
            <a:solidFill>
              <a:srgbClr val="000000"/>
            </a:solidFill>
          </a:endParaRPr>
        </a:p>
      </dsp:txBody>
      <dsp:txXfrm>
        <a:off x="408890" y="184491"/>
        <a:ext cx="8249840" cy="381628"/>
      </dsp:txXfrm>
    </dsp:sp>
    <dsp:sp modelId="{CBFAB5D6-3502-4BF8-94D7-8B350337D0D5}">
      <dsp:nvSpPr>
        <dsp:cNvPr id="0" name=""/>
        <dsp:cNvSpPr/>
      </dsp:nvSpPr>
      <dsp:spPr>
        <a:xfrm>
          <a:off x="-320" y="44541"/>
          <a:ext cx="918226" cy="612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28E265-1DDA-420B-9511-A7E5E1D1FBC7}">
      <dsp:nvSpPr>
        <dsp:cNvPr id="0" name=""/>
        <dsp:cNvSpPr/>
      </dsp:nvSpPr>
      <dsp:spPr>
        <a:xfrm>
          <a:off x="754488" y="757270"/>
          <a:ext cx="7904242" cy="381628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Przekraczanie dozwolonej prędkości</a:t>
          </a:r>
        </a:p>
      </dsp:txBody>
      <dsp:txXfrm>
        <a:off x="754488" y="757270"/>
        <a:ext cx="7904242" cy="381628"/>
      </dsp:txXfrm>
    </dsp:sp>
    <dsp:sp modelId="{C58D8267-9AF3-4900-B1CB-519A44ECC6FD}">
      <dsp:nvSpPr>
        <dsp:cNvPr id="0" name=""/>
        <dsp:cNvSpPr/>
      </dsp:nvSpPr>
      <dsp:spPr>
        <a:xfrm>
          <a:off x="317972" y="622860"/>
          <a:ext cx="873032" cy="6504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131913"/>
              <a:satOff val="8794"/>
              <a:lumOff val="114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C4C4E6-7FEB-4BAC-A7DE-F1911DF56DAD}">
      <dsp:nvSpPr>
        <dsp:cNvPr id="0" name=""/>
        <dsp:cNvSpPr/>
      </dsp:nvSpPr>
      <dsp:spPr>
        <a:xfrm>
          <a:off x="943875" y="1339280"/>
          <a:ext cx="7714855" cy="38162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Spożywanie alkoholu w miejscach niedozwolonych</a:t>
          </a:r>
        </a:p>
      </dsp:txBody>
      <dsp:txXfrm>
        <a:off x="943875" y="1339280"/>
        <a:ext cx="7714855" cy="381628"/>
      </dsp:txXfrm>
    </dsp:sp>
    <dsp:sp modelId="{D08B68DE-0D70-4AC8-A915-679E7108F729}">
      <dsp:nvSpPr>
        <dsp:cNvPr id="0" name=""/>
        <dsp:cNvSpPr/>
      </dsp:nvSpPr>
      <dsp:spPr>
        <a:xfrm>
          <a:off x="447887" y="1198926"/>
          <a:ext cx="991976" cy="643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263826"/>
              <a:satOff val="17589"/>
              <a:lumOff val="229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D8BD0D-E11D-4EA2-936F-33CDCF9085A1}">
      <dsp:nvSpPr>
        <dsp:cNvPr id="0" name=""/>
        <dsp:cNvSpPr/>
      </dsp:nvSpPr>
      <dsp:spPr>
        <a:xfrm>
          <a:off x="1004344" y="1902408"/>
          <a:ext cx="7654386" cy="381628"/>
        </a:xfrm>
        <a:prstGeom prst="rect">
          <a:avLst/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u="none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Niewłaściwa infrastruktura drogowa</a:t>
          </a:r>
          <a:r>
            <a:rPr lang="pl-PL" sz="3600" b="1" i="0" u="none" kern="1200" dirty="0">
              <a:solidFill>
                <a:srgbClr val="000000"/>
              </a:solidFill>
            </a:rPr>
            <a:t>	</a:t>
          </a:r>
          <a:endParaRPr lang="pl-PL" sz="3600" b="1" kern="1200" dirty="0">
            <a:solidFill>
              <a:srgbClr val="000000"/>
            </a:solidFill>
          </a:endParaRPr>
        </a:p>
      </dsp:txBody>
      <dsp:txXfrm>
        <a:off x="1004344" y="1902408"/>
        <a:ext cx="7654386" cy="381628"/>
      </dsp:txXfrm>
    </dsp:sp>
    <dsp:sp modelId="{39B968BE-5DCC-420C-8DFA-6848AE0DEDAD}">
      <dsp:nvSpPr>
        <dsp:cNvPr id="0" name=""/>
        <dsp:cNvSpPr/>
      </dsp:nvSpPr>
      <dsp:spPr>
        <a:xfrm>
          <a:off x="504826" y="1774989"/>
          <a:ext cx="999036" cy="636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95739"/>
              <a:satOff val="26383"/>
              <a:lumOff val="344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7ECB79-83C4-41ED-BF03-3A4906D0CD44}">
      <dsp:nvSpPr>
        <dsp:cNvPr id="0" name=""/>
        <dsp:cNvSpPr/>
      </dsp:nvSpPr>
      <dsp:spPr>
        <a:xfrm>
          <a:off x="943875" y="2475186"/>
          <a:ext cx="7714855" cy="381628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Używanie środków odurzających</a:t>
          </a:r>
        </a:p>
      </dsp:txBody>
      <dsp:txXfrm>
        <a:off x="943875" y="2475186"/>
        <a:ext cx="7714855" cy="381628"/>
      </dsp:txXfrm>
    </dsp:sp>
    <dsp:sp modelId="{5BD2AA7E-D8F7-4113-BB81-97404AC028CC}">
      <dsp:nvSpPr>
        <dsp:cNvPr id="0" name=""/>
        <dsp:cNvSpPr/>
      </dsp:nvSpPr>
      <dsp:spPr>
        <a:xfrm>
          <a:off x="348682" y="2349263"/>
          <a:ext cx="1019148" cy="6298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95739"/>
              <a:satOff val="26383"/>
              <a:lumOff val="344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6EEF55-2512-4DB9-B362-CF28E0C8F5E2}">
      <dsp:nvSpPr>
        <dsp:cNvPr id="0" name=""/>
        <dsp:cNvSpPr/>
      </dsp:nvSpPr>
      <dsp:spPr>
        <a:xfrm>
          <a:off x="754488" y="3047545"/>
          <a:ext cx="7904242" cy="38162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Grupowanie się małoletnich zagrożonych demoralizacją</a:t>
          </a:r>
        </a:p>
      </dsp:txBody>
      <dsp:txXfrm>
        <a:off x="754488" y="3047545"/>
        <a:ext cx="7904242" cy="381628"/>
      </dsp:txXfrm>
    </dsp:sp>
    <dsp:sp modelId="{D9334A52-6B11-45C4-AA87-5C5D908B0D61}">
      <dsp:nvSpPr>
        <dsp:cNvPr id="0" name=""/>
        <dsp:cNvSpPr/>
      </dsp:nvSpPr>
      <dsp:spPr>
        <a:xfrm>
          <a:off x="315775" y="2933524"/>
          <a:ext cx="980046" cy="6372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263826"/>
              <a:satOff val="17589"/>
              <a:lumOff val="229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459CAB-55AF-4EE7-B5FE-6E8BC35311AC}">
      <dsp:nvSpPr>
        <dsp:cNvPr id="0" name=""/>
        <dsp:cNvSpPr/>
      </dsp:nvSpPr>
      <dsp:spPr>
        <a:xfrm>
          <a:off x="408890" y="3620324"/>
          <a:ext cx="8249840" cy="381628"/>
        </a:xfrm>
        <a:prstGeom prst="rect">
          <a:avLst/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91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Zła organizacja ruchu drogowego</a:t>
          </a:r>
        </a:p>
      </dsp:txBody>
      <dsp:txXfrm>
        <a:off x="408890" y="3620324"/>
        <a:ext cx="8249840" cy="381628"/>
      </dsp:txXfrm>
    </dsp:sp>
    <dsp:sp modelId="{81326175-E8C2-459E-B302-9B5CFDA21A70}">
      <dsp:nvSpPr>
        <dsp:cNvPr id="0" name=""/>
        <dsp:cNvSpPr/>
      </dsp:nvSpPr>
      <dsp:spPr>
        <a:xfrm>
          <a:off x="-25026" y="3504240"/>
          <a:ext cx="934283" cy="6376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131913"/>
              <a:satOff val="8794"/>
              <a:lumOff val="114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0.86233</cdr:x>
      <cdr:y>0.23617</cdr:y>
    </cdr:from>
    <cdr:to>
      <cdr:x>0.9536</cdr:x>
      <cdr:y>0.3856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560964" y="10799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0.86233</cdr:x>
      <cdr:y>0.28606</cdr:y>
    </cdr:from>
    <cdr:to>
      <cdr:x>0.98677</cdr:x>
      <cdr:y>0.40223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7560964" y="1295970"/>
          <a:ext cx="10801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0.86408</cdr:x>
      <cdr:y>0.24192</cdr:y>
    </cdr:from>
    <cdr:to>
      <cdr:x>0.9546</cdr:x>
      <cdr:y>0.3871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560964" y="10799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0.86408</cdr:x>
      <cdr:y>0.29031</cdr:y>
    </cdr:from>
    <cdr:to>
      <cdr:x>0.98752</cdr:x>
      <cdr:y>0.40323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7560964" y="1295970"/>
          <a:ext cx="10801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dirty="0"/>
        </a:p>
      </cdr:txBody>
    </cdr:sp>
  </cdr:relSizeAnchor>
  <cdr:relSizeAnchor xmlns:cdr="http://schemas.openxmlformats.org/drawingml/2006/chartDrawing">
    <cdr:from>
      <cdr:x>0.6995</cdr:x>
      <cdr:y>0.1774</cdr:y>
    </cdr:from>
    <cdr:to>
      <cdr:x>0.804</cdr:x>
      <cdr:y>0.38223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6120804" y="7919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F04C8F3D-29F6-4FA6-A508-398C5A25AE9D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83BD5069-3D81-4594-A88F-B557FEF665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60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FACA5D-D33D-4104-AEF4-2EEEB7D911D3}" type="datetimeFigureOut">
              <a:rPr lang="pl-PL"/>
              <a:pPr>
                <a:defRPr/>
              </a:pPr>
              <a:t>12.03.2021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C962FA-CCFB-40BF-9263-FBBDEC40C6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592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2947" y="744499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pl-PL" sz="24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6357" y="4715154"/>
            <a:ext cx="4975520" cy="445837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31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761" indent="-2852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171" indent="-2282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7640" indent="-2282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4108" indent="-2282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0577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7045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3514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9982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937" fontAlgn="base">
              <a:spcBef>
                <a:spcPct val="0"/>
              </a:spcBef>
              <a:spcAft>
                <a:spcPct val="0"/>
              </a:spcAft>
              <a:defRPr/>
            </a:pPr>
            <a:fld id="{C1760604-1BFC-47C5-83BA-9461E43DF675}" type="slidenum">
              <a:rPr lang="pl-PL" altLang="pl-PL">
                <a:solidFill>
                  <a:prstClr val="black"/>
                </a:solidFill>
                <a:cs typeface="Arial" charset="0"/>
              </a:rPr>
              <a:pPr defTabSz="912937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pl-PL" altLang="pl-PL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2488" y="742950"/>
            <a:ext cx="4954587" cy="3717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514" y="4708100"/>
            <a:ext cx="5328739" cy="44623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49"/>
              </a:spcBef>
              <a:tabLst>
                <a:tab pos="0" algn="l"/>
                <a:tab pos="912937" algn="l"/>
                <a:tab pos="1825874" algn="l"/>
                <a:tab pos="2738811" algn="l"/>
                <a:tab pos="3651748" algn="l"/>
                <a:tab pos="4564685" algn="l"/>
                <a:tab pos="5477622" algn="l"/>
                <a:tab pos="6390559" algn="l"/>
                <a:tab pos="7303496" algn="l"/>
                <a:tab pos="8216433" algn="l"/>
                <a:tab pos="9129370" algn="l"/>
                <a:tab pos="10042307" algn="l"/>
              </a:tabLst>
            </a:pPr>
            <a:endParaRPr lang="pl-PL" altLang="pl-P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1704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761" indent="-2852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171" indent="-2282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7640" indent="-2282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4108" indent="-2282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0577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7045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3514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9982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937" fontAlgn="base">
              <a:spcBef>
                <a:spcPct val="0"/>
              </a:spcBef>
              <a:spcAft>
                <a:spcPct val="0"/>
              </a:spcAft>
              <a:defRPr/>
            </a:pPr>
            <a:fld id="{6998F42C-50DE-4826-9D30-9EEE98933BF9}" type="slidenum">
              <a:rPr lang="pl-PL" altLang="pl-PL">
                <a:solidFill>
                  <a:prstClr val="black"/>
                </a:solidFill>
                <a:cs typeface="Arial" charset="0"/>
              </a:rPr>
              <a:pPr defTabSz="912937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pl-PL" altLang="pl-PL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2488" y="742950"/>
            <a:ext cx="4954587" cy="3717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514" y="4708100"/>
            <a:ext cx="5328739" cy="44623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49"/>
              </a:spcBef>
              <a:tabLst>
                <a:tab pos="0" algn="l"/>
                <a:tab pos="912937" algn="l"/>
                <a:tab pos="1825874" algn="l"/>
                <a:tab pos="2738811" algn="l"/>
                <a:tab pos="3651748" algn="l"/>
                <a:tab pos="4564685" algn="l"/>
                <a:tab pos="5477622" algn="l"/>
                <a:tab pos="6390559" algn="l"/>
                <a:tab pos="7303496" algn="l"/>
                <a:tab pos="8216433" algn="l"/>
                <a:tab pos="9129370" algn="l"/>
                <a:tab pos="10042307" algn="l"/>
              </a:tabLst>
            </a:pPr>
            <a:endParaRPr lang="pl-PL" altLang="pl-P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6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058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cs typeface="Arial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937" fontAlgn="base">
              <a:spcBef>
                <a:spcPct val="0"/>
              </a:spcBef>
              <a:spcAft>
                <a:spcPct val="0"/>
              </a:spcAft>
              <a:defRPr/>
            </a:pPr>
            <a:fld id="{6A996CCC-E080-46AE-B0F2-D4BCE884708C}" type="slidenum">
              <a:rPr lang="pl-PL" altLang="pl-PL">
                <a:solidFill>
                  <a:prstClr val="black"/>
                </a:solidFill>
                <a:latin typeface="Calibri" pitchFamily="34" charset="0"/>
                <a:cs typeface="Arial" charset="0"/>
              </a:rPr>
              <a:pPr defTabSz="912937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pl-PL" altLang="pl-PL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937">
              <a:defRPr/>
            </a:pPr>
            <a:fld id="{8873FC77-684F-4D37-96F1-6BB8DB0F801E}" type="slidenum">
              <a:rPr lang="pl-PL">
                <a:solidFill>
                  <a:prstClr val="black"/>
                </a:solidFill>
                <a:latin typeface="Calibri"/>
              </a:rPr>
              <a:pPr defTabSz="912937">
                <a:defRPr/>
              </a:pPr>
              <a:t>88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11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937">
              <a:defRPr/>
            </a:pPr>
            <a:fld id="{8873FC77-684F-4D37-96F1-6BB8DB0F801E}" type="slidenum">
              <a:rPr lang="pl-PL">
                <a:solidFill>
                  <a:prstClr val="black"/>
                </a:solidFill>
                <a:latin typeface="Calibri"/>
              </a:rPr>
              <a:pPr defTabSz="912937">
                <a:defRPr/>
              </a:pPr>
              <a:t>104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78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32FE6-F0C2-422C-B5DE-49E133799E0A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5053-CA18-48BC-B10B-B1354F92F414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97338-A02C-4E96-BF24-A693AB200EE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744F2-9B61-47E0-8269-302610C62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2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E89E-F964-46A8-A006-7C1DE3ADE30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EEE8-3800-4637-B026-6C39D31075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6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C314F-3BE7-4EA5-A678-537B35244C2D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B0BA0F-CC48-4FFA-A852-BD84585A5438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484D8-D800-4585-82AF-7C48FE0DF22F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59281-BDF7-475E-938F-D2C9495CEED5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A36BB-4BC1-430A-8BA6-EC5FC46B39F0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AF1B9-1C26-4ECF-8C4E-F274E9E98E92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D6452F-FFAE-4156-B7DE-EC877A9ACEDC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4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E1D0B-3F93-42D5-8F00-CD7D21BBB5D0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87BD4-00F9-484B-9A89-4A8652F0DFDC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4E250-7172-4817-9168-BE9B5BF8399C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35854-86CE-4789-90DB-12C1031BA7BF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B5F2F-5D02-403F-BEF0-FEE08407DA58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525C39-50BF-41DE-BB94-1F793C6A424C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6649-6B5E-4B24-AF83-C3D4799807DF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811F-E51F-4975-AA96-1FE5783275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2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C4B08-452C-4DF3-9622-421A93C20A57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311B2-2D98-48B7-8CA6-131F7D386A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6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BA372-6CDB-41EC-BAC5-BCABB2DC04CE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F05F-55DC-406F-AC8C-CCC99D4134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2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7610-C0B9-4C8F-B6D6-8FFC3AE1FD37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1CEA-A1A5-4FE6-A1F0-DD3D0AD659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94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87917-333E-44D6-92F5-7FB6FA9CC651}" type="datetime1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3447-FB60-4682-B8B5-37056D43CF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6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60DC3-CAB8-4780-843D-951702B37518}" type="datetime1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677B-3DBE-48A4-BB57-DD1FD4505F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69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6CCBE-0803-46DE-8B90-418524BD2030}" type="datetime1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6170-B57E-497E-8213-BF456A2BD1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3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6E503-FCCD-4BA7-B0E0-C085C1307641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7B02-3F9E-496F-9525-BB74A83CB882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2B28-A90F-47FB-81AE-F93DECA929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4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A941-1750-4588-A39D-FB1EA3F5B784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DE0C-E2B2-4E85-9EA8-494904CDAD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01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97338-A02C-4E96-BF24-A693AB200EE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744F2-9B61-47E0-8269-302610C62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0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E89E-F964-46A8-A006-7C1DE3ADE30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EEE8-3800-4637-B026-6C39D31075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0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0476C-62D9-4D13-BEF8-E4BAE28477D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B488-3E66-48A3-A494-546F243944D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2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260E4-380A-4EFB-AD62-11C80F0D247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8D5CA-7079-4996-9125-7D28138B091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64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65C7F-6B8B-4A85-8242-3B07EF34E11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387CD-1468-48DB-BB90-6773B288F01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124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F0D49-D842-4368-A31A-C979DF25E98E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C99A-7B43-4FA1-8D47-4B29D0DC910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764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02739-8BF1-4F44-8692-8DB26BCBAD48}" type="datetime1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8E10-0C3D-4A31-92B1-DDB0851D3A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792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4CD7-B5FC-4ED0-ACC0-16A198D252EB}" type="datetime1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667C-B712-4160-B098-68ABCDBE53E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92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E5921-CA6C-4E93-ABD0-4A325E7BF9BC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0685F-48FB-47B8-89FF-D1F4FD4BEAB6}" type="datetime1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52A5-EF7F-4FF6-8B76-4789A9D5D3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27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48198-3216-48F4-8FB0-B5582B463DDA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8475-E690-4E68-AF67-ACA3466D48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02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27F3F-F121-4A5C-9065-4D5E99AA0D76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8666F-03F5-4585-A0BA-0B03347E75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87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2510-1856-4039-9832-279ED4C19F15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8BBA-178F-4E49-94EA-96109165EB4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48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E3CB-DFA1-4F60-8A31-DBA1F818A940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9FC65-E20A-4843-B86C-BDAFE11B0C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056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561E-5A7A-4227-8B83-7D50387394A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AFB9-C3E0-4FF5-A61F-16711290C14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35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61F7-1C4B-4B3A-87B1-86BDBC002062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12.03.2021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10912-2416-4C67-BB86-7C59C3A382F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669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0A80D7-BBA8-45FB-81F3-9DB58DC4C5D6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DD0A1DE-B431-450B-AD5C-EB6C04FD28D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539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27336C1-8638-4E03-9D6C-C9B800203776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6D688A-FBF1-49B8-8434-46D9370CC3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66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4BBA4F8-C352-4C18-953E-C0880FB19817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EF661-0E33-4CB9-9421-9A57A7CBB8B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50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C0FA9-E6F6-4556-86B6-35AA6CC27648}" type="datetime1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20EE044-522E-4CB2-BC1E-14DA26B062CB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418F66-A5D7-4A02-B155-8237221654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736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2DE64DE-92E8-4D80-B623-D0861CBAF094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7AD4A12-0799-47EC-BBA7-2199DEEC004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05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91EB510-0B9E-4636-A7D5-F23DA1D06F1C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639AFF4-F4F9-42A5-9CA3-A20D3BD2C66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797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2A916CB-146C-472D-AA84-B84FAAD15BD9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ADC570-A830-4359-9EFC-62213C70B76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897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77DE471-FC07-4075-8EA4-FF5362BA9709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41FE5F-065F-4C14-9EB4-07AEB92D81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59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C517CFA-AA04-42C1-BD8B-EA0D1DE79D85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BD544-F551-4A46-B3A2-254C1EC7E36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82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F0D3E50-4978-41BE-BDB2-811CF34CB79F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AF7587C-5C7E-4A12-8EEE-628089081C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48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1015FA5-D3CD-4626-85B9-2C26991786FE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64AF28-2051-4584-AF37-5A8CD477222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47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E28-2064-46D5-A2A5-1CC728211A91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110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0B46-40C0-4E7D-AD48-D9D09DA61BE5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69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81F2B-2C63-40AF-A05C-09997071FA82}" type="datetime1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F5B6-28FD-4926-993D-47F5B2E72678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12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23B7-2E4C-45A8-8B1D-9B3B0D292DEB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99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4C2C-937D-49CE-9E0E-E454A35EFDAC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8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28C3-A655-423F-8B60-F61916566923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28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EAF2-6D76-4F2F-BF61-33E87143760A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8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E81-340D-441B-86DC-34332D6F52F2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71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46C6-F929-4EAD-A47E-EE478F9D6FD0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36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6869-1D1B-4251-9AC0-29AA09ED93B1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56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F94A-2C99-46DB-9899-B86A39C4D058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2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2E09-3364-40A6-B1D8-93035F42A5EE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72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6DCA-DF5B-4565-B697-8D6D6D6E9D7C}" type="datetime1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EE39-764D-45FE-B4D6-7DB0BB21AA7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031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CFE2-9E7D-409E-AA16-1CFDFDEEAA26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3946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D10A-E888-4BB0-B9E0-C612B19B2ABE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9015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4C10B-4C0C-4E6D-91F7-F7889468FC7B}" type="datetime1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9787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22C6-E672-41F3-B71A-4EE96500006F}" type="datetime1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916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70F8-FC6B-4B9B-86C9-025126E23C69}" type="datetime1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605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DAF13-0617-459B-A992-9AFA22D10C20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656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EAA27-3953-4131-A355-0F29D96BA818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197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C9AA1-68B7-431F-AAE4-098E8C723DB4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9138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496F-E6C6-4DBA-92D0-3A4DE266DB2C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183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382B3-5733-417D-9A3E-BA4B8E5A2777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E8ED-422F-400B-80E8-265034B64332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5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E9A90-4237-489E-AFEF-81854D0574E1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1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6E7BC-777D-4B88-9A2E-C83794349FCD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8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A1A6-CF5E-4406-A79D-220231AF5A9F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6E4FF-73DB-4500-9638-D00F2CE83436}" type="datetime1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6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9DFD-B6E7-4AD8-97D5-50F3C7F27270}" type="datetime1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8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645CC-5B0A-4DDC-81DF-28A331C12A79}" type="datetime1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00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0AD9A-0317-4506-8B48-83CCA42504D2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1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295A5-2944-4184-8A4F-FE47873666A3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78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A5019-AE4D-4029-9781-A413512E3480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0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5C80-7C37-4882-8996-8BCC4A06724D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D2F4D-68BB-4201-AA46-BEA6A51F46A2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3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6649-6B5E-4B24-AF83-C3D4799807DF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811F-E51F-4975-AA96-1FE5783275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6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C4B08-452C-4DF3-9622-421A93C20A57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311B2-2D98-48B7-8CA6-131F7D386A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5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BA372-6CDB-41EC-BAC5-BCABB2DC04CE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F05F-55DC-406F-AC8C-CCC99D4134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0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7610-C0B9-4C8F-B6D6-8FFC3AE1FD37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1CEA-A1A5-4FE6-A1F0-DD3D0AD659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21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87917-333E-44D6-92F5-7FB6FA9CC651}" type="datetime1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3447-FB60-4682-B8B5-37056D43CF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1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60DC3-CAB8-4780-843D-951702B37518}" type="datetime1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677B-3DBE-48A4-BB57-DD1FD4505F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3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6CCBE-0803-46DE-8B90-418524BD2030}" type="datetime1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6170-B57E-497E-8213-BF456A2BD1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5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7B02-3F9E-496F-9525-BB74A83CB882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2B28-A90F-47FB-81AE-F93DECA929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52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A941-1750-4588-A39D-FB1EA3F5B784}" type="datetime1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DE0C-E2B2-4E85-9EA8-494904CDAD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52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F36B95-05CD-4D61-816D-B3785537B5A1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C66FD-2B9A-4FAF-B63F-5EC3EFC5BD2E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12.03.2021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D5C35-3E8E-42AB-9CEC-572EBC8B6EA7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BBC021-36C2-47FC-B12B-530E987197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52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65A56-78F0-4242-9F32-84C2A6A9A345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31A02A-0C70-477A-8486-E47283EF5B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5774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3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D0E3654C-E9E8-4B0C-9951-2408C0708482}" type="datetime1">
              <a:rPr lang="pl-PL" altLang="pl-PL" smtClean="0"/>
              <a:t>12.03.2021</a:t>
            </a:fld>
            <a:endParaRPr lang="pl-PL" altLang="pl-PL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3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49057AFB-ED66-4FB0-83A4-1107526C1588}" type="slidenum">
              <a:rPr lang="pl-PL" altLang="pl-PL" smtClean="0"/>
              <a:pPr defTabSz="449263">
                <a:buSzPct val="100000"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53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9A2DA-BA2E-42C5-8B0A-35ECC31F4316}" type="datetime1">
              <a:rPr lang="pl-PL" smtClean="0"/>
              <a:t>12.03.2021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823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CE6B0B-078E-45AA-95C5-F065A6F2CF19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65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B6030-834C-4DF1-9FDA-019A9B479A84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62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D5C35-3E8E-42AB-9CEC-572EBC8B6EA7}" type="datetime1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BBC021-36C2-47FC-B12B-530E987197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4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5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8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8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chart" Target="../charts/chart29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4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5579" y="1344833"/>
            <a:ext cx="9144000" cy="2232025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bezpieczeństwa publicznego na terenie województwa kujawsko-pomorskiego</a:t>
            </a:r>
            <a:br>
              <a:rPr lang="pl-P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2020 roku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827774" y="5976550"/>
            <a:ext cx="6264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Komendant Wojewódzki Policji w Bydgoszczy</a:t>
            </a:r>
          </a:p>
          <a:p>
            <a:pPr>
              <a:defRPr/>
            </a:pPr>
            <a:r>
              <a:rPr lang="pl-PL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insp. Piotr </a:t>
            </a:r>
            <a:r>
              <a:rPr lang="pl-PL" sz="20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Leciejewski</a:t>
            </a:r>
            <a:endParaRPr lang="pl-PL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2000" b="1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3393779"/>
            <a:ext cx="5184576" cy="19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84023"/>
            <a:ext cx="1977511" cy="1989431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16215" y="6381329"/>
            <a:ext cx="2126585" cy="4335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426346" y="1231012"/>
            <a:ext cx="803408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2020 ROKU</a:t>
            </a:r>
            <a:b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WOJ. KUJAWSKO-POMORSKIM PRZYJĘTO DO SŁUŻBY 214 POLICJANTÓW</a:t>
            </a:r>
            <a:b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(192 mężczyzn i 22 kobiety)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(przy 281 w 2019 r., przy czym zrezygnowano z jednego przyjęcia zaplanowanego na 21 kwietnia 2020 r.)</a:t>
            </a:r>
            <a:endParaRPr kumimoji="0" lang="pl-PL" altLang="pl-PL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79512" y="3825622"/>
            <a:ext cx="3672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Do KWP w Bydgoszczy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przyjęto 2 policjantów</a:t>
            </a:r>
          </a:p>
          <a:p>
            <a:pPr marL="6286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Do OPP w Bydgoszczy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przyjęto 13  policjantów</a:t>
            </a:r>
          </a:p>
          <a:p>
            <a:pPr marL="6286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Do KMP/KPP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przyjęto 199 policjantów</a:t>
            </a:r>
          </a:p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www.kujawsko-pomorska.policja.gov.pl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b="17985"/>
          <a:stretch/>
        </p:blipFill>
        <p:spPr>
          <a:xfrm>
            <a:off x="4211960" y="3515269"/>
            <a:ext cx="4271342" cy="2866059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599E69B-6721-4D6B-8C50-76BF819E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311B2-2D98-48B7-8CA6-131F7D386A78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6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27584" y="2636515"/>
            <a:ext cx="7416800" cy="10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ZADANIA REMONTOWE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WYKONANE w 2020 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49CFA0-1F13-4B57-B301-043F8D63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42844" y="1195412"/>
            <a:ext cx="896566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KWP Bydgoszcz – remont bieżący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32617" y="5479913"/>
            <a:ext cx="896565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KWP Bydgoszcz – remont klatki głównej schodowej wewnętrznej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Wartość robót budowlanych 390,5 tys. zł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Times New Roman" panose="02020603050405020304" pitchFamily="18" charset="0"/>
              </a:rPr>
              <a:t>W dniu 23.12.2020 r. dokonano odbioru bezusterkowego robót budowlanych</a:t>
            </a:r>
          </a:p>
        </p:txBody>
      </p:sp>
      <p:pic>
        <p:nvPicPr>
          <p:cNvPr id="9" name="Obraz 8" descr="F:\1. GALERIA ZDJĘĆ SŁUŻBOWYCH\KWP Schody główne_2020.12.22_do prezentacji\IMG_32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8" y="2060848"/>
            <a:ext cx="2971800" cy="197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F:\1. GALERIA ZDJĘĆ SŁUŻBOWYCH\KWP Schody główne_2020.12.22_do prezentacji\IMG_32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55" y="2060848"/>
            <a:ext cx="1918781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F:\1. GALERIA ZDJĘĆ SŁUŻBOWYCH\KWP Schody główne_2020.12.22_do prezentacji\IMG_32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2971800" cy="19799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203301-861F-45D4-B0EA-463D3A24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2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7505" y="1196752"/>
            <a:ext cx="9000999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Miejska Policji we Włocławku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31777" y="5733256"/>
            <a:ext cx="900099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KMP Włocławek ul. Okrężna 25 – remont kondygnacji jedenastej budynku A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Wartość robót budowlanych 393,9 tys. zł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 dniu 06.11.2020 r. dokonano bezusterkowego odbioru robót budowlanych</a:t>
            </a:r>
          </a:p>
        </p:txBody>
      </p:sp>
      <p:pic>
        <p:nvPicPr>
          <p:cNvPr id="2" name="Picture 2" descr="F:\1. GALERIA ZDJĘĆ SŁUŻBOWYCH\Włocławek XI p_2020.2222222\IMG-20210107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1. GALERIA ZDJĘĆ SŁUŻBOWYCH\Włocławek XI p_2020.2222222\IMG-20210107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52" y="2492896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1. GALERIA ZDJĘĆ SŁUŻBOWYCH\Włocławek XI p_2020.2222222\IMG-20210107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729" y="249289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661E1B1F-4588-4D34-90F1-C3146D64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44016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KPP Golub-Dobrzyń – Remont bieżący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35497" y="5301208"/>
            <a:ext cx="896565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KPP Golub-Dobrzyń – remont jednej kondygnacji w budynku administracyjnym oraz remont elewacji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Wartość robót budowlanych 338,3 tys. zł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Times New Roman" panose="02020603050405020304" pitchFamily="18" charset="0"/>
              </a:rPr>
              <a:t>W dniu 05.10.2020 r. dokonano odbioru bezusterkowego robót budowlanych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1. GALERIA ZDJĘĆ SŁUŻBOWYCH\Golub Dobrzyn_2020.10.05_do prezentacji\IMG_2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0798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Golub Dobrzyn_2020.10.05_do prezentacji\IMG_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52" y="2132856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GALERIA ZDJĘĆ SŁUŻBOWYCH\Golub Dobrzyn_2020.10.05_do prezentacji\IMG_2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A4F200-B7EC-42D2-831F-C6C47B76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44016" y="119675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Komisariat Policji Toruń - Śródmieście – Remont bieżący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130447" y="5805264"/>
            <a:ext cx="889365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KP Toruń-Śródmieście ul. PCK 2 - remont części I kondygnacji oraz parteru z robotami zewnętrznymi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Wartość robót budowlanych 335 tys. zł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Times New Roman" panose="02020603050405020304" pitchFamily="18" charset="0"/>
              </a:rPr>
              <a:t>W dniu 22.12.2020 r. dokonano bezusterkowego odbioru robót budowlanych </a:t>
            </a:r>
          </a:p>
        </p:txBody>
      </p:sp>
      <p:pic>
        <p:nvPicPr>
          <p:cNvPr id="2" name="Picture 2" descr="F:\1. GALERIA ZDJĘĆ SŁUŻBOWYCH\KP Toruń-Śródmieście_2020.12.21\IMG_3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57" y="2276872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1. GALERIA ZDJĘĆ SŁUŻBOWYCH\KP Toruń-Śródmieście_2020.12.21\IMG_3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78" y="2276872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1. GALERIA ZDJĘĆ SŁUŻBOWYCH\KP Toruń-Śródmieście_2020.12.21\IMG_3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04" y="2276872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02C48B9E-782F-439C-9C64-CE5C8EB8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9" name="CustomShape 4"/>
          <p:cNvSpPr>
            <a:spLocks noChangeArrowheads="1"/>
          </p:cNvSpPr>
          <p:nvPr/>
        </p:nvSpPr>
        <p:spPr bwMode="auto">
          <a:xfrm>
            <a:off x="42634" y="2564904"/>
            <a:ext cx="902894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Wydatkowana kwota: 586,6 tys. zł., wykonano m.in.: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KWP Bydgoszcz ul. Jarzębinowa 4 - remont lokalu służbowego (88.800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KWP Bydgoszcz ul. Ogrody - remont Policyjnej Izby Dziecka (62.115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KWP Bydgoszcz ul. Powstańców Wielkopolskich 7 - dostarczenie i wymiana drzwi akustycznych (6.629,33 zł)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KWP Bydgoszcz ul. Poniatowskiego 3 - instalacja multimedialna (6.002,40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KMP Bydgoszcz ul. Ogrody - remont pomieszczeń PdOZ (103.935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KPP Lipno - remont schodów zewnętrznych (89.630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Chełmża ul. Sądowa 2 - wymiana kotłów gazowych (77.490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KPP Brodnica - remont Pomieszczeń dla Osób Zatrzymanych (62.368,72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Bydgoszcz-Śródmieście ul. Poniatowskiego 5 - wymiana stolarki drzwiowej p. pożarowej (23.368,77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Przystosowanie jednego z pomieszczeń strzelnicy w budynku KWP przy ul. Poniatowskiego 3 w Bydgoszczy do przechowywania amunicji na potrzeby KMP w Bydgoszcz (12.982,65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KPP Golub Dobrzyń - naprawa dachu (7.995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KMP Grudziądz - wymiana drzwi zewnętrznych (6.717,35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164942" y="1268760"/>
            <a:ext cx="8941710" cy="11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Prace remontowe według zaleceń pokontrolnych oraz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wynikające z bieżącej eksploatacji nieruchomości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wykonane w 2020 roku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6E5688-CB35-4B1B-8283-48571809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7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9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0070" y="2492896"/>
            <a:ext cx="9005769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Ciąg dalszy: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KPP Rypin - wymiana drzwi zewnętrznych (6.077,61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KMP Grudziądz - naprawa nawierzchni zewnętrznych (5.854,80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KMP Bydgoszcz ul. Wojska Polskiego - naprawa dachu (5.535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KMP Włocławek - wymiana kolana stopowego z blokiem oporowym, założenie zasuwy (4.858,50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PP Sadki - wykonanie logo POLICJA na budynku (3.690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Kcynia - wymiana rynien i rur spustowych (3.490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Kcynia - likwidacja kanału samochodowego w budynku garażowym (1.029,51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Kcynia - naprawa drzwi (553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Nowe - naprawa komina (3.045,80)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KP Strzelno - naprawa dachu (2.671,29 zł)</a:t>
            </a: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KPP Mogilno - wymiana drzwi wewnętrznych (1.700 zł)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stomShape 2"/>
          <p:cNvSpPr>
            <a:spLocks noChangeArrowheads="1"/>
          </p:cNvSpPr>
          <p:nvPr/>
        </p:nvSpPr>
        <p:spPr bwMode="auto">
          <a:xfrm>
            <a:off x="197565" y="1389311"/>
            <a:ext cx="8918759" cy="1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Prace remontowe według zaleceń pokontrolnych oraz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wynikające z bieżącej eksploatacji nieruchomości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DA0C28-FE92-40C6-9141-C3E6CF6A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2" name="Prostokąt 1"/>
          <p:cNvSpPr/>
          <p:nvPr/>
        </p:nvSpPr>
        <p:spPr>
          <a:xfrm>
            <a:off x="1403648" y="2644170"/>
            <a:ext cx="62646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POSTERUNKI POLICJI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ODTWORZONE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2020 ROKU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E616FAE-0331-4ED1-BD70-C5F79C03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1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42844" y="1195412"/>
            <a:ext cx="615734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Posterunek Policji w Sadkach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35496" y="5517232"/>
            <a:ext cx="896566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Posterunku Policji w Sadkach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zadania: 518,7 tys. zł., w tym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416 tys. zł (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Samorząd)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 prawny nieruchomości: </a:t>
            </a: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posiadanie zależne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Uroczyste otwarcie odbyło się 14.07.2020 r.</a:t>
            </a:r>
          </a:p>
        </p:txBody>
      </p:sp>
      <p:pic>
        <p:nvPicPr>
          <p:cNvPr id="6147" name="Picture 3" descr="F:\1. GALERIA ZDJĘĆ SŁUŻBOWYCH\Nowy folder\IMG_2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" y="1916832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1. GALERIA ZDJĘĆ SŁUŻBOWYCH\Nowy folder\IMG_2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52" y="1916832"/>
            <a:ext cx="21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1. GALERIA ZDJĘĆ SŁUŻBOWYCH\Nowy folder\IMG_2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07" y="1916832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1096AF-E077-4208-B0E1-00BEBE9D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0699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2" y="1877653"/>
            <a:ext cx="2700000" cy="18000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2317" y="5949280"/>
            <a:ext cx="91440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PP Osowa Góra – budowa nowej siedziby Bydgoszcz ul. Sardynkowa 5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3.220,3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tys. </a:t>
            </a: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zł’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Otwarcie 1.10.2020 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41597" y="1464468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 realizacją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48064" y="1464468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14" name="Obraz 13" descr="F:\1. GALERIA ZDJĘĆ SŁUŻBOWYCH\Osowa Góra_2020.07.20_do prezentacji\IMG_27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24" y="1877653"/>
            <a:ext cx="270198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F:\1. GALERIA ZDJĘĆ SŁUŻBOWYCH\Osowa Góra_2020.07.20_do prezentacji\IMG_272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2" y="3933056"/>
            <a:ext cx="337529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F:\1. GALERIA ZDJĘĆ SŁUŻBOWYCH\Osowa Góra_2020.07.20_do prezentacji\IMG_27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175" y="3933056"/>
            <a:ext cx="270198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F:\1. GALERIA ZDJĘĆ SŁUŻBOWYCH\Osowa Góra_2020.07.20_do prezentacji\IMG_272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70" y="1877653"/>
            <a:ext cx="270198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1. GALERIA ZDJĘĆ SŁUŻBOWYCH\Osowa Góra_2020.07.20_do prezentacji\IMG_2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95" y="3933056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A22067-2E77-4599-B714-60A8550C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72416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9E60B85A-C304-43AD-B8D3-94961492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Posterunek Policji Osowa Góra – odtworzenie posterunku</a:t>
            </a:r>
          </a:p>
        </p:txBody>
      </p:sp>
    </p:spTree>
    <p:extLst>
      <p:ext uri="{BB962C8B-B14F-4D97-AF65-F5344CB8AC3E}">
        <p14:creationId xmlns:p14="http://schemas.microsoft.com/office/powerpoint/2010/main" val="9690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1619672" y="1700807"/>
            <a:ext cx="6118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1F497D"/>
                </a:solidFill>
              </a:rPr>
              <a:t>Terminy przyjęć do służby w Policji </a:t>
            </a:r>
          </a:p>
          <a:p>
            <a:pPr eaLnBrk="1" hangingPunct="1"/>
            <a:r>
              <a:rPr lang="pl-PL" altLang="pl-PL" sz="2400" b="1" dirty="0">
                <a:solidFill>
                  <a:srgbClr val="1F497D"/>
                </a:solidFill>
              </a:rPr>
              <a:t>w 2021 r. w woj. kujawsko-pomorskim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630662"/>
              </p:ext>
            </p:extLst>
          </p:nvPr>
        </p:nvGraphicFramePr>
        <p:xfrm>
          <a:off x="395536" y="2924944"/>
          <a:ext cx="8208912" cy="1186686"/>
        </p:xfrm>
        <a:graphic>
          <a:graphicData uri="http://schemas.openxmlformats.org/drawingml/2006/table">
            <a:tbl>
              <a:tblPr/>
              <a:tblGrid>
                <a:gridCol w="131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1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45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6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lutego</a:t>
                      </a: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 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kwietnia</a:t>
                      </a:r>
                      <a:r>
                        <a:rPr lang="pl-PL" sz="1100" b="1" i="0" u="none" strike="noStrike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lipca 2021 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września 2021 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r>
                        <a:rPr lang="pl-PL" sz="1100" b="1" i="0" u="none" strike="noStrike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listopada </a:t>
                      </a: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grudnia 2021 r.</a:t>
                      </a: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80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ole tekstowe 3"/>
          <p:cNvSpPr txBox="1">
            <a:spLocks noChangeArrowheads="1"/>
          </p:cNvSpPr>
          <p:nvPr/>
        </p:nvSpPr>
        <p:spPr bwMode="auto">
          <a:xfrm>
            <a:off x="36004" y="2897492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Dziękuję za uwagę.</a:t>
            </a:r>
          </a:p>
        </p:txBody>
      </p:sp>
      <p:sp>
        <p:nvSpPr>
          <p:cNvPr id="60419" name="pole tekstowe 5"/>
          <p:cNvSpPr txBox="1">
            <a:spLocks noChangeArrowheads="1"/>
          </p:cNvSpPr>
          <p:nvPr/>
        </p:nvSpPr>
        <p:spPr bwMode="auto">
          <a:xfrm>
            <a:off x="1187624" y="5487243"/>
            <a:ext cx="6840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Opracowano 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Komendzie Wojewódzkiej Policji w Bydgoszczy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Marzec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0663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819398" y="2132856"/>
            <a:ext cx="78674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000" b="1" dirty="0">
                <a:solidFill>
                  <a:srgbClr val="1F497D"/>
                </a:solidFill>
              </a:rPr>
              <a:t>W dniu 23 lutego 2021 r. w woj. kujawsko-pomorskim przyjęto do służby 39 policjantów (w tym 7 kobiet).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38174" y="1578542"/>
            <a:ext cx="1998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6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27894BE-C431-42AB-A44D-EED3CE9A2E16}" type="slidenum">
              <a:rPr lang="pl-PL" sz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12</a:t>
            </a:fld>
            <a:endParaRPr lang="pl-PL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14400" y="3308628"/>
            <a:ext cx="531378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600"/>
              </a:spcBef>
              <a:spcAft>
                <a:spcPts val="0"/>
              </a:spcAft>
            </a:pPr>
            <a:endParaRPr lang="pl-PL" altLang="pl-PL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600"/>
              </a:spcBef>
              <a:spcAft>
                <a:spcPts val="0"/>
              </a:spcAft>
            </a:pPr>
            <a:r>
              <a:rPr lang="pl-PL" alt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KMP/KPP przyjęto 37 policjantów.</a:t>
            </a:r>
          </a:p>
          <a:p>
            <a:pPr defTabSz="685800" fontAlgn="auto">
              <a:spcBef>
                <a:spcPts val="600"/>
              </a:spcBef>
              <a:spcAft>
                <a:spcPts val="0"/>
              </a:spcAft>
            </a:pPr>
            <a:r>
              <a:rPr lang="pl-PL" alt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KWP w Bydgoszczy przyjęto 1 policjanta.</a:t>
            </a:r>
          </a:p>
          <a:p>
            <a:pPr defTabSz="685800" fontAlgn="auto">
              <a:spcBef>
                <a:spcPts val="600"/>
              </a:spcBef>
              <a:spcAft>
                <a:spcPts val="0"/>
              </a:spcAft>
            </a:pPr>
            <a:r>
              <a:rPr lang="pl-PL" alt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OPP w Bydgoszczy przyjęto 1 policjanta.</a:t>
            </a:r>
          </a:p>
        </p:txBody>
      </p:sp>
    </p:spTree>
    <p:extLst>
      <p:ext uri="{BB962C8B-B14F-4D97-AF65-F5344CB8AC3E}">
        <p14:creationId xmlns:p14="http://schemas.microsoft.com/office/powerpoint/2010/main" val="15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-17387" y="2564904"/>
            <a:ext cx="91728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Statystyka przestępczości</a:t>
            </a:r>
          </a:p>
          <a:p>
            <a:r>
              <a:rPr lang="pl-PL" altLang="pl-P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wyniki pracy służby kryminalnej</a:t>
            </a:r>
          </a:p>
          <a:p>
            <a:r>
              <a:rPr lang="pl-PL" altLang="pl-P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woj. kujawsko-pomorskim w 2020 r. </a:t>
            </a:r>
          </a:p>
        </p:txBody>
      </p:sp>
      <p:pic>
        <p:nvPicPr>
          <p:cNvPr id="9" name="Picture 2" descr="C:\Users\603651\Desktop\korp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59" y="1177167"/>
            <a:ext cx="957944" cy="12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tytuł 1"/>
          <p:cNvSpPr txBox="1">
            <a:spLocks/>
          </p:cNvSpPr>
          <p:nvPr/>
        </p:nvSpPr>
        <p:spPr bwMode="auto">
          <a:xfrm>
            <a:off x="215921" y="4725144"/>
            <a:ext cx="8784976" cy="184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Wyniki pracy Policji kujawsko-pomorskiej zaprezentowano na tle danych ogólnopolskich.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9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59632" y="1551482"/>
            <a:ext cx="65165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701 714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92,28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786 302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95,57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18 951 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73,84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73,90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-0,06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39 271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95,39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37 487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96,05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951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74,48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74,55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1332656" y="116001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488940"/>
              </p:ext>
            </p:extLst>
          </p:nvPr>
        </p:nvGraphicFramePr>
        <p:xfrm>
          <a:off x="107504" y="184482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211E9ED-AB2C-4571-9DDA-3588D08C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9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20794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564854"/>
              </p:ext>
            </p:extLst>
          </p:nvPr>
        </p:nvGraphicFramePr>
        <p:xfrm>
          <a:off x="107504" y="1844824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4768D7C-4FEA-41BF-9578-888705D8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1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39221" y="1551482"/>
            <a:ext cx="69573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kryminalne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479 906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90,26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489 591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92,25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18 338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66,48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66,22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26 870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24 332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96,22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69,19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2995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kryminalne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119346"/>
              </p:ext>
            </p:extLst>
          </p:nvPr>
        </p:nvGraphicFramePr>
        <p:xfrm>
          <a:off x="107504" y="1988840"/>
          <a:ext cx="892899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3089D2A-6870-41AE-9592-AA21829F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6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044624" y="126876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kryminalne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411018"/>
              </p:ext>
            </p:extLst>
          </p:nvPr>
        </p:nvGraphicFramePr>
        <p:xfrm>
          <a:off x="126773" y="1988840"/>
          <a:ext cx="9001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6F2391F-DC54-4A99-B614-A59E8907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13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5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/>
          <a:lstStyle/>
          <a:p>
            <a:br>
              <a:rPr lang="pl-PL" altLang="pl-PL" sz="2800" dirty="0">
                <a:solidFill>
                  <a:schemeClr val="bg1"/>
                </a:solidFill>
              </a:rPr>
            </a:br>
            <a:br>
              <a:rPr lang="pl-PL" altLang="pl-PL" sz="2800" dirty="0">
                <a:solidFill>
                  <a:schemeClr val="bg1"/>
                </a:solidFill>
              </a:rPr>
            </a:br>
            <a:r>
              <a:rPr lang="pl-PL" altLang="pl-PL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jednostek organizacyjnych Policji</a:t>
            </a:r>
            <a:br>
              <a:rPr lang="pl-PL" altLang="pl-PL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posterunków Policji na dzień 01.01.2021 roku:</a:t>
            </a:r>
            <a:br>
              <a:rPr lang="pl-PL" altLang="pl-PL" dirty="0">
                <a:solidFill>
                  <a:schemeClr val="bg1"/>
                </a:solidFill>
              </a:rPr>
            </a:br>
            <a:endParaRPr lang="pl-PL" alt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636912"/>
            <a:ext cx="8136904" cy="3096344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pl-P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Miejskie Policji - 4</a:t>
            </a:r>
          </a:p>
          <a:p>
            <a:pPr>
              <a:defRPr/>
            </a:pP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Powiatowe Policji - 15</a:t>
            </a:r>
          </a:p>
          <a:p>
            <a:pPr>
              <a:defRPr/>
            </a:pP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Komisariaty Policji - 27</a:t>
            </a:r>
          </a:p>
          <a:p>
            <a:pPr>
              <a:defRPr/>
            </a:pP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Posterunki Policji – 34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-"/>
              <a:defRPr/>
            </a:pPr>
            <a:r>
              <a:rPr lang="pl-PL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14.07.2020 r. utworzenie Posterunku Policji w Sadkach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-"/>
              <a:defRPr/>
            </a:pPr>
            <a:r>
              <a:rPr lang="pl-PL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01.10.2020 r. utworzenie Posterunku Policji na Osowej Górze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Prewencji Policji - 1</a:t>
            </a:r>
          </a:p>
          <a:p>
            <a:pPr>
              <a:defRPr/>
            </a:pP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Samodzielny Pododdział </a:t>
            </a:r>
            <a:r>
              <a:rPr lang="pl-PL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Kontrterrorystyczny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Policji - 1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8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45399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7 najbardziej uciążliwych społecznie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kategorii przestępstw: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1580" y="2924944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kradzież z włamaniem,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kradzież cudzej rzeczy,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kradzież samochodu,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uszkodzenie rzeczy,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rozbój, kradzież rozbójnicza i wymuszenie rozbójnicze,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udział w bójce lub pobiciu,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uszczerbek na zdrowiu.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27517" y="1551482"/>
            <a:ext cx="69807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najbardziej uciążliwych społecznie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201 851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93,06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229 505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96.95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6 888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43,45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45,71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2,26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10 283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95,70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11 444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99,60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382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50,22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2,68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6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145649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najbardziej uciążliwych społecznie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DE87775-DEEC-4B04-8CA9-C1F890D70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296891"/>
              </p:ext>
            </p:extLst>
          </p:nvPr>
        </p:nvGraphicFramePr>
        <p:xfrm>
          <a:off x="323528" y="2060848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74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4624" y="1114871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najbardziej uciążliwych społecznie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827A3C7F-1A10-4158-BBE3-8EBEF5503E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068474"/>
              </p:ext>
            </p:extLst>
          </p:nvPr>
        </p:nvGraphicFramePr>
        <p:xfrm>
          <a:off x="251520" y="1988840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66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43642" y="1551482"/>
            <a:ext cx="6948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Kradzież z włamaniem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48 968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99,84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74 501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104,35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1 886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48,98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2 431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103,98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3 426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108,66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48,67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z włamaniem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321617"/>
              </p:ext>
            </p:extLst>
          </p:nvPr>
        </p:nvGraphicFramePr>
        <p:xfrm>
          <a:off x="107504" y="2348880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AC814DE-1446-4C70-BA66-FBF86114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601042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24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z włamaniem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534972"/>
              </p:ext>
            </p:extLst>
          </p:nvPr>
        </p:nvGraphicFramePr>
        <p:xfrm>
          <a:off x="35496" y="2132856"/>
          <a:ext cx="9001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EC08BD0-C0D5-40AC-BC9C-537E572F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7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81085" y="1551482"/>
            <a:ext cx="667362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cudzej rzeczy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95 580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91,63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101 296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94,95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1 966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35,78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38.95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3,16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4 860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94,88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5 139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98,30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42,39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48,03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5,64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9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cudzej rzeczy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8336301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9599CD5-0370-40E9-A933-D2EFBEAE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2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cudzej rzeczy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685481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684BF8C-70F0-416D-805D-99D11D3F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2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1811189" y="1970839"/>
            <a:ext cx="580920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/>
            <a:r>
              <a:rPr lang="pl-PL" altLang="pl-PL" b="1" dirty="0">
                <a:solidFill>
                  <a:srgbClr val="1F497D"/>
                </a:solidFill>
              </a:rPr>
              <a:t>Stan etatowy w garnizonie kujawsko-pomorskiej Policji wg rodzaju służby:</a:t>
            </a:r>
            <a:endParaRPr lang="pl-PL" altLang="pl-PL" sz="2100" dirty="0">
              <a:solidFill>
                <a:srgbClr val="1F497D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38174" y="1578542"/>
            <a:ext cx="1998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6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141730" y="2942946"/>
          <a:ext cx="4254308" cy="2009465"/>
        </p:xfrm>
        <a:graphic>
          <a:graphicData uri="http://schemas.openxmlformats.org/drawingml/2006/table">
            <a:tbl>
              <a:tblPr/>
              <a:tblGrid>
                <a:gridCol w="2976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Komórka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Kierownictwo</a:t>
                      </a:r>
                      <a:endParaRPr lang="pl-PL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92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Kryminalna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1561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05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Prewencyjna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3276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6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Służba Wspomagająca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150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27894BE-C431-42AB-A44D-EED3CE9A2E16}" type="slidenum">
              <a:rPr lang="pl-PL" sz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3</a:t>
            </a:fld>
            <a:endParaRPr lang="pl-PL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8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86883" y="1551482"/>
            <a:ext cx="64620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samochodu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101,45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9 139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103,20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23,94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1,93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127,71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111,97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45,89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16,35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-29,54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samochodu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747779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00221F2-C8FD-496C-B448-C9DD10FB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0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Kradzież samochodu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291300"/>
              </p:ext>
            </p:extLst>
          </p:nvPr>
        </p:nvGraphicFramePr>
        <p:xfrm>
          <a:off x="107504" y="2350453"/>
          <a:ext cx="8928992" cy="417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2FB8370-9473-4157-84A4-9CCBA1E2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4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72643" y="1551482"/>
            <a:ext cx="6290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Uszkodzenie rzeczy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37 806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95,88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35,569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96,77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35,79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37,21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2 072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96,01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1 978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96,28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40,42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40,42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Uszkodzenie rzeczy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123197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1634BA6-3A5A-40A0-BA58-488D3EA3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3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59944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Uszkodzenie rzeczy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E56EB5D-14A3-40D7-BC97-D9D569C03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7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218599" y="1551482"/>
            <a:ext cx="93923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Rozboje, kradzieże rozbójnicze i wymuszenia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4 222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88,16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5 293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81,77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816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81,83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82,95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92,40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338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97,13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88,51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92,31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84978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0008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Rozboje, kradzieże rozbójnicze i wymuszenia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22984E4-37D5-4759-A28D-332C048F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7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84978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Rozboje, kradzieże rozbójnicze i wymuszenia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780001"/>
              </p:ext>
            </p:extLst>
          </p:nvPr>
        </p:nvGraphicFramePr>
        <p:xfrm>
          <a:off x="35496" y="2132856"/>
          <a:ext cx="9001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64BAF7A-0B56-478E-A67D-647D373D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6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25781" y="1551482"/>
            <a:ext cx="67842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3 309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75,50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3 229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79,41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83,12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84,19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65,89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69,86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90,41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38174" y="1578542"/>
            <a:ext cx="1998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600" dirty="0">
                <a:solidFill>
                  <a:prstClr val="white"/>
                </a:solidFill>
                <a:cs typeface="Arial" charset="0"/>
              </a:rPr>
              <a:t>www.kujawsko-pomorska.policja.gov.pl</a:t>
            </a:r>
          </a:p>
        </p:txBody>
      </p:sp>
      <p:sp>
        <p:nvSpPr>
          <p:cNvPr id="6" name="Prostokąt 5"/>
          <p:cNvSpPr/>
          <p:nvPr/>
        </p:nvSpPr>
        <p:spPr>
          <a:xfrm>
            <a:off x="872837" y="1598664"/>
            <a:ext cx="6453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pl-PL" sz="1400" b="1" dirty="0">
                <a:solidFill>
                  <a:srgbClr val="1F497D"/>
                </a:solidFill>
                <a:cs typeface="Arial" charset="0"/>
              </a:rPr>
              <a:t>Stan etatowy w garnizonie kujawsko-pomorskiej Policji</a:t>
            </a:r>
          </a:p>
          <a:p>
            <a:pPr defTabSz="685800">
              <a:defRPr/>
            </a:pPr>
            <a:r>
              <a:rPr lang="pl-PL" sz="1400" b="1" dirty="0">
                <a:solidFill>
                  <a:srgbClr val="1F497D"/>
                </a:solidFill>
                <a:cs typeface="Arial" charset="0"/>
              </a:rPr>
              <a:t>z podziałem na jednostki KMP/KPP/KWP/OPP na dzień 01.03.2021 r.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E366998-B132-4B8F-A0FE-FBD89E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60311B2-2D98-48B7-8CA6-131F7D386A78}" type="slidenum">
              <a:rPr lang="pl-PL" sz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4</a:t>
            </a:fld>
            <a:endParaRPr lang="pl-PL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872837" y="2073014"/>
          <a:ext cx="6608618" cy="4627655"/>
        </p:xfrm>
        <a:graphic>
          <a:graphicData uri="http://schemas.openxmlformats.org/drawingml/2006/table">
            <a:tbl>
              <a:tblPr/>
              <a:tblGrid>
                <a:gridCol w="171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5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8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JEDNOSTKA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 etatowy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wakaty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 wakatów do ilości etatów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osoby zwolnione                       w 2021 r.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Bydgoszcz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1 002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2,79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Grudziądz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271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3,69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Toruń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647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0,93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Włocławek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419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Aleksandrów Kujawski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Brodnica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2,22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Chełmno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1,04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Golub-Dobrzyń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Inowrocław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322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1,24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Lipno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124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0,81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Mogilno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88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4,55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Nakło nad Notecią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166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2,41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Radziejów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77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2,60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Rypin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83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Sępólno Krajeńskie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1,25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Świecie nad Wisłą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182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1,10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Tuchola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2,25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Wąbrzeźno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Żnin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0,77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473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KWP/SPKP Bydgoszcz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661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2,57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668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OPP Bydgoszcz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243</a:t>
                      </a:r>
                      <a:endParaRPr lang="pl-PL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6,58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9668">
                <a:tc>
                  <a:txBody>
                    <a:bodyPr/>
                    <a:lstStyle/>
                    <a:p>
                      <a:pPr fontAlgn="b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Woj. kujawsko-pomorskie</a:t>
                      </a:r>
                      <a:endParaRPr lang="pl-PL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816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5081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2,01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794" marR="6794" marT="67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8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363024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EE10AA5-528C-443E-82A6-D2F01BF1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2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779374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5B98081-BAFE-47D9-A1B4-27BD9693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59444" y="1551482"/>
            <a:ext cx="67169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11 966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9 617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84,72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910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88,79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90,20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1,41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82,65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410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87,98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87,77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89,27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7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178298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2DE1D4-7A4D-4C3A-AF71-AC5A7BA8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804263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7C57E30-8E0B-4246-B648-B80B4FB1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9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78940" y="1551482"/>
            <a:ext cx="54779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109,33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123,54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97,55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97,88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77,42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168,75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92,59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-7,41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84978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40729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5396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3E6D96-DDCD-48F7-B09D-6853A5B2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5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84978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74439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Zabójstwa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07214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75ADBC4-DA4A-439F-BE9A-38B0D648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52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31818" y="1551482"/>
            <a:ext cx="71721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Przestępstwa narkotykowe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34 056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66 545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6 988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96,91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2 455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130,10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3 535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100,83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97,49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97,68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40768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Przestępstwa narkotykowe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563014"/>
              </p:ext>
            </p:extLst>
          </p:nvPr>
        </p:nvGraphicFramePr>
        <p:xfrm>
          <a:off x="107504" y="1988840"/>
          <a:ext cx="8928992" cy="490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1ED29D7-1548-4ECF-BFC1-2E1AF399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39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sp>
        <p:nvSpPr>
          <p:cNvPr id="6" name="Prostokąt 5"/>
          <p:cNvSpPr/>
          <p:nvPr/>
        </p:nvSpPr>
        <p:spPr>
          <a:xfrm>
            <a:off x="393462" y="1069445"/>
            <a:ext cx="82804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ETATY POLICYJNE - 5081</a:t>
            </a:r>
          </a:p>
          <a:p>
            <a:pPr lvl="0">
              <a:spcBef>
                <a:spcPts val="1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800" b="1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lvl="0" algn="just">
              <a:spcBef>
                <a:spcPts val="1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policjantów zatrudnionych w jednostkach Policji </a:t>
            </a:r>
            <a:b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woj. kujawsko-pomorskim na dzień 01.03.2021 roku wynosi 4979 w tym: </a:t>
            </a:r>
          </a:p>
          <a:p>
            <a:pPr marL="352425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kobiet - 767 – 15,40 %</a:t>
            </a:r>
          </a:p>
          <a:p>
            <a:pPr marL="352425" lvl="0" indent="-342900" algn="just">
              <a:spcBef>
                <a:spcPts val="600"/>
              </a:spcBef>
              <a:buFont typeface="Calibri" panose="020F0502020204030204" pitchFamily="34" charset="0"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mężczyzn – 4212 – 84,60 %</a:t>
            </a:r>
          </a:p>
          <a:p>
            <a:pPr lvl="0" algn="just">
              <a:spcBef>
                <a:spcPts val="1800"/>
              </a:spcBef>
              <a:defRPr/>
            </a:pPr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wakaty tj.  2,01 % ogólnej liczby etatów.</a:t>
            </a:r>
          </a:p>
          <a:p>
            <a:pPr lvl="0" algn="just">
              <a:spcBef>
                <a:spcPts val="1800"/>
              </a:spcBef>
              <a:defRPr/>
            </a:pP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6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04870" y="1340768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Przestępstwa narkotykowe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36476"/>
              </p:ext>
            </p:extLst>
          </p:nvPr>
        </p:nvGraphicFramePr>
        <p:xfrm>
          <a:off x="107504" y="1844824"/>
          <a:ext cx="88569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FE3800D-2D09-4CBD-8401-18F2E927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19366" y="-40067"/>
            <a:ext cx="550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Narkotyki zabezpieczone                                        w woj. kujawsko-pomorskim w 2020 r.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51520" y="1426064"/>
            <a:ext cx="895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Ogółem zabezpieczono 316 160,6 grama narkotyków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611560" y="1824937"/>
          <a:ext cx="7776864" cy="4896538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val="2449529404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728504732"/>
                    </a:ext>
                  </a:extLst>
                </a:gridCol>
              </a:tblGrid>
              <a:tr h="80895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JEDNOSTKI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narkotyki zabezpieczone ogółem </a:t>
                      </a:r>
                    </a:p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okresie 01 stycznia 2020 r. - 31 grudnia 2020 r. </a:t>
                      </a:r>
                    </a:p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 gramach)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784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50 730,3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637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3 112,3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69776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30 176,5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7489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10 967,2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9403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Kuj.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3 238,4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87858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7 743,7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61262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60 108,9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9619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4 943,7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291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32 831,4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0211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62 535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2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893,3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9575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2 477,6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5571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4 260,2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66452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4 761,6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33506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736,9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27255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30 829,4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68956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906,4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7504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2 532,6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643304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2 375,2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1644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51625" y="1551482"/>
            <a:ext cx="91390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Przestępstwa o charakterze gospodarczym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2020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107 899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95,07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199 020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104,97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81,76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6 336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7 849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97,92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76,73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75,71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-1,01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Przestępstwa o charakterze gospodarczym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ilość postępowań wszczętych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596021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061D9A6-3EA0-40EC-B517-FD8AC146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88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Przestępstwa o charakterze gospodarczym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2016-2020 – wskaźnik wykrywalności (%)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12464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D53DC1-FC65-4B8E-AD2F-146516C3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1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5999" y="2139339"/>
            <a:ext cx="9144000" cy="1301483"/>
          </a:xfrm>
          <a:prstGeom prst="rect">
            <a:avLst/>
          </a:prstGeom>
        </p:spPr>
        <p:txBody>
          <a:bodyPr vert="horz" lIns="108000" tIns="108000" rIns="108000" bIns="1080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b="1" dirty="0">
                <a:solidFill>
                  <a:schemeClr val="tx2"/>
                </a:solidFill>
              </a:rPr>
              <a:t>REALIZACJA ZADAŃ PRZEZ SŁUŻBĘ PREWENCYJNĄ</a:t>
            </a:r>
          </a:p>
          <a:p>
            <a:r>
              <a:rPr lang="pl-PL" altLang="pl-PL" b="1" dirty="0">
                <a:solidFill>
                  <a:schemeClr val="tx2"/>
                </a:solidFill>
              </a:rPr>
              <a:t>W ROKU </a:t>
            </a:r>
            <a:r>
              <a:rPr lang="pl-PL" altLang="pl-P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pl-PL" altLang="pl-PL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2" descr="C:\Users\603651\Desktop\korp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97" y="4221088"/>
            <a:ext cx="94413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603651\Desktop\korpu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93371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4308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 txBox="1">
            <a:spLocks noChangeArrowheads="1"/>
          </p:cNvSpPr>
          <p:nvPr/>
        </p:nvSpPr>
        <p:spPr bwMode="auto">
          <a:xfrm>
            <a:off x="900113" y="1484313"/>
            <a:ext cx="7345362" cy="631825"/>
          </a:xfrm>
          <a:prstGeom prst="rect">
            <a:avLst/>
          </a:prstGeom>
          <a:solidFill>
            <a:srgbClr val="282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4F81BD"/>
              </a:buClr>
              <a:buSzTx/>
              <a:buFont typeface="Arial" charset="0"/>
              <a:buNone/>
              <a:tabLst/>
              <a:defRPr/>
            </a:pPr>
            <a: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Interwencje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auto">
          <a:xfrm flipV="1">
            <a:off x="893763" y="1423988"/>
            <a:ext cx="7343775" cy="46037"/>
          </a:xfrm>
          <a:prstGeom prst="rect">
            <a:avLst/>
          </a:prstGeom>
          <a:solidFill>
            <a:srgbClr val="59533F"/>
          </a:solidFill>
          <a:ln w="15875" cap="rnd" algn="ctr">
            <a:noFill/>
            <a:miter lim="800000"/>
            <a:headEnd/>
            <a:tailEnd/>
          </a:ln>
        </p:spPr>
        <p:txBody>
          <a:bodyPr rot="10800000" lIns="91430" tIns="45715" rIns="91430" bIns="45715" anchor="ctr"/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1271" name="Rectangle 13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1272" name="Prostokąt 21"/>
          <p:cNvSpPr>
            <a:spLocks noChangeArrowheads="1"/>
          </p:cNvSpPr>
          <p:nvPr/>
        </p:nvSpPr>
        <p:spPr bwMode="auto">
          <a:xfrm>
            <a:off x="-6350" y="5709682"/>
            <a:ext cx="9144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3B372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Porównanie roku 2020 do 2019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3B372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Nastąpił wzrost liczby przeprowadzonych interwencji w miejscach publicznych o 13.584, tj. o 37 dziennie, oraz spadek interwencji domowych o 3646, tj. o 10 dziennie.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3B372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Nastąpił wzrost łącznej liczby przeprowadzonych interwencji o 9.938, tj. o 27 dziennie.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1" i="0" u="none" strike="noStrike" kern="1200" cap="none" spc="0" normalizeH="0" baseline="0" noProof="0" dirty="0">
              <a:ln>
                <a:noFill/>
              </a:ln>
              <a:solidFill>
                <a:srgbClr val="3B372A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1273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965104"/>
              </p:ext>
            </p:extLst>
          </p:nvPr>
        </p:nvGraphicFramePr>
        <p:xfrm>
          <a:off x="177800" y="1981200"/>
          <a:ext cx="8351838" cy="323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59317" imgH="2689757" progId="Excel.Sheet.8">
                  <p:embed/>
                </p:oleObj>
              </mc:Choice>
              <mc:Fallback>
                <p:oleObj name="Worksheet" r:id="rId2" imgW="8359317" imgH="2689757" progId="Excel.Sheet.8">
                  <p:embed/>
                  <p:pic>
                    <p:nvPicPr>
                      <p:cNvPr id="11273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981200"/>
                        <a:ext cx="8351838" cy="323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954524" y="53403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2017</a:t>
            </a:r>
            <a:endParaRPr kumimoji="0" lang="pl-PL" sz="5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926993" y="535146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2018</a:t>
            </a:r>
            <a:endParaRPr kumimoji="0" lang="pl-PL" sz="5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899461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2019</a:t>
            </a:r>
            <a:endParaRPr kumimoji="0" lang="pl-PL" sz="5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803668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2020</a:t>
            </a:r>
            <a:endParaRPr kumimoji="0" lang="pl-PL" sz="5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www.kujawsko-pomorska.policja.gov.pl</a:t>
            </a: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C852A5-EF7F-4FF6-8B76-4789A9D5D313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1325563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alt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endParaRPr kumimoji="0" lang="pl-PL" altLang="pl-PL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15516" y="2132856"/>
          <a:ext cx="8712968" cy="433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89"/>
          <p:cNvSpPr txBox="1">
            <a:spLocks/>
          </p:cNvSpPr>
          <p:nvPr/>
        </p:nvSpPr>
        <p:spPr>
          <a:xfrm>
            <a:off x="535848" y="1165348"/>
            <a:ext cx="8229600" cy="647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KRAJOWA MAPA ZAGROŻEŃ BEZPIECZEŃSTWA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(09.09.2016 – 31.12.2020)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F25D7-5FA5-43E8-9D16-01D053555531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57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00013" y="604838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alt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endParaRPr kumimoji="0" lang="pl-PL" altLang="pl-PL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9" name="Rectangle 89"/>
          <p:cNvSpPr txBox="1">
            <a:spLocks/>
          </p:cNvSpPr>
          <p:nvPr/>
        </p:nvSpPr>
        <p:spPr>
          <a:xfrm>
            <a:off x="555625" y="928688"/>
            <a:ext cx="8229600" cy="5032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KRAJOWA MAPA ZAGROŻEŃ BEZPIECZEŃSTWA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78093620"/>
              </p:ext>
            </p:extLst>
          </p:nvPr>
        </p:nvGraphicFramePr>
        <p:xfrm>
          <a:off x="323850" y="1714340"/>
          <a:ext cx="8600479" cy="419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2" name="Prostokąt 1"/>
          <p:cNvSpPr>
            <a:spLocks noChangeArrowheads="1"/>
          </p:cNvSpPr>
          <p:nvPr/>
        </p:nvSpPr>
        <p:spPr bwMode="auto">
          <a:xfrm>
            <a:off x="641822" y="2516276"/>
            <a:ext cx="8825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17 029</a:t>
            </a:r>
          </a:p>
        </p:txBody>
      </p:sp>
      <p:sp>
        <p:nvSpPr>
          <p:cNvPr id="14343" name="Prostokąt 1"/>
          <p:cNvSpPr>
            <a:spLocks noChangeArrowheads="1"/>
          </p:cNvSpPr>
          <p:nvPr/>
        </p:nvSpPr>
        <p:spPr bwMode="auto">
          <a:xfrm>
            <a:off x="827088" y="306863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13 226</a:t>
            </a:r>
          </a:p>
        </p:txBody>
      </p:sp>
      <p:sp>
        <p:nvSpPr>
          <p:cNvPr id="14344" name="Prostokąt 1"/>
          <p:cNvSpPr>
            <a:spLocks noChangeArrowheads="1"/>
          </p:cNvSpPr>
          <p:nvPr/>
        </p:nvSpPr>
        <p:spPr bwMode="auto">
          <a:xfrm>
            <a:off x="945183" y="3633666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3 667</a:t>
            </a:r>
          </a:p>
        </p:txBody>
      </p:sp>
      <p:sp>
        <p:nvSpPr>
          <p:cNvPr id="14345" name="Prostokąt 1"/>
          <p:cNvSpPr>
            <a:spLocks noChangeArrowheads="1"/>
          </p:cNvSpPr>
          <p:nvPr/>
        </p:nvSpPr>
        <p:spPr bwMode="auto">
          <a:xfrm>
            <a:off x="828675" y="4221162"/>
            <a:ext cx="935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2 867</a:t>
            </a:r>
          </a:p>
        </p:txBody>
      </p:sp>
      <p:sp>
        <p:nvSpPr>
          <p:cNvPr id="14346" name="Prostokąt 1"/>
          <p:cNvSpPr>
            <a:spLocks noChangeArrowheads="1"/>
          </p:cNvSpPr>
          <p:nvPr/>
        </p:nvSpPr>
        <p:spPr bwMode="auto">
          <a:xfrm>
            <a:off x="641822" y="4797425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2 443</a:t>
            </a:r>
          </a:p>
        </p:txBody>
      </p:sp>
      <p:sp>
        <p:nvSpPr>
          <p:cNvPr id="14347" name="Prostokąt 1"/>
          <p:cNvSpPr>
            <a:spLocks noChangeArrowheads="1"/>
          </p:cNvSpPr>
          <p:nvPr/>
        </p:nvSpPr>
        <p:spPr bwMode="auto">
          <a:xfrm>
            <a:off x="251519" y="5368338"/>
            <a:ext cx="935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2 014</a:t>
            </a:r>
          </a:p>
        </p:txBody>
      </p:sp>
      <p:sp>
        <p:nvSpPr>
          <p:cNvPr id="14348" name="Prostokąt 1"/>
          <p:cNvSpPr>
            <a:spLocks noChangeArrowheads="1"/>
          </p:cNvSpPr>
          <p:nvPr/>
        </p:nvSpPr>
        <p:spPr bwMode="auto">
          <a:xfrm>
            <a:off x="251520" y="1895829"/>
            <a:ext cx="935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17 204</a:t>
            </a:r>
          </a:p>
        </p:txBody>
      </p:sp>
      <p:sp>
        <p:nvSpPr>
          <p:cNvPr id="14349" name="pole tekstowe 1"/>
          <p:cNvSpPr txBox="1">
            <a:spLocks noChangeArrowheads="1"/>
          </p:cNvSpPr>
          <p:nvPr/>
        </p:nvSpPr>
        <p:spPr bwMode="auto">
          <a:xfrm>
            <a:off x="3563938" y="6418263"/>
            <a:ext cx="23519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Dane według stanu na dzień 31.12.2020 r.</a:t>
            </a:r>
          </a:p>
        </p:txBody>
      </p:sp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C852A5-EF7F-4FF6-8B76-4789A9D5D313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/>
          <a:lstStyle/>
          <a:p>
            <a:r>
              <a:rPr lang="pl-PL" altLang="pl-PL" sz="1800" b="1" dirty="0"/>
              <a:t>         </a:t>
            </a:r>
            <a:br>
              <a:rPr lang="pl-PL" altLang="pl-PL" sz="1800" b="1" dirty="0"/>
            </a:b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 Miernik monitorowany MM4 Czas reakcji na zdarzenie.   </a:t>
            </a:r>
            <a:endParaRPr lang="pl-PL" alt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616624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PILNE</a:t>
            </a:r>
            <a:r>
              <a:rPr lang="pl-PL" altLang="pl-PL" sz="2000" b="1" dirty="0"/>
              <a:t>  </a:t>
            </a:r>
          </a:p>
          <a:p>
            <a:pPr algn="ctr">
              <a:buFont typeface="Arial" charset="0"/>
              <a:buNone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charset="0"/>
              <a:buNone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charset="0"/>
              <a:buNone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charset="0"/>
              <a:buNone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charset="0"/>
              <a:buNone/>
            </a:pP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(średni czas reakcji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2019 rok, osiągnięty 10:06)</a:t>
            </a:r>
          </a:p>
          <a:p>
            <a:pPr algn="ctr">
              <a:buFont typeface="Arial" charset="0"/>
              <a:buNone/>
            </a:pP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ZWYKŁE</a:t>
            </a:r>
          </a:p>
          <a:p>
            <a:pPr marL="0" indent="0" algn="ctr">
              <a:buFont typeface="Arial" charset="0"/>
              <a:buNone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(średni czas reakcji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2019 rok, osiągnięty 16:25)</a:t>
            </a:r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/>
              <a:t>	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251252"/>
              </p:ext>
            </p:extLst>
          </p:nvPr>
        </p:nvGraphicFramePr>
        <p:xfrm>
          <a:off x="2971333" y="4365105"/>
          <a:ext cx="3240088" cy="151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Średni  czas reakcji 2020 rok</a:t>
                      </a:r>
                    </a:p>
                  </a:txBody>
                  <a:tcPr marL="7160" marR="7160" marT="7161" marB="0" anchor="ctr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wymagany</a:t>
                      </a:r>
                    </a:p>
                  </a:txBody>
                  <a:tcPr marL="7160" marR="7160" marT="7161" marB="0" anchor="ctr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osiągnięty</a:t>
                      </a:r>
                    </a:p>
                  </a:txBody>
                  <a:tcPr marL="7160" marR="7160" marT="7161" marB="0" anchor="ctr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00:13:32</a:t>
                      </a:r>
                    </a:p>
                  </a:txBody>
                  <a:tcPr marL="9525" marR="9525" marT="9527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00:16:53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916832"/>
            <a:ext cx="3261643" cy="158417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876256" y="981018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1" name="Symbol zastępczy numeru slajdu 13">
            <a:extLst>
              <a:ext uri="{FF2B5EF4-FFF2-40B4-BE49-F238E27FC236}">
                <a16:creationId xmlns:a16="http://schemas.microsoft.com/office/drawing/2014/main" id="{D20B8C27-DFCF-47ED-96F8-150942E4B92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59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38174" y="1578542"/>
            <a:ext cx="1998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600" dirty="0">
                <a:solidFill>
                  <a:prstClr val="white"/>
                </a:solidFill>
                <a:cs typeface="Arial" charset="0"/>
              </a:rPr>
              <a:t>www.kujawsko-pomorska.policja.gov.pl</a:t>
            </a:r>
          </a:p>
        </p:txBody>
      </p:sp>
      <p:sp>
        <p:nvSpPr>
          <p:cNvPr id="6" name="Prostokąt 5"/>
          <p:cNvSpPr/>
          <p:nvPr/>
        </p:nvSpPr>
        <p:spPr>
          <a:xfrm>
            <a:off x="2519772" y="2130991"/>
            <a:ext cx="4376042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sz="21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Wiek zatrudnionych policjantów: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endParaRPr lang="pl-PL" sz="21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19 - 25 lat – 403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26 - 30 lat – 620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31 - 35 lat – 1068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36 - 40 lat – 1181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– 50 lat – 1524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51 lat – 183</a:t>
            </a:r>
          </a:p>
        </p:txBody>
      </p:sp>
      <p:grpSp>
        <p:nvGrpSpPr>
          <p:cNvPr id="21" name="Grupa 20"/>
          <p:cNvGrpSpPr/>
          <p:nvPr/>
        </p:nvGrpSpPr>
        <p:grpSpPr>
          <a:xfrm>
            <a:off x="4409983" y="2996953"/>
            <a:ext cx="1280167" cy="1970216"/>
            <a:chOff x="4355976" y="2852936"/>
            <a:chExt cx="1706889" cy="2626955"/>
          </a:xfrm>
        </p:grpSpPr>
        <p:sp>
          <p:nvSpPr>
            <p:cNvPr id="14" name="Nawias klamrowy zamykający 13"/>
            <p:cNvSpPr/>
            <p:nvPr/>
          </p:nvSpPr>
          <p:spPr>
            <a:xfrm>
              <a:off x="4355976" y="2852936"/>
              <a:ext cx="288032" cy="792088"/>
            </a:xfrm>
            <a:prstGeom prst="rightBrace">
              <a:avLst/>
            </a:prstGeom>
            <a:ln>
              <a:solidFill>
                <a:srgbClr val="1F497D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pl-PL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Nawias klamrowy zamykający 14"/>
            <p:cNvSpPr/>
            <p:nvPr/>
          </p:nvSpPr>
          <p:spPr>
            <a:xfrm>
              <a:off x="4355976" y="3789040"/>
              <a:ext cx="288032" cy="792088"/>
            </a:xfrm>
            <a:prstGeom prst="rightBrace">
              <a:avLst/>
            </a:prstGeom>
            <a:ln>
              <a:solidFill>
                <a:srgbClr val="1F497D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pl-PL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Nawias klamrowy zamykający 15"/>
            <p:cNvSpPr/>
            <p:nvPr/>
          </p:nvSpPr>
          <p:spPr>
            <a:xfrm>
              <a:off x="4355976" y="4687803"/>
              <a:ext cx="288032" cy="792088"/>
            </a:xfrm>
            <a:prstGeom prst="rightBrace">
              <a:avLst/>
            </a:prstGeom>
            <a:ln>
              <a:solidFill>
                <a:srgbClr val="1F497D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pl-PL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4773467" y="3018147"/>
              <a:ext cx="12028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tabLst>
                  <a:tab pos="0" algn="l"/>
                  <a:tab pos="592931" algn="l"/>
                  <a:tab pos="929879" algn="l"/>
                  <a:tab pos="1266825" algn="l"/>
                  <a:tab pos="1603772" algn="l"/>
                  <a:tab pos="1940719" algn="l"/>
                  <a:tab pos="2277666" algn="l"/>
                  <a:tab pos="2614613" algn="l"/>
                  <a:tab pos="2951560" algn="l"/>
                  <a:tab pos="3288506" algn="l"/>
                  <a:tab pos="3625454" algn="l"/>
                  <a:tab pos="3962400" algn="l"/>
                  <a:tab pos="4299347" algn="l"/>
                  <a:tab pos="4636294" algn="l"/>
                  <a:tab pos="4973241" algn="l"/>
                  <a:tab pos="5310188" algn="l"/>
                  <a:tab pos="5647135" algn="l"/>
                  <a:tab pos="5984081" algn="l"/>
                  <a:tab pos="6321029" algn="l"/>
                  <a:tab pos="6657975" algn="l"/>
                  <a:tab pos="6994922" algn="l"/>
                </a:tabLst>
                <a:defRPr/>
              </a:pPr>
              <a:r>
                <a:rPr lang="pl-PL" b="1" dirty="0">
                  <a:solidFill>
                    <a:srgbClr val="1F497D"/>
                  </a:solidFill>
                  <a:latin typeface="Calibri"/>
                  <a:cs typeface="Arial" charset="0"/>
                </a:rPr>
                <a:t>20,5%</a:t>
              </a: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4773467" y="3954251"/>
              <a:ext cx="12028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tabLst>
                  <a:tab pos="0" algn="l"/>
                  <a:tab pos="592931" algn="l"/>
                  <a:tab pos="929879" algn="l"/>
                  <a:tab pos="1266825" algn="l"/>
                  <a:tab pos="1603772" algn="l"/>
                  <a:tab pos="1940719" algn="l"/>
                  <a:tab pos="2277666" algn="l"/>
                  <a:tab pos="2614613" algn="l"/>
                  <a:tab pos="2951560" algn="l"/>
                  <a:tab pos="3288506" algn="l"/>
                  <a:tab pos="3625454" algn="l"/>
                  <a:tab pos="3962400" algn="l"/>
                  <a:tab pos="4299347" algn="l"/>
                  <a:tab pos="4636294" algn="l"/>
                  <a:tab pos="4973241" algn="l"/>
                  <a:tab pos="5310188" algn="l"/>
                  <a:tab pos="5647135" algn="l"/>
                  <a:tab pos="5984081" algn="l"/>
                  <a:tab pos="6321029" algn="l"/>
                  <a:tab pos="6657975" algn="l"/>
                  <a:tab pos="6994922" algn="l"/>
                </a:tabLst>
                <a:defRPr/>
              </a:pPr>
              <a:r>
                <a:rPr lang="pl-PL" b="1" dirty="0">
                  <a:solidFill>
                    <a:srgbClr val="1F497D"/>
                  </a:solidFill>
                  <a:latin typeface="Calibri"/>
                  <a:cs typeface="Arial" charset="0"/>
                </a:rPr>
                <a:t>45,2%</a:t>
              </a: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4860032" y="4853014"/>
              <a:ext cx="12028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tabLst>
                  <a:tab pos="0" algn="l"/>
                  <a:tab pos="592931" algn="l"/>
                  <a:tab pos="929879" algn="l"/>
                  <a:tab pos="1266825" algn="l"/>
                  <a:tab pos="1603772" algn="l"/>
                  <a:tab pos="1940719" algn="l"/>
                  <a:tab pos="2277666" algn="l"/>
                  <a:tab pos="2614613" algn="l"/>
                  <a:tab pos="2951560" algn="l"/>
                  <a:tab pos="3288506" algn="l"/>
                  <a:tab pos="3625454" algn="l"/>
                  <a:tab pos="3962400" algn="l"/>
                  <a:tab pos="4299347" algn="l"/>
                  <a:tab pos="4636294" algn="l"/>
                  <a:tab pos="4973241" algn="l"/>
                  <a:tab pos="5310188" algn="l"/>
                  <a:tab pos="5647135" algn="l"/>
                  <a:tab pos="5984081" algn="l"/>
                  <a:tab pos="6321029" algn="l"/>
                  <a:tab pos="6657975" algn="l"/>
                  <a:tab pos="6994922" algn="l"/>
                </a:tabLst>
                <a:defRPr/>
              </a:pPr>
              <a:r>
                <a:rPr lang="pl-PL" b="1" dirty="0">
                  <a:solidFill>
                    <a:srgbClr val="1F497D"/>
                  </a:solidFill>
                  <a:latin typeface="Calibri"/>
                  <a:cs typeface="Arial" charset="0"/>
                </a:rPr>
                <a:t>34,3%</a:t>
              </a:r>
            </a:p>
          </p:txBody>
        </p:sp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C6E7720-5F61-4918-A386-CD5F1F9C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60311B2-2D98-48B7-8CA6-131F7D386A78}" type="slidenum">
              <a:rPr lang="pl-PL" sz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6</a:t>
            </a:fld>
            <a:endParaRPr lang="pl-PL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9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670239"/>
              </p:ext>
            </p:extLst>
          </p:nvPr>
        </p:nvGraphicFramePr>
        <p:xfrm>
          <a:off x="196850" y="1989138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2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Liczba zabezpieczonych masowych imprez sportowych.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5F9B72AD-7F33-4105-81DD-FE46C404E38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60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971842"/>
              </p:ext>
            </p:extLst>
          </p:nvPr>
        </p:nvGraphicFramePr>
        <p:xfrm>
          <a:off x="179388" y="2205038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6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Liczba zaangażowanych policjantów do zabezpieczenia                                                           masowych  imprez sportowych.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25669717-F41D-48A2-920B-00CC5AA7418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61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357873" y="764704"/>
            <a:ext cx="8229600" cy="936104"/>
          </a:xfrm>
        </p:spPr>
        <p:txBody>
          <a:bodyPr/>
          <a:lstStyle/>
          <a:p>
            <a:br>
              <a:rPr lang="pl-PL" altLang="pl-PL" sz="2000" b="1" dirty="0"/>
            </a:b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Działania priorytetowe 2020 rok. </a:t>
            </a:r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296" y="1620389"/>
            <a:ext cx="8229600" cy="5112568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Wybory Prezydenckie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tura 28 czerwca, II tura 12 lipca.</a:t>
            </a:r>
          </a:p>
          <a:p>
            <a:pPr marL="0" indent="0" algn="ctr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Realizacja przedsięwzięć w formie akcji policyjnej pod kryptonimem „Belweder”.</a:t>
            </a:r>
          </a:p>
          <a:p>
            <a:pPr marL="0" indent="0" algn="ctr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Łącznie do działań skierowano 4 684 policjantów.</a:t>
            </a:r>
          </a:p>
          <a:p>
            <a:pPr marL="0" indent="0" algn="ctr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Realizacja zadań Policji związanych z zapobieganiem, przeciwdziałaniem                                i zwalczaniem COVID-19, wywołanej wirusem SARS-CoV-2. </a:t>
            </a:r>
          </a:p>
          <a:p>
            <a:pPr marL="0" indent="0" algn="ctr">
              <a:buNone/>
            </a:pPr>
            <a:endParaRPr lang="pl-PL" alt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Działania priorytetowe 2021 rok. </a:t>
            </a:r>
          </a:p>
          <a:p>
            <a:pPr marL="0" indent="0" algn="ctr">
              <a:buNone/>
            </a:pP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	Ukierunkowane zostały na realizację zadań w ramach COVID-19.</a:t>
            </a:r>
          </a:p>
          <a:p>
            <a:pPr marL="0" indent="0" algn="ctr">
              <a:buNone/>
            </a:pPr>
            <a:endParaRPr lang="pl-PL" alt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Realizacja innych zadań/przedsięwzięć uzależniona jest w głównej mierze,                      od ustanawiania określonych obostrzeń/nakazów/zakazów zawartych w normach prawnych dotyczących ogłoszonego stanu zagrożenia epidemicznego. </a:t>
            </a:r>
          </a:p>
          <a:p>
            <a:pPr marL="0" indent="0">
              <a:buNone/>
            </a:pPr>
            <a:endParaRPr lang="pl-PL" sz="2000" b="1" dirty="0"/>
          </a:p>
          <a:p>
            <a:pPr algn="ctr">
              <a:buNone/>
              <a:defRPr/>
            </a:pPr>
            <a:endParaRPr lang="pl-PL" sz="1800" dirty="0"/>
          </a:p>
        </p:txBody>
      </p:sp>
      <p:sp>
        <p:nvSpPr>
          <p:cNvPr id="2" name="Prostokąt 1"/>
          <p:cNvSpPr/>
          <p:nvPr/>
        </p:nvSpPr>
        <p:spPr>
          <a:xfrm>
            <a:off x="6804248" y="977393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48F1EBFF-A3E0-4A97-9391-BF38AA448D1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62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BA93E-B8D9-4132-8538-59226D49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br>
              <a:rPr lang="pl-PL" sz="1800" b="1" dirty="0"/>
            </a:br>
            <a:br>
              <a:rPr lang="pl-PL" sz="1800" b="1" dirty="0"/>
            </a:br>
            <a:br>
              <a:rPr lang="pl-PL" sz="1800" b="1" dirty="0"/>
            </a:b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Centrum Operacyjne KWP w Bydgoszczy, w związku z zagrożeniem COVID-19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stan na dzień 31.12.2020 r. </a:t>
            </a:r>
            <a:b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(rozpoczęcie realizacji zadań CO KWP 09.03.2020 r.)</a:t>
            </a:r>
            <a:br>
              <a:rPr lang="pl-PL" sz="1800" b="1" dirty="0"/>
            </a:br>
            <a:br>
              <a:rPr lang="pl-PL" dirty="0">
                <a:solidFill>
                  <a:srgbClr val="FF0000"/>
                </a:solidFill>
              </a:rPr>
            </a:b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B1045-F5CE-49D3-847F-6862D272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SPRAWDZENIA OSÓB NARASTAJĄCO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2 044 713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osób/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921 882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adresów,</a:t>
            </a: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6 861/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osób/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3 094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/adresów/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średnio na dobę. </a:t>
            </a:r>
          </a:p>
          <a:p>
            <a:pPr marL="0" indent="0" algn="ctr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SPRAWDZENIA MIEJSC I POJAZDÓW NARASTAJĄCO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Kontrola pojazdów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(154 pouczenia, 26 MKK),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Kontrola miejsc gromadzenia się osób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2 906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(1 768 pouczeń, 775 MKK,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363 wnioski do SR w tym 2 x Sąd dla Nieletnich),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Przemieszczanie się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1 730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(1 070 pouczeń, 415 MKK, 245 wniosków do SR),             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Zasłanianie twarzy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21 148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(9 529 pouczenia, 9 471 MKK, 2 148 wniosków do SR).</a:t>
            </a:r>
          </a:p>
          <a:p>
            <a:pPr lvl="0"/>
            <a:endParaRPr lang="pl-PL" sz="18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092280" y="980728"/>
            <a:ext cx="18982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Symbol zastępczy numeru slajdu 13">
            <a:extLst>
              <a:ext uri="{FF2B5EF4-FFF2-40B4-BE49-F238E27FC236}">
                <a16:creationId xmlns:a16="http://schemas.microsoft.com/office/drawing/2014/main" id="{F93997AF-BD20-4155-AF87-2B1864986E30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63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BA93E-B8D9-4132-8538-59226D49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REALIZACJA NARUSZEŃ, NAKAZÓW, ZAKAZÓW, LUB OGRANICZEŃ ZWIĄZANYCH Z ZAPOBIEGANIEM, PRZECIWDZIAŁANIEM I ZWALCZNIEM </a:t>
            </a:r>
            <a:b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COVID-19.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B1045-F5CE-49D3-847F-6862D272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l-PL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przekazanych notatek urzędowych do PIS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3 151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  (kwarantanna – 2 220, inne – 931),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wydanych decyzji administracyjnych przez PIS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(suma nałożonych grzywien 909 763 PLN).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NIEPRZEBYWANIE OSÓB NA KWARANTANNIE/ILOŚĆ WYSTĄPIEŃ</a:t>
            </a:r>
          </a:p>
          <a:p>
            <a:pPr marL="0" indent="0" algn="ctr"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Sanepid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– 3 164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osób,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Czynności wyjaśniające w sprawie o wykroczenie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– 1 609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Prokuratura (art. 160, 161, 165 § 1 kk)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– 26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osób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6804248" y="980728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782CFE46-4973-46BB-87DD-99B76715FDE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64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BA93E-B8D9-4132-8538-59226D49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REALIZACJA NARUSZEŃ, NAKAZÓW, ZAKAZÓW, LUB OGRANICZEŃ ZWIĄZANYCH Z ZAPOBIEGANIEM, PRZECIWDZIAŁANIEM I ZWALCZNIEM </a:t>
            </a:r>
            <a:b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COVID-19.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B1045-F5CE-49D3-847F-6862D272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96459"/>
            <a:ext cx="7355160" cy="4525963"/>
          </a:xfrm>
        </p:spPr>
        <p:txBody>
          <a:bodyPr/>
          <a:lstStyle/>
          <a:p>
            <a:pPr marL="0" indent="0" algn="ctr">
              <a:buNone/>
            </a:pPr>
            <a:endParaRPr lang="pl-PL" sz="2000" b="1" dirty="0"/>
          </a:p>
          <a:p>
            <a:pPr marL="0" indent="0" algn="ctr">
              <a:buNone/>
            </a:pPr>
            <a:endParaRPr lang="pl-PL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kontroli placówek handlowych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66 079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(w tym z PIS 3 534),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kontroli miejsc organizacji wesel 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315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(w tym z PIS 92),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   dane gromadzone od 21.08.2020 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kontroli miejsc organizacji dyskotek 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(w tym z PIS 18),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 dane gromadzone od 21.08.2020 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kontroli innych miejsc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49 864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(w tym z PIS 274),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      dane gromadzone od 19.08.2020 r.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br>
              <a:rPr lang="pl-PL" sz="1800" dirty="0"/>
            </a:b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6804248" y="980728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69B7E54F-36BD-4219-BBD2-F096EEE509D0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65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8C733-3908-4DA7-8577-D7174425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6" y="1412776"/>
            <a:ext cx="8229600" cy="1143000"/>
          </a:xfrm>
        </p:spPr>
        <p:txBody>
          <a:bodyPr/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F297D1-4C35-41BA-AD0D-1E330B5B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256584"/>
          </a:xfrm>
        </p:spPr>
        <p:txBody>
          <a:bodyPr/>
          <a:lstStyle/>
          <a:p>
            <a:pPr marL="0" lvl="0" indent="0">
              <a:buNone/>
            </a:pPr>
            <a:endParaRPr lang="pl-PL" sz="800" dirty="0"/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POLICJANCI KWARANTANNA</a:t>
            </a:r>
          </a:p>
          <a:p>
            <a:pPr marL="0" indent="0" algn="ctr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Łączna ogólna liczba policjantów objętych kwarantanną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1 454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Łączna liczba policjantów objętych kwarantanną w związku ze służbą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662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policjantów po kwarantannie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1 413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ZAKAŻONYCH POLICJANTÓW/PRACOWNIKÓW</a:t>
            </a:r>
          </a:p>
          <a:p>
            <a:pPr marL="0" indent="0" algn="ctr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781 (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tym 391 w związku ze służbą)/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OZDROWIAŁYCH POLICJANTÓW/PRACOWNIKÓW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720/98.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580112" y="917765"/>
            <a:ext cx="49511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E4AF3CD9-A136-4CB1-BB54-44D509DA077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66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C4B2A6F-48CF-438C-9B1E-1480089F35CE}"/>
              </a:ext>
            </a:extLst>
          </p:cNvPr>
          <p:cNvSpPr/>
          <p:nvPr/>
        </p:nvSpPr>
        <p:spPr>
          <a:xfrm>
            <a:off x="467544" y="1844824"/>
            <a:ext cx="8280920" cy="3234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Dane z systemu EWP 3.0 (Ewidencja Wjazdu do Polski)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 na dzień 31.12.2020 r. 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osób wprowadzonych do sytemu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22 977,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osób które zainstalowały aplikację „Kwarantanna domowa”–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4 567,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osób wykonujących wszystkie zadania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2 495,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osób, które nie wykonały 1 zadania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987,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osób, które nie wykonały 2 zadań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1 085,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osób po kwarantannie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412 053.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885924" y="980728"/>
            <a:ext cx="18982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BCA3B390-9909-4164-9E3D-B002D648142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67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2043112"/>
          </a:xfrm>
        </p:spPr>
        <p:txBody>
          <a:bodyPr/>
          <a:lstStyle/>
          <a:p>
            <a:pPr eaLnBrk="1" hangingPunct="1"/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KOMENDA  WOJEWÓDZKA  POLICJI                                                            W  BYDGOSZCZY</a:t>
            </a:r>
            <a:b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W Y D Z I A Ł     R U C H U     D R O G O W E G O</a:t>
            </a:r>
            <a:endParaRPr lang="pl-PL" alt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R-ka 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071938"/>
            <a:ext cx="29289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7" name="Symbol zastępczy numeru slajdu 13">
            <a:extLst>
              <a:ext uri="{FF2B5EF4-FFF2-40B4-BE49-F238E27FC236}">
                <a16:creationId xmlns:a16="http://schemas.microsoft.com/office/drawing/2014/main" id="{349BD50C-71A7-4A02-94A1-97C9826277D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68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16387" name="Tytuł 1"/>
          <p:cNvSpPr txBox="1">
            <a:spLocks/>
          </p:cNvSpPr>
          <p:nvPr/>
        </p:nvSpPr>
        <p:spPr bwMode="auto">
          <a:xfrm>
            <a:off x="11113" y="1285875"/>
            <a:ext cx="89296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WYPADKI DROGOWE, OFIARY ŚMIERTELNE I RANNI STYCZEŃ - GRUDZIEŃ 2020 r. </a:t>
            </a:r>
          </a:p>
        </p:txBody>
      </p:sp>
      <p:grpSp>
        <p:nvGrpSpPr>
          <p:cNvPr id="2" name="all"/>
          <p:cNvGrpSpPr/>
          <p:nvPr/>
        </p:nvGrpSpPr>
        <p:grpSpPr>
          <a:xfrm>
            <a:off x="1857356" y="2285992"/>
            <a:ext cx="7000924" cy="3643338"/>
            <a:chOff x="356318" y="1251756"/>
            <a:chExt cx="5777782" cy="2789520"/>
          </a:xfrm>
          <a:solidFill>
            <a:schemeClr val="bg1"/>
          </a:solidFill>
        </p:grpSpPr>
        <p:sp>
          <p:nvSpPr>
            <p:cNvPr id="10" name="0403"/>
            <p:cNvSpPr/>
            <p:nvPr/>
          </p:nvSpPr>
          <p:spPr>
            <a:xfrm>
              <a:off x="1468255" y="1779129"/>
              <a:ext cx="1488934" cy="952974"/>
            </a:xfrm>
            <a:custGeom>
              <a:avLst/>
              <a:gdLst/>
              <a:ahLst/>
              <a:cxnLst/>
              <a:rect l="0" t="0" r="0" b="0"/>
              <a:pathLst>
                <a:path w="3657601" h="2616201">
                  <a:moveTo>
                    <a:pt x="0" y="863600"/>
                  </a:moveTo>
                  <a:lnTo>
                    <a:pt x="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50800" y="850900"/>
                  </a:lnTo>
                  <a:lnTo>
                    <a:pt x="508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88900" y="850900"/>
                  </a:lnTo>
                  <a:lnTo>
                    <a:pt x="88900" y="850900"/>
                  </a:lnTo>
                  <a:lnTo>
                    <a:pt x="101600" y="850900"/>
                  </a:lnTo>
                  <a:lnTo>
                    <a:pt x="114300" y="850900"/>
                  </a:lnTo>
                  <a:lnTo>
                    <a:pt x="114300" y="850900"/>
                  </a:lnTo>
                  <a:lnTo>
                    <a:pt x="1397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52400" y="838200"/>
                  </a:lnTo>
                  <a:lnTo>
                    <a:pt x="152400" y="825500"/>
                  </a:lnTo>
                  <a:lnTo>
                    <a:pt x="127000" y="825500"/>
                  </a:lnTo>
                  <a:lnTo>
                    <a:pt x="127000" y="812800"/>
                  </a:lnTo>
                  <a:lnTo>
                    <a:pt x="127000" y="800100"/>
                  </a:lnTo>
                  <a:lnTo>
                    <a:pt x="1270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77800" y="800100"/>
                  </a:lnTo>
                  <a:lnTo>
                    <a:pt x="177800" y="800100"/>
                  </a:lnTo>
                  <a:lnTo>
                    <a:pt x="190500" y="812800"/>
                  </a:lnTo>
                  <a:lnTo>
                    <a:pt x="190500" y="800100"/>
                  </a:lnTo>
                  <a:lnTo>
                    <a:pt x="203200" y="7874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28600" y="736600"/>
                  </a:lnTo>
                  <a:lnTo>
                    <a:pt x="241300" y="736600"/>
                  </a:lnTo>
                  <a:lnTo>
                    <a:pt x="266700" y="673100"/>
                  </a:lnTo>
                  <a:lnTo>
                    <a:pt x="254000" y="673100"/>
                  </a:lnTo>
                  <a:lnTo>
                    <a:pt x="254000" y="660400"/>
                  </a:lnTo>
                  <a:lnTo>
                    <a:pt x="254000" y="660400"/>
                  </a:lnTo>
                  <a:lnTo>
                    <a:pt x="266700" y="6604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17500" y="622300"/>
                  </a:lnTo>
                  <a:lnTo>
                    <a:pt x="330200" y="622300"/>
                  </a:lnTo>
                  <a:lnTo>
                    <a:pt x="330200" y="635000"/>
                  </a:lnTo>
                  <a:lnTo>
                    <a:pt x="355600" y="635000"/>
                  </a:lnTo>
                  <a:lnTo>
                    <a:pt x="355600" y="635000"/>
                  </a:lnTo>
                  <a:lnTo>
                    <a:pt x="381000" y="635000"/>
                  </a:lnTo>
                  <a:lnTo>
                    <a:pt x="3937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81000" y="571500"/>
                  </a:lnTo>
                  <a:lnTo>
                    <a:pt x="406400" y="571500"/>
                  </a:lnTo>
                  <a:lnTo>
                    <a:pt x="419100" y="571500"/>
                  </a:lnTo>
                  <a:lnTo>
                    <a:pt x="419100" y="558800"/>
                  </a:lnTo>
                  <a:lnTo>
                    <a:pt x="431800" y="558800"/>
                  </a:lnTo>
                  <a:lnTo>
                    <a:pt x="431800" y="558800"/>
                  </a:lnTo>
                  <a:lnTo>
                    <a:pt x="444500" y="571500"/>
                  </a:lnTo>
                  <a:lnTo>
                    <a:pt x="444500" y="571500"/>
                  </a:lnTo>
                  <a:lnTo>
                    <a:pt x="457200" y="571500"/>
                  </a:lnTo>
                  <a:lnTo>
                    <a:pt x="457200" y="558800"/>
                  </a:lnTo>
                  <a:lnTo>
                    <a:pt x="469900" y="558800"/>
                  </a:lnTo>
                  <a:lnTo>
                    <a:pt x="482600" y="558800"/>
                  </a:lnTo>
                  <a:lnTo>
                    <a:pt x="495300" y="558800"/>
                  </a:lnTo>
                  <a:lnTo>
                    <a:pt x="508000" y="546100"/>
                  </a:lnTo>
                  <a:lnTo>
                    <a:pt x="508000" y="546100"/>
                  </a:lnTo>
                  <a:lnTo>
                    <a:pt x="508000" y="533400"/>
                  </a:lnTo>
                  <a:lnTo>
                    <a:pt x="520700" y="533400"/>
                  </a:lnTo>
                  <a:lnTo>
                    <a:pt x="5461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71500" y="4953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84200" y="457200"/>
                  </a:lnTo>
                  <a:lnTo>
                    <a:pt x="596900" y="457200"/>
                  </a:lnTo>
                  <a:lnTo>
                    <a:pt x="584200" y="444500"/>
                  </a:lnTo>
                  <a:lnTo>
                    <a:pt x="584200" y="444500"/>
                  </a:lnTo>
                  <a:lnTo>
                    <a:pt x="596900" y="444500"/>
                  </a:lnTo>
                  <a:lnTo>
                    <a:pt x="609600" y="431800"/>
                  </a:lnTo>
                  <a:lnTo>
                    <a:pt x="596900" y="431800"/>
                  </a:lnTo>
                  <a:lnTo>
                    <a:pt x="596900" y="419100"/>
                  </a:lnTo>
                  <a:lnTo>
                    <a:pt x="495300" y="406400"/>
                  </a:lnTo>
                  <a:lnTo>
                    <a:pt x="495300" y="419100"/>
                  </a:lnTo>
                  <a:lnTo>
                    <a:pt x="444500" y="406400"/>
                  </a:lnTo>
                  <a:lnTo>
                    <a:pt x="444500" y="393700"/>
                  </a:lnTo>
                  <a:lnTo>
                    <a:pt x="444500" y="393700"/>
                  </a:lnTo>
                  <a:lnTo>
                    <a:pt x="431800" y="406400"/>
                  </a:lnTo>
                  <a:lnTo>
                    <a:pt x="419100" y="406400"/>
                  </a:lnTo>
                  <a:lnTo>
                    <a:pt x="406400" y="406400"/>
                  </a:lnTo>
                  <a:lnTo>
                    <a:pt x="393700" y="4064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93700" y="355600"/>
                  </a:lnTo>
                  <a:lnTo>
                    <a:pt x="406400" y="355600"/>
                  </a:lnTo>
                  <a:lnTo>
                    <a:pt x="406400" y="342900"/>
                  </a:lnTo>
                  <a:lnTo>
                    <a:pt x="419100" y="342900"/>
                  </a:lnTo>
                  <a:lnTo>
                    <a:pt x="431800" y="330200"/>
                  </a:lnTo>
                  <a:lnTo>
                    <a:pt x="431800" y="3302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57200" y="317500"/>
                  </a:lnTo>
                  <a:lnTo>
                    <a:pt x="457200" y="304800"/>
                  </a:lnTo>
                  <a:lnTo>
                    <a:pt x="469900" y="304800"/>
                  </a:lnTo>
                  <a:lnTo>
                    <a:pt x="469900" y="292100"/>
                  </a:lnTo>
                  <a:lnTo>
                    <a:pt x="469900" y="292100"/>
                  </a:lnTo>
                  <a:lnTo>
                    <a:pt x="482600" y="292100"/>
                  </a:lnTo>
                  <a:lnTo>
                    <a:pt x="495300" y="292100"/>
                  </a:lnTo>
                  <a:lnTo>
                    <a:pt x="508000" y="292100"/>
                  </a:lnTo>
                  <a:lnTo>
                    <a:pt x="508000" y="279400"/>
                  </a:lnTo>
                  <a:lnTo>
                    <a:pt x="520700" y="279400"/>
                  </a:lnTo>
                  <a:lnTo>
                    <a:pt x="533400" y="292100"/>
                  </a:lnTo>
                  <a:lnTo>
                    <a:pt x="533400" y="292100"/>
                  </a:lnTo>
                  <a:lnTo>
                    <a:pt x="546100" y="292100"/>
                  </a:lnTo>
                  <a:lnTo>
                    <a:pt x="558800" y="292100"/>
                  </a:lnTo>
                  <a:lnTo>
                    <a:pt x="571500" y="279400"/>
                  </a:lnTo>
                  <a:lnTo>
                    <a:pt x="571500" y="279400"/>
                  </a:lnTo>
                  <a:lnTo>
                    <a:pt x="571500" y="266700"/>
                  </a:lnTo>
                  <a:lnTo>
                    <a:pt x="571500" y="266700"/>
                  </a:lnTo>
                  <a:lnTo>
                    <a:pt x="571500" y="254000"/>
                  </a:lnTo>
                  <a:lnTo>
                    <a:pt x="584200" y="254000"/>
                  </a:lnTo>
                  <a:lnTo>
                    <a:pt x="584200" y="254000"/>
                  </a:lnTo>
                  <a:lnTo>
                    <a:pt x="584200" y="241300"/>
                  </a:lnTo>
                  <a:lnTo>
                    <a:pt x="558800" y="241300"/>
                  </a:lnTo>
                  <a:lnTo>
                    <a:pt x="571500" y="228600"/>
                  </a:lnTo>
                  <a:lnTo>
                    <a:pt x="584200" y="228600"/>
                  </a:lnTo>
                  <a:lnTo>
                    <a:pt x="596900" y="215900"/>
                  </a:lnTo>
                  <a:lnTo>
                    <a:pt x="596900" y="215900"/>
                  </a:lnTo>
                  <a:lnTo>
                    <a:pt x="609600" y="215900"/>
                  </a:lnTo>
                  <a:lnTo>
                    <a:pt x="609600" y="215900"/>
                  </a:lnTo>
                  <a:lnTo>
                    <a:pt x="622300" y="215900"/>
                  </a:lnTo>
                  <a:lnTo>
                    <a:pt x="622300" y="215900"/>
                  </a:lnTo>
                  <a:lnTo>
                    <a:pt x="635000" y="215900"/>
                  </a:lnTo>
                  <a:lnTo>
                    <a:pt x="647700" y="215900"/>
                  </a:lnTo>
                  <a:lnTo>
                    <a:pt x="660400" y="215900"/>
                  </a:lnTo>
                  <a:lnTo>
                    <a:pt x="660400" y="1905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90500"/>
                  </a:lnTo>
                  <a:lnTo>
                    <a:pt x="698500" y="190500"/>
                  </a:lnTo>
                  <a:lnTo>
                    <a:pt x="711200" y="190500"/>
                  </a:lnTo>
                  <a:lnTo>
                    <a:pt x="723900" y="177800"/>
                  </a:lnTo>
                  <a:lnTo>
                    <a:pt x="723900" y="177800"/>
                  </a:lnTo>
                  <a:lnTo>
                    <a:pt x="749300" y="177800"/>
                  </a:lnTo>
                  <a:lnTo>
                    <a:pt x="774700" y="177800"/>
                  </a:lnTo>
                  <a:lnTo>
                    <a:pt x="774700" y="177800"/>
                  </a:lnTo>
                  <a:lnTo>
                    <a:pt x="787400" y="165100"/>
                  </a:lnTo>
                  <a:lnTo>
                    <a:pt x="800100" y="165100"/>
                  </a:lnTo>
                  <a:lnTo>
                    <a:pt x="800100" y="152400"/>
                  </a:lnTo>
                  <a:lnTo>
                    <a:pt x="787400" y="152400"/>
                  </a:lnTo>
                  <a:lnTo>
                    <a:pt x="800100" y="139700"/>
                  </a:lnTo>
                  <a:lnTo>
                    <a:pt x="825500" y="127000"/>
                  </a:lnTo>
                  <a:lnTo>
                    <a:pt x="825500" y="127000"/>
                  </a:lnTo>
                  <a:lnTo>
                    <a:pt x="850900" y="139700"/>
                  </a:lnTo>
                  <a:lnTo>
                    <a:pt x="850900" y="127000"/>
                  </a:lnTo>
                  <a:lnTo>
                    <a:pt x="876300" y="127000"/>
                  </a:lnTo>
                  <a:lnTo>
                    <a:pt x="889000" y="139700"/>
                  </a:lnTo>
                  <a:lnTo>
                    <a:pt x="977900" y="152400"/>
                  </a:lnTo>
                  <a:lnTo>
                    <a:pt x="977900" y="139700"/>
                  </a:lnTo>
                  <a:lnTo>
                    <a:pt x="977900" y="139700"/>
                  </a:lnTo>
                  <a:lnTo>
                    <a:pt x="990600" y="139700"/>
                  </a:lnTo>
                  <a:lnTo>
                    <a:pt x="1041400" y="50800"/>
                  </a:lnTo>
                  <a:lnTo>
                    <a:pt x="1028700" y="381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079500" y="0"/>
                  </a:lnTo>
                  <a:lnTo>
                    <a:pt x="1092200" y="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30300" y="25400"/>
                  </a:lnTo>
                  <a:lnTo>
                    <a:pt x="1143000" y="254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44600" y="38100"/>
                  </a:lnTo>
                  <a:lnTo>
                    <a:pt x="1244600" y="38100"/>
                  </a:lnTo>
                  <a:lnTo>
                    <a:pt x="1244600" y="50800"/>
                  </a:lnTo>
                  <a:lnTo>
                    <a:pt x="1244600" y="50800"/>
                  </a:lnTo>
                  <a:lnTo>
                    <a:pt x="1270000" y="508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38100"/>
                  </a:lnTo>
                  <a:lnTo>
                    <a:pt x="1308100" y="25400"/>
                  </a:lnTo>
                  <a:lnTo>
                    <a:pt x="1308100" y="38100"/>
                  </a:lnTo>
                  <a:lnTo>
                    <a:pt x="1320800" y="38100"/>
                  </a:lnTo>
                  <a:lnTo>
                    <a:pt x="13208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46200" y="38100"/>
                  </a:lnTo>
                  <a:lnTo>
                    <a:pt x="1346200" y="38100"/>
                  </a:lnTo>
                  <a:lnTo>
                    <a:pt x="1358900" y="508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76200"/>
                  </a:lnTo>
                  <a:lnTo>
                    <a:pt x="1397000" y="762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09700" y="1016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22400" y="127000"/>
                  </a:lnTo>
                  <a:lnTo>
                    <a:pt x="1435100" y="127000"/>
                  </a:lnTo>
                  <a:lnTo>
                    <a:pt x="1435100" y="127000"/>
                  </a:lnTo>
                  <a:lnTo>
                    <a:pt x="1447800" y="1270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39700"/>
                  </a:lnTo>
                  <a:lnTo>
                    <a:pt x="1485900" y="127000"/>
                  </a:lnTo>
                  <a:lnTo>
                    <a:pt x="1498600" y="127000"/>
                  </a:lnTo>
                  <a:lnTo>
                    <a:pt x="1498600" y="139700"/>
                  </a:lnTo>
                  <a:lnTo>
                    <a:pt x="1498600" y="139700"/>
                  </a:lnTo>
                  <a:lnTo>
                    <a:pt x="1498600" y="127000"/>
                  </a:lnTo>
                  <a:lnTo>
                    <a:pt x="1511300" y="139700"/>
                  </a:lnTo>
                  <a:lnTo>
                    <a:pt x="15113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87500" y="127000"/>
                  </a:lnTo>
                  <a:lnTo>
                    <a:pt x="1600200" y="139700"/>
                  </a:lnTo>
                  <a:lnTo>
                    <a:pt x="1600200" y="1270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52400"/>
                  </a:lnTo>
                  <a:lnTo>
                    <a:pt x="1625600" y="152400"/>
                  </a:lnTo>
                  <a:lnTo>
                    <a:pt x="1625600" y="139700"/>
                  </a:lnTo>
                  <a:lnTo>
                    <a:pt x="1638300" y="139700"/>
                  </a:lnTo>
                  <a:lnTo>
                    <a:pt x="1638300" y="139700"/>
                  </a:lnTo>
                  <a:lnTo>
                    <a:pt x="1651000" y="139700"/>
                  </a:lnTo>
                  <a:lnTo>
                    <a:pt x="1651000" y="139700"/>
                  </a:lnTo>
                  <a:lnTo>
                    <a:pt x="1638300" y="1397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27000"/>
                  </a:lnTo>
                  <a:lnTo>
                    <a:pt x="1663700" y="1270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14300"/>
                  </a:lnTo>
                  <a:lnTo>
                    <a:pt x="1651000" y="114300"/>
                  </a:lnTo>
                  <a:lnTo>
                    <a:pt x="1663700" y="101600"/>
                  </a:lnTo>
                  <a:lnTo>
                    <a:pt x="16764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701800" y="101600"/>
                  </a:lnTo>
                  <a:lnTo>
                    <a:pt x="1689100" y="101600"/>
                  </a:lnTo>
                  <a:lnTo>
                    <a:pt x="1701800" y="114300"/>
                  </a:lnTo>
                  <a:lnTo>
                    <a:pt x="1701800" y="114300"/>
                  </a:lnTo>
                  <a:lnTo>
                    <a:pt x="1714500" y="114300"/>
                  </a:lnTo>
                  <a:lnTo>
                    <a:pt x="1727200" y="1016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39900" y="88900"/>
                  </a:lnTo>
                  <a:lnTo>
                    <a:pt x="1739900" y="76200"/>
                  </a:lnTo>
                  <a:lnTo>
                    <a:pt x="1739900" y="76200"/>
                  </a:lnTo>
                  <a:lnTo>
                    <a:pt x="1752600" y="76200"/>
                  </a:lnTo>
                  <a:lnTo>
                    <a:pt x="1765300" y="76200"/>
                  </a:lnTo>
                  <a:lnTo>
                    <a:pt x="1778000" y="63500"/>
                  </a:lnTo>
                  <a:lnTo>
                    <a:pt x="1790700" y="76200"/>
                  </a:lnTo>
                  <a:lnTo>
                    <a:pt x="1803400" y="76200"/>
                  </a:lnTo>
                  <a:lnTo>
                    <a:pt x="1803400" y="76200"/>
                  </a:lnTo>
                  <a:lnTo>
                    <a:pt x="1816100" y="76200"/>
                  </a:lnTo>
                  <a:lnTo>
                    <a:pt x="1816100" y="889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28800" y="76200"/>
                  </a:lnTo>
                  <a:lnTo>
                    <a:pt x="1854200" y="76200"/>
                  </a:lnTo>
                  <a:lnTo>
                    <a:pt x="1854200" y="76200"/>
                  </a:lnTo>
                  <a:lnTo>
                    <a:pt x="1854200" y="63500"/>
                  </a:lnTo>
                  <a:lnTo>
                    <a:pt x="1866900" y="63500"/>
                  </a:lnTo>
                  <a:lnTo>
                    <a:pt x="1879600" y="63500"/>
                  </a:lnTo>
                  <a:lnTo>
                    <a:pt x="1879600" y="63500"/>
                  </a:lnTo>
                  <a:lnTo>
                    <a:pt x="1892300" y="635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66900" y="76200"/>
                  </a:lnTo>
                  <a:lnTo>
                    <a:pt x="1841500" y="76200"/>
                  </a:lnTo>
                  <a:lnTo>
                    <a:pt x="1841500" y="88900"/>
                  </a:lnTo>
                  <a:lnTo>
                    <a:pt x="1828800" y="88900"/>
                  </a:lnTo>
                  <a:lnTo>
                    <a:pt x="1828800" y="101600"/>
                  </a:lnTo>
                  <a:lnTo>
                    <a:pt x="1841500" y="88900"/>
                  </a:lnTo>
                  <a:lnTo>
                    <a:pt x="18669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76200"/>
                  </a:lnTo>
                  <a:lnTo>
                    <a:pt x="1879600" y="76200"/>
                  </a:lnTo>
                  <a:lnTo>
                    <a:pt x="1879600" y="76200"/>
                  </a:lnTo>
                  <a:lnTo>
                    <a:pt x="1892300" y="76200"/>
                  </a:lnTo>
                  <a:lnTo>
                    <a:pt x="1892300" y="63500"/>
                  </a:lnTo>
                  <a:lnTo>
                    <a:pt x="1892300" y="63500"/>
                  </a:lnTo>
                  <a:lnTo>
                    <a:pt x="1892300" y="88900"/>
                  </a:lnTo>
                  <a:lnTo>
                    <a:pt x="1905000" y="889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43100" y="127000"/>
                  </a:lnTo>
                  <a:lnTo>
                    <a:pt x="1943100" y="127000"/>
                  </a:lnTo>
                  <a:lnTo>
                    <a:pt x="1943100" y="139700"/>
                  </a:lnTo>
                  <a:lnTo>
                    <a:pt x="1943100" y="139700"/>
                  </a:lnTo>
                  <a:lnTo>
                    <a:pt x="1930400" y="152400"/>
                  </a:lnTo>
                  <a:lnTo>
                    <a:pt x="1930400" y="165100"/>
                  </a:lnTo>
                  <a:lnTo>
                    <a:pt x="1930400" y="165100"/>
                  </a:lnTo>
                  <a:lnTo>
                    <a:pt x="1917700" y="190500"/>
                  </a:lnTo>
                  <a:lnTo>
                    <a:pt x="1930400" y="190500"/>
                  </a:lnTo>
                  <a:lnTo>
                    <a:pt x="1943100" y="190500"/>
                  </a:lnTo>
                  <a:lnTo>
                    <a:pt x="1955800" y="190500"/>
                  </a:lnTo>
                  <a:lnTo>
                    <a:pt x="1943100" y="203200"/>
                  </a:lnTo>
                  <a:lnTo>
                    <a:pt x="1955800" y="203200"/>
                  </a:lnTo>
                  <a:lnTo>
                    <a:pt x="1968500" y="203200"/>
                  </a:lnTo>
                  <a:lnTo>
                    <a:pt x="19558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19685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41300"/>
                  </a:lnTo>
                  <a:lnTo>
                    <a:pt x="1968500" y="241300"/>
                  </a:lnTo>
                  <a:lnTo>
                    <a:pt x="1981200" y="228600"/>
                  </a:lnTo>
                  <a:lnTo>
                    <a:pt x="1981200" y="228600"/>
                  </a:lnTo>
                  <a:lnTo>
                    <a:pt x="1981200" y="241300"/>
                  </a:lnTo>
                  <a:lnTo>
                    <a:pt x="1993900" y="241300"/>
                  </a:lnTo>
                  <a:lnTo>
                    <a:pt x="1981200" y="241300"/>
                  </a:lnTo>
                  <a:lnTo>
                    <a:pt x="19812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79400"/>
                  </a:lnTo>
                  <a:lnTo>
                    <a:pt x="1993900" y="279400"/>
                  </a:lnTo>
                  <a:lnTo>
                    <a:pt x="2006600" y="2794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17500"/>
                  </a:lnTo>
                  <a:lnTo>
                    <a:pt x="2019300" y="317500"/>
                  </a:lnTo>
                  <a:lnTo>
                    <a:pt x="2019300" y="3175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06600" y="342900"/>
                  </a:lnTo>
                  <a:lnTo>
                    <a:pt x="2006600" y="342900"/>
                  </a:lnTo>
                  <a:lnTo>
                    <a:pt x="2019300" y="342900"/>
                  </a:lnTo>
                  <a:lnTo>
                    <a:pt x="2019300" y="355600"/>
                  </a:lnTo>
                  <a:lnTo>
                    <a:pt x="2044700" y="368300"/>
                  </a:lnTo>
                  <a:lnTo>
                    <a:pt x="2032000" y="368300"/>
                  </a:lnTo>
                  <a:lnTo>
                    <a:pt x="2044700" y="368300"/>
                  </a:lnTo>
                  <a:lnTo>
                    <a:pt x="2044700" y="381000"/>
                  </a:lnTo>
                  <a:lnTo>
                    <a:pt x="2032000" y="381000"/>
                  </a:lnTo>
                  <a:lnTo>
                    <a:pt x="2019300" y="393700"/>
                  </a:lnTo>
                  <a:lnTo>
                    <a:pt x="2032000" y="393700"/>
                  </a:lnTo>
                  <a:lnTo>
                    <a:pt x="2032000" y="393700"/>
                  </a:lnTo>
                  <a:lnTo>
                    <a:pt x="2044700" y="393700"/>
                  </a:lnTo>
                  <a:lnTo>
                    <a:pt x="2044700" y="406400"/>
                  </a:lnTo>
                  <a:lnTo>
                    <a:pt x="2044700" y="393700"/>
                  </a:lnTo>
                  <a:lnTo>
                    <a:pt x="2057400" y="393700"/>
                  </a:lnTo>
                  <a:lnTo>
                    <a:pt x="2057400" y="381000"/>
                  </a:lnTo>
                  <a:lnTo>
                    <a:pt x="2082800" y="381000"/>
                  </a:lnTo>
                  <a:lnTo>
                    <a:pt x="2095500" y="381000"/>
                  </a:lnTo>
                  <a:lnTo>
                    <a:pt x="2108200" y="381000"/>
                  </a:lnTo>
                  <a:lnTo>
                    <a:pt x="2108200" y="368300"/>
                  </a:lnTo>
                  <a:lnTo>
                    <a:pt x="2120900" y="368300"/>
                  </a:lnTo>
                  <a:lnTo>
                    <a:pt x="2120900" y="368300"/>
                  </a:lnTo>
                  <a:lnTo>
                    <a:pt x="2133600" y="381000"/>
                  </a:lnTo>
                  <a:lnTo>
                    <a:pt x="2184400" y="381000"/>
                  </a:lnTo>
                  <a:lnTo>
                    <a:pt x="2184400" y="368300"/>
                  </a:lnTo>
                  <a:lnTo>
                    <a:pt x="2184400" y="368300"/>
                  </a:lnTo>
                  <a:lnTo>
                    <a:pt x="2197100" y="368300"/>
                  </a:lnTo>
                  <a:lnTo>
                    <a:pt x="2235200" y="381000"/>
                  </a:lnTo>
                  <a:lnTo>
                    <a:pt x="2235200" y="381000"/>
                  </a:lnTo>
                  <a:lnTo>
                    <a:pt x="2260600" y="381000"/>
                  </a:lnTo>
                  <a:lnTo>
                    <a:pt x="2260600" y="381000"/>
                  </a:lnTo>
                  <a:lnTo>
                    <a:pt x="2273300" y="381000"/>
                  </a:lnTo>
                  <a:lnTo>
                    <a:pt x="2273300" y="381000"/>
                  </a:lnTo>
                  <a:lnTo>
                    <a:pt x="2286000" y="381000"/>
                  </a:lnTo>
                  <a:lnTo>
                    <a:pt x="2286000" y="393700"/>
                  </a:lnTo>
                  <a:lnTo>
                    <a:pt x="2286000" y="393700"/>
                  </a:lnTo>
                  <a:lnTo>
                    <a:pt x="2298700" y="381000"/>
                  </a:lnTo>
                  <a:lnTo>
                    <a:pt x="2324100" y="393700"/>
                  </a:lnTo>
                  <a:lnTo>
                    <a:pt x="2324100" y="406400"/>
                  </a:lnTo>
                  <a:lnTo>
                    <a:pt x="2349500" y="406400"/>
                  </a:lnTo>
                  <a:lnTo>
                    <a:pt x="2362200" y="393700"/>
                  </a:lnTo>
                  <a:lnTo>
                    <a:pt x="2387600" y="393700"/>
                  </a:lnTo>
                  <a:lnTo>
                    <a:pt x="2387600" y="393700"/>
                  </a:lnTo>
                  <a:lnTo>
                    <a:pt x="2400300" y="393700"/>
                  </a:lnTo>
                  <a:lnTo>
                    <a:pt x="2400300" y="393700"/>
                  </a:lnTo>
                  <a:lnTo>
                    <a:pt x="2413000" y="393700"/>
                  </a:lnTo>
                  <a:lnTo>
                    <a:pt x="2425700" y="393700"/>
                  </a:lnTo>
                  <a:lnTo>
                    <a:pt x="2425700" y="393700"/>
                  </a:lnTo>
                  <a:lnTo>
                    <a:pt x="2425700" y="406400"/>
                  </a:lnTo>
                  <a:lnTo>
                    <a:pt x="2451100" y="406400"/>
                  </a:lnTo>
                  <a:lnTo>
                    <a:pt x="2438400" y="406400"/>
                  </a:lnTo>
                  <a:lnTo>
                    <a:pt x="2438400" y="406400"/>
                  </a:lnTo>
                  <a:lnTo>
                    <a:pt x="24511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31800"/>
                  </a:lnTo>
                  <a:lnTo>
                    <a:pt x="2476500" y="431800"/>
                  </a:lnTo>
                  <a:lnTo>
                    <a:pt x="2489200" y="431800"/>
                  </a:lnTo>
                  <a:lnTo>
                    <a:pt x="2501900" y="431800"/>
                  </a:lnTo>
                  <a:lnTo>
                    <a:pt x="2514600" y="444500"/>
                  </a:lnTo>
                  <a:lnTo>
                    <a:pt x="2527300" y="457200"/>
                  </a:lnTo>
                  <a:lnTo>
                    <a:pt x="2527300" y="457200"/>
                  </a:lnTo>
                  <a:lnTo>
                    <a:pt x="2540000" y="457200"/>
                  </a:lnTo>
                  <a:lnTo>
                    <a:pt x="2540000" y="4699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40000" y="4699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95300"/>
                  </a:lnTo>
                  <a:lnTo>
                    <a:pt x="2514600" y="495300"/>
                  </a:lnTo>
                  <a:lnTo>
                    <a:pt x="2501900" y="4953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01900" y="533400"/>
                  </a:lnTo>
                  <a:lnTo>
                    <a:pt x="2489200" y="546100"/>
                  </a:lnTo>
                  <a:lnTo>
                    <a:pt x="2476500" y="546100"/>
                  </a:lnTo>
                  <a:lnTo>
                    <a:pt x="2476500" y="546100"/>
                  </a:lnTo>
                  <a:lnTo>
                    <a:pt x="2476500" y="533400"/>
                  </a:lnTo>
                  <a:lnTo>
                    <a:pt x="2476500" y="546100"/>
                  </a:lnTo>
                  <a:lnTo>
                    <a:pt x="2463800" y="546100"/>
                  </a:lnTo>
                  <a:lnTo>
                    <a:pt x="2463800" y="546100"/>
                  </a:lnTo>
                  <a:lnTo>
                    <a:pt x="2349500" y="533400"/>
                  </a:lnTo>
                  <a:lnTo>
                    <a:pt x="2349500" y="533400"/>
                  </a:lnTo>
                  <a:lnTo>
                    <a:pt x="2362200" y="533400"/>
                  </a:lnTo>
                  <a:lnTo>
                    <a:pt x="2336800" y="546100"/>
                  </a:lnTo>
                  <a:lnTo>
                    <a:pt x="2349500" y="546100"/>
                  </a:lnTo>
                  <a:lnTo>
                    <a:pt x="2349500" y="546100"/>
                  </a:lnTo>
                  <a:lnTo>
                    <a:pt x="2362200" y="546100"/>
                  </a:lnTo>
                  <a:lnTo>
                    <a:pt x="2362200" y="558800"/>
                  </a:lnTo>
                  <a:lnTo>
                    <a:pt x="2362200" y="558800"/>
                  </a:lnTo>
                  <a:lnTo>
                    <a:pt x="2387600" y="558800"/>
                  </a:lnTo>
                  <a:lnTo>
                    <a:pt x="2400300" y="558800"/>
                  </a:lnTo>
                  <a:lnTo>
                    <a:pt x="2413000" y="558800"/>
                  </a:lnTo>
                  <a:lnTo>
                    <a:pt x="2413000" y="584200"/>
                  </a:lnTo>
                  <a:lnTo>
                    <a:pt x="2425700" y="584200"/>
                  </a:lnTo>
                  <a:lnTo>
                    <a:pt x="2425700" y="584200"/>
                  </a:lnTo>
                  <a:lnTo>
                    <a:pt x="2451100" y="584200"/>
                  </a:lnTo>
                  <a:lnTo>
                    <a:pt x="2451100" y="584200"/>
                  </a:lnTo>
                  <a:lnTo>
                    <a:pt x="2451100" y="596900"/>
                  </a:lnTo>
                  <a:lnTo>
                    <a:pt x="2451100" y="609600"/>
                  </a:lnTo>
                  <a:lnTo>
                    <a:pt x="2451100" y="596900"/>
                  </a:lnTo>
                  <a:lnTo>
                    <a:pt x="2451100" y="596900"/>
                  </a:lnTo>
                  <a:lnTo>
                    <a:pt x="2438400" y="596900"/>
                  </a:lnTo>
                  <a:lnTo>
                    <a:pt x="2425700" y="596900"/>
                  </a:lnTo>
                  <a:lnTo>
                    <a:pt x="2400300" y="609600"/>
                  </a:lnTo>
                  <a:lnTo>
                    <a:pt x="2400300" y="609600"/>
                  </a:lnTo>
                  <a:lnTo>
                    <a:pt x="2387600" y="609600"/>
                  </a:lnTo>
                  <a:lnTo>
                    <a:pt x="2387600" y="622300"/>
                  </a:lnTo>
                  <a:lnTo>
                    <a:pt x="2387600" y="622300"/>
                  </a:lnTo>
                  <a:lnTo>
                    <a:pt x="2374900" y="622300"/>
                  </a:lnTo>
                  <a:lnTo>
                    <a:pt x="2374900" y="6223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477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74900" y="660400"/>
                  </a:lnTo>
                  <a:lnTo>
                    <a:pt x="2400300" y="647700"/>
                  </a:lnTo>
                  <a:lnTo>
                    <a:pt x="2425700" y="647700"/>
                  </a:lnTo>
                  <a:lnTo>
                    <a:pt x="2438400" y="660400"/>
                  </a:lnTo>
                  <a:lnTo>
                    <a:pt x="2463800" y="673100"/>
                  </a:lnTo>
                  <a:lnTo>
                    <a:pt x="2489200" y="660400"/>
                  </a:lnTo>
                  <a:lnTo>
                    <a:pt x="2489200" y="660400"/>
                  </a:lnTo>
                  <a:lnTo>
                    <a:pt x="2501900" y="673100"/>
                  </a:lnTo>
                  <a:lnTo>
                    <a:pt x="2514600" y="673100"/>
                  </a:lnTo>
                  <a:lnTo>
                    <a:pt x="2514600" y="673100"/>
                  </a:lnTo>
                  <a:lnTo>
                    <a:pt x="2527300" y="673100"/>
                  </a:lnTo>
                  <a:lnTo>
                    <a:pt x="2540000" y="685800"/>
                  </a:lnTo>
                  <a:lnTo>
                    <a:pt x="2540000" y="685800"/>
                  </a:lnTo>
                  <a:lnTo>
                    <a:pt x="2552700" y="685800"/>
                  </a:lnTo>
                  <a:lnTo>
                    <a:pt x="2552700" y="673100"/>
                  </a:lnTo>
                  <a:lnTo>
                    <a:pt x="2540000" y="673100"/>
                  </a:lnTo>
                  <a:lnTo>
                    <a:pt x="2552700" y="673100"/>
                  </a:lnTo>
                  <a:lnTo>
                    <a:pt x="2552700" y="673100"/>
                  </a:lnTo>
                  <a:lnTo>
                    <a:pt x="2565400" y="6731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603500" y="660400"/>
                  </a:lnTo>
                  <a:lnTo>
                    <a:pt x="2616200" y="647700"/>
                  </a:lnTo>
                  <a:lnTo>
                    <a:pt x="2616200" y="6604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54300" y="673100"/>
                  </a:lnTo>
                  <a:lnTo>
                    <a:pt x="26543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679700" y="685800"/>
                  </a:lnTo>
                  <a:lnTo>
                    <a:pt x="2679700" y="698500"/>
                  </a:lnTo>
                  <a:lnTo>
                    <a:pt x="2692400" y="6985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30500" y="774700"/>
                  </a:lnTo>
                  <a:lnTo>
                    <a:pt x="2717800" y="774700"/>
                  </a:lnTo>
                  <a:lnTo>
                    <a:pt x="2717800" y="774700"/>
                  </a:lnTo>
                  <a:lnTo>
                    <a:pt x="2717800" y="787400"/>
                  </a:lnTo>
                  <a:lnTo>
                    <a:pt x="2730500" y="787400"/>
                  </a:lnTo>
                  <a:lnTo>
                    <a:pt x="2730500" y="787400"/>
                  </a:lnTo>
                  <a:lnTo>
                    <a:pt x="2743200" y="787400"/>
                  </a:lnTo>
                  <a:lnTo>
                    <a:pt x="2743200" y="800100"/>
                  </a:lnTo>
                  <a:lnTo>
                    <a:pt x="2743200" y="800100"/>
                  </a:lnTo>
                  <a:lnTo>
                    <a:pt x="2730500" y="812800"/>
                  </a:lnTo>
                  <a:lnTo>
                    <a:pt x="2743200" y="812800"/>
                  </a:lnTo>
                  <a:lnTo>
                    <a:pt x="27432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68600" y="825500"/>
                  </a:lnTo>
                  <a:lnTo>
                    <a:pt x="2794000" y="8382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50900"/>
                  </a:lnTo>
                  <a:lnTo>
                    <a:pt x="2870200" y="863600"/>
                  </a:lnTo>
                  <a:lnTo>
                    <a:pt x="2882900" y="8636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08300" y="863600"/>
                  </a:lnTo>
                  <a:lnTo>
                    <a:pt x="2895600" y="876300"/>
                  </a:lnTo>
                  <a:lnTo>
                    <a:pt x="2908300" y="876300"/>
                  </a:lnTo>
                  <a:lnTo>
                    <a:pt x="2908300" y="876300"/>
                  </a:lnTo>
                  <a:lnTo>
                    <a:pt x="2908300" y="889000"/>
                  </a:lnTo>
                  <a:lnTo>
                    <a:pt x="2908300" y="889000"/>
                  </a:lnTo>
                  <a:lnTo>
                    <a:pt x="2882900" y="889000"/>
                  </a:lnTo>
                  <a:lnTo>
                    <a:pt x="2857500" y="889000"/>
                  </a:lnTo>
                  <a:lnTo>
                    <a:pt x="28575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27100"/>
                  </a:lnTo>
                  <a:lnTo>
                    <a:pt x="2882900" y="927100"/>
                  </a:lnTo>
                  <a:lnTo>
                    <a:pt x="2895600" y="914400"/>
                  </a:lnTo>
                  <a:lnTo>
                    <a:pt x="2908300" y="914400"/>
                  </a:lnTo>
                  <a:lnTo>
                    <a:pt x="2908300" y="927100"/>
                  </a:lnTo>
                  <a:lnTo>
                    <a:pt x="2908300" y="927100"/>
                  </a:lnTo>
                  <a:lnTo>
                    <a:pt x="2895600" y="939800"/>
                  </a:lnTo>
                  <a:lnTo>
                    <a:pt x="2921000" y="939800"/>
                  </a:lnTo>
                  <a:lnTo>
                    <a:pt x="2933700" y="9398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65200"/>
                  </a:lnTo>
                  <a:lnTo>
                    <a:pt x="2946400" y="965200"/>
                  </a:lnTo>
                  <a:lnTo>
                    <a:pt x="2946400" y="977900"/>
                  </a:lnTo>
                  <a:lnTo>
                    <a:pt x="2959100" y="9906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21000" y="10541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71800" y="1054100"/>
                  </a:lnTo>
                  <a:lnTo>
                    <a:pt x="2984500" y="1054100"/>
                  </a:lnTo>
                  <a:lnTo>
                    <a:pt x="3022600" y="1066800"/>
                  </a:lnTo>
                  <a:lnTo>
                    <a:pt x="3009900" y="1079500"/>
                  </a:lnTo>
                  <a:lnTo>
                    <a:pt x="3060700" y="1079500"/>
                  </a:lnTo>
                  <a:lnTo>
                    <a:pt x="3060700" y="1079500"/>
                  </a:lnTo>
                  <a:lnTo>
                    <a:pt x="3111500" y="1092200"/>
                  </a:lnTo>
                  <a:lnTo>
                    <a:pt x="3111500" y="1092200"/>
                  </a:lnTo>
                  <a:lnTo>
                    <a:pt x="3136900" y="1092200"/>
                  </a:lnTo>
                  <a:lnTo>
                    <a:pt x="3149600" y="1104900"/>
                  </a:lnTo>
                  <a:lnTo>
                    <a:pt x="3149600" y="1104900"/>
                  </a:lnTo>
                  <a:lnTo>
                    <a:pt x="3162300" y="1092200"/>
                  </a:lnTo>
                  <a:lnTo>
                    <a:pt x="3200400" y="11049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200400" y="1117600"/>
                  </a:lnTo>
                  <a:lnTo>
                    <a:pt x="3200400" y="1130300"/>
                  </a:lnTo>
                  <a:lnTo>
                    <a:pt x="3213100" y="1130300"/>
                  </a:lnTo>
                  <a:lnTo>
                    <a:pt x="3213100" y="1130300"/>
                  </a:lnTo>
                  <a:lnTo>
                    <a:pt x="3238500" y="1130300"/>
                  </a:lnTo>
                  <a:lnTo>
                    <a:pt x="3251200" y="1117600"/>
                  </a:lnTo>
                  <a:lnTo>
                    <a:pt x="3251200" y="1130300"/>
                  </a:lnTo>
                  <a:lnTo>
                    <a:pt x="3263900" y="1130300"/>
                  </a:lnTo>
                  <a:lnTo>
                    <a:pt x="3263900" y="1117600"/>
                  </a:lnTo>
                  <a:lnTo>
                    <a:pt x="3276600" y="1130300"/>
                  </a:lnTo>
                  <a:lnTo>
                    <a:pt x="3276600" y="11303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43000"/>
                  </a:lnTo>
                  <a:lnTo>
                    <a:pt x="3314700" y="11430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30300"/>
                  </a:lnTo>
                  <a:lnTo>
                    <a:pt x="3340100" y="1130300"/>
                  </a:lnTo>
                  <a:lnTo>
                    <a:pt x="3365500" y="1117600"/>
                  </a:lnTo>
                  <a:lnTo>
                    <a:pt x="3365500" y="1130300"/>
                  </a:lnTo>
                  <a:lnTo>
                    <a:pt x="3390900" y="1143000"/>
                  </a:lnTo>
                  <a:lnTo>
                    <a:pt x="3390900" y="1130300"/>
                  </a:lnTo>
                  <a:lnTo>
                    <a:pt x="3416300" y="1130300"/>
                  </a:lnTo>
                  <a:lnTo>
                    <a:pt x="3416300" y="1143000"/>
                  </a:lnTo>
                  <a:lnTo>
                    <a:pt x="3416300" y="1143000"/>
                  </a:lnTo>
                  <a:lnTo>
                    <a:pt x="3403600" y="1143000"/>
                  </a:lnTo>
                  <a:lnTo>
                    <a:pt x="3403600" y="1143000"/>
                  </a:lnTo>
                  <a:lnTo>
                    <a:pt x="3390900" y="11430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52800" y="1155700"/>
                  </a:lnTo>
                  <a:lnTo>
                    <a:pt x="3352800" y="1155700"/>
                  </a:lnTo>
                  <a:lnTo>
                    <a:pt x="3327400" y="1168400"/>
                  </a:lnTo>
                  <a:lnTo>
                    <a:pt x="3327400" y="1168400"/>
                  </a:lnTo>
                  <a:lnTo>
                    <a:pt x="3314700" y="1168400"/>
                  </a:lnTo>
                  <a:lnTo>
                    <a:pt x="3314700" y="1168400"/>
                  </a:lnTo>
                  <a:lnTo>
                    <a:pt x="3314700" y="1181100"/>
                  </a:lnTo>
                  <a:lnTo>
                    <a:pt x="3302000" y="1181100"/>
                  </a:lnTo>
                  <a:lnTo>
                    <a:pt x="3314700" y="1181100"/>
                  </a:lnTo>
                  <a:lnTo>
                    <a:pt x="3314700" y="1181100"/>
                  </a:lnTo>
                  <a:lnTo>
                    <a:pt x="3302000" y="1193800"/>
                  </a:lnTo>
                  <a:lnTo>
                    <a:pt x="3314700" y="1193800"/>
                  </a:lnTo>
                  <a:lnTo>
                    <a:pt x="3340100" y="1206500"/>
                  </a:lnTo>
                  <a:lnTo>
                    <a:pt x="3352800" y="1206500"/>
                  </a:lnTo>
                  <a:lnTo>
                    <a:pt x="3352800" y="1206500"/>
                  </a:lnTo>
                  <a:lnTo>
                    <a:pt x="3365500" y="1219200"/>
                  </a:lnTo>
                  <a:lnTo>
                    <a:pt x="3365500" y="1231900"/>
                  </a:lnTo>
                  <a:lnTo>
                    <a:pt x="3365500" y="1231900"/>
                  </a:lnTo>
                  <a:lnTo>
                    <a:pt x="3378200" y="1231900"/>
                  </a:lnTo>
                  <a:lnTo>
                    <a:pt x="3390900" y="1231900"/>
                  </a:lnTo>
                  <a:lnTo>
                    <a:pt x="3365500" y="1244600"/>
                  </a:lnTo>
                  <a:lnTo>
                    <a:pt x="3352800" y="1244600"/>
                  </a:lnTo>
                  <a:lnTo>
                    <a:pt x="3327400" y="1244600"/>
                  </a:lnTo>
                  <a:lnTo>
                    <a:pt x="3327400" y="1244600"/>
                  </a:lnTo>
                  <a:lnTo>
                    <a:pt x="3302000" y="1257300"/>
                  </a:lnTo>
                  <a:lnTo>
                    <a:pt x="3327400" y="1257300"/>
                  </a:lnTo>
                  <a:lnTo>
                    <a:pt x="3314700" y="1257300"/>
                  </a:lnTo>
                  <a:lnTo>
                    <a:pt x="3314700" y="1257300"/>
                  </a:lnTo>
                  <a:lnTo>
                    <a:pt x="3302000" y="1257300"/>
                  </a:lnTo>
                  <a:lnTo>
                    <a:pt x="3302000" y="1270000"/>
                  </a:lnTo>
                  <a:lnTo>
                    <a:pt x="3314700" y="1270000"/>
                  </a:lnTo>
                  <a:lnTo>
                    <a:pt x="3327400" y="1282700"/>
                  </a:lnTo>
                  <a:lnTo>
                    <a:pt x="3327400" y="1282700"/>
                  </a:lnTo>
                  <a:lnTo>
                    <a:pt x="3340100" y="1282700"/>
                  </a:lnTo>
                  <a:lnTo>
                    <a:pt x="3352800" y="1270000"/>
                  </a:lnTo>
                  <a:lnTo>
                    <a:pt x="3352800" y="1282700"/>
                  </a:lnTo>
                  <a:lnTo>
                    <a:pt x="3365500" y="1282700"/>
                  </a:lnTo>
                  <a:lnTo>
                    <a:pt x="3365500" y="1282700"/>
                  </a:lnTo>
                  <a:lnTo>
                    <a:pt x="3390900" y="1282700"/>
                  </a:lnTo>
                  <a:lnTo>
                    <a:pt x="3390900" y="1282700"/>
                  </a:lnTo>
                  <a:lnTo>
                    <a:pt x="3416300" y="1270000"/>
                  </a:lnTo>
                  <a:lnTo>
                    <a:pt x="3416300" y="1270000"/>
                  </a:lnTo>
                  <a:lnTo>
                    <a:pt x="3416300" y="1282700"/>
                  </a:lnTo>
                  <a:lnTo>
                    <a:pt x="3454400" y="1295400"/>
                  </a:lnTo>
                  <a:lnTo>
                    <a:pt x="34544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95400"/>
                  </a:lnTo>
                  <a:lnTo>
                    <a:pt x="3479800" y="1295400"/>
                  </a:lnTo>
                  <a:lnTo>
                    <a:pt x="3492500" y="1295400"/>
                  </a:lnTo>
                  <a:lnTo>
                    <a:pt x="3492500" y="1295400"/>
                  </a:lnTo>
                  <a:lnTo>
                    <a:pt x="3505200" y="1295400"/>
                  </a:lnTo>
                  <a:lnTo>
                    <a:pt x="3505200" y="13081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43300" y="1333500"/>
                  </a:lnTo>
                  <a:lnTo>
                    <a:pt x="3530600" y="1333500"/>
                  </a:lnTo>
                  <a:lnTo>
                    <a:pt x="3517900" y="1346200"/>
                  </a:lnTo>
                  <a:lnTo>
                    <a:pt x="3530600" y="1346200"/>
                  </a:lnTo>
                  <a:lnTo>
                    <a:pt x="3530600" y="1358900"/>
                  </a:lnTo>
                  <a:lnTo>
                    <a:pt x="3543300" y="1358900"/>
                  </a:lnTo>
                  <a:lnTo>
                    <a:pt x="3530600" y="1371600"/>
                  </a:lnTo>
                  <a:lnTo>
                    <a:pt x="3517900" y="1371600"/>
                  </a:lnTo>
                  <a:lnTo>
                    <a:pt x="3505200" y="1384300"/>
                  </a:lnTo>
                  <a:lnTo>
                    <a:pt x="3517900" y="1384300"/>
                  </a:lnTo>
                  <a:lnTo>
                    <a:pt x="3517900" y="1397000"/>
                  </a:lnTo>
                  <a:lnTo>
                    <a:pt x="3517900" y="1397000"/>
                  </a:lnTo>
                  <a:lnTo>
                    <a:pt x="3517900" y="14097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09700"/>
                  </a:lnTo>
                  <a:lnTo>
                    <a:pt x="3543300" y="1422400"/>
                  </a:lnTo>
                  <a:lnTo>
                    <a:pt x="3543300" y="1422400"/>
                  </a:lnTo>
                  <a:lnTo>
                    <a:pt x="3556000" y="1422400"/>
                  </a:lnTo>
                  <a:lnTo>
                    <a:pt x="3556000" y="1422400"/>
                  </a:lnTo>
                  <a:lnTo>
                    <a:pt x="3568700" y="1422400"/>
                  </a:lnTo>
                  <a:lnTo>
                    <a:pt x="3556000" y="1435100"/>
                  </a:lnTo>
                  <a:lnTo>
                    <a:pt x="3568700" y="1435100"/>
                  </a:lnTo>
                  <a:lnTo>
                    <a:pt x="3568700" y="1435100"/>
                  </a:lnTo>
                  <a:lnTo>
                    <a:pt x="3568700" y="1447800"/>
                  </a:lnTo>
                  <a:lnTo>
                    <a:pt x="3594100" y="1460500"/>
                  </a:lnTo>
                  <a:lnTo>
                    <a:pt x="3619500" y="1473200"/>
                  </a:lnTo>
                  <a:lnTo>
                    <a:pt x="3606800" y="1473200"/>
                  </a:lnTo>
                  <a:lnTo>
                    <a:pt x="3632200" y="1473200"/>
                  </a:lnTo>
                  <a:lnTo>
                    <a:pt x="3632200" y="1485900"/>
                  </a:lnTo>
                  <a:lnTo>
                    <a:pt x="3657600" y="1498600"/>
                  </a:lnTo>
                  <a:lnTo>
                    <a:pt x="3644900" y="1511300"/>
                  </a:lnTo>
                  <a:lnTo>
                    <a:pt x="3657600" y="1511300"/>
                  </a:lnTo>
                  <a:lnTo>
                    <a:pt x="3644900" y="1524000"/>
                  </a:lnTo>
                  <a:lnTo>
                    <a:pt x="3632200" y="1524000"/>
                  </a:lnTo>
                  <a:lnTo>
                    <a:pt x="3619500" y="1536700"/>
                  </a:lnTo>
                  <a:lnTo>
                    <a:pt x="3632200" y="1536700"/>
                  </a:lnTo>
                  <a:lnTo>
                    <a:pt x="3632200" y="1549400"/>
                  </a:lnTo>
                  <a:lnTo>
                    <a:pt x="3644900" y="1549400"/>
                  </a:lnTo>
                  <a:lnTo>
                    <a:pt x="3632200" y="1562100"/>
                  </a:lnTo>
                  <a:lnTo>
                    <a:pt x="3619500" y="1562100"/>
                  </a:lnTo>
                  <a:lnTo>
                    <a:pt x="3606800" y="1574800"/>
                  </a:lnTo>
                  <a:lnTo>
                    <a:pt x="3619500" y="1574800"/>
                  </a:lnTo>
                  <a:lnTo>
                    <a:pt x="3632200" y="1574800"/>
                  </a:lnTo>
                  <a:lnTo>
                    <a:pt x="3619500" y="1587500"/>
                  </a:lnTo>
                  <a:lnTo>
                    <a:pt x="3606800" y="1587500"/>
                  </a:lnTo>
                  <a:lnTo>
                    <a:pt x="3606800" y="1600200"/>
                  </a:lnTo>
                  <a:lnTo>
                    <a:pt x="3594100" y="1600200"/>
                  </a:lnTo>
                  <a:lnTo>
                    <a:pt x="3581400" y="1612900"/>
                  </a:lnTo>
                  <a:lnTo>
                    <a:pt x="3581400" y="1625600"/>
                  </a:lnTo>
                  <a:lnTo>
                    <a:pt x="3568700" y="1625600"/>
                  </a:lnTo>
                  <a:lnTo>
                    <a:pt x="3556000" y="1638300"/>
                  </a:lnTo>
                  <a:lnTo>
                    <a:pt x="3543300" y="1638300"/>
                  </a:lnTo>
                  <a:lnTo>
                    <a:pt x="3543300" y="1651000"/>
                  </a:lnTo>
                  <a:lnTo>
                    <a:pt x="3556000" y="1663700"/>
                  </a:lnTo>
                  <a:lnTo>
                    <a:pt x="3556000" y="16637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43300" y="1676400"/>
                  </a:lnTo>
                  <a:lnTo>
                    <a:pt x="3543300" y="1689100"/>
                  </a:lnTo>
                  <a:lnTo>
                    <a:pt x="3530600" y="1689100"/>
                  </a:lnTo>
                  <a:lnTo>
                    <a:pt x="3517900" y="1676400"/>
                  </a:lnTo>
                  <a:lnTo>
                    <a:pt x="3505200" y="1676400"/>
                  </a:lnTo>
                  <a:lnTo>
                    <a:pt x="3492500" y="1676400"/>
                  </a:lnTo>
                  <a:lnTo>
                    <a:pt x="3479800" y="1676400"/>
                  </a:lnTo>
                  <a:lnTo>
                    <a:pt x="3492500" y="1689100"/>
                  </a:lnTo>
                  <a:lnTo>
                    <a:pt x="3492500" y="1701800"/>
                  </a:lnTo>
                  <a:lnTo>
                    <a:pt x="3479800" y="1701800"/>
                  </a:lnTo>
                  <a:lnTo>
                    <a:pt x="3479800" y="1727200"/>
                  </a:lnTo>
                  <a:lnTo>
                    <a:pt x="34925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671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41700" y="1714500"/>
                  </a:lnTo>
                  <a:lnTo>
                    <a:pt x="3441700" y="1701800"/>
                  </a:lnTo>
                  <a:lnTo>
                    <a:pt x="3403600" y="1689100"/>
                  </a:lnTo>
                  <a:lnTo>
                    <a:pt x="34036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40100" y="1701800"/>
                  </a:lnTo>
                  <a:lnTo>
                    <a:pt x="3302000" y="1701800"/>
                  </a:lnTo>
                  <a:lnTo>
                    <a:pt x="3302000" y="1701800"/>
                  </a:lnTo>
                  <a:lnTo>
                    <a:pt x="3289300" y="1701800"/>
                  </a:lnTo>
                  <a:lnTo>
                    <a:pt x="3276600" y="1701800"/>
                  </a:lnTo>
                  <a:lnTo>
                    <a:pt x="3276600" y="1701800"/>
                  </a:lnTo>
                  <a:lnTo>
                    <a:pt x="3276600" y="1714500"/>
                  </a:lnTo>
                  <a:lnTo>
                    <a:pt x="3263900" y="1714500"/>
                  </a:lnTo>
                  <a:lnTo>
                    <a:pt x="3263900" y="1727200"/>
                  </a:lnTo>
                  <a:lnTo>
                    <a:pt x="32639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89300" y="1739900"/>
                  </a:lnTo>
                  <a:lnTo>
                    <a:pt x="3276600" y="1739900"/>
                  </a:lnTo>
                  <a:lnTo>
                    <a:pt x="3276600" y="1752600"/>
                  </a:lnTo>
                  <a:lnTo>
                    <a:pt x="3289300" y="1752600"/>
                  </a:lnTo>
                  <a:lnTo>
                    <a:pt x="3289300" y="1752600"/>
                  </a:lnTo>
                  <a:lnTo>
                    <a:pt x="3302000" y="1765300"/>
                  </a:lnTo>
                  <a:lnTo>
                    <a:pt x="3289300" y="1765300"/>
                  </a:lnTo>
                  <a:lnTo>
                    <a:pt x="3263900" y="1765300"/>
                  </a:lnTo>
                  <a:lnTo>
                    <a:pt x="3263900" y="1790700"/>
                  </a:lnTo>
                  <a:lnTo>
                    <a:pt x="3251200" y="1790700"/>
                  </a:lnTo>
                  <a:lnTo>
                    <a:pt x="3238500" y="1803400"/>
                  </a:lnTo>
                  <a:lnTo>
                    <a:pt x="3225800" y="1803400"/>
                  </a:lnTo>
                  <a:lnTo>
                    <a:pt x="3225800" y="1816100"/>
                  </a:lnTo>
                  <a:lnTo>
                    <a:pt x="3213100" y="1816100"/>
                  </a:lnTo>
                  <a:lnTo>
                    <a:pt x="3213100" y="1841500"/>
                  </a:lnTo>
                  <a:lnTo>
                    <a:pt x="3200400" y="1841500"/>
                  </a:lnTo>
                  <a:lnTo>
                    <a:pt x="3187700" y="1828800"/>
                  </a:lnTo>
                  <a:lnTo>
                    <a:pt x="3175000" y="1828800"/>
                  </a:lnTo>
                  <a:lnTo>
                    <a:pt x="3162300" y="1841500"/>
                  </a:lnTo>
                  <a:lnTo>
                    <a:pt x="3111500" y="1841500"/>
                  </a:lnTo>
                  <a:lnTo>
                    <a:pt x="3111500" y="1841500"/>
                  </a:lnTo>
                  <a:lnTo>
                    <a:pt x="3098800" y="1841500"/>
                  </a:lnTo>
                  <a:lnTo>
                    <a:pt x="3086100" y="1854200"/>
                  </a:lnTo>
                  <a:lnTo>
                    <a:pt x="3073400" y="1841500"/>
                  </a:lnTo>
                  <a:lnTo>
                    <a:pt x="3060700" y="1841500"/>
                  </a:lnTo>
                  <a:lnTo>
                    <a:pt x="3048000" y="1841500"/>
                  </a:lnTo>
                  <a:lnTo>
                    <a:pt x="3048000" y="1841500"/>
                  </a:lnTo>
                  <a:lnTo>
                    <a:pt x="3035300" y="1841500"/>
                  </a:lnTo>
                  <a:lnTo>
                    <a:pt x="3022600" y="1854200"/>
                  </a:lnTo>
                  <a:lnTo>
                    <a:pt x="3022600" y="1854200"/>
                  </a:lnTo>
                  <a:lnTo>
                    <a:pt x="2984500" y="1841500"/>
                  </a:lnTo>
                  <a:lnTo>
                    <a:pt x="2984500" y="1841500"/>
                  </a:lnTo>
                  <a:lnTo>
                    <a:pt x="2959100" y="1841500"/>
                  </a:lnTo>
                  <a:lnTo>
                    <a:pt x="2971800" y="1841500"/>
                  </a:lnTo>
                  <a:lnTo>
                    <a:pt x="2971800" y="1841500"/>
                  </a:lnTo>
                  <a:lnTo>
                    <a:pt x="2984500" y="1828800"/>
                  </a:lnTo>
                  <a:lnTo>
                    <a:pt x="3009900" y="1828800"/>
                  </a:lnTo>
                  <a:lnTo>
                    <a:pt x="3022600" y="1816100"/>
                  </a:lnTo>
                  <a:lnTo>
                    <a:pt x="3035300" y="1803400"/>
                  </a:lnTo>
                  <a:lnTo>
                    <a:pt x="3048000" y="1790700"/>
                  </a:lnTo>
                  <a:lnTo>
                    <a:pt x="3035300" y="1790700"/>
                  </a:lnTo>
                  <a:lnTo>
                    <a:pt x="3022600" y="1790700"/>
                  </a:lnTo>
                  <a:lnTo>
                    <a:pt x="2997200" y="1778000"/>
                  </a:lnTo>
                  <a:lnTo>
                    <a:pt x="2984500" y="1778000"/>
                  </a:lnTo>
                  <a:lnTo>
                    <a:pt x="2959100" y="1778000"/>
                  </a:lnTo>
                  <a:lnTo>
                    <a:pt x="2933700" y="1790700"/>
                  </a:lnTo>
                  <a:lnTo>
                    <a:pt x="2921000" y="1790700"/>
                  </a:lnTo>
                  <a:lnTo>
                    <a:pt x="2908300" y="1790700"/>
                  </a:lnTo>
                  <a:lnTo>
                    <a:pt x="2895600" y="1778000"/>
                  </a:lnTo>
                  <a:lnTo>
                    <a:pt x="2882900" y="1778000"/>
                  </a:lnTo>
                  <a:lnTo>
                    <a:pt x="2857500" y="1778000"/>
                  </a:lnTo>
                  <a:lnTo>
                    <a:pt x="2857500" y="1790700"/>
                  </a:lnTo>
                  <a:lnTo>
                    <a:pt x="2844800" y="1790700"/>
                  </a:lnTo>
                  <a:lnTo>
                    <a:pt x="2806700" y="1778000"/>
                  </a:lnTo>
                  <a:lnTo>
                    <a:pt x="2806700" y="1778000"/>
                  </a:lnTo>
                  <a:lnTo>
                    <a:pt x="2806700" y="1790700"/>
                  </a:lnTo>
                  <a:lnTo>
                    <a:pt x="2794000" y="1790700"/>
                  </a:lnTo>
                  <a:lnTo>
                    <a:pt x="2781300" y="1790700"/>
                  </a:lnTo>
                  <a:lnTo>
                    <a:pt x="2768600" y="1790700"/>
                  </a:lnTo>
                  <a:lnTo>
                    <a:pt x="2755900" y="1803400"/>
                  </a:lnTo>
                  <a:lnTo>
                    <a:pt x="2743200" y="1803400"/>
                  </a:lnTo>
                  <a:lnTo>
                    <a:pt x="2717800" y="1816100"/>
                  </a:lnTo>
                  <a:lnTo>
                    <a:pt x="27178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54300" y="1803400"/>
                  </a:lnTo>
                  <a:lnTo>
                    <a:pt x="2641600" y="1816100"/>
                  </a:lnTo>
                  <a:lnTo>
                    <a:pt x="2628900" y="1816100"/>
                  </a:lnTo>
                  <a:lnTo>
                    <a:pt x="2628900" y="1816100"/>
                  </a:lnTo>
                  <a:lnTo>
                    <a:pt x="2578100" y="1828800"/>
                  </a:lnTo>
                  <a:lnTo>
                    <a:pt x="2565400" y="1828800"/>
                  </a:lnTo>
                  <a:lnTo>
                    <a:pt x="2552700" y="18288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489200" y="1841500"/>
                  </a:lnTo>
                  <a:lnTo>
                    <a:pt x="2476500" y="1841500"/>
                  </a:lnTo>
                  <a:lnTo>
                    <a:pt x="2463800" y="1841500"/>
                  </a:lnTo>
                  <a:lnTo>
                    <a:pt x="2451100" y="1854200"/>
                  </a:lnTo>
                  <a:lnTo>
                    <a:pt x="2451100" y="1854200"/>
                  </a:lnTo>
                  <a:lnTo>
                    <a:pt x="2438400" y="1841500"/>
                  </a:lnTo>
                  <a:lnTo>
                    <a:pt x="2400300" y="18288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16100"/>
                  </a:lnTo>
                  <a:lnTo>
                    <a:pt x="2387600" y="1816100"/>
                  </a:lnTo>
                  <a:lnTo>
                    <a:pt x="2374900" y="1816100"/>
                  </a:lnTo>
                  <a:lnTo>
                    <a:pt x="2374900" y="1803400"/>
                  </a:lnTo>
                  <a:lnTo>
                    <a:pt x="2336800" y="1803400"/>
                  </a:lnTo>
                  <a:lnTo>
                    <a:pt x="2324100" y="1816100"/>
                  </a:lnTo>
                  <a:lnTo>
                    <a:pt x="2336800" y="1816100"/>
                  </a:lnTo>
                  <a:lnTo>
                    <a:pt x="2324100" y="1816100"/>
                  </a:lnTo>
                  <a:lnTo>
                    <a:pt x="2311400" y="1816100"/>
                  </a:lnTo>
                  <a:lnTo>
                    <a:pt x="2273300" y="1828800"/>
                  </a:lnTo>
                  <a:lnTo>
                    <a:pt x="2260600" y="18288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47900" y="1816100"/>
                  </a:lnTo>
                  <a:lnTo>
                    <a:pt x="2247900" y="1803400"/>
                  </a:lnTo>
                  <a:lnTo>
                    <a:pt x="2235200" y="1803400"/>
                  </a:lnTo>
                  <a:lnTo>
                    <a:pt x="2247900" y="1803400"/>
                  </a:lnTo>
                  <a:lnTo>
                    <a:pt x="2247900" y="1803400"/>
                  </a:lnTo>
                  <a:lnTo>
                    <a:pt x="2247900" y="1790700"/>
                  </a:lnTo>
                  <a:lnTo>
                    <a:pt x="2235200" y="1790700"/>
                  </a:lnTo>
                  <a:lnTo>
                    <a:pt x="2260600" y="1739900"/>
                  </a:lnTo>
                  <a:lnTo>
                    <a:pt x="2273300" y="1739900"/>
                  </a:lnTo>
                  <a:lnTo>
                    <a:pt x="2286000" y="1727200"/>
                  </a:lnTo>
                  <a:lnTo>
                    <a:pt x="22860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49500" y="1676400"/>
                  </a:lnTo>
                  <a:lnTo>
                    <a:pt x="2387600" y="1676400"/>
                  </a:lnTo>
                  <a:lnTo>
                    <a:pt x="2400300" y="1676400"/>
                  </a:lnTo>
                  <a:lnTo>
                    <a:pt x="2413000" y="1676400"/>
                  </a:lnTo>
                  <a:lnTo>
                    <a:pt x="2413000" y="1676400"/>
                  </a:lnTo>
                  <a:lnTo>
                    <a:pt x="2425700" y="1676400"/>
                  </a:lnTo>
                  <a:lnTo>
                    <a:pt x="2425700" y="1689100"/>
                  </a:lnTo>
                  <a:lnTo>
                    <a:pt x="2438400" y="1689100"/>
                  </a:lnTo>
                  <a:lnTo>
                    <a:pt x="2438400" y="1676400"/>
                  </a:lnTo>
                  <a:lnTo>
                    <a:pt x="2438400" y="1676400"/>
                  </a:lnTo>
                  <a:lnTo>
                    <a:pt x="2451100" y="1676400"/>
                  </a:lnTo>
                  <a:lnTo>
                    <a:pt x="2463800" y="1676400"/>
                  </a:lnTo>
                  <a:lnTo>
                    <a:pt x="2463800" y="1676400"/>
                  </a:lnTo>
                  <a:lnTo>
                    <a:pt x="2489200" y="1676400"/>
                  </a:lnTo>
                  <a:lnTo>
                    <a:pt x="2476500" y="1676400"/>
                  </a:lnTo>
                  <a:lnTo>
                    <a:pt x="2463800" y="1663700"/>
                  </a:lnTo>
                  <a:lnTo>
                    <a:pt x="2514600" y="1663700"/>
                  </a:lnTo>
                  <a:lnTo>
                    <a:pt x="2552700" y="1651000"/>
                  </a:lnTo>
                  <a:lnTo>
                    <a:pt x="2552700" y="1651000"/>
                  </a:lnTo>
                  <a:lnTo>
                    <a:pt x="2578100" y="1651000"/>
                  </a:lnTo>
                  <a:lnTo>
                    <a:pt x="2616200" y="1638300"/>
                  </a:lnTo>
                  <a:lnTo>
                    <a:pt x="2616200" y="1638300"/>
                  </a:lnTo>
                  <a:lnTo>
                    <a:pt x="2654300" y="1625600"/>
                  </a:lnTo>
                  <a:lnTo>
                    <a:pt x="2679700" y="1625600"/>
                  </a:lnTo>
                  <a:lnTo>
                    <a:pt x="2679700" y="1625600"/>
                  </a:lnTo>
                  <a:lnTo>
                    <a:pt x="2679700" y="1612900"/>
                  </a:lnTo>
                  <a:lnTo>
                    <a:pt x="2679700" y="1612900"/>
                  </a:lnTo>
                  <a:lnTo>
                    <a:pt x="2692400" y="1612900"/>
                  </a:lnTo>
                  <a:lnTo>
                    <a:pt x="2705100" y="1600200"/>
                  </a:lnTo>
                  <a:lnTo>
                    <a:pt x="2717800" y="1600200"/>
                  </a:lnTo>
                  <a:lnTo>
                    <a:pt x="2717800" y="1587500"/>
                  </a:lnTo>
                  <a:lnTo>
                    <a:pt x="2717800" y="1587500"/>
                  </a:lnTo>
                  <a:lnTo>
                    <a:pt x="2730500" y="1574800"/>
                  </a:lnTo>
                  <a:lnTo>
                    <a:pt x="2743200" y="1562100"/>
                  </a:lnTo>
                  <a:lnTo>
                    <a:pt x="2768600" y="1524000"/>
                  </a:lnTo>
                  <a:lnTo>
                    <a:pt x="2755900" y="1524000"/>
                  </a:lnTo>
                  <a:lnTo>
                    <a:pt x="2755900" y="1511300"/>
                  </a:lnTo>
                  <a:lnTo>
                    <a:pt x="2743200" y="1511300"/>
                  </a:lnTo>
                  <a:lnTo>
                    <a:pt x="2755900" y="1498600"/>
                  </a:lnTo>
                  <a:lnTo>
                    <a:pt x="2743200" y="1498600"/>
                  </a:lnTo>
                  <a:lnTo>
                    <a:pt x="2743200" y="1485900"/>
                  </a:lnTo>
                  <a:lnTo>
                    <a:pt x="2755900" y="1473200"/>
                  </a:lnTo>
                  <a:lnTo>
                    <a:pt x="2755900" y="1460500"/>
                  </a:lnTo>
                  <a:lnTo>
                    <a:pt x="2768600" y="1460500"/>
                  </a:lnTo>
                  <a:lnTo>
                    <a:pt x="2755900" y="1460500"/>
                  </a:lnTo>
                  <a:lnTo>
                    <a:pt x="2768600" y="1435100"/>
                  </a:lnTo>
                  <a:lnTo>
                    <a:pt x="2755900" y="1435100"/>
                  </a:lnTo>
                  <a:lnTo>
                    <a:pt x="2768600" y="1409700"/>
                  </a:lnTo>
                  <a:lnTo>
                    <a:pt x="2730500" y="1409700"/>
                  </a:lnTo>
                  <a:lnTo>
                    <a:pt x="2743200" y="1409700"/>
                  </a:lnTo>
                  <a:lnTo>
                    <a:pt x="2705100" y="1397000"/>
                  </a:lnTo>
                  <a:lnTo>
                    <a:pt x="2692400" y="1397000"/>
                  </a:lnTo>
                  <a:lnTo>
                    <a:pt x="2705100" y="1397000"/>
                  </a:lnTo>
                  <a:lnTo>
                    <a:pt x="2705100" y="1409700"/>
                  </a:lnTo>
                  <a:lnTo>
                    <a:pt x="2692400" y="1409700"/>
                  </a:lnTo>
                  <a:lnTo>
                    <a:pt x="2692400" y="1422400"/>
                  </a:lnTo>
                  <a:lnTo>
                    <a:pt x="2692400" y="1422400"/>
                  </a:lnTo>
                  <a:lnTo>
                    <a:pt x="2667000" y="1473200"/>
                  </a:lnTo>
                  <a:lnTo>
                    <a:pt x="2654300" y="1473200"/>
                  </a:lnTo>
                  <a:lnTo>
                    <a:pt x="2641600" y="1485900"/>
                  </a:lnTo>
                  <a:lnTo>
                    <a:pt x="2654300" y="1473200"/>
                  </a:lnTo>
                  <a:lnTo>
                    <a:pt x="2628900" y="1473200"/>
                  </a:lnTo>
                  <a:lnTo>
                    <a:pt x="2616200" y="1473200"/>
                  </a:lnTo>
                  <a:lnTo>
                    <a:pt x="2616200" y="1473200"/>
                  </a:lnTo>
                  <a:lnTo>
                    <a:pt x="2603500" y="1460500"/>
                  </a:lnTo>
                  <a:lnTo>
                    <a:pt x="26035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65400" y="1473200"/>
                  </a:lnTo>
                  <a:lnTo>
                    <a:pt x="2565400" y="14732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78100" y="1485900"/>
                  </a:lnTo>
                  <a:lnTo>
                    <a:pt x="25654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387600" y="14732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85900"/>
                  </a:lnTo>
                  <a:lnTo>
                    <a:pt x="2362200" y="1485900"/>
                  </a:lnTo>
                  <a:lnTo>
                    <a:pt x="2336800" y="1485900"/>
                  </a:lnTo>
                  <a:lnTo>
                    <a:pt x="2336800" y="14859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11400" y="1498600"/>
                  </a:lnTo>
                  <a:lnTo>
                    <a:pt x="2298700" y="1498600"/>
                  </a:lnTo>
                  <a:lnTo>
                    <a:pt x="2286000" y="1498600"/>
                  </a:lnTo>
                  <a:lnTo>
                    <a:pt x="2286000" y="1498600"/>
                  </a:lnTo>
                  <a:lnTo>
                    <a:pt x="2286000" y="1511300"/>
                  </a:lnTo>
                  <a:lnTo>
                    <a:pt x="2273300" y="1511300"/>
                  </a:lnTo>
                  <a:lnTo>
                    <a:pt x="22606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197100" y="1485900"/>
                  </a:lnTo>
                  <a:lnTo>
                    <a:pt x="21971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20900" y="1485900"/>
                  </a:lnTo>
                  <a:lnTo>
                    <a:pt x="2120900" y="1498600"/>
                  </a:lnTo>
                  <a:lnTo>
                    <a:pt x="2057400" y="1498600"/>
                  </a:lnTo>
                  <a:lnTo>
                    <a:pt x="2057400" y="1498600"/>
                  </a:lnTo>
                  <a:lnTo>
                    <a:pt x="2044700" y="1498600"/>
                  </a:lnTo>
                  <a:lnTo>
                    <a:pt x="2044700" y="1498600"/>
                  </a:lnTo>
                  <a:lnTo>
                    <a:pt x="2032000" y="1485900"/>
                  </a:lnTo>
                  <a:lnTo>
                    <a:pt x="2044700" y="1460500"/>
                  </a:lnTo>
                  <a:lnTo>
                    <a:pt x="2019300" y="1460500"/>
                  </a:lnTo>
                  <a:lnTo>
                    <a:pt x="2032000" y="1447800"/>
                  </a:lnTo>
                  <a:lnTo>
                    <a:pt x="2019300" y="1447800"/>
                  </a:lnTo>
                  <a:lnTo>
                    <a:pt x="2019300" y="1435100"/>
                  </a:lnTo>
                  <a:lnTo>
                    <a:pt x="1993900" y="1435100"/>
                  </a:lnTo>
                  <a:lnTo>
                    <a:pt x="1993900" y="1435100"/>
                  </a:lnTo>
                  <a:lnTo>
                    <a:pt x="1968500" y="1435100"/>
                  </a:lnTo>
                  <a:lnTo>
                    <a:pt x="1981200" y="1435100"/>
                  </a:lnTo>
                  <a:lnTo>
                    <a:pt x="1955800" y="1422400"/>
                  </a:lnTo>
                  <a:lnTo>
                    <a:pt x="19431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05000" y="1409700"/>
                  </a:lnTo>
                  <a:lnTo>
                    <a:pt x="1892300" y="1409700"/>
                  </a:lnTo>
                  <a:lnTo>
                    <a:pt x="1892300" y="1409700"/>
                  </a:lnTo>
                  <a:lnTo>
                    <a:pt x="1879600" y="1409700"/>
                  </a:lnTo>
                  <a:lnTo>
                    <a:pt x="1879600" y="1409700"/>
                  </a:lnTo>
                  <a:lnTo>
                    <a:pt x="1778000" y="1397000"/>
                  </a:lnTo>
                  <a:lnTo>
                    <a:pt x="1790700" y="1397000"/>
                  </a:lnTo>
                  <a:lnTo>
                    <a:pt x="1739900" y="1384300"/>
                  </a:lnTo>
                  <a:lnTo>
                    <a:pt x="1739900" y="13716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38300" y="1371600"/>
                  </a:lnTo>
                  <a:lnTo>
                    <a:pt x="1625600" y="1371600"/>
                  </a:lnTo>
                  <a:lnTo>
                    <a:pt x="1612900" y="1384300"/>
                  </a:lnTo>
                  <a:lnTo>
                    <a:pt x="1600200" y="1397000"/>
                  </a:lnTo>
                  <a:lnTo>
                    <a:pt x="1587500" y="1409700"/>
                  </a:lnTo>
                  <a:lnTo>
                    <a:pt x="1587500" y="1422400"/>
                  </a:lnTo>
                  <a:lnTo>
                    <a:pt x="1562100" y="1409700"/>
                  </a:lnTo>
                  <a:lnTo>
                    <a:pt x="1562100" y="1409700"/>
                  </a:lnTo>
                  <a:lnTo>
                    <a:pt x="1524000" y="1397000"/>
                  </a:lnTo>
                  <a:lnTo>
                    <a:pt x="1498600" y="1397000"/>
                  </a:lnTo>
                  <a:lnTo>
                    <a:pt x="1498600" y="1384300"/>
                  </a:lnTo>
                  <a:lnTo>
                    <a:pt x="1511300" y="1384300"/>
                  </a:lnTo>
                  <a:lnTo>
                    <a:pt x="1524000" y="1371600"/>
                  </a:lnTo>
                  <a:lnTo>
                    <a:pt x="1536700" y="1358900"/>
                  </a:lnTo>
                  <a:lnTo>
                    <a:pt x="1549400" y="1346200"/>
                  </a:lnTo>
                  <a:lnTo>
                    <a:pt x="1549400" y="1333500"/>
                  </a:lnTo>
                  <a:lnTo>
                    <a:pt x="1549400" y="1333500"/>
                  </a:lnTo>
                  <a:lnTo>
                    <a:pt x="1536700" y="1333500"/>
                  </a:lnTo>
                  <a:lnTo>
                    <a:pt x="1524000" y="1333500"/>
                  </a:lnTo>
                  <a:lnTo>
                    <a:pt x="1536700" y="1320800"/>
                  </a:lnTo>
                  <a:lnTo>
                    <a:pt x="1536700" y="1320800"/>
                  </a:lnTo>
                  <a:lnTo>
                    <a:pt x="1549400" y="1295400"/>
                  </a:lnTo>
                  <a:lnTo>
                    <a:pt x="1562100" y="1295400"/>
                  </a:lnTo>
                  <a:lnTo>
                    <a:pt x="1574800" y="1270000"/>
                  </a:lnTo>
                  <a:lnTo>
                    <a:pt x="1587500" y="12700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600200" y="1257300"/>
                  </a:lnTo>
                  <a:lnTo>
                    <a:pt x="1612900" y="1270000"/>
                  </a:lnTo>
                  <a:lnTo>
                    <a:pt x="1612900" y="1257300"/>
                  </a:lnTo>
                  <a:lnTo>
                    <a:pt x="1625600" y="1257300"/>
                  </a:lnTo>
                  <a:lnTo>
                    <a:pt x="1625600" y="1257300"/>
                  </a:lnTo>
                  <a:lnTo>
                    <a:pt x="1638300" y="1244600"/>
                  </a:lnTo>
                  <a:lnTo>
                    <a:pt x="1651000" y="1231900"/>
                  </a:lnTo>
                  <a:lnTo>
                    <a:pt x="1638300" y="1231900"/>
                  </a:lnTo>
                  <a:lnTo>
                    <a:pt x="1638300" y="1219200"/>
                  </a:lnTo>
                  <a:lnTo>
                    <a:pt x="1638300" y="1219200"/>
                  </a:lnTo>
                  <a:lnTo>
                    <a:pt x="1625600" y="1219200"/>
                  </a:lnTo>
                  <a:lnTo>
                    <a:pt x="1625600" y="1219200"/>
                  </a:lnTo>
                  <a:lnTo>
                    <a:pt x="1625600" y="1206500"/>
                  </a:lnTo>
                  <a:lnTo>
                    <a:pt x="1625600" y="1219200"/>
                  </a:lnTo>
                  <a:lnTo>
                    <a:pt x="1612900" y="1206500"/>
                  </a:lnTo>
                  <a:lnTo>
                    <a:pt x="16129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206500"/>
                  </a:lnTo>
                  <a:lnTo>
                    <a:pt x="1549400" y="1206500"/>
                  </a:lnTo>
                  <a:lnTo>
                    <a:pt x="1549400" y="1193800"/>
                  </a:lnTo>
                  <a:lnTo>
                    <a:pt x="1524000" y="1181100"/>
                  </a:lnTo>
                  <a:lnTo>
                    <a:pt x="1524000" y="1193800"/>
                  </a:lnTo>
                  <a:lnTo>
                    <a:pt x="1498600" y="1193800"/>
                  </a:lnTo>
                  <a:lnTo>
                    <a:pt x="1485900" y="1193800"/>
                  </a:lnTo>
                  <a:lnTo>
                    <a:pt x="1460500" y="1193800"/>
                  </a:lnTo>
                  <a:lnTo>
                    <a:pt x="14605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478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22400" y="1206500"/>
                  </a:lnTo>
                  <a:lnTo>
                    <a:pt x="14097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224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71600" y="1193800"/>
                  </a:lnTo>
                  <a:lnTo>
                    <a:pt x="1371600" y="1206500"/>
                  </a:lnTo>
                  <a:lnTo>
                    <a:pt x="1384300" y="1206500"/>
                  </a:lnTo>
                  <a:lnTo>
                    <a:pt x="1397000" y="1206500"/>
                  </a:lnTo>
                  <a:lnTo>
                    <a:pt x="1409700" y="1206500"/>
                  </a:lnTo>
                  <a:lnTo>
                    <a:pt x="1397000" y="1231900"/>
                  </a:lnTo>
                  <a:lnTo>
                    <a:pt x="1384300" y="1231900"/>
                  </a:lnTo>
                  <a:lnTo>
                    <a:pt x="1384300" y="1244600"/>
                  </a:lnTo>
                  <a:lnTo>
                    <a:pt x="1384300" y="12446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70000"/>
                  </a:lnTo>
                  <a:lnTo>
                    <a:pt x="1384300" y="1270000"/>
                  </a:lnTo>
                  <a:lnTo>
                    <a:pt x="1397000" y="1270000"/>
                  </a:lnTo>
                  <a:lnTo>
                    <a:pt x="1384300" y="1295400"/>
                  </a:lnTo>
                  <a:lnTo>
                    <a:pt x="1384300" y="1295400"/>
                  </a:lnTo>
                  <a:lnTo>
                    <a:pt x="1384300" y="1308100"/>
                  </a:lnTo>
                  <a:lnTo>
                    <a:pt x="1397000" y="1308100"/>
                  </a:lnTo>
                  <a:lnTo>
                    <a:pt x="1384300" y="1333500"/>
                  </a:lnTo>
                  <a:lnTo>
                    <a:pt x="1371600" y="1333500"/>
                  </a:lnTo>
                  <a:lnTo>
                    <a:pt x="1358900" y="1358900"/>
                  </a:lnTo>
                  <a:lnTo>
                    <a:pt x="1371600" y="13589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97000"/>
                  </a:lnTo>
                  <a:lnTo>
                    <a:pt x="1371600" y="1409700"/>
                  </a:lnTo>
                  <a:lnTo>
                    <a:pt x="1358900" y="1422400"/>
                  </a:lnTo>
                  <a:lnTo>
                    <a:pt x="1371600" y="1422400"/>
                  </a:lnTo>
                  <a:lnTo>
                    <a:pt x="1358900" y="1435100"/>
                  </a:lnTo>
                  <a:lnTo>
                    <a:pt x="1358900" y="1447800"/>
                  </a:lnTo>
                  <a:lnTo>
                    <a:pt x="1358900" y="1460500"/>
                  </a:lnTo>
                  <a:lnTo>
                    <a:pt x="1371600" y="1460500"/>
                  </a:lnTo>
                  <a:lnTo>
                    <a:pt x="1371600" y="1460500"/>
                  </a:lnTo>
                  <a:lnTo>
                    <a:pt x="1358900" y="1460500"/>
                  </a:lnTo>
                  <a:lnTo>
                    <a:pt x="1346200" y="1460500"/>
                  </a:lnTo>
                  <a:lnTo>
                    <a:pt x="1333500" y="1460500"/>
                  </a:lnTo>
                  <a:lnTo>
                    <a:pt x="1320800" y="1460500"/>
                  </a:lnTo>
                  <a:lnTo>
                    <a:pt x="1295400" y="14605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60500"/>
                  </a:lnTo>
                  <a:lnTo>
                    <a:pt x="1270000" y="1473200"/>
                  </a:lnTo>
                  <a:lnTo>
                    <a:pt x="1282700" y="1485900"/>
                  </a:lnTo>
                  <a:lnTo>
                    <a:pt x="1270000" y="1498600"/>
                  </a:lnTo>
                  <a:lnTo>
                    <a:pt x="1282700" y="1498600"/>
                  </a:lnTo>
                  <a:lnTo>
                    <a:pt x="1270000" y="1498600"/>
                  </a:lnTo>
                  <a:lnTo>
                    <a:pt x="1257300" y="1498600"/>
                  </a:lnTo>
                  <a:lnTo>
                    <a:pt x="1244600" y="1485900"/>
                  </a:lnTo>
                  <a:lnTo>
                    <a:pt x="1231900" y="1485900"/>
                  </a:lnTo>
                  <a:lnTo>
                    <a:pt x="1231900" y="1473200"/>
                  </a:lnTo>
                  <a:lnTo>
                    <a:pt x="1168400" y="1460500"/>
                  </a:lnTo>
                  <a:lnTo>
                    <a:pt x="1168400" y="1447800"/>
                  </a:lnTo>
                  <a:lnTo>
                    <a:pt x="1168400" y="1447800"/>
                  </a:lnTo>
                  <a:lnTo>
                    <a:pt x="1155700" y="14478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22400"/>
                  </a:lnTo>
                  <a:lnTo>
                    <a:pt x="1155700" y="1422400"/>
                  </a:lnTo>
                  <a:lnTo>
                    <a:pt x="1168400" y="14224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397000"/>
                  </a:lnTo>
                  <a:lnTo>
                    <a:pt x="1143000" y="1397000"/>
                  </a:lnTo>
                  <a:lnTo>
                    <a:pt x="1143000" y="1397000"/>
                  </a:lnTo>
                  <a:lnTo>
                    <a:pt x="1168400" y="1397000"/>
                  </a:lnTo>
                  <a:lnTo>
                    <a:pt x="1181100" y="1397000"/>
                  </a:lnTo>
                  <a:lnTo>
                    <a:pt x="1193800" y="1409700"/>
                  </a:lnTo>
                  <a:lnTo>
                    <a:pt x="1206500" y="1397000"/>
                  </a:lnTo>
                  <a:lnTo>
                    <a:pt x="1206500" y="1384300"/>
                  </a:lnTo>
                  <a:lnTo>
                    <a:pt x="1219200" y="1384300"/>
                  </a:lnTo>
                  <a:lnTo>
                    <a:pt x="1219200" y="1371600"/>
                  </a:lnTo>
                  <a:lnTo>
                    <a:pt x="1193800" y="1358900"/>
                  </a:lnTo>
                  <a:lnTo>
                    <a:pt x="1193800" y="1358900"/>
                  </a:lnTo>
                  <a:lnTo>
                    <a:pt x="1181100" y="1358900"/>
                  </a:lnTo>
                  <a:lnTo>
                    <a:pt x="1181100" y="1358900"/>
                  </a:lnTo>
                  <a:lnTo>
                    <a:pt x="1117600" y="13589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049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66800" y="1384300"/>
                  </a:lnTo>
                  <a:lnTo>
                    <a:pt x="10541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16000" y="1397000"/>
                  </a:lnTo>
                  <a:lnTo>
                    <a:pt x="1016000" y="1409700"/>
                  </a:lnTo>
                  <a:lnTo>
                    <a:pt x="990600" y="1397000"/>
                  </a:lnTo>
                  <a:lnTo>
                    <a:pt x="990600" y="1384300"/>
                  </a:lnTo>
                  <a:lnTo>
                    <a:pt x="939800" y="1384300"/>
                  </a:lnTo>
                  <a:lnTo>
                    <a:pt x="939800" y="1397000"/>
                  </a:lnTo>
                  <a:lnTo>
                    <a:pt x="927100" y="1397000"/>
                  </a:lnTo>
                  <a:lnTo>
                    <a:pt x="914400" y="1397000"/>
                  </a:lnTo>
                  <a:lnTo>
                    <a:pt x="901700" y="1422400"/>
                  </a:lnTo>
                  <a:lnTo>
                    <a:pt x="901700" y="1422400"/>
                  </a:lnTo>
                  <a:lnTo>
                    <a:pt x="889000" y="1422400"/>
                  </a:lnTo>
                  <a:lnTo>
                    <a:pt x="965200" y="1435100"/>
                  </a:lnTo>
                  <a:lnTo>
                    <a:pt x="965200" y="1460500"/>
                  </a:lnTo>
                  <a:lnTo>
                    <a:pt x="952500" y="1460500"/>
                  </a:lnTo>
                  <a:lnTo>
                    <a:pt x="939800" y="1485900"/>
                  </a:lnTo>
                  <a:lnTo>
                    <a:pt x="952500" y="1485900"/>
                  </a:lnTo>
                  <a:lnTo>
                    <a:pt x="939800" y="1485900"/>
                  </a:lnTo>
                  <a:lnTo>
                    <a:pt x="939800" y="1485900"/>
                  </a:lnTo>
                  <a:lnTo>
                    <a:pt x="939800" y="1498600"/>
                  </a:lnTo>
                  <a:lnTo>
                    <a:pt x="965200" y="1498600"/>
                  </a:lnTo>
                  <a:lnTo>
                    <a:pt x="990600" y="1511300"/>
                  </a:lnTo>
                  <a:lnTo>
                    <a:pt x="977900" y="1511300"/>
                  </a:lnTo>
                  <a:lnTo>
                    <a:pt x="990600" y="1524000"/>
                  </a:lnTo>
                  <a:lnTo>
                    <a:pt x="990600" y="1524000"/>
                  </a:lnTo>
                  <a:lnTo>
                    <a:pt x="1003300" y="1524000"/>
                  </a:lnTo>
                  <a:lnTo>
                    <a:pt x="1003300" y="1524000"/>
                  </a:lnTo>
                  <a:lnTo>
                    <a:pt x="1003300" y="1511300"/>
                  </a:lnTo>
                  <a:lnTo>
                    <a:pt x="10160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66800" y="1511300"/>
                  </a:lnTo>
                  <a:lnTo>
                    <a:pt x="1066800" y="1498600"/>
                  </a:lnTo>
                  <a:lnTo>
                    <a:pt x="1066800" y="1511300"/>
                  </a:lnTo>
                  <a:lnTo>
                    <a:pt x="1066800" y="1511300"/>
                  </a:lnTo>
                  <a:lnTo>
                    <a:pt x="1079500" y="1511300"/>
                  </a:lnTo>
                  <a:lnTo>
                    <a:pt x="1079500" y="1511300"/>
                  </a:lnTo>
                  <a:lnTo>
                    <a:pt x="1092200" y="1511300"/>
                  </a:lnTo>
                  <a:lnTo>
                    <a:pt x="1092200" y="15113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079500" y="15240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104900" y="1524000"/>
                  </a:lnTo>
                  <a:lnTo>
                    <a:pt x="1104900" y="1536700"/>
                  </a:lnTo>
                  <a:lnTo>
                    <a:pt x="1117600" y="1536700"/>
                  </a:lnTo>
                  <a:lnTo>
                    <a:pt x="1117600" y="1536700"/>
                  </a:lnTo>
                  <a:lnTo>
                    <a:pt x="1130300" y="1536700"/>
                  </a:lnTo>
                  <a:lnTo>
                    <a:pt x="1143000" y="1536700"/>
                  </a:lnTo>
                  <a:lnTo>
                    <a:pt x="11557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811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1938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219200" y="15621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57300" y="1600200"/>
                  </a:lnTo>
                  <a:lnTo>
                    <a:pt x="1257300" y="1612900"/>
                  </a:lnTo>
                  <a:lnTo>
                    <a:pt x="1244600" y="1612900"/>
                  </a:lnTo>
                  <a:lnTo>
                    <a:pt x="1219200" y="1625600"/>
                  </a:lnTo>
                  <a:lnTo>
                    <a:pt x="1206500" y="1638300"/>
                  </a:lnTo>
                  <a:lnTo>
                    <a:pt x="1193800" y="1651000"/>
                  </a:lnTo>
                  <a:lnTo>
                    <a:pt x="1193800" y="1663700"/>
                  </a:lnTo>
                  <a:lnTo>
                    <a:pt x="1181100" y="1676400"/>
                  </a:lnTo>
                  <a:lnTo>
                    <a:pt x="1181100" y="1676400"/>
                  </a:lnTo>
                  <a:lnTo>
                    <a:pt x="1181100" y="1689100"/>
                  </a:lnTo>
                  <a:lnTo>
                    <a:pt x="1193800" y="1701800"/>
                  </a:lnTo>
                  <a:lnTo>
                    <a:pt x="1206500" y="1714500"/>
                  </a:lnTo>
                  <a:lnTo>
                    <a:pt x="1206500" y="1714500"/>
                  </a:lnTo>
                  <a:lnTo>
                    <a:pt x="1219200" y="1714500"/>
                  </a:lnTo>
                  <a:lnTo>
                    <a:pt x="12192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70000" y="1714500"/>
                  </a:lnTo>
                  <a:lnTo>
                    <a:pt x="1295400" y="1727200"/>
                  </a:lnTo>
                  <a:lnTo>
                    <a:pt x="1295400" y="1714500"/>
                  </a:lnTo>
                  <a:lnTo>
                    <a:pt x="1295400" y="1714500"/>
                  </a:lnTo>
                  <a:lnTo>
                    <a:pt x="1346200" y="1727200"/>
                  </a:lnTo>
                  <a:lnTo>
                    <a:pt x="1371600" y="1727200"/>
                  </a:lnTo>
                  <a:lnTo>
                    <a:pt x="1397000" y="1739900"/>
                  </a:lnTo>
                  <a:lnTo>
                    <a:pt x="1485900" y="1739900"/>
                  </a:lnTo>
                  <a:lnTo>
                    <a:pt x="1485900" y="1752600"/>
                  </a:lnTo>
                  <a:lnTo>
                    <a:pt x="1498600" y="1752600"/>
                  </a:lnTo>
                  <a:lnTo>
                    <a:pt x="1498600" y="1765300"/>
                  </a:lnTo>
                  <a:lnTo>
                    <a:pt x="14986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600200" y="1778000"/>
                  </a:lnTo>
                  <a:lnTo>
                    <a:pt x="1587500" y="1790700"/>
                  </a:lnTo>
                  <a:lnTo>
                    <a:pt x="16129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25600" y="1803400"/>
                  </a:lnTo>
                  <a:lnTo>
                    <a:pt x="1638300" y="1803400"/>
                  </a:lnTo>
                  <a:lnTo>
                    <a:pt x="1638300" y="1816100"/>
                  </a:lnTo>
                  <a:lnTo>
                    <a:pt x="16510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51000" y="1841500"/>
                  </a:lnTo>
                  <a:lnTo>
                    <a:pt x="1651000" y="1841500"/>
                  </a:lnTo>
                  <a:lnTo>
                    <a:pt x="1651000" y="18542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66900"/>
                  </a:lnTo>
                  <a:lnTo>
                    <a:pt x="1651000" y="1866900"/>
                  </a:lnTo>
                  <a:lnTo>
                    <a:pt x="1663700" y="1866900"/>
                  </a:lnTo>
                  <a:lnTo>
                    <a:pt x="1663700" y="1879600"/>
                  </a:lnTo>
                  <a:lnTo>
                    <a:pt x="1651000" y="1879600"/>
                  </a:lnTo>
                  <a:lnTo>
                    <a:pt x="1638300" y="1892300"/>
                  </a:lnTo>
                  <a:lnTo>
                    <a:pt x="1638300" y="1892300"/>
                  </a:lnTo>
                  <a:lnTo>
                    <a:pt x="1625600" y="1905000"/>
                  </a:lnTo>
                  <a:lnTo>
                    <a:pt x="1612900" y="1917700"/>
                  </a:lnTo>
                  <a:lnTo>
                    <a:pt x="1600200" y="1943100"/>
                  </a:lnTo>
                  <a:lnTo>
                    <a:pt x="1587500" y="1943100"/>
                  </a:lnTo>
                  <a:lnTo>
                    <a:pt x="1574800" y="1955800"/>
                  </a:lnTo>
                  <a:lnTo>
                    <a:pt x="1574800" y="1968500"/>
                  </a:lnTo>
                  <a:lnTo>
                    <a:pt x="1562100" y="1993900"/>
                  </a:lnTo>
                  <a:lnTo>
                    <a:pt x="1562100" y="1981200"/>
                  </a:lnTo>
                  <a:lnTo>
                    <a:pt x="1574800" y="1981200"/>
                  </a:lnTo>
                  <a:lnTo>
                    <a:pt x="1587500" y="1981200"/>
                  </a:lnTo>
                  <a:lnTo>
                    <a:pt x="1587500" y="1981200"/>
                  </a:lnTo>
                  <a:lnTo>
                    <a:pt x="1600200" y="1981200"/>
                  </a:lnTo>
                  <a:lnTo>
                    <a:pt x="1612900" y="1981200"/>
                  </a:lnTo>
                  <a:lnTo>
                    <a:pt x="1612900" y="19685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714500" y="1981200"/>
                  </a:lnTo>
                  <a:lnTo>
                    <a:pt x="1727200" y="1981200"/>
                  </a:lnTo>
                  <a:lnTo>
                    <a:pt x="1727200" y="1968500"/>
                  </a:lnTo>
                  <a:lnTo>
                    <a:pt x="1739900" y="1981200"/>
                  </a:lnTo>
                  <a:lnTo>
                    <a:pt x="1739900" y="1981200"/>
                  </a:lnTo>
                  <a:lnTo>
                    <a:pt x="1752600" y="1981200"/>
                  </a:lnTo>
                  <a:lnTo>
                    <a:pt x="1752600" y="1981200"/>
                  </a:lnTo>
                  <a:lnTo>
                    <a:pt x="1778000" y="1981200"/>
                  </a:lnTo>
                  <a:lnTo>
                    <a:pt x="1778000" y="1968500"/>
                  </a:lnTo>
                  <a:lnTo>
                    <a:pt x="1816100" y="1981200"/>
                  </a:lnTo>
                  <a:lnTo>
                    <a:pt x="1816100" y="1981200"/>
                  </a:lnTo>
                  <a:lnTo>
                    <a:pt x="1854200" y="1981200"/>
                  </a:lnTo>
                  <a:lnTo>
                    <a:pt x="1854200" y="1981200"/>
                  </a:lnTo>
                  <a:lnTo>
                    <a:pt x="1892300" y="1981200"/>
                  </a:lnTo>
                  <a:lnTo>
                    <a:pt x="1905000" y="1968500"/>
                  </a:lnTo>
                  <a:lnTo>
                    <a:pt x="1917700" y="1981200"/>
                  </a:lnTo>
                  <a:lnTo>
                    <a:pt x="1943100" y="1981200"/>
                  </a:lnTo>
                  <a:lnTo>
                    <a:pt x="1968500" y="1981200"/>
                  </a:lnTo>
                  <a:lnTo>
                    <a:pt x="1981200" y="1968500"/>
                  </a:lnTo>
                  <a:lnTo>
                    <a:pt x="1993900" y="1968500"/>
                  </a:lnTo>
                  <a:lnTo>
                    <a:pt x="1981200" y="2006600"/>
                  </a:lnTo>
                  <a:lnTo>
                    <a:pt x="1955800" y="2006600"/>
                  </a:lnTo>
                  <a:lnTo>
                    <a:pt x="1955800" y="2019300"/>
                  </a:lnTo>
                  <a:lnTo>
                    <a:pt x="1943100" y="2019300"/>
                  </a:lnTo>
                  <a:lnTo>
                    <a:pt x="1955800" y="2019300"/>
                  </a:lnTo>
                  <a:lnTo>
                    <a:pt x="1981200" y="2032000"/>
                  </a:lnTo>
                  <a:lnTo>
                    <a:pt x="1981200" y="2044700"/>
                  </a:lnTo>
                  <a:lnTo>
                    <a:pt x="2032000" y="2044700"/>
                  </a:lnTo>
                  <a:lnTo>
                    <a:pt x="2044700" y="2044700"/>
                  </a:lnTo>
                  <a:lnTo>
                    <a:pt x="2070100" y="2044700"/>
                  </a:lnTo>
                  <a:lnTo>
                    <a:pt x="2095500" y="2057400"/>
                  </a:lnTo>
                  <a:lnTo>
                    <a:pt x="2095500" y="2044700"/>
                  </a:lnTo>
                  <a:lnTo>
                    <a:pt x="2082800" y="2044700"/>
                  </a:lnTo>
                  <a:lnTo>
                    <a:pt x="2095500" y="2032000"/>
                  </a:lnTo>
                  <a:lnTo>
                    <a:pt x="2108200" y="2032000"/>
                  </a:lnTo>
                  <a:lnTo>
                    <a:pt x="2120900" y="2006600"/>
                  </a:lnTo>
                  <a:lnTo>
                    <a:pt x="2133600" y="2006600"/>
                  </a:lnTo>
                  <a:lnTo>
                    <a:pt x="2120900" y="2006600"/>
                  </a:lnTo>
                  <a:lnTo>
                    <a:pt x="2146300" y="1955800"/>
                  </a:lnTo>
                  <a:lnTo>
                    <a:pt x="2159000" y="1955800"/>
                  </a:lnTo>
                  <a:lnTo>
                    <a:pt x="2171700" y="1943100"/>
                  </a:lnTo>
                  <a:lnTo>
                    <a:pt x="2171700" y="1930400"/>
                  </a:lnTo>
                  <a:lnTo>
                    <a:pt x="2184400" y="1905000"/>
                  </a:lnTo>
                  <a:lnTo>
                    <a:pt x="21971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22500" y="1892300"/>
                  </a:lnTo>
                  <a:lnTo>
                    <a:pt x="2247900" y="1879600"/>
                  </a:lnTo>
                  <a:lnTo>
                    <a:pt x="2247900" y="1879600"/>
                  </a:lnTo>
                  <a:lnTo>
                    <a:pt x="2260600" y="1866900"/>
                  </a:lnTo>
                  <a:lnTo>
                    <a:pt x="2273300" y="1866900"/>
                  </a:lnTo>
                  <a:lnTo>
                    <a:pt x="2286000" y="1866900"/>
                  </a:lnTo>
                  <a:lnTo>
                    <a:pt x="2273300" y="1866900"/>
                  </a:lnTo>
                  <a:lnTo>
                    <a:pt x="22733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86000" y="1866900"/>
                  </a:lnTo>
                  <a:lnTo>
                    <a:pt x="2286000" y="1854200"/>
                  </a:lnTo>
                  <a:lnTo>
                    <a:pt x="2298700" y="1854200"/>
                  </a:lnTo>
                  <a:lnTo>
                    <a:pt x="2311400" y="1854200"/>
                  </a:lnTo>
                  <a:lnTo>
                    <a:pt x="2362200" y="1879600"/>
                  </a:lnTo>
                  <a:lnTo>
                    <a:pt x="2374900" y="1879600"/>
                  </a:lnTo>
                  <a:lnTo>
                    <a:pt x="2387600" y="1892300"/>
                  </a:lnTo>
                  <a:lnTo>
                    <a:pt x="2413000" y="1905000"/>
                  </a:lnTo>
                  <a:lnTo>
                    <a:pt x="2438400" y="1905000"/>
                  </a:lnTo>
                  <a:lnTo>
                    <a:pt x="2463800" y="1905000"/>
                  </a:lnTo>
                  <a:lnTo>
                    <a:pt x="2476500" y="1905000"/>
                  </a:lnTo>
                  <a:lnTo>
                    <a:pt x="2514600" y="1917700"/>
                  </a:lnTo>
                  <a:lnTo>
                    <a:pt x="2527300" y="1917700"/>
                  </a:lnTo>
                  <a:lnTo>
                    <a:pt x="2552700" y="1917700"/>
                  </a:lnTo>
                  <a:lnTo>
                    <a:pt x="2552700" y="1917700"/>
                  </a:lnTo>
                  <a:lnTo>
                    <a:pt x="2578100" y="1917700"/>
                  </a:lnTo>
                  <a:lnTo>
                    <a:pt x="2590800" y="1917700"/>
                  </a:lnTo>
                  <a:lnTo>
                    <a:pt x="2616200" y="1930400"/>
                  </a:lnTo>
                  <a:lnTo>
                    <a:pt x="2628900" y="1943100"/>
                  </a:lnTo>
                  <a:lnTo>
                    <a:pt x="2641600" y="1943100"/>
                  </a:lnTo>
                  <a:lnTo>
                    <a:pt x="2654300" y="1943100"/>
                  </a:lnTo>
                  <a:lnTo>
                    <a:pt x="2628900" y="1955800"/>
                  </a:lnTo>
                  <a:lnTo>
                    <a:pt x="2654300" y="1955800"/>
                  </a:lnTo>
                  <a:lnTo>
                    <a:pt x="2654300" y="1955800"/>
                  </a:lnTo>
                  <a:lnTo>
                    <a:pt x="2679700" y="1955800"/>
                  </a:lnTo>
                  <a:lnTo>
                    <a:pt x="2679700" y="1968500"/>
                  </a:lnTo>
                  <a:lnTo>
                    <a:pt x="2717800" y="1981200"/>
                  </a:lnTo>
                  <a:lnTo>
                    <a:pt x="2717800" y="1981200"/>
                  </a:lnTo>
                  <a:lnTo>
                    <a:pt x="2730500" y="1981200"/>
                  </a:lnTo>
                  <a:lnTo>
                    <a:pt x="2730500" y="1981200"/>
                  </a:lnTo>
                  <a:lnTo>
                    <a:pt x="2755900" y="1981200"/>
                  </a:lnTo>
                  <a:lnTo>
                    <a:pt x="2755900" y="1993900"/>
                  </a:lnTo>
                  <a:lnTo>
                    <a:pt x="2781300" y="2006600"/>
                  </a:lnTo>
                  <a:lnTo>
                    <a:pt x="2794000" y="1993900"/>
                  </a:lnTo>
                  <a:lnTo>
                    <a:pt x="2806700" y="1993900"/>
                  </a:lnTo>
                  <a:lnTo>
                    <a:pt x="2806700" y="1993900"/>
                  </a:lnTo>
                  <a:lnTo>
                    <a:pt x="2832100" y="1993900"/>
                  </a:lnTo>
                  <a:lnTo>
                    <a:pt x="2832100" y="1981200"/>
                  </a:lnTo>
                  <a:lnTo>
                    <a:pt x="2857500" y="1993900"/>
                  </a:lnTo>
                  <a:lnTo>
                    <a:pt x="2895600" y="2006600"/>
                  </a:lnTo>
                  <a:lnTo>
                    <a:pt x="2908300" y="2006600"/>
                  </a:lnTo>
                  <a:lnTo>
                    <a:pt x="2933700" y="2006600"/>
                  </a:lnTo>
                  <a:lnTo>
                    <a:pt x="2971800" y="2032000"/>
                  </a:lnTo>
                  <a:lnTo>
                    <a:pt x="2997200" y="2032000"/>
                  </a:lnTo>
                  <a:lnTo>
                    <a:pt x="3009900" y="2044700"/>
                  </a:lnTo>
                  <a:lnTo>
                    <a:pt x="3022600" y="2044700"/>
                  </a:lnTo>
                  <a:lnTo>
                    <a:pt x="3035300" y="2057400"/>
                  </a:lnTo>
                  <a:lnTo>
                    <a:pt x="3048000" y="2070100"/>
                  </a:lnTo>
                  <a:lnTo>
                    <a:pt x="3073400" y="20574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60700" y="2057400"/>
                  </a:lnTo>
                  <a:lnTo>
                    <a:pt x="3073400" y="2057400"/>
                  </a:lnTo>
                  <a:lnTo>
                    <a:pt x="3073400" y="20574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111500" y="20701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24200" y="2082800"/>
                  </a:lnTo>
                  <a:lnTo>
                    <a:pt x="3124200" y="2082800"/>
                  </a:lnTo>
                  <a:lnTo>
                    <a:pt x="3124200" y="2095500"/>
                  </a:lnTo>
                  <a:lnTo>
                    <a:pt x="3124200" y="2108200"/>
                  </a:lnTo>
                  <a:lnTo>
                    <a:pt x="3136900" y="2108200"/>
                  </a:lnTo>
                  <a:lnTo>
                    <a:pt x="3149600" y="2108200"/>
                  </a:lnTo>
                  <a:lnTo>
                    <a:pt x="3149600" y="2108200"/>
                  </a:lnTo>
                  <a:lnTo>
                    <a:pt x="3136900" y="2108200"/>
                  </a:lnTo>
                  <a:lnTo>
                    <a:pt x="3162300" y="2108200"/>
                  </a:lnTo>
                  <a:lnTo>
                    <a:pt x="3162300" y="2120900"/>
                  </a:lnTo>
                  <a:lnTo>
                    <a:pt x="3149600" y="2120900"/>
                  </a:lnTo>
                  <a:lnTo>
                    <a:pt x="3225800" y="2159000"/>
                  </a:lnTo>
                  <a:lnTo>
                    <a:pt x="3238500" y="2171700"/>
                  </a:lnTo>
                  <a:lnTo>
                    <a:pt x="3238500" y="2171700"/>
                  </a:lnTo>
                  <a:lnTo>
                    <a:pt x="3263900" y="2184400"/>
                  </a:lnTo>
                  <a:lnTo>
                    <a:pt x="3276600" y="2184400"/>
                  </a:lnTo>
                  <a:lnTo>
                    <a:pt x="3289300" y="2209800"/>
                  </a:lnTo>
                  <a:lnTo>
                    <a:pt x="3340100" y="2222500"/>
                  </a:lnTo>
                  <a:lnTo>
                    <a:pt x="3365500" y="2235200"/>
                  </a:lnTo>
                  <a:lnTo>
                    <a:pt x="3390900" y="2247900"/>
                  </a:lnTo>
                  <a:lnTo>
                    <a:pt x="3429000" y="2260600"/>
                  </a:lnTo>
                  <a:lnTo>
                    <a:pt x="3441700" y="2273300"/>
                  </a:lnTo>
                  <a:lnTo>
                    <a:pt x="3505200" y="2311400"/>
                  </a:lnTo>
                  <a:lnTo>
                    <a:pt x="3543300" y="2324100"/>
                  </a:lnTo>
                  <a:lnTo>
                    <a:pt x="3517900" y="2336800"/>
                  </a:lnTo>
                  <a:lnTo>
                    <a:pt x="3505200" y="2349500"/>
                  </a:lnTo>
                  <a:lnTo>
                    <a:pt x="3505200" y="2349500"/>
                  </a:lnTo>
                  <a:lnTo>
                    <a:pt x="3479800" y="2349500"/>
                  </a:lnTo>
                  <a:lnTo>
                    <a:pt x="3479800" y="2349500"/>
                  </a:lnTo>
                  <a:lnTo>
                    <a:pt x="3454400" y="2362200"/>
                  </a:lnTo>
                  <a:lnTo>
                    <a:pt x="3454400" y="23622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16300" y="2374900"/>
                  </a:lnTo>
                  <a:lnTo>
                    <a:pt x="34036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400300"/>
                  </a:lnTo>
                  <a:lnTo>
                    <a:pt x="3352800" y="2400300"/>
                  </a:lnTo>
                  <a:lnTo>
                    <a:pt x="3340100" y="2413000"/>
                  </a:lnTo>
                  <a:lnTo>
                    <a:pt x="3340100" y="2413000"/>
                  </a:lnTo>
                  <a:lnTo>
                    <a:pt x="3327400" y="2413000"/>
                  </a:lnTo>
                  <a:lnTo>
                    <a:pt x="3314700" y="2438400"/>
                  </a:lnTo>
                  <a:lnTo>
                    <a:pt x="3327400" y="2438400"/>
                  </a:lnTo>
                  <a:lnTo>
                    <a:pt x="3314700" y="2438400"/>
                  </a:lnTo>
                  <a:lnTo>
                    <a:pt x="3302000" y="2451100"/>
                  </a:lnTo>
                  <a:lnTo>
                    <a:pt x="3289300" y="2451100"/>
                  </a:lnTo>
                  <a:lnTo>
                    <a:pt x="3276600" y="2476500"/>
                  </a:lnTo>
                  <a:lnTo>
                    <a:pt x="3289300" y="2489200"/>
                  </a:lnTo>
                  <a:lnTo>
                    <a:pt x="3289300" y="2489200"/>
                  </a:lnTo>
                  <a:lnTo>
                    <a:pt x="3276600" y="2489200"/>
                  </a:lnTo>
                  <a:lnTo>
                    <a:pt x="3263900" y="2514600"/>
                  </a:lnTo>
                  <a:lnTo>
                    <a:pt x="3276600" y="2514600"/>
                  </a:lnTo>
                  <a:lnTo>
                    <a:pt x="3263900" y="25146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25800" y="2527300"/>
                  </a:lnTo>
                  <a:lnTo>
                    <a:pt x="32258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187700" y="2527300"/>
                  </a:lnTo>
                  <a:lnTo>
                    <a:pt x="3175000" y="2540000"/>
                  </a:lnTo>
                  <a:lnTo>
                    <a:pt x="3136900" y="2540000"/>
                  </a:lnTo>
                  <a:lnTo>
                    <a:pt x="3136900" y="2527300"/>
                  </a:lnTo>
                  <a:lnTo>
                    <a:pt x="3086100" y="2514600"/>
                  </a:lnTo>
                  <a:lnTo>
                    <a:pt x="3086100" y="2527300"/>
                  </a:lnTo>
                  <a:lnTo>
                    <a:pt x="3086100" y="2527300"/>
                  </a:lnTo>
                  <a:lnTo>
                    <a:pt x="3060700" y="2527300"/>
                  </a:lnTo>
                  <a:lnTo>
                    <a:pt x="3035300" y="2527300"/>
                  </a:lnTo>
                  <a:lnTo>
                    <a:pt x="3022600" y="2540000"/>
                  </a:lnTo>
                  <a:lnTo>
                    <a:pt x="3035300" y="2552700"/>
                  </a:lnTo>
                  <a:lnTo>
                    <a:pt x="2997200" y="2552700"/>
                  </a:lnTo>
                  <a:lnTo>
                    <a:pt x="2997200" y="2540000"/>
                  </a:lnTo>
                  <a:lnTo>
                    <a:pt x="2933700" y="2565400"/>
                  </a:lnTo>
                  <a:lnTo>
                    <a:pt x="2921000" y="2565400"/>
                  </a:lnTo>
                  <a:lnTo>
                    <a:pt x="2908300" y="2565400"/>
                  </a:lnTo>
                  <a:lnTo>
                    <a:pt x="2895600" y="2565400"/>
                  </a:lnTo>
                  <a:lnTo>
                    <a:pt x="2870200" y="2578100"/>
                  </a:lnTo>
                  <a:lnTo>
                    <a:pt x="2870200" y="2578100"/>
                  </a:lnTo>
                  <a:lnTo>
                    <a:pt x="2870200" y="2565400"/>
                  </a:lnTo>
                  <a:lnTo>
                    <a:pt x="2844800" y="2578100"/>
                  </a:lnTo>
                  <a:lnTo>
                    <a:pt x="2844800" y="2578100"/>
                  </a:lnTo>
                  <a:lnTo>
                    <a:pt x="2832100" y="2578100"/>
                  </a:lnTo>
                  <a:lnTo>
                    <a:pt x="2819400" y="2578100"/>
                  </a:lnTo>
                  <a:lnTo>
                    <a:pt x="2832100" y="2565400"/>
                  </a:lnTo>
                  <a:lnTo>
                    <a:pt x="2832100" y="2565400"/>
                  </a:lnTo>
                  <a:lnTo>
                    <a:pt x="2832100" y="2552700"/>
                  </a:lnTo>
                  <a:lnTo>
                    <a:pt x="2844800" y="2552700"/>
                  </a:lnTo>
                  <a:lnTo>
                    <a:pt x="2857500" y="2552700"/>
                  </a:lnTo>
                  <a:lnTo>
                    <a:pt x="2870200" y="2514600"/>
                  </a:lnTo>
                  <a:lnTo>
                    <a:pt x="2870200" y="2514600"/>
                  </a:lnTo>
                  <a:lnTo>
                    <a:pt x="2870200" y="2501900"/>
                  </a:lnTo>
                  <a:lnTo>
                    <a:pt x="2857500" y="2501900"/>
                  </a:lnTo>
                  <a:lnTo>
                    <a:pt x="2870200" y="2489200"/>
                  </a:lnTo>
                  <a:lnTo>
                    <a:pt x="2870200" y="2476500"/>
                  </a:lnTo>
                  <a:lnTo>
                    <a:pt x="2844800" y="2476500"/>
                  </a:lnTo>
                  <a:lnTo>
                    <a:pt x="2832100" y="2476500"/>
                  </a:lnTo>
                  <a:lnTo>
                    <a:pt x="2819400" y="2463800"/>
                  </a:lnTo>
                  <a:lnTo>
                    <a:pt x="2806700" y="2463800"/>
                  </a:lnTo>
                  <a:lnTo>
                    <a:pt x="2794000" y="2463800"/>
                  </a:lnTo>
                  <a:lnTo>
                    <a:pt x="2806700" y="2476500"/>
                  </a:lnTo>
                  <a:lnTo>
                    <a:pt x="2794000" y="2476500"/>
                  </a:lnTo>
                  <a:lnTo>
                    <a:pt x="2794000" y="2476500"/>
                  </a:lnTo>
                  <a:lnTo>
                    <a:pt x="2781300" y="2476500"/>
                  </a:lnTo>
                  <a:lnTo>
                    <a:pt x="2794000" y="2476500"/>
                  </a:lnTo>
                  <a:lnTo>
                    <a:pt x="2781300" y="2489200"/>
                  </a:lnTo>
                  <a:lnTo>
                    <a:pt x="2781300" y="2501900"/>
                  </a:lnTo>
                  <a:lnTo>
                    <a:pt x="2781300" y="2501900"/>
                  </a:lnTo>
                  <a:lnTo>
                    <a:pt x="2781300" y="2514600"/>
                  </a:lnTo>
                  <a:lnTo>
                    <a:pt x="2755900" y="2514600"/>
                  </a:lnTo>
                  <a:lnTo>
                    <a:pt x="2730500" y="2514600"/>
                  </a:lnTo>
                  <a:lnTo>
                    <a:pt x="2743200" y="2514600"/>
                  </a:lnTo>
                  <a:lnTo>
                    <a:pt x="2730500" y="2489200"/>
                  </a:lnTo>
                  <a:lnTo>
                    <a:pt x="2705100" y="2489200"/>
                  </a:lnTo>
                  <a:lnTo>
                    <a:pt x="2692400" y="2501900"/>
                  </a:lnTo>
                  <a:lnTo>
                    <a:pt x="2603500" y="2489200"/>
                  </a:lnTo>
                  <a:lnTo>
                    <a:pt x="2578100" y="2489200"/>
                  </a:lnTo>
                  <a:lnTo>
                    <a:pt x="2552700" y="2489200"/>
                  </a:lnTo>
                  <a:lnTo>
                    <a:pt x="2540000" y="2489200"/>
                  </a:lnTo>
                  <a:lnTo>
                    <a:pt x="2527300" y="24765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489200" y="2463800"/>
                  </a:lnTo>
                  <a:lnTo>
                    <a:pt x="2489200" y="2451100"/>
                  </a:lnTo>
                  <a:lnTo>
                    <a:pt x="2489200" y="2451100"/>
                  </a:lnTo>
                  <a:lnTo>
                    <a:pt x="2463800" y="2451100"/>
                  </a:lnTo>
                  <a:lnTo>
                    <a:pt x="2451100" y="2438400"/>
                  </a:lnTo>
                  <a:lnTo>
                    <a:pt x="2438400" y="2438400"/>
                  </a:lnTo>
                  <a:lnTo>
                    <a:pt x="2425700" y="2438400"/>
                  </a:lnTo>
                  <a:lnTo>
                    <a:pt x="2413000" y="2476500"/>
                  </a:lnTo>
                  <a:lnTo>
                    <a:pt x="2400300" y="2476500"/>
                  </a:lnTo>
                  <a:lnTo>
                    <a:pt x="2413000" y="2489200"/>
                  </a:lnTo>
                  <a:lnTo>
                    <a:pt x="2438400" y="2501900"/>
                  </a:lnTo>
                  <a:lnTo>
                    <a:pt x="2451100" y="2501900"/>
                  </a:lnTo>
                  <a:lnTo>
                    <a:pt x="2463800" y="2501900"/>
                  </a:lnTo>
                  <a:lnTo>
                    <a:pt x="2463800" y="2501900"/>
                  </a:lnTo>
                  <a:lnTo>
                    <a:pt x="2476500" y="2501900"/>
                  </a:lnTo>
                  <a:lnTo>
                    <a:pt x="2489200" y="2501900"/>
                  </a:lnTo>
                  <a:lnTo>
                    <a:pt x="2489200" y="2514600"/>
                  </a:lnTo>
                  <a:lnTo>
                    <a:pt x="2476500" y="2514600"/>
                  </a:lnTo>
                  <a:lnTo>
                    <a:pt x="2463800" y="2527300"/>
                  </a:lnTo>
                  <a:lnTo>
                    <a:pt x="2476500" y="2527300"/>
                  </a:lnTo>
                  <a:lnTo>
                    <a:pt x="2476500" y="2540000"/>
                  </a:lnTo>
                  <a:lnTo>
                    <a:pt x="2489200" y="2540000"/>
                  </a:lnTo>
                  <a:lnTo>
                    <a:pt x="2476500" y="2552700"/>
                  </a:lnTo>
                  <a:lnTo>
                    <a:pt x="2489200" y="2552700"/>
                  </a:lnTo>
                  <a:lnTo>
                    <a:pt x="2489200" y="2552700"/>
                  </a:lnTo>
                  <a:lnTo>
                    <a:pt x="2489200" y="2565400"/>
                  </a:lnTo>
                  <a:lnTo>
                    <a:pt x="2476500" y="2565400"/>
                  </a:lnTo>
                  <a:lnTo>
                    <a:pt x="2501900" y="2578100"/>
                  </a:lnTo>
                  <a:lnTo>
                    <a:pt x="2501900" y="25781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489200" y="2590800"/>
                  </a:lnTo>
                  <a:lnTo>
                    <a:pt x="2489200" y="2603500"/>
                  </a:lnTo>
                  <a:lnTo>
                    <a:pt x="2476500" y="2603500"/>
                  </a:lnTo>
                  <a:lnTo>
                    <a:pt x="2463800" y="2603500"/>
                  </a:lnTo>
                  <a:lnTo>
                    <a:pt x="2400300" y="2590800"/>
                  </a:lnTo>
                  <a:lnTo>
                    <a:pt x="2400300" y="2590800"/>
                  </a:lnTo>
                  <a:lnTo>
                    <a:pt x="2362200" y="2590800"/>
                  </a:lnTo>
                  <a:lnTo>
                    <a:pt x="2336800" y="2590800"/>
                  </a:lnTo>
                  <a:lnTo>
                    <a:pt x="2311400" y="2578100"/>
                  </a:lnTo>
                  <a:lnTo>
                    <a:pt x="23114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86000" y="2603500"/>
                  </a:lnTo>
                  <a:lnTo>
                    <a:pt x="2273300" y="2603500"/>
                  </a:lnTo>
                  <a:lnTo>
                    <a:pt x="2273300" y="2603500"/>
                  </a:lnTo>
                  <a:lnTo>
                    <a:pt x="2260600" y="2616200"/>
                  </a:lnTo>
                  <a:lnTo>
                    <a:pt x="2260600" y="2616200"/>
                  </a:lnTo>
                  <a:lnTo>
                    <a:pt x="2247900" y="2603500"/>
                  </a:lnTo>
                  <a:lnTo>
                    <a:pt x="2209800" y="2590800"/>
                  </a:lnTo>
                  <a:lnTo>
                    <a:pt x="2197100" y="2603500"/>
                  </a:lnTo>
                  <a:lnTo>
                    <a:pt x="2171700" y="2603500"/>
                  </a:lnTo>
                  <a:lnTo>
                    <a:pt x="2171700" y="2603500"/>
                  </a:lnTo>
                  <a:lnTo>
                    <a:pt x="2159000" y="2603500"/>
                  </a:lnTo>
                  <a:lnTo>
                    <a:pt x="2133600" y="2616200"/>
                  </a:lnTo>
                  <a:lnTo>
                    <a:pt x="2108200" y="2603500"/>
                  </a:lnTo>
                  <a:lnTo>
                    <a:pt x="2095500" y="2590800"/>
                  </a:lnTo>
                  <a:lnTo>
                    <a:pt x="2082800" y="2590800"/>
                  </a:lnTo>
                  <a:lnTo>
                    <a:pt x="2057400" y="2590800"/>
                  </a:lnTo>
                  <a:lnTo>
                    <a:pt x="2057400" y="2590800"/>
                  </a:lnTo>
                  <a:lnTo>
                    <a:pt x="2044700" y="2603500"/>
                  </a:lnTo>
                  <a:lnTo>
                    <a:pt x="2032000" y="2590800"/>
                  </a:lnTo>
                  <a:lnTo>
                    <a:pt x="20193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32000" y="2590800"/>
                  </a:lnTo>
                  <a:lnTo>
                    <a:pt x="2032000" y="2590800"/>
                  </a:lnTo>
                  <a:lnTo>
                    <a:pt x="2019300" y="25781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06600" y="2565400"/>
                  </a:lnTo>
                  <a:lnTo>
                    <a:pt x="1993900" y="2565400"/>
                  </a:lnTo>
                  <a:lnTo>
                    <a:pt x="1993900" y="2565400"/>
                  </a:lnTo>
                  <a:lnTo>
                    <a:pt x="1993900" y="2552700"/>
                  </a:lnTo>
                  <a:lnTo>
                    <a:pt x="1993900" y="2552700"/>
                  </a:lnTo>
                  <a:lnTo>
                    <a:pt x="19812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81200" y="2565400"/>
                  </a:lnTo>
                  <a:lnTo>
                    <a:pt x="1968500" y="2590800"/>
                  </a:lnTo>
                  <a:lnTo>
                    <a:pt x="1968500" y="2590800"/>
                  </a:lnTo>
                  <a:lnTo>
                    <a:pt x="1955800" y="2578100"/>
                  </a:lnTo>
                  <a:lnTo>
                    <a:pt x="1943100" y="2565400"/>
                  </a:lnTo>
                  <a:lnTo>
                    <a:pt x="1955800" y="2552700"/>
                  </a:lnTo>
                  <a:lnTo>
                    <a:pt x="1930400" y="2540000"/>
                  </a:lnTo>
                  <a:lnTo>
                    <a:pt x="1930400" y="2540000"/>
                  </a:lnTo>
                  <a:lnTo>
                    <a:pt x="1917700" y="2540000"/>
                  </a:lnTo>
                  <a:lnTo>
                    <a:pt x="1905000" y="2540000"/>
                  </a:lnTo>
                  <a:lnTo>
                    <a:pt x="1892300" y="2552700"/>
                  </a:lnTo>
                  <a:lnTo>
                    <a:pt x="1892300" y="2552700"/>
                  </a:lnTo>
                  <a:lnTo>
                    <a:pt x="1879600" y="2540000"/>
                  </a:lnTo>
                  <a:lnTo>
                    <a:pt x="1828800" y="2527300"/>
                  </a:lnTo>
                  <a:lnTo>
                    <a:pt x="1828800" y="2540000"/>
                  </a:lnTo>
                  <a:lnTo>
                    <a:pt x="1828800" y="2540000"/>
                  </a:lnTo>
                  <a:lnTo>
                    <a:pt x="18161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78000" y="2565400"/>
                  </a:lnTo>
                  <a:lnTo>
                    <a:pt x="1701800" y="2552700"/>
                  </a:lnTo>
                  <a:lnTo>
                    <a:pt x="1701800" y="2565400"/>
                  </a:lnTo>
                  <a:lnTo>
                    <a:pt x="1676400" y="2565400"/>
                  </a:lnTo>
                  <a:lnTo>
                    <a:pt x="1663700" y="2565400"/>
                  </a:lnTo>
                  <a:lnTo>
                    <a:pt x="1663700" y="2565400"/>
                  </a:lnTo>
                  <a:lnTo>
                    <a:pt x="1651000" y="2552700"/>
                  </a:lnTo>
                  <a:lnTo>
                    <a:pt x="1651000" y="2540000"/>
                  </a:lnTo>
                  <a:lnTo>
                    <a:pt x="16256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27300"/>
                  </a:lnTo>
                  <a:lnTo>
                    <a:pt x="1612900" y="2514600"/>
                  </a:lnTo>
                  <a:lnTo>
                    <a:pt x="1600200" y="2514600"/>
                  </a:lnTo>
                  <a:lnTo>
                    <a:pt x="1612900" y="2501900"/>
                  </a:lnTo>
                  <a:lnTo>
                    <a:pt x="1536700" y="2489200"/>
                  </a:lnTo>
                  <a:lnTo>
                    <a:pt x="1536700" y="2501900"/>
                  </a:lnTo>
                  <a:lnTo>
                    <a:pt x="1549400" y="2451100"/>
                  </a:lnTo>
                  <a:lnTo>
                    <a:pt x="1536700" y="2451100"/>
                  </a:lnTo>
                  <a:lnTo>
                    <a:pt x="1536700" y="2463800"/>
                  </a:lnTo>
                  <a:lnTo>
                    <a:pt x="1524000" y="2463800"/>
                  </a:lnTo>
                  <a:lnTo>
                    <a:pt x="1524000" y="2476500"/>
                  </a:lnTo>
                  <a:lnTo>
                    <a:pt x="1485900" y="2451100"/>
                  </a:lnTo>
                  <a:lnTo>
                    <a:pt x="1460500" y="2438400"/>
                  </a:lnTo>
                  <a:lnTo>
                    <a:pt x="1460500" y="2438400"/>
                  </a:lnTo>
                  <a:lnTo>
                    <a:pt x="1473200" y="2425700"/>
                  </a:lnTo>
                  <a:lnTo>
                    <a:pt x="1473200" y="2425700"/>
                  </a:lnTo>
                  <a:lnTo>
                    <a:pt x="1485900" y="2425700"/>
                  </a:lnTo>
                  <a:lnTo>
                    <a:pt x="1498600" y="2413000"/>
                  </a:lnTo>
                  <a:lnTo>
                    <a:pt x="1473200" y="2413000"/>
                  </a:lnTo>
                  <a:lnTo>
                    <a:pt x="1460500" y="2413000"/>
                  </a:lnTo>
                  <a:lnTo>
                    <a:pt x="1447800" y="2413000"/>
                  </a:lnTo>
                  <a:lnTo>
                    <a:pt x="1447800" y="2400300"/>
                  </a:lnTo>
                  <a:lnTo>
                    <a:pt x="1435100" y="2400300"/>
                  </a:lnTo>
                  <a:lnTo>
                    <a:pt x="1435100" y="2400300"/>
                  </a:lnTo>
                  <a:lnTo>
                    <a:pt x="1409700" y="2400300"/>
                  </a:lnTo>
                  <a:lnTo>
                    <a:pt x="1409700" y="2387600"/>
                  </a:lnTo>
                  <a:lnTo>
                    <a:pt x="1422400" y="2387600"/>
                  </a:lnTo>
                  <a:lnTo>
                    <a:pt x="1397000" y="2362200"/>
                  </a:lnTo>
                  <a:lnTo>
                    <a:pt x="1409700" y="2362200"/>
                  </a:lnTo>
                  <a:lnTo>
                    <a:pt x="1422400" y="2362200"/>
                  </a:lnTo>
                  <a:lnTo>
                    <a:pt x="1435100" y="2362200"/>
                  </a:lnTo>
                  <a:lnTo>
                    <a:pt x="1435100" y="2362200"/>
                  </a:lnTo>
                  <a:lnTo>
                    <a:pt x="1422400" y="2349500"/>
                  </a:lnTo>
                  <a:lnTo>
                    <a:pt x="1409700" y="2349500"/>
                  </a:lnTo>
                  <a:lnTo>
                    <a:pt x="1346200" y="23495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08100" y="2374900"/>
                  </a:lnTo>
                  <a:lnTo>
                    <a:pt x="1295400" y="2374900"/>
                  </a:lnTo>
                  <a:lnTo>
                    <a:pt x="1282700" y="2374900"/>
                  </a:lnTo>
                  <a:lnTo>
                    <a:pt x="1282700" y="2374900"/>
                  </a:lnTo>
                  <a:lnTo>
                    <a:pt x="1270000" y="2374900"/>
                  </a:lnTo>
                  <a:lnTo>
                    <a:pt x="1270000" y="2374900"/>
                  </a:lnTo>
                  <a:lnTo>
                    <a:pt x="1257300" y="2374900"/>
                  </a:lnTo>
                  <a:lnTo>
                    <a:pt x="1244600" y="2387600"/>
                  </a:lnTo>
                  <a:lnTo>
                    <a:pt x="1244600" y="2387600"/>
                  </a:lnTo>
                  <a:lnTo>
                    <a:pt x="1244600" y="2374900"/>
                  </a:lnTo>
                  <a:lnTo>
                    <a:pt x="1231900" y="2362200"/>
                  </a:lnTo>
                  <a:lnTo>
                    <a:pt x="12319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193800" y="2362200"/>
                  </a:lnTo>
                  <a:lnTo>
                    <a:pt x="1193800" y="2362200"/>
                  </a:lnTo>
                  <a:lnTo>
                    <a:pt x="1168400" y="2362200"/>
                  </a:lnTo>
                  <a:lnTo>
                    <a:pt x="1168400" y="2374900"/>
                  </a:lnTo>
                  <a:lnTo>
                    <a:pt x="1168400" y="2374900"/>
                  </a:lnTo>
                  <a:lnTo>
                    <a:pt x="1168400" y="2362200"/>
                  </a:lnTo>
                  <a:lnTo>
                    <a:pt x="1181100" y="2362200"/>
                  </a:lnTo>
                  <a:lnTo>
                    <a:pt x="1181100" y="2349500"/>
                  </a:lnTo>
                  <a:lnTo>
                    <a:pt x="1168400" y="2336800"/>
                  </a:lnTo>
                  <a:lnTo>
                    <a:pt x="1168400" y="2336800"/>
                  </a:lnTo>
                  <a:lnTo>
                    <a:pt x="1168400" y="2324100"/>
                  </a:lnTo>
                  <a:lnTo>
                    <a:pt x="1168400" y="2324100"/>
                  </a:lnTo>
                  <a:lnTo>
                    <a:pt x="1168400" y="2311400"/>
                  </a:lnTo>
                  <a:lnTo>
                    <a:pt x="1168400" y="2311400"/>
                  </a:lnTo>
                  <a:lnTo>
                    <a:pt x="1155700" y="2311400"/>
                  </a:lnTo>
                  <a:lnTo>
                    <a:pt x="1155700" y="2298700"/>
                  </a:lnTo>
                  <a:lnTo>
                    <a:pt x="1155700" y="2311400"/>
                  </a:lnTo>
                  <a:lnTo>
                    <a:pt x="1143000" y="2298700"/>
                  </a:lnTo>
                  <a:lnTo>
                    <a:pt x="1143000" y="2286000"/>
                  </a:lnTo>
                  <a:lnTo>
                    <a:pt x="1130300" y="2286000"/>
                  </a:lnTo>
                  <a:lnTo>
                    <a:pt x="1143000" y="2273300"/>
                  </a:lnTo>
                  <a:lnTo>
                    <a:pt x="1143000" y="2260600"/>
                  </a:lnTo>
                  <a:lnTo>
                    <a:pt x="1130300" y="2260600"/>
                  </a:lnTo>
                  <a:lnTo>
                    <a:pt x="1117600" y="2260600"/>
                  </a:lnTo>
                  <a:lnTo>
                    <a:pt x="1117600" y="2260600"/>
                  </a:lnTo>
                  <a:lnTo>
                    <a:pt x="1079500" y="2260600"/>
                  </a:lnTo>
                  <a:lnTo>
                    <a:pt x="1079500" y="2247900"/>
                  </a:lnTo>
                  <a:lnTo>
                    <a:pt x="1092200" y="2247900"/>
                  </a:lnTo>
                  <a:lnTo>
                    <a:pt x="1079500" y="2247900"/>
                  </a:lnTo>
                  <a:lnTo>
                    <a:pt x="1079500" y="2235200"/>
                  </a:lnTo>
                  <a:lnTo>
                    <a:pt x="1092200" y="2235200"/>
                  </a:lnTo>
                  <a:lnTo>
                    <a:pt x="1104900" y="2235200"/>
                  </a:lnTo>
                  <a:lnTo>
                    <a:pt x="1117600" y="2209800"/>
                  </a:lnTo>
                  <a:lnTo>
                    <a:pt x="1092200" y="2209800"/>
                  </a:lnTo>
                  <a:lnTo>
                    <a:pt x="1092200" y="2222500"/>
                  </a:lnTo>
                  <a:lnTo>
                    <a:pt x="1066800" y="2209800"/>
                  </a:lnTo>
                  <a:lnTo>
                    <a:pt x="1041400" y="2197100"/>
                  </a:lnTo>
                  <a:lnTo>
                    <a:pt x="1041400" y="2197100"/>
                  </a:lnTo>
                  <a:lnTo>
                    <a:pt x="1054100" y="21971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71700"/>
                  </a:lnTo>
                  <a:lnTo>
                    <a:pt x="1041400" y="2171700"/>
                  </a:lnTo>
                  <a:lnTo>
                    <a:pt x="1041400" y="2171700"/>
                  </a:lnTo>
                  <a:lnTo>
                    <a:pt x="1054100" y="2171700"/>
                  </a:lnTo>
                  <a:lnTo>
                    <a:pt x="1066800" y="2171700"/>
                  </a:lnTo>
                  <a:lnTo>
                    <a:pt x="1054100" y="2171700"/>
                  </a:lnTo>
                  <a:lnTo>
                    <a:pt x="1041400" y="2159000"/>
                  </a:lnTo>
                  <a:lnTo>
                    <a:pt x="1054100" y="2159000"/>
                  </a:lnTo>
                  <a:lnTo>
                    <a:pt x="1054100" y="2159000"/>
                  </a:lnTo>
                  <a:lnTo>
                    <a:pt x="1066800" y="2159000"/>
                  </a:lnTo>
                  <a:lnTo>
                    <a:pt x="1066800" y="2159000"/>
                  </a:lnTo>
                  <a:lnTo>
                    <a:pt x="1079500" y="2159000"/>
                  </a:lnTo>
                  <a:lnTo>
                    <a:pt x="1104900" y="2159000"/>
                  </a:lnTo>
                  <a:lnTo>
                    <a:pt x="1117600" y="2146300"/>
                  </a:lnTo>
                  <a:lnTo>
                    <a:pt x="1130300" y="2146300"/>
                  </a:lnTo>
                  <a:lnTo>
                    <a:pt x="1130300" y="2146300"/>
                  </a:lnTo>
                  <a:lnTo>
                    <a:pt x="1117600" y="2146300"/>
                  </a:lnTo>
                  <a:lnTo>
                    <a:pt x="1104900" y="2133600"/>
                  </a:lnTo>
                  <a:lnTo>
                    <a:pt x="1117600" y="2120900"/>
                  </a:lnTo>
                  <a:lnTo>
                    <a:pt x="1117600" y="2108200"/>
                  </a:lnTo>
                  <a:lnTo>
                    <a:pt x="1130300" y="2095500"/>
                  </a:lnTo>
                  <a:lnTo>
                    <a:pt x="1117600" y="2095500"/>
                  </a:lnTo>
                  <a:lnTo>
                    <a:pt x="1130300" y="2082800"/>
                  </a:lnTo>
                  <a:lnTo>
                    <a:pt x="1117600" y="2082800"/>
                  </a:lnTo>
                  <a:lnTo>
                    <a:pt x="1104900" y="2082800"/>
                  </a:lnTo>
                  <a:lnTo>
                    <a:pt x="1104900" y="2082800"/>
                  </a:lnTo>
                  <a:lnTo>
                    <a:pt x="1079500" y="2070100"/>
                  </a:lnTo>
                  <a:lnTo>
                    <a:pt x="1066800" y="2070100"/>
                  </a:lnTo>
                  <a:lnTo>
                    <a:pt x="1066800" y="2057400"/>
                  </a:lnTo>
                  <a:lnTo>
                    <a:pt x="1066800" y="2057400"/>
                  </a:lnTo>
                  <a:lnTo>
                    <a:pt x="1079500" y="2032000"/>
                  </a:lnTo>
                  <a:lnTo>
                    <a:pt x="1079500" y="2032000"/>
                  </a:lnTo>
                  <a:lnTo>
                    <a:pt x="1092200" y="2019300"/>
                  </a:lnTo>
                  <a:lnTo>
                    <a:pt x="1066800" y="2019300"/>
                  </a:lnTo>
                  <a:lnTo>
                    <a:pt x="1066800" y="2006600"/>
                  </a:lnTo>
                  <a:lnTo>
                    <a:pt x="1092200" y="1993900"/>
                  </a:lnTo>
                  <a:lnTo>
                    <a:pt x="1079500" y="1993900"/>
                  </a:lnTo>
                  <a:lnTo>
                    <a:pt x="1066800" y="1993900"/>
                  </a:lnTo>
                  <a:lnTo>
                    <a:pt x="1066800" y="1993900"/>
                  </a:lnTo>
                  <a:lnTo>
                    <a:pt x="1066800" y="2006600"/>
                  </a:lnTo>
                  <a:lnTo>
                    <a:pt x="1041400" y="1993900"/>
                  </a:lnTo>
                  <a:lnTo>
                    <a:pt x="1041400" y="1993900"/>
                  </a:lnTo>
                  <a:lnTo>
                    <a:pt x="1028700" y="1993900"/>
                  </a:lnTo>
                  <a:lnTo>
                    <a:pt x="1028700" y="1993900"/>
                  </a:lnTo>
                  <a:lnTo>
                    <a:pt x="1016000" y="1993900"/>
                  </a:lnTo>
                  <a:lnTo>
                    <a:pt x="1028700" y="1981200"/>
                  </a:lnTo>
                  <a:lnTo>
                    <a:pt x="1028700" y="1981200"/>
                  </a:lnTo>
                  <a:lnTo>
                    <a:pt x="990600" y="1968500"/>
                  </a:lnTo>
                  <a:lnTo>
                    <a:pt x="977900" y="1981200"/>
                  </a:lnTo>
                  <a:lnTo>
                    <a:pt x="977900" y="1981200"/>
                  </a:lnTo>
                  <a:lnTo>
                    <a:pt x="990600" y="1968500"/>
                  </a:lnTo>
                  <a:lnTo>
                    <a:pt x="965200" y="1968500"/>
                  </a:lnTo>
                  <a:lnTo>
                    <a:pt x="977900" y="1968500"/>
                  </a:lnTo>
                  <a:lnTo>
                    <a:pt x="965200" y="1968500"/>
                  </a:lnTo>
                  <a:lnTo>
                    <a:pt x="952500" y="1968500"/>
                  </a:lnTo>
                  <a:lnTo>
                    <a:pt x="952500" y="1955800"/>
                  </a:lnTo>
                  <a:lnTo>
                    <a:pt x="952500" y="1968500"/>
                  </a:lnTo>
                  <a:lnTo>
                    <a:pt x="939800" y="1955800"/>
                  </a:lnTo>
                  <a:lnTo>
                    <a:pt x="939800" y="1968500"/>
                  </a:lnTo>
                  <a:lnTo>
                    <a:pt x="927100" y="1955800"/>
                  </a:lnTo>
                  <a:lnTo>
                    <a:pt x="927100" y="1968500"/>
                  </a:lnTo>
                  <a:lnTo>
                    <a:pt x="927100" y="1968500"/>
                  </a:lnTo>
                  <a:lnTo>
                    <a:pt x="927100" y="1955800"/>
                  </a:lnTo>
                  <a:lnTo>
                    <a:pt x="914400" y="1968500"/>
                  </a:lnTo>
                  <a:lnTo>
                    <a:pt x="9144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63600" y="1968500"/>
                  </a:lnTo>
                  <a:lnTo>
                    <a:pt x="863600" y="1968500"/>
                  </a:lnTo>
                  <a:lnTo>
                    <a:pt x="850900" y="19685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38200" y="1955800"/>
                  </a:lnTo>
                  <a:lnTo>
                    <a:pt x="850900" y="1943100"/>
                  </a:lnTo>
                  <a:lnTo>
                    <a:pt x="825500" y="1955800"/>
                  </a:lnTo>
                  <a:lnTo>
                    <a:pt x="825500" y="1955800"/>
                  </a:lnTo>
                  <a:lnTo>
                    <a:pt x="812800" y="1955800"/>
                  </a:lnTo>
                  <a:lnTo>
                    <a:pt x="812800" y="1955800"/>
                  </a:lnTo>
                  <a:lnTo>
                    <a:pt x="800100" y="1955800"/>
                  </a:lnTo>
                  <a:lnTo>
                    <a:pt x="800100" y="1955800"/>
                  </a:lnTo>
                  <a:lnTo>
                    <a:pt x="787400" y="1955800"/>
                  </a:lnTo>
                  <a:lnTo>
                    <a:pt x="7874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62000" y="1968500"/>
                  </a:lnTo>
                  <a:lnTo>
                    <a:pt x="762000" y="1955800"/>
                  </a:lnTo>
                  <a:lnTo>
                    <a:pt x="749300" y="1955800"/>
                  </a:lnTo>
                  <a:lnTo>
                    <a:pt x="749300" y="1955800"/>
                  </a:lnTo>
                  <a:lnTo>
                    <a:pt x="723900" y="1955800"/>
                  </a:lnTo>
                  <a:lnTo>
                    <a:pt x="723900" y="1955800"/>
                  </a:lnTo>
                  <a:lnTo>
                    <a:pt x="711200" y="1955800"/>
                  </a:lnTo>
                  <a:lnTo>
                    <a:pt x="698500" y="1955800"/>
                  </a:lnTo>
                  <a:lnTo>
                    <a:pt x="698500" y="1943100"/>
                  </a:lnTo>
                  <a:lnTo>
                    <a:pt x="698500" y="1943100"/>
                  </a:lnTo>
                  <a:lnTo>
                    <a:pt x="711200" y="1943100"/>
                  </a:lnTo>
                  <a:lnTo>
                    <a:pt x="698500" y="1943100"/>
                  </a:lnTo>
                  <a:lnTo>
                    <a:pt x="698500" y="1930400"/>
                  </a:lnTo>
                  <a:lnTo>
                    <a:pt x="685800" y="19304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73100" y="1905000"/>
                  </a:lnTo>
                  <a:lnTo>
                    <a:pt x="647700" y="1892300"/>
                  </a:lnTo>
                  <a:lnTo>
                    <a:pt x="635000" y="18923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47700" y="1866900"/>
                  </a:lnTo>
                  <a:lnTo>
                    <a:pt x="635000" y="1854200"/>
                  </a:lnTo>
                  <a:lnTo>
                    <a:pt x="635000" y="1854200"/>
                  </a:lnTo>
                  <a:lnTo>
                    <a:pt x="622300" y="1854200"/>
                  </a:lnTo>
                  <a:lnTo>
                    <a:pt x="622300" y="18542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09600" y="18415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22300" y="1828800"/>
                  </a:lnTo>
                  <a:lnTo>
                    <a:pt x="609600" y="1828800"/>
                  </a:lnTo>
                  <a:lnTo>
                    <a:pt x="596900" y="18288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46100" y="17907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46100" y="1778000"/>
                  </a:lnTo>
                  <a:lnTo>
                    <a:pt x="546100" y="1765300"/>
                  </a:lnTo>
                  <a:lnTo>
                    <a:pt x="533400" y="1765300"/>
                  </a:lnTo>
                  <a:lnTo>
                    <a:pt x="533400" y="1765300"/>
                  </a:lnTo>
                  <a:lnTo>
                    <a:pt x="546100" y="1765300"/>
                  </a:lnTo>
                  <a:lnTo>
                    <a:pt x="546100" y="1752600"/>
                  </a:lnTo>
                  <a:lnTo>
                    <a:pt x="533400" y="1739900"/>
                  </a:lnTo>
                  <a:lnTo>
                    <a:pt x="533400" y="1739900"/>
                  </a:lnTo>
                  <a:lnTo>
                    <a:pt x="520700" y="1739900"/>
                  </a:lnTo>
                  <a:lnTo>
                    <a:pt x="546100" y="1714500"/>
                  </a:lnTo>
                  <a:lnTo>
                    <a:pt x="546100" y="1714500"/>
                  </a:lnTo>
                  <a:lnTo>
                    <a:pt x="546100" y="1689100"/>
                  </a:lnTo>
                  <a:lnTo>
                    <a:pt x="558800" y="1689100"/>
                  </a:lnTo>
                  <a:lnTo>
                    <a:pt x="571500" y="1663700"/>
                  </a:lnTo>
                  <a:lnTo>
                    <a:pt x="571500" y="1663700"/>
                  </a:lnTo>
                  <a:lnTo>
                    <a:pt x="584200" y="1638300"/>
                  </a:lnTo>
                  <a:lnTo>
                    <a:pt x="571500" y="1638300"/>
                  </a:lnTo>
                  <a:lnTo>
                    <a:pt x="571500" y="16383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457200" y="1587500"/>
                  </a:lnTo>
                  <a:lnTo>
                    <a:pt x="444500" y="1587500"/>
                  </a:lnTo>
                  <a:lnTo>
                    <a:pt x="431800" y="1587500"/>
                  </a:lnTo>
                  <a:lnTo>
                    <a:pt x="431800" y="1574800"/>
                  </a:lnTo>
                  <a:lnTo>
                    <a:pt x="419100" y="1574800"/>
                  </a:lnTo>
                  <a:lnTo>
                    <a:pt x="406400" y="1587500"/>
                  </a:lnTo>
                  <a:lnTo>
                    <a:pt x="355600" y="1587500"/>
                  </a:lnTo>
                  <a:lnTo>
                    <a:pt x="355600" y="1587500"/>
                  </a:lnTo>
                  <a:lnTo>
                    <a:pt x="355600" y="1574800"/>
                  </a:lnTo>
                  <a:lnTo>
                    <a:pt x="342900" y="1574800"/>
                  </a:lnTo>
                  <a:lnTo>
                    <a:pt x="330200" y="1587500"/>
                  </a:lnTo>
                  <a:lnTo>
                    <a:pt x="317500" y="1587500"/>
                  </a:lnTo>
                  <a:lnTo>
                    <a:pt x="304800" y="1574800"/>
                  </a:lnTo>
                  <a:lnTo>
                    <a:pt x="292100" y="15748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79400" y="1562100"/>
                  </a:lnTo>
                  <a:lnTo>
                    <a:pt x="266700" y="1549400"/>
                  </a:lnTo>
                  <a:lnTo>
                    <a:pt x="266700" y="1549400"/>
                  </a:lnTo>
                  <a:lnTo>
                    <a:pt x="254000" y="1549400"/>
                  </a:lnTo>
                  <a:lnTo>
                    <a:pt x="254000" y="1549400"/>
                  </a:lnTo>
                  <a:lnTo>
                    <a:pt x="241300" y="1536700"/>
                  </a:lnTo>
                  <a:lnTo>
                    <a:pt x="254000" y="1536700"/>
                  </a:lnTo>
                  <a:lnTo>
                    <a:pt x="266700" y="1524000"/>
                  </a:lnTo>
                  <a:lnTo>
                    <a:pt x="279400" y="1524000"/>
                  </a:lnTo>
                  <a:lnTo>
                    <a:pt x="279400" y="1511300"/>
                  </a:lnTo>
                  <a:lnTo>
                    <a:pt x="292100" y="1511300"/>
                  </a:lnTo>
                  <a:lnTo>
                    <a:pt x="304800" y="1473200"/>
                  </a:lnTo>
                  <a:lnTo>
                    <a:pt x="317500" y="1485900"/>
                  </a:lnTo>
                  <a:lnTo>
                    <a:pt x="317500" y="1485900"/>
                  </a:lnTo>
                  <a:lnTo>
                    <a:pt x="330200" y="1473200"/>
                  </a:lnTo>
                  <a:lnTo>
                    <a:pt x="330200" y="1473200"/>
                  </a:lnTo>
                  <a:lnTo>
                    <a:pt x="342900" y="1473200"/>
                  </a:lnTo>
                  <a:lnTo>
                    <a:pt x="342900" y="1460500"/>
                  </a:lnTo>
                  <a:lnTo>
                    <a:pt x="355600" y="1460500"/>
                  </a:lnTo>
                  <a:lnTo>
                    <a:pt x="355600" y="1447800"/>
                  </a:lnTo>
                  <a:lnTo>
                    <a:pt x="368300" y="1447800"/>
                  </a:lnTo>
                  <a:lnTo>
                    <a:pt x="381000" y="1435100"/>
                  </a:lnTo>
                  <a:lnTo>
                    <a:pt x="381000" y="14351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81000" y="1409700"/>
                  </a:lnTo>
                  <a:lnTo>
                    <a:pt x="393700" y="1397000"/>
                  </a:lnTo>
                  <a:lnTo>
                    <a:pt x="381000" y="1397000"/>
                  </a:lnTo>
                  <a:lnTo>
                    <a:pt x="381000" y="1384300"/>
                  </a:lnTo>
                  <a:lnTo>
                    <a:pt x="381000" y="1371600"/>
                  </a:lnTo>
                  <a:lnTo>
                    <a:pt x="393700" y="1371600"/>
                  </a:lnTo>
                  <a:lnTo>
                    <a:pt x="368300" y="1371600"/>
                  </a:lnTo>
                  <a:lnTo>
                    <a:pt x="342900" y="1371600"/>
                  </a:lnTo>
                  <a:lnTo>
                    <a:pt x="317500" y="1358900"/>
                  </a:lnTo>
                  <a:lnTo>
                    <a:pt x="304800" y="1358900"/>
                  </a:lnTo>
                  <a:lnTo>
                    <a:pt x="279400" y="1358900"/>
                  </a:lnTo>
                  <a:lnTo>
                    <a:pt x="254000" y="1346200"/>
                  </a:lnTo>
                  <a:lnTo>
                    <a:pt x="215900" y="1333500"/>
                  </a:lnTo>
                  <a:lnTo>
                    <a:pt x="2159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90500" y="13081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92100" y="1244600"/>
                  </a:lnTo>
                  <a:lnTo>
                    <a:pt x="304800" y="1244600"/>
                  </a:lnTo>
                  <a:lnTo>
                    <a:pt x="304800" y="1231900"/>
                  </a:lnTo>
                  <a:lnTo>
                    <a:pt x="292100" y="1231900"/>
                  </a:lnTo>
                  <a:lnTo>
                    <a:pt x="304800" y="1206500"/>
                  </a:lnTo>
                  <a:lnTo>
                    <a:pt x="292100" y="1193800"/>
                  </a:lnTo>
                  <a:lnTo>
                    <a:pt x="304800" y="1181100"/>
                  </a:lnTo>
                  <a:lnTo>
                    <a:pt x="292100" y="1181100"/>
                  </a:lnTo>
                  <a:lnTo>
                    <a:pt x="266700" y="1168400"/>
                  </a:lnTo>
                  <a:lnTo>
                    <a:pt x="292100" y="1155700"/>
                  </a:lnTo>
                  <a:lnTo>
                    <a:pt x="292100" y="1143000"/>
                  </a:lnTo>
                  <a:lnTo>
                    <a:pt x="279400" y="1143000"/>
                  </a:lnTo>
                  <a:lnTo>
                    <a:pt x="279400" y="1143000"/>
                  </a:lnTo>
                  <a:lnTo>
                    <a:pt x="241300" y="1143000"/>
                  </a:lnTo>
                  <a:lnTo>
                    <a:pt x="241300" y="1155700"/>
                  </a:lnTo>
                  <a:lnTo>
                    <a:pt x="241300" y="1155700"/>
                  </a:lnTo>
                  <a:lnTo>
                    <a:pt x="241300" y="1143000"/>
                  </a:lnTo>
                  <a:lnTo>
                    <a:pt x="254000" y="1143000"/>
                  </a:lnTo>
                  <a:lnTo>
                    <a:pt x="177800" y="1104900"/>
                  </a:lnTo>
                  <a:lnTo>
                    <a:pt x="177800" y="1104900"/>
                  </a:lnTo>
                  <a:lnTo>
                    <a:pt x="139700" y="1092200"/>
                  </a:lnTo>
                  <a:lnTo>
                    <a:pt x="152400" y="1079500"/>
                  </a:lnTo>
                  <a:lnTo>
                    <a:pt x="127000" y="1079500"/>
                  </a:lnTo>
                  <a:lnTo>
                    <a:pt x="114300" y="1066800"/>
                  </a:lnTo>
                  <a:lnTo>
                    <a:pt x="114300" y="1066800"/>
                  </a:lnTo>
                  <a:lnTo>
                    <a:pt x="127000" y="1066800"/>
                  </a:lnTo>
                  <a:lnTo>
                    <a:pt x="177800" y="9779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25400" y="939800"/>
                  </a:lnTo>
                  <a:lnTo>
                    <a:pt x="12700" y="939800"/>
                  </a:lnTo>
                  <a:lnTo>
                    <a:pt x="25400" y="914400"/>
                  </a:lnTo>
                  <a:lnTo>
                    <a:pt x="25400" y="914400"/>
                  </a:lnTo>
                  <a:lnTo>
                    <a:pt x="25400" y="901700"/>
                  </a:lnTo>
                  <a:lnTo>
                    <a:pt x="12700" y="889000"/>
                  </a:lnTo>
                  <a:lnTo>
                    <a:pt x="12700" y="889000"/>
                  </a:lnTo>
                  <a:lnTo>
                    <a:pt x="0" y="889000"/>
                  </a:lnTo>
                  <a:lnTo>
                    <a:pt x="0" y="876300"/>
                  </a:lnTo>
                  <a:lnTo>
                    <a:pt x="0" y="863600"/>
                  </a:lnTo>
                  <a:lnTo>
                    <a:pt x="0" y="8636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11" name="0406"/>
            <p:cNvSpPr/>
            <p:nvPr/>
          </p:nvSpPr>
          <p:spPr>
            <a:xfrm>
              <a:off x="3674448" y="1684478"/>
              <a:ext cx="1504444" cy="518122"/>
            </a:xfrm>
            <a:custGeom>
              <a:avLst/>
              <a:gdLst/>
              <a:ahLst/>
              <a:cxnLst/>
              <a:rect l="0" t="0" r="0" b="0"/>
              <a:pathLst>
                <a:path w="3695701" h="1422401">
                  <a:moveTo>
                    <a:pt x="0" y="812800"/>
                  </a:moveTo>
                  <a:lnTo>
                    <a:pt x="12700" y="812800"/>
                  </a:lnTo>
                  <a:lnTo>
                    <a:pt x="25400" y="800100"/>
                  </a:lnTo>
                  <a:lnTo>
                    <a:pt x="38100" y="8001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50800" y="787400"/>
                  </a:lnTo>
                  <a:lnTo>
                    <a:pt x="50800" y="787400"/>
                  </a:lnTo>
                  <a:lnTo>
                    <a:pt x="76200" y="774700"/>
                  </a:lnTo>
                  <a:lnTo>
                    <a:pt x="76200" y="774700"/>
                  </a:lnTo>
                  <a:lnTo>
                    <a:pt x="63500" y="774700"/>
                  </a:lnTo>
                  <a:lnTo>
                    <a:pt x="63500" y="762000"/>
                  </a:lnTo>
                  <a:lnTo>
                    <a:pt x="76200" y="774700"/>
                  </a:lnTo>
                  <a:lnTo>
                    <a:pt x="101600" y="774700"/>
                  </a:lnTo>
                  <a:lnTo>
                    <a:pt x="114300" y="762000"/>
                  </a:lnTo>
                  <a:lnTo>
                    <a:pt x="101600" y="762000"/>
                  </a:lnTo>
                  <a:lnTo>
                    <a:pt x="101600" y="762000"/>
                  </a:lnTo>
                  <a:lnTo>
                    <a:pt x="114300" y="762000"/>
                  </a:lnTo>
                  <a:lnTo>
                    <a:pt x="127000" y="749300"/>
                  </a:lnTo>
                  <a:lnTo>
                    <a:pt x="139700" y="749300"/>
                  </a:lnTo>
                  <a:lnTo>
                    <a:pt x="139700" y="762000"/>
                  </a:lnTo>
                  <a:lnTo>
                    <a:pt x="177800" y="762000"/>
                  </a:lnTo>
                  <a:lnTo>
                    <a:pt x="177800" y="762000"/>
                  </a:lnTo>
                  <a:lnTo>
                    <a:pt x="190500" y="762000"/>
                  </a:lnTo>
                  <a:lnTo>
                    <a:pt x="203200" y="774700"/>
                  </a:lnTo>
                  <a:lnTo>
                    <a:pt x="203200" y="762000"/>
                  </a:lnTo>
                  <a:lnTo>
                    <a:pt x="215900" y="762000"/>
                  </a:lnTo>
                  <a:lnTo>
                    <a:pt x="279400" y="7620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36600"/>
                  </a:lnTo>
                  <a:lnTo>
                    <a:pt x="266700" y="736600"/>
                  </a:lnTo>
                  <a:lnTo>
                    <a:pt x="266700" y="7239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330200" y="749300"/>
                  </a:lnTo>
                  <a:lnTo>
                    <a:pt x="330200" y="749300"/>
                  </a:lnTo>
                  <a:lnTo>
                    <a:pt x="355600" y="749300"/>
                  </a:lnTo>
                  <a:lnTo>
                    <a:pt x="368300" y="7366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06400" y="749300"/>
                  </a:lnTo>
                  <a:lnTo>
                    <a:pt x="406400" y="749300"/>
                  </a:lnTo>
                  <a:lnTo>
                    <a:pt x="444500" y="749300"/>
                  </a:lnTo>
                  <a:lnTo>
                    <a:pt x="444500" y="749300"/>
                  </a:lnTo>
                  <a:lnTo>
                    <a:pt x="457200" y="749300"/>
                  </a:lnTo>
                  <a:lnTo>
                    <a:pt x="482600" y="749300"/>
                  </a:lnTo>
                  <a:lnTo>
                    <a:pt x="546100" y="736600"/>
                  </a:lnTo>
                  <a:lnTo>
                    <a:pt x="558800" y="736600"/>
                  </a:lnTo>
                  <a:lnTo>
                    <a:pt x="558800" y="723900"/>
                  </a:lnTo>
                  <a:lnTo>
                    <a:pt x="571500" y="723900"/>
                  </a:lnTo>
                  <a:lnTo>
                    <a:pt x="596900" y="711200"/>
                  </a:lnTo>
                  <a:lnTo>
                    <a:pt x="622300" y="711200"/>
                  </a:lnTo>
                  <a:lnTo>
                    <a:pt x="673100" y="698500"/>
                  </a:lnTo>
                  <a:lnTo>
                    <a:pt x="698500" y="698500"/>
                  </a:lnTo>
                  <a:lnTo>
                    <a:pt x="723900" y="711200"/>
                  </a:lnTo>
                  <a:lnTo>
                    <a:pt x="711200" y="711200"/>
                  </a:lnTo>
                  <a:lnTo>
                    <a:pt x="698500" y="723900"/>
                  </a:lnTo>
                  <a:lnTo>
                    <a:pt x="673100" y="762000"/>
                  </a:lnTo>
                  <a:lnTo>
                    <a:pt x="660400" y="749300"/>
                  </a:lnTo>
                  <a:lnTo>
                    <a:pt x="660400" y="749300"/>
                  </a:lnTo>
                  <a:lnTo>
                    <a:pt x="635000" y="7493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715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84200" y="7874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84200" y="787400"/>
                  </a:lnTo>
                  <a:lnTo>
                    <a:pt x="5969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87400"/>
                  </a:lnTo>
                  <a:lnTo>
                    <a:pt x="635000" y="787400"/>
                  </a:lnTo>
                  <a:lnTo>
                    <a:pt x="622300" y="800100"/>
                  </a:lnTo>
                  <a:lnTo>
                    <a:pt x="647700" y="800100"/>
                  </a:lnTo>
                  <a:lnTo>
                    <a:pt x="647700" y="800100"/>
                  </a:lnTo>
                  <a:lnTo>
                    <a:pt x="698500" y="812800"/>
                  </a:lnTo>
                  <a:lnTo>
                    <a:pt x="698500" y="812800"/>
                  </a:lnTo>
                  <a:lnTo>
                    <a:pt x="698500" y="825500"/>
                  </a:lnTo>
                  <a:lnTo>
                    <a:pt x="685800" y="825500"/>
                  </a:lnTo>
                  <a:lnTo>
                    <a:pt x="698500" y="825500"/>
                  </a:lnTo>
                  <a:lnTo>
                    <a:pt x="711200" y="825500"/>
                  </a:lnTo>
                  <a:lnTo>
                    <a:pt x="736600" y="838200"/>
                  </a:lnTo>
                  <a:lnTo>
                    <a:pt x="736600" y="850900"/>
                  </a:lnTo>
                  <a:lnTo>
                    <a:pt x="749300" y="850900"/>
                  </a:lnTo>
                  <a:lnTo>
                    <a:pt x="7493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800100" y="850900"/>
                  </a:lnTo>
                  <a:lnTo>
                    <a:pt x="812800" y="850900"/>
                  </a:lnTo>
                  <a:lnTo>
                    <a:pt x="812800" y="850900"/>
                  </a:lnTo>
                  <a:lnTo>
                    <a:pt x="787400" y="850900"/>
                  </a:lnTo>
                  <a:lnTo>
                    <a:pt x="774700" y="863600"/>
                  </a:lnTo>
                  <a:lnTo>
                    <a:pt x="7874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12800" y="863600"/>
                  </a:lnTo>
                  <a:lnTo>
                    <a:pt x="8128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25500" y="876300"/>
                  </a:lnTo>
                  <a:lnTo>
                    <a:pt x="838200" y="850900"/>
                  </a:lnTo>
                  <a:lnTo>
                    <a:pt x="863600" y="850900"/>
                  </a:lnTo>
                  <a:lnTo>
                    <a:pt x="863600" y="863600"/>
                  </a:lnTo>
                  <a:lnTo>
                    <a:pt x="914400" y="863600"/>
                  </a:lnTo>
                  <a:lnTo>
                    <a:pt x="901700" y="863600"/>
                  </a:lnTo>
                  <a:lnTo>
                    <a:pt x="914400" y="863600"/>
                  </a:lnTo>
                  <a:lnTo>
                    <a:pt x="927100" y="863600"/>
                  </a:lnTo>
                  <a:lnTo>
                    <a:pt x="939800" y="850900"/>
                  </a:lnTo>
                  <a:lnTo>
                    <a:pt x="939800" y="863600"/>
                  </a:lnTo>
                  <a:lnTo>
                    <a:pt x="965200" y="850900"/>
                  </a:lnTo>
                  <a:lnTo>
                    <a:pt x="977900" y="838200"/>
                  </a:lnTo>
                  <a:lnTo>
                    <a:pt x="977900" y="838200"/>
                  </a:lnTo>
                  <a:lnTo>
                    <a:pt x="977900" y="825500"/>
                  </a:lnTo>
                  <a:lnTo>
                    <a:pt x="965200" y="825500"/>
                  </a:lnTo>
                  <a:lnTo>
                    <a:pt x="965200" y="825500"/>
                  </a:lnTo>
                  <a:lnTo>
                    <a:pt x="952500" y="825500"/>
                  </a:lnTo>
                  <a:lnTo>
                    <a:pt x="977900" y="812800"/>
                  </a:lnTo>
                  <a:lnTo>
                    <a:pt x="977900" y="8128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1003300" y="825500"/>
                  </a:lnTo>
                  <a:lnTo>
                    <a:pt x="1003300" y="825500"/>
                  </a:lnTo>
                  <a:lnTo>
                    <a:pt x="1054100" y="838200"/>
                  </a:lnTo>
                  <a:lnTo>
                    <a:pt x="1066800" y="825500"/>
                  </a:lnTo>
                  <a:lnTo>
                    <a:pt x="1079500" y="825500"/>
                  </a:lnTo>
                  <a:lnTo>
                    <a:pt x="1079500" y="825500"/>
                  </a:lnTo>
                  <a:lnTo>
                    <a:pt x="1092200" y="825500"/>
                  </a:lnTo>
                  <a:lnTo>
                    <a:pt x="10922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092200" y="850900"/>
                  </a:lnTo>
                  <a:lnTo>
                    <a:pt x="1104900" y="850900"/>
                  </a:lnTo>
                  <a:lnTo>
                    <a:pt x="1117600" y="838200"/>
                  </a:lnTo>
                  <a:lnTo>
                    <a:pt x="1143000" y="850900"/>
                  </a:lnTo>
                  <a:lnTo>
                    <a:pt x="1143000" y="863600"/>
                  </a:lnTo>
                  <a:lnTo>
                    <a:pt x="1168400" y="863600"/>
                  </a:lnTo>
                  <a:lnTo>
                    <a:pt x="1181100" y="863600"/>
                  </a:lnTo>
                  <a:lnTo>
                    <a:pt x="1206500" y="863600"/>
                  </a:lnTo>
                  <a:lnTo>
                    <a:pt x="1206500" y="850900"/>
                  </a:lnTo>
                  <a:lnTo>
                    <a:pt x="1206500" y="850900"/>
                  </a:lnTo>
                  <a:lnTo>
                    <a:pt x="1206500" y="838200"/>
                  </a:lnTo>
                  <a:lnTo>
                    <a:pt x="1231900" y="850900"/>
                  </a:lnTo>
                  <a:lnTo>
                    <a:pt x="1231900" y="838200"/>
                  </a:lnTo>
                  <a:lnTo>
                    <a:pt x="1244600" y="838200"/>
                  </a:lnTo>
                  <a:lnTo>
                    <a:pt x="1244600" y="838200"/>
                  </a:lnTo>
                  <a:lnTo>
                    <a:pt x="1257300" y="825500"/>
                  </a:lnTo>
                  <a:lnTo>
                    <a:pt x="1257300" y="825500"/>
                  </a:lnTo>
                  <a:lnTo>
                    <a:pt x="1270000" y="825500"/>
                  </a:lnTo>
                  <a:lnTo>
                    <a:pt x="1282700" y="800100"/>
                  </a:lnTo>
                  <a:lnTo>
                    <a:pt x="1270000" y="800100"/>
                  </a:lnTo>
                  <a:lnTo>
                    <a:pt x="1270000" y="800100"/>
                  </a:lnTo>
                  <a:lnTo>
                    <a:pt x="1257300" y="800100"/>
                  </a:lnTo>
                  <a:lnTo>
                    <a:pt x="1257300" y="800100"/>
                  </a:lnTo>
                  <a:lnTo>
                    <a:pt x="1244600" y="800100"/>
                  </a:lnTo>
                  <a:lnTo>
                    <a:pt x="1244600" y="787400"/>
                  </a:lnTo>
                  <a:lnTo>
                    <a:pt x="12319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19200" y="774700"/>
                  </a:lnTo>
                  <a:lnTo>
                    <a:pt x="1219200" y="762000"/>
                  </a:lnTo>
                  <a:lnTo>
                    <a:pt x="1206500" y="762000"/>
                  </a:lnTo>
                  <a:lnTo>
                    <a:pt x="1206500" y="762000"/>
                  </a:lnTo>
                  <a:lnTo>
                    <a:pt x="1193800" y="762000"/>
                  </a:lnTo>
                  <a:lnTo>
                    <a:pt x="1206500" y="762000"/>
                  </a:lnTo>
                  <a:lnTo>
                    <a:pt x="1181100" y="7620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68400" y="7493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43000" y="736600"/>
                  </a:lnTo>
                  <a:lnTo>
                    <a:pt x="1143000" y="723900"/>
                  </a:lnTo>
                  <a:lnTo>
                    <a:pt x="1117600" y="723900"/>
                  </a:lnTo>
                  <a:lnTo>
                    <a:pt x="1130300" y="711200"/>
                  </a:lnTo>
                  <a:lnTo>
                    <a:pt x="1143000" y="711200"/>
                  </a:lnTo>
                  <a:lnTo>
                    <a:pt x="1143000" y="711200"/>
                  </a:lnTo>
                  <a:lnTo>
                    <a:pt x="1143000" y="698500"/>
                  </a:lnTo>
                  <a:lnTo>
                    <a:pt x="1155700" y="698500"/>
                  </a:lnTo>
                  <a:lnTo>
                    <a:pt x="1168400" y="698500"/>
                  </a:lnTo>
                  <a:lnTo>
                    <a:pt x="1168400" y="698500"/>
                  </a:lnTo>
                  <a:lnTo>
                    <a:pt x="1193800" y="685800"/>
                  </a:lnTo>
                  <a:lnTo>
                    <a:pt x="1193800" y="685800"/>
                  </a:lnTo>
                  <a:lnTo>
                    <a:pt x="1219200" y="685800"/>
                  </a:lnTo>
                  <a:lnTo>
                    <a:pt x="1219200" y="673100"/>
                  </a:lnTo>
                  <a:lnTo>
                    <a:pt x="1219200" y="673100"/>
                  </a:lnTo>
                  <a:lnTo>
                    <a:pt x="1231900" y="673100"/>
                  </a:lnTo>
                  <a:lnTo>
                    <a:pt x="1231900" y="660400"/>
                  </a:lnTo>
                  <a:lnTo>
                    <a:pt x="1244600" y="660400"/>
                  </a:lnTo>
                  <a:lnTo>
                    <a:pt x="1257300" y="660400"/>
                  </a:lnTo>
                  <a:lnTo>
                    <a:pt x="1257300" y="660400"/>
                  </a:lnTo>
                  <a:lnTo>
                    <a:pt x="1270000" y="647700"/>
                  </a:lnTo>
                  <a:lnTo>
                    <a:pt x="1295400" y="660400"/>
                  </a:lnTo>
                  <a:lnTo>
                    <a:pt x="1295400" y="660400"/>
                  </a:lnTo>
                  <a:lnTo>
                    <a:pt x="1308100" y="660400"/>
                  </a:lnTo>
                  <a:lnTo>
                    <a:pt x="1320800" y="660400"/>
                  </a:lnTo>
                  <a:lnTo>
                    <a:pt x="1346200" y="6604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71600" y="635000"/>
                  </a:lnTo>
                  <a:lnTo>
                    <a:pt x="1371600" y="635000"/>
                  </a:lnTo>
                  <a:lnTo>
                    <a:pt x="1384300" y="622300"/>
                  </a:lnTo>
                  <a:lnTo>
                    <a:pt x="1384300" y="622300"/>
                  </a:lnTo>
                  <a:lnTo>
                    <a:pt x="1397000" y="622300"/>
                  </a:lnTo>
                  <a:lnTo>
                    <a:pt x="1409700" y="622300"/>
                  </a:lnTo>
                  <a:lnTo>
                    <a:pt x="1409700" y="622300"/>
                  </a:lnTo>
                  <a:lnTo>
                    <a:pt x="1435100" y="622300"/>
                  </a:lnTo>
                  <a:lnTo>
                    <a:pt x="1435100" y="622300"/>
                  </a:lnTo>
                  <a:lnTo>
                    <a:pt x="1435100" y="609600"/>
                  </a:lnTo>
                  <a:lnTo>
                    <a:pt x="1435100" y="609600"/>
                  </a:lnTo>
                  <a:lnTo>
                    <a:pt x="1447800" y="609600"/>
                  </a:lnTo>
                  <a:lnTo>
                    <a:pt x="1460500" y="609600"/>
                  </a:lnTo>
                  <a:lnTo>
                    <a:pt x="1460500" y="609600"/>
                  </a:lnTo>
                  <a:lnTo>
                    <a:pt x="1485900" y="6223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511300" y="635000"/>
                  </a:lnTo>
                  <a:lnTo>
                    <a:pt x="1511300" y="635000"/>
                  </a:lnTo>
                  <a:lnTo>
                    <a:pt x="1524000" y="622300"/>
                  </a:lnTo>
                  <a:lnTo>
                    <a:pt x="1549400" y="622300"/>
                  </a:lnTo>
                  <a:lnTo>
                    <a:pt x="1549400" y="609600"/>
                  </a:lnTo>
                  <a:lnTo>
                    <a:pt x="1562100" y="609600"/>
                  </a:lnTo>
                  <a:lnTo>
                    <a:pt x="1562100" y="609600"/>
                  </a:lnTo>
                  <a:lnTo>
                    <a:pt x="1574800" y="609600"/>
                  </a:lnTo>
                  <a:lnTo>
                    <a:pt x="1574800" y="622300"/>
                  </a:lnTo>
                  <a:lnTo>
                    <a:pt x="1587500" y="622300"/>
                  </a:lnTo>
                  <a:lnTo>
                    <a:pt x="1587500" y="622300"/>
                  </a:lnTo>
                  <a:lnTo>
                    <a:pt x="1600200" y="622300"/>
                  </a:lnTo>
                  <a:lnTo>
                    <a:pt x="16129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51000" y="609600"/>
                  </a:lnTo>
                  <a:lnTo>
                    <a:pt x="1663700" y="609600"/>
                  </a:lnTo>
                  <a:lnTo>
                    <a:pt x="1676400" y="609600"/>
                  </a:lnTo>
                  <a:lnTo>
                    <a:pt x="1689100" y="609600"/>
                  </a:lnTo>
                  <a:lnTo>
                    <a:pt x="1689100" y="609600"/>
                  </a:lnTo>
                  <a:lnTo>
                    <a:pt x="1701800" y="609600"/>
                  </a:lnTo>
                  <a:lnTo>
                    <a:pt x="1714500" y="6096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689100" y="584200"/>
                  </a:lnTo>
                  <a:lnTo>
                    <a:pt x="1689100" y="584200"/>
                  </a:lnTo>
                  <a:lnTo>
                    <a:pt x="1676400" y="571500"/>
                  </a:lnTo>
                  <a:lnTo>
                    <a:pt x="1676400" y="571500"/>
                  </a:lnTo>
                  <a:lnTo>
                    <a:pt x="1651000" y="571500"/>
                  </a:lnTo>
                  <a:lnTo>
                    <a:pt x="1676400" y="520700"/>
                  </a:lnTo>
                  <a:lnTo>
                    <a:pt x="1663700" y="520700"/>
                  </a:lnTo>
                  <a:lnTo>
                    <a:pt x="1651000" y="520700"/>
                  </a:lnTo>
                  <a:lnTo>
                    <a:pt x="1651000" y="520700"/>
                  </a:lnTo>
                  <a:lnTo>
                    <a:pt x="1638300" y="508000"/>
                  </a:lnTo>
                  <a:lnTo>
                    <a:pt x="1651000" y="508000"/>
                  </a:lnTo>
                  <a:lnTo>
                    <a:pt x="1638300" y="508000"/>
                  </a:lnTo>
                  <a:lnTo>
                    <a:pt x="1625600" y="508000"/>
                  </a:lnTo>
                  <a:lnTo>
                    <a:pt x="1612900" y="508000"/>
                  </a:lnTo>
                  <a:lnTo>
                    <a:pt x="1612900" y="495300"/>
                  </a:lnTo>
                  <a:lnTo>
                    <a:pt x="1612900" y="482600"/>
                  </a:lnTo>
                  <a:lnTo>
                    <a:pt x="1600200" y="482600"/>
                  </a:lnTo>
                  <a:lnTo>
                    <a:pt x="1587500" y="482600"/>
                  </a:lnTo>
                  <a:lnTo>
                    <a:pt x="1600200" y="482600"/>
                  </a:lnTo>
                  <a:lnTo>
                    <a:pt x="1600200" y="469900"/>
                  </a:lnTo>
                  <a:lnTo>
                    <a:pt x="1600200" y="469900"/>
                  </a:lnTo>
                  <a:lnTo>
                    <a:pt x="1587500" y="469900"/>
                  </a:lnTo>
                  <a:lnTo>
                    <a:pt x="1587500" y="469900"/>
                  </a:lnTo>
                  <a:lnTo>
                    <a:pt x="1574800" y="469900"/>
                  </a:lnTo>
                  <a:lnTo>
                    <a:pt x="1574800" y="469900"/>
                  </a:lnTo>
                  <a:lnTo>
                    <a:pt x="1562100" y="4699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494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24000" y="457200"/>
                  </a:lnTo>
                  <a:lnTo>
                    <a:pt x="1511300" y="457200"/>
                  </a:lnTo>
                  <a:lnTo>
                    <a:pt x="1511300" y="457200"/>
                  </a:lnTo>
                  <a:lnTo>
                    <a:pt x="1498600" y="457200"/>
                  </a:lnTo>
                  <a:lnTo>
                    <a:pt x="1498600" y="457200"/>
                  </a:lnTo>
                  <a:lnTo>
                    <a:pt x="1473200" y="469900"/>
                  </a:lnTo>
                  <a:lnTo>
                    <a:pt x="1460500" y="482600"/>
                  </a:lnTo>
                  <a:lnTo>
                    <a:pt x="1460500" y="482600"/>
                  </a:lnTo>
                  <a:lnTo>
                    <a:pt x="1447800" y="482600"/>
                  </a:lnTo>
                  <a:lnTo>
                    <a:pt x="1447800" y="495300"/>
                  </a:lnTo>
                  <a:lnTo>
                    <a:pt x="1447800" y="495300"/>
                  </a:lnTo>
                  <a:lnTo>
                    <a:pt x="1435100" y="508000"/>
                  </a:lnTo>
                  <a:lnTo>
                    <a:pt x="1422400" y="508000"/>
                  </a:lnTo>
                  <a:lnTo>
                    <a:pt x="14224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397000" y="5080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58900" y="495300"/>
                  </a:lnTo>
                  <a:lnTo>
                    <a:pt x="1358900" y="495300"/>
                  </a:lnTo>
                  <a:lnTo>
                    <a:pt x="1346200" y="495300"/>
                  </a:lnTo>
                  <a:lnTo>
                    <a:pt x="1333500" y="495300"/>
                  </a:lnTo>
                  <a:lnTo>
                    <a:pt x="1333500" y="495300"/>
                  </a:lnTo>
                  <a:lnTo>
                    <a:pt x="1333500" y="508000"/>
                  </a:lnTo>
                  <a:lnTo>
                    <a:pt x="1320800" y="508000"/>
                  </a:lnTo>
                  <a:lnTo>
                    <a:pt x="1320800" y="508000"/>
                  </a:lnTo>
                  <a:lnTo>
                    <a:pt x="1308100" y="508000"/>
                  </a:lnTo>
                  <a:lnTo>
                    <a:pt x="1308100" y="508000"/>
                  </a:lnTo>
                  <a:lnTo>
                    <a:pt x="1282700" y="508000"/>
                  </a:lnTo>
                  <a:lnTo>
                    <a:pt x="1270000" y="508000"/>
                  </a:lnTo>
                  <a:lnTo>
                    <a:pt x="1231900" y="508000"/>
                  </a:lnTo>
                  <a:lnTo>
                    <a:pt x="1231900" y="508000"/>
                  </a:lnTo>
                  <a:lnTo>
                    <a:pt x="1219200" y="495300"/>
                  </a:lnTo>
                  <a:lnTo>
                    <a:pt x="1219200" y="495300"/>
                  </a:lnTo>
                  <a:lnTo>
                    <a:pt x="1206500" y="495300"/>
                  </a:lnTo>
                  <a:lnTo>
                    <a:pt x="1206500" y="482600"/>
                  </a:lnTo>
                  <a:lnTo>
                    <a:pt x="1193800" y="482600"/>
                  </a:lnTo>
                  <a:lnTo>
                    <a:pt x="11938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82600"/>
                  </a:lnTo>
                  <a:lnTo>
                    <a:pt x="1168400" y="482600"/>
                  </a:lnTo>
                  <a:lnTo>
                    <a:pt x="1168400" y="482600"/>
                  </a:lnTo>
                  <a:lnTo>
                    <a:pt x="1181100" y="482600"/>
                  </a:lnTo>
                  <a:lnTo>
                    <a:pt x="1193800" y="469900"/>
                  </a:lnTo>
                  <a:lnTo>
                    <a:pt x="1193800" y="469900"/>
                  </a:lnTo>
                  <a:lnTo>
                    <a:pt x="1206500" y="444500"/>
                  </a:lnTo>
                  <a:lnTo>
                    <a:pt x="1206500" y="4445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31900" y="419100"/>
                  </a:lnTo>
                  <a:lnTo>
                    <a:pt x="1193800" y="419100"/>
                  </a:lnTo>
                  <a:lnTo>
                    <a:pt x="1193800" y="419100"/>
                  </a:lnTo>
                  <a:lnTo>
                    <a:pt x="1181100" y="406400"/>
                  </a:lnTo>
                  <a:lnTo>
                    <a:pt x="1168400" y="406400"/>
                  </a:lnTo>
                  <a:lnTo>
                    <a:pt x="1168400" y="406400"/>
                  </a:lnTo>
                  <a:lnTo>
                    <a:pt x="1168400" y="393700"/>
                  </a:lnTo>
                  <a:lnTo>
                    <a:pt x="1193800" y="368300"/>
                  </a:lnTo>
                  <a:lnTo>
                    <a:pt x="1206500" y="342900"/>
                  </a:lnTo>
                  <a:lnTo>
                    <a:pt x="1219200" y="317500"/>
                  </a:lnTo>
                  <a:lnTo>
                    <a:pt x="1231900" y="317500"/>
                  </a:lnTo>
                  <a:lnTo>
                    <a:pt x="1231900" y="304800"/>
                  </a:lnTo>
                  <a:lnTo>
                    <a:pt x="1257300" y="304800"/>
                  </a:lnTo>
                  <a:lnTo>
                    <a:pt x="1257300" y="292100"/>
                  </a:lnTo>
                  <a:lnTo>
                    <a:pt x="1257300" y="292100"/>
                  </a:lnTo>
                  <a:lnTo>
                    <a:pt x="1270000" y="279400"/>
                  </a:lnTo>
                  <a:lnTo>
                    <a:pt x="1270000" y="254000"/>
                  </a:lnTo>
                  <a:lnTo>
                    <a:pt x="1295400" y="228600"/>
                  </a:lnTo>
                  <a:lnTo>
                    <a:pt x="1295400" y="228600"/>
                  </a:lnTo>
                  <a:lnTo>
                    <a:pt x="1270000" y="215900"/>
                  </a:lnTo>
                  <a:lnTo>
                    <a:pt x="1308100" y="203200"/>
                  </a:lnTo>
                  <a:lnTo>
                    <a:pt x="1320800" y="190500"/>
                  </a:lnTo>
                  <a:lnTo>
                    <a:pt x="1308100" y="177800"/>
                  </a:lnTo>
                  <a:lnTo>
                    <a:pt x="1308100" y="165100"/>
                  </a:lnTo>
                  <a:lnTo>
                    <a:pt x="1358900" y="101600"/>
                  </a:lnTo>
                  <a:lnTo>
                    <a:pt x="1397000" y="25400"/>
                  </a:lnTo>
                  <a:lnTo>
                    <a:pt x="1409700" y="25400"/>
                  </a:lnTo>
                  <a:lnTo>
                    <a:pt x="1409700" y="25400"/>
                  </a:lnTo>
                  <a:lnTo>
                    <a:pt x="1397000" y="25400"/>
                  </a:lnTo>
                  <a:lnTo>
                    <a:pt x="1409700" y="1270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22400" y="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35100" y="25400"/>
                  </a:lnTo>
                  <a:lnTo>
                    <a:pt x="1447800" y="25400"/>
                  </a:lnTo>
                  <a:lnTo>
                    <a:pt x="1536700" y="38100"/>
                  </a:lnTo>
                  <a:lnTo>
                    <a:pt x="1536700" y="50800"/>
                  </a:lnTo>
                  <a:lnTo>
                    <a:pt x="1638300" y="63500"/>
                  </a:lnTo>
                  <a:lnTo>
                    <a:pt x="1638300" y="63500"/>
                  </a:lnTo>
                  <a:lnTo>
                    <a:pt x="1765300" y="76200"/>
                  </a:lnTo>
                  <a:lnTo>
                    <a:pt x="1765300" y="76200"/>
                  </a:lnTo>
                  <a:lnTo>
                    <a:pt x="1803400" y="76200"/>
                  </a:lnTo>
                  <a:lnTo>
                    <a:pt x="1803400" y="101600"/>
                  </a:lnTo>
                  <a:lnTo>
                    <a:pt x="1828800" y="101600"/>
                  </a:lnTo>
                  <a:lnTo>
                    <a:pt x="1816100" y="101600"/>
                  </a:lnTo>
                  <a:lnTo>
                    <a:pt x="1816100" y="114300"/>
                  </a:lnTo>
                  <a:lnTo>
                    <a:pt x="1828800" y="114300"/>
                  </a:lnTo>
                  <a:lnTo>
                    <a:pt x="1828800" y="101600"/>
                  </a:lnTo>
                  <a:lnTo>
                    <a:pt x="1854200" y="101600"/>
                  </a:lnTo>
                  <a:lnTo>
                    <a:pt x="1854200" y="114300"/>
                  </a:lnTo>
                  <a:lnTo>
                    <a:pt x="1892300" y="127000"/>
                  </a:lnTo>
                  <a:lnTo>
                    <a:pt x="1892300" y="127000"/>
                  </a:lnTo>
                  <a:lnTo>
                    <a:pt x="1905000" y="127000"/>
                  </a:lnTo>
                  <a:lnTo>
                    <a:pt x="1905000" y="114300"/>
                  </a:lnTo>
                  <a:lnTo>
                    <a:pt x="19177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30400" y="127000"/>
                  </a:lnTo>
                  <a:lnTo>
                    <a:pt x="1968500" y="127000"/>
                  </a:lnTo>
                  <a:lnTo>
                    <a:pt x="1955800" y="127000"/>
                  </a:lnTo>
                  <a:lnTo>
                    <a:pt x="2019300" y="139700"/>
                  </a:lnTo>
                  <a:lnTo>
                    <a:pt x="20193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44700" y="139700"/>
                  </a:lnTo>
                  <a:lnTo>
                    <a:pt x="2044700" y="152400"/>
                  </a:lnTo>
                  <a:lnTo>
                    <a:pt x="2070100" y="152400"/>
                  </a:lnTo>
                  <a:lnTo>
                    <a:pt x="2070100" y="139700"/>
                  </a:lnTo>
                  <a:lnTo>
                    <a:pt x="2082800" y="1524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95500" y="165100"/>
                  </a:lnTo>
                  <a:lnTo>
                    <a:pt x="2082800" y="177800"/>
                  </a:lnTo>
                  <a:lnTo>
                    <a:pt x="2095500" y="177800"/>
                  </a:lnTo>
                  <a:lnTo>
                    <a:pt x="20955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46300" y="190500"/>
                  </a:lnTo>
                  <a:lnTo>
                    <a:pt x="2159000" y="203200"/>
                  </a:lnTo>
                  <a:lnTo>
                    <a:pt x="2159000" y="228600"/>
                  </a:lnTo>
                  <a:lnTo>
                    <a:pt x="2146300" y="215900"/>
                  </a:lnTo>
                  <a:lnTo>
                    <a:pt x="2133600" y="2159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08200" y="254000"/>
                  </a:lnTo>
                  <a:lnTo>
                    <a:pt x="2095500" y="254000"/>
                  </a:lnTo>
                  <a:lnTo>
                    <a:pt x="2108200" y="254000"/>
                  </a:lnTo>
                  <a:lnTo>
                    <a:pt x="2108200" y="266700"/>
                  </a:lnTo>
                  <a:lnTo>
                    <a:pt x="2120900" y="2667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71700" y="254000"/>
                  </a:lnTo>
                  <a:lnTo>
                    <a:pt x="21844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971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60600" y="215900"/>
                  </a:lnTo>
                  <a:lnTo>
                    <a:pt x="2260600" y="2286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311400" y="228600"/>
                  </a:lnTo>
                  <a:lnTo>
                    <a:pt x="2298700" y="228600"/>
                  </a:lnTo>
                  <a:lnTo>
                    <a:pt x="2311400" y="228600"/>
                  </a:lnTo>
                  <a:lnTo>
                    <a:pt x="2324100" y="241300"/>
                  </a:lnTo>
                  <a:lnTo>
                    <a:pt x="2400300" y="254000"/>
                  </a:lnTo>
                  <a:lnTo>
                    <a:pt x="2400300" y="241300"/>
                  </a:lnTo>
                  <a:lnTo>
                    <a:pt x="2501900" y="254000"/>
                  </a:lnTo>
                  <a:lnTo>
                    <a:pt x="2514600" y="266700"/>
                  </a:lnTo>
                  <a:lnTo>
                    <a:pt x="2514600" y="266700"/>
                  </a:lnTo>
                  <a:lnTo>
                    <a:pt x="2540000" y="279400"/>
                  </a:lnTo>
                  <a:lnTo>
                    <a:pt x="2578100" y="266700"/>
                  </a:lnTo>
                  <a:lnTo>
                    <a:pt x="2578100" y="266700"/>
                  </a:lnTo>
                  <a:lnTo>
                    <a:pt x="2578100" y="254000"/>
                  </a:lnTo>
                  <a:lnTo>
                    <a:pt x="2590800" y="254000"/>
                  </a:lnTo>
                  <a:lnTo>
                    <a:pt x="2603500" y="241300"/>
                  </a:lnTo>
                  <a:lnTo>
                    <a:pt x="2641600" y="254000"/>
                  </a:lnTo>
                  <a:lnTo>
                    <a:pt x="2641600" y="254000"/>
                  </a:lnTo>
                  <a:lnTo>
                    <a:pt x="2654300" y="266700"/>
                  </a:lnTo>
                  <a:lnTo>
                    <a:pt x="2679700" y="266700"/>
                  </a:lnTo>
                  <a:lnTo>
                    <a:pt x="2679700" y="266700"/>
                  </a:lnTo>
                  <a:lnTo>
                    <a:pt x="2692400" y="266700"/>
                  </a:lnTo>
                  <a:lnTo>
                    <a:pt x="2705100" y="266700"/>
                  </a:lnTo>
                  <a:lnTo>
                    <a:pt x="27051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55900" y="279400"/>
                  </a:lnTo>
                  <a:lnTo>
                    <a:pt x="2743200" y="292100"/>
                  </a:lnTo>
                  <a:lnTo>
                    <a:pt x="2743200" y="2921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68600" y="292100"/>
                  </a:lnTo>
                  <a:lnTo>
                    <a:pt x="2794000" y="292100"/>
                  </a:lnTo>
                  <a:lnTo>
                    <a:pt x="2806700" y="279400"/>
                  </a:lnTo>
                  <a:lnTo>
                    <a:pt x="2794000" y="279400"/>
                  </a:lnTo>
                  <a:lnTo>
                    <a:pt x="27940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94000" y="279400"/>
                  </a:lnTo>
                  <a:lnTo>
                    <a:pt x="2806700" y="279400"/>
                  </a:lnTo>
                  <a:lnTo>
                    <a:pt x="2806700" y="292100"/>
                  </a:lnTo>
                  <a:lnTo>
                    <a:pt x="2832100" y="292100"/>
                  </a:lnTo>
                  <a:lnTo>
                    <a:pt x="2832100" y="279400"/>
                  </a:lnTo>
                  <a:lnTo>
                    <a:pt x="2895600" y="279400"/>
                  </a:lnTo>
                  <a:lnTo>
                    <a:pt x="2895600" y="279400"/>
                  </a:lnTo>
                  <a:lnTo>
                    <a:pt x="2908300" y="279400"/>
                  </a:lnTo>
                  <a:lnTo>
                    <a:pt x="2908300" y="279400"/>
                  </a:lnTo>
                  <a:lnTo>
                    <a:pt x="2946400" y="292100"/>
                  </a:lnTo>
                  <a:lnTo>
                    <a:pt x="2946400" y="279400"/>
                  </a:lnTo>
                  <a:lnTo>
                    <a:pt x="3022600" y="292100"/>
                  </a:lnTo>
                  <a:lnTo>
                    <a:pt x="3035300" y="304800"/>
                  </a:lnTo>
                  <a:lnTo>
                    <a:pt x="3048000" y="304800"/>
                  </a:lnTo>
                  <a:lnTo>
                    <a:pt x="3048000" y="292100"/>
                  </a:lnTo>
                  <a:lnTo>
                    <a:pt x="3124200" y="304800"/>
                  </a:lnTo>
                  <a:lnTo>
                    <a:pt x="3124200" y="304800"/>
                  </a:lnTo>
                  <a:lnTo>
                    <a:pt x="3136900" y="304800"/>
                  </a:lnTo>
                  <a:lnTo>
                    <a:pt x="3149600" y="304800"/>
                  </a:lnTo>
                  <a:lnTo>
                    <a:pt x="3200400" y="317500"/>
                  </a:lnTo>
                  <a:lnTo>
                    <a:pt x="3187700" y="317500"/>
                  </a:lnTo>
                  <a:lnTo>
                    <a:pt x="3200400" y="330200"/>
                  </a:lnTo>
                  <a:lnTo>
                    <a:pt x="3213100" y="330200"/>
                  </a:lnTo>
                  <a:lnTo>
                    <a:pt x="3213100" y="330200"/>
                  </a:lnTo>
                  <a:lnTo>
                    <a:pt x="3225800" y="330200"/>
                  </a:lnTo>
                  <a:lnTo>
                    <a:pt x="3238500" y="330200"/>
                  </a:lnTo>
                  <a:lnTo>
                    <a:pt x="32385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76600" y="342900"/>
                  </a:lnTo>
                  <a:lnTo>
                    <a:pt x="3289300" y="355600"/>
                  </a:lnTo>
                  <a:lnTo>
                    <a:pt x="3289300" y="368300"/>
                  </a:lnTo>
                  <a:lnTo>
                    <a:pt x="3302000" y="368300"/>
                  </a:lnTo>
                  <a:lnTo>
                    <a:pt x="3314700" y="368300"/>
                  </a:lnTo>
                  <a:lnTo>
                    <a:pt x="3327400" y="368300"/>
                  </a:lnTo>
                  <a:lnTo>
                    <a:pt x="3327400" y="368300"/>
                  </a:lnTo>
                  <a:lnTo>
                    <a:pt x="3340100" y="368300"/>
                  </a:lnTo>
                  <a:lnTo>
                    <a:pt x="3340100" y="381000"/>
                  </a:lnTo>
                  <a:lnTo>
                    <a:pt x="3352800" y="381000"/>
                  </a:lnTo>
                  <a:lnTo>
                    <a:pt x="3365500" y="381000"/>
                  </a:lnTo>
                  <a:lnTo>
                    <a:pt x="3378200" y="393700"/>
                  </a:lnTo>
                  <a:lnTo>
                    <a:pt x="3378200" y="393700"/>
                  </a:lnTo>
                  <a:lnTo>
                    <a:pt x="3390900" y="3937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29000" y="406400"/>
                  </a:lnTo>
                  <a:lnTo>
                    <a:pt x="3429000" y="406400"/>
                  </a:lnTo>
                  <a:lnTo>
                    <a:pt x="3454400" y="406400"/>
                  </a:lnTo>
                  <a:lnTo>
                    <a:pt x="3454400" y="431800"/>
                  </a:lnTo>
                  <a:lnTo>
                    <a:pt x="3479800" y="431800"/>
                  </a:lnTo>
                  <a:lnTo>
                    <a:pt x="3479800" y="431800"/>
                  </a:lnTo>
                  <a:lnTo>
                    <a:pt x="3492500" y="431800"/>
                  </a:lnTo>
                  <a:lnTo>
                    <a:pt x="3505200" y="419100"/>
                  </a:lnTo>
                  <a:lnTo>
                    <a:pt x="3505200" y="419100"/>
                  </a:lnTo>
                  <a:lnTo>
                    <a:pt x="3517900" y="419100"/>
                  </a:lnTo>
                  <a:lnTo>
                    <a:pt x="3530600" y="419100"/>
                  </a:lnTo>
                  <a:lnTo>
                    <a:pt x="3543300" y="431800"/>
                  </a:lnTo>
                  <a:lnTo>
                    <a:pt x="3556000" y="444500"/>
                  </a:lnTo>
                  <a:lnTo>
                    <a:pt x="3556000" y="444500"/>
                  </a:lnTo>
                  <a:lnTo>
                    <a:pt x="3568700" y="444500"/>
                  </a:lnTo>
                  <a:lnTo>
                    <a:pt x="3568700" y="444500"/>
                  </a:lnTo>
                  <a:lnTo>
                    <a:pt x="3581400" y="444500"/>
                  </a:lnTo>
                  <a:lnTo>
                    <a:pt x="3581400" y="457200"/>
                  </a:lnTo>
                  <a:lnTo>
                    <a:pt x="3594100" y="457200"/>
                  </a:lnTo>
                  <a:lnTo>
                    <a:pt x="3594100" y="457200"/>
                  </a:lnTo>
                  <a:lnTo>
                    <a:pt x="3619500" y="457200"/>
                  </a:lnTo>
                  <a:lnTo>
                    <a:pt x="3594100" y="457200"/>
                  </a:lnTo>
                  <a:lnTo>
                    <a:pt x="3594100" y="469900"/>
                  </a:lnTo>
                  <a:lnTo>
                    <a:pt x="3606800" y="469900"/>
                  </a:lnTo>
                  <a:lnTo>
                    <a:pt x="3619500" y="469900"/>
                  </a:lnTo>
                  <a:lnTo>
                    <a:pt x="3619500" y="482600"/>
                  </a:lnTo>
                  <a:lnTo>
                    <a:pt x="3632200" y="495300"/>
                  </a:lnTo>
                  <a:lnTo>
                    <a:pt x="3632200" y="495300"/>
                  </a:lnTo>
                  <a:lnTo>
                    <a:pt x="3657600" y="495300"/>
                  </a:lnTo>
                  <a:lnTo>
                    <a:pt x="3644900" y="495300"/>
                  </a:lnTo>
                  <a:lnTo>
                    <a:pt x="3657600" y="495300"/>
                  </a:lnTo>
                  <a:lnTo>
                    <a:pt x="3657600" y="508000"/>
                  </a:lnTo>
                  <a:lnTo>
                    <a:pt x="3670300" y="508000"/>
                  </a:lnTo>
                  <a:lnTo>
                    <a:pt x="3670300" y="508000"/>
                  </a:lnTo>
                  <a:lnTo>
                    <a:pt x="3683000" y="508000"/>
                  </a:lnTo>
                  <a:lnTo>
                    <a:pt x="3657600" y="546100"/>
                  </a:lnTo>
                  <a:lnTo>
                    <a:pt x="3657600" y="546100"/>
                  </a:lnTo>
                  <a:lnTo>
                    <a:pt x="3644900" y="571500"/>
                  </a:lnTo>
                  <a:lnTo>
                    <a:pt x="3644900" y="571500"/>
                  </a:lnTo>
                  <a:lnTo>
                    <a:pt x="3632200" y="571500"/>
                  </a:lnTo>
                  <a:lnTo>
                    <a:pt x="3619500" y="584200"/>
                  </a:lnTo>
                  <a:lnTo>
                    <a:pt x="3606800" y="584200"/>
                  </a:lnTo>
                  <a:lnTo>
                    <a:pt x="3606800" y="596900"/>
                  </a:lnTo>
                  <a:lnTo>
                    <a:pt x="3594100" y="609600"/>
                  </a:lnTo>
                  <a:lnTo>
                    <a:pt x="3594100" y="609600"/>
                  </a:lnTo>
                  <a:lnTo>
                    <a:pt x="3581400" y="609600"/>
                  </a:lnTo>
                  <a:lnTo>
                    <a:pt x="3581400" y="609600"/>
                  </a:lnTo>
                  <a:lnTo>
                    <a:pt x="3581400" y="635000"/>
                  </a:lnTo>
                  <a:lnTo>
                    <a:pt x="3581400" y="635000"/>
                  </a:lnTo>
                  <a:lnTo>
                    <a:pt x="3594100" y="635000"/>
                  </a:lnTo>
                  <a:lnTo>
                    <a:pt x="3606800" y="635000"/>
                  </a:lnTo>
                  <a:lnTo>
                    <a:pt x="3619500" y="635000"/>
                  </a:lnTo>
                  <a:lnTo>
                    <a:pt x="3619500" y="635000"/>
                  </a:lnTo>
                  <a:lnTo>
                    <a:pt x="3632200" y="635000"/>
                  </a:lnTo>
                  <a:lnTo>
                    <a:pt x="3632200" y="622300"/>
                  </a:lnTo>
                  <a:lnTo>
                    <a:pt x="3644900" y="622300"/>
                  </a:lnTo>
                  <a:lnTo>
                    <a:pt x="3657600" y="622300"/>
                  </a:lnTo>
                  <a:lnTo>
                    <a:pt x="3683000" y="622300"/>
                  </a:lnTo>
                  <a:lnTo>
                    <a:pt x="3670300" y="635000"/>
                  </a:lnTo>
                  <a:lnTo>
                    <a:pt x="36830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57600" y="6477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95700" y="673100"/>
                  </a:lnTo>
                  <a:lnTo>
                    <a:pt x="3683000" y="673100"/>
                  </a:lnTo>
                  <a:lnTo>
                    <a:pt x="3670300" y="673100"/>
                  </a:lnTo>
                  <a:lnTo>
                    <a:pt x="3657600" y="673100"/>
                  </a:lnTo>
                  <a:lnTo>
                    <a:pt x="3670300" y="673100"/>
                  </a:lnTo>
                  <a:lnTo>
                    <a:pt x="3670300" y="673100"/>
                  </a:lnTo>
                  <a:lnTo>
                    <a:pt x="3683000" y="698500"/>
                  </a:lnTo>
                  <a:lnTo>
                    <a:pt x="3670300" y="711200"/>
                  </a:lnTo>
                  <a:lnTo>
                    <a:pt x="3670300" y="711200"/>
                  </a:lnTo>
                  <a:lnTo>
                    <a:pt x="3670300" y="723900"/>
                  </a:lnTo>
                  <a:lnTo>
                    <a:pt x="3683000" y="723900"/>
                  </a:lnTo>
                  <a:lnTo>
                    <a:pt x="3683000" y="7239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49300"/>
                  </a:lnTo>
                  <a:lnTo>
                    <a:pt x="3657600" y="7493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32200" y="736600"/>
                  </a:lnTo>
                  <a:lnTo>
                    <a:pt x="3619500" y="736600"/>
                  </a:lnTo>
                  <a:lnTo>
                    <a:pt x="3619500" y="736600"/>
                  </a:lnTo>
                  <a:lnTo>
                    <a:pt x="3606800" y="736600"/>
                  </a:lnTo>
                  <a:lnTo>
                    <a:pt x="3581400" y="749300"/>
                  </a:lnTo>
                  <a:lnTo>
                    <a:pt x="3581400" y="749300"/>
                  </a:lnTo>
                  <a:lnTo>
                    <a:pt x="3568700" y="749300"/>
                  </a:lnTo>
                  <a:lnTo>
                    <a:pt x="3568700" y="762000"/>
                  </a:lnTo>
                  <a:lnTo>
                    <a:pt x="3568700" y="762000"/>
                  </a:lnTo>
                  <a:lnTo>
                    <a:pt x="3556000" y="749300"/>
                  </a:lnTo>
                  <a:lnTo>
                    <a:pt x="3543300" y="7493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05200" y="762000"/>
                  </a:lnTo>
                  <a:lnTo>
                    <a:pt x="3492500" y="762000"/>
                  </a:lnTo>
                  <a:lnTo>
                    <a:pt x="3505200" y="774700"/>
                  </a:lnTo>
                  <a:lnTo>
                    <a:pt x="3505200" y="774700"/>
                  </a:lnTo>
                  <a:lnTo>
                    <a:pt x="3492500" y="774700"/>
                  </a:lnTo>
                  <a:lnTo>
                    <a:pt x="3492500" y="787400"/>
                  </a:lnTo>
                  <a:lnTo>
                    <a:pt x="3505200" y="787400"/>
                  </a:lnTo>
                  <a:lnTo>
                    <a:pt x="3492500" y="7874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17900" y="800100"/>
                  </a:lnTo>
                  <a:lnTo>
                    <a:pt x="3505200" y="812800"/>
                  </a:lnTo>
                  <a:lnTo>
                    <a:pt x="3517900" y="812800"/>
                  </a:lnTo>
                  <a:lnTo>
                    <a:pt x="3530600" y="825500"/>
                  </a:lnTo>
                  <a:lnTo>
                    <a:pt x="3530600" y="838200"/>
                  </a:lnTo>
                  <a:lnTo>
                    <a:pt x="3530600" y="838200"/>
                  </a:lnTo>
                  <a:lnTo>
                    <a:pt x="3517900" y="838200"/>
                  </a:lnTo>
                  <a:lnTo>
                    <a:pt x="3530600" y="850900"/>
                  </a:lnTo>
                  <a:lnTo>
                    <a:pt x="3530600" y="8509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30600" y="876300"/>
                  </a:lnTo>
                  <a:lnTo>
                    <a:pt x="3556000" y="876300"/>
                  </a:lnTo>
                  <a:lnTo>
                    <a:pt x="3556000" y="876300"/>
                  </a:lnTo>
                  <a:lnTo>
                    <a:pt x="3568700" y="876300"/>
                  </a:lnTo>
                  <a:lnTo>
                    <a:pt x="3568700" y="876300"/>
                  </a:lnTo>
                  <a:lnTo>
                    <a:pt x="3581400" y="876300"/>
                  </a:lnTo>
                  <a:lnTo>
                    <a:pt x="35814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606800" y="889000"/>
                  </a:lnTo>
                  <a:lnTo>
                    <a:pt x="3606800" y="9017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32200" y="914400"/>
                  </a:lnTo>
                  <a:lnTo>
                    <a:pt x="3619500" y="939800"/>
                  </a:lnTo>
                  <a:lnTo>
                    <a:pt x="3606800" y="939800"/>
                  </a:lnTo>
                  <a:lnTo>
                    <a:pt x="3606800" y="952500"/>
                  </a:lnTo>
                  <a:lnTo>
                    <a:pt x="3606800" y="9525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606800" y="965200"/>
                  </a:lnTo>
                  <a:lnTo>
                    <a:pt x="3606800" y="965200"/>
                  </a:lnTo>
                  <a:lnTo>
                    <a:pt x="3619500" y="965200"/>
                  </a:lnTo>
                  <a:lnTo>
                    <a:pt x="3606800" y="977900"/>
                  </a:lnTo>
                  <a:lnTo>
                    <a:pt x="3619500" y="977900"/>
                  </a:lnTo>
                  <a:lnTo>
                    <a:pt x="3619500" y="977900"/>
                  </a:lnTo>
                  <a:lnTo>
                    <a:pt x="3632200" y="9779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19500" y="1003300"/>
                  </a:lnTo>
                  <a:lnTo>
                    <a:pt x="3632200" y="1003300"/>
                  </a:lnTo>
                  <a:lnTo>
                    <a:pt x="3632200" y="1003300"/>
                  </a:lnTo>
                  <a:lnTo>
                    <a:pt x="3644900" y="1016000"/>
                  </a:lnTo>
                  <a:lnTo>
                    <a:pt x="3644900" y="1016000"/>
                  </a:lnTo>
                  <a:lnTo>
                    <a:pt x="3632200" y="1016000"/>
                  </a:lnTo>
                  <a:lnTo>
                    <a:pt x="3619500" y="1028700"/>
                  </a:lnTo>
                  <a:lnTo>
                    <a:pt x="3606800" y="1028700"/>
                  </a:lnTo>
                  <a:lnTo>
                    <a:pt x="3606800" y="1028700"/>
                  </a:lnTo>
                  <a:lnTo>
                    <a:pt x="3606800" y="1041400"/>
                  </a:lnTo>
                  <a:lnTo>
                    <a:pt x="3594100" y="1041400"/>
                  </a:lnTo>
                  <a:lnTo>
                    <a:pt x="3594100" y="1041400"/>
                  </a:lnTo>
                  <a:lnTo>
                    <a:pt x="3581400" y="1041400"/>
                  </a:lnTo>
                  <a:lnTo>
                    <a:pt x="3581400" y="1054100"/>
                  </a:lnTo>
                  <a:lnTo>
                    <a:pt x="3594100" y="1054100"/>
                  </a:lnTo>
                  <a:lnTo>
                    <a:pt x="3568700" y="1054100"/>
                  </a:lnTo>
                  <a:lnTo>
                    <a:pt x="3581400" y="1054100"/>
                  </a:lnTo>
                  <a:lnTo>
                    <a:pt x="3568700" y="1054100"/>
                  </a:lnTo>
                  <a:lnTo>
                    <a:pt x="3556000" y="1041400"/>
                  </a:lnTo>
                  <a:lnTo>
                    <a:pt x="3556000" y="1041400"/>
                  </a:lnTo>
                  <a:lnTo>
                    <a:pt x="3568700" y="1054100"/>
                  </a:lnTo>
                  <a:lnTo>
                    <a:pt x="3556000" y="1054100"/>
                  </a:lnTo>
                  <a:lnTo>
                    <a:pt x="3543300" y="1054100"/>
                  </a:lnTo>
                  <a:lnTo>
                    <a:pt x="3556000" y="1054100"/>
                  </a:lnTo>
                  <a:lnTo>
                    <a:pt x="3568700" y="1066800"/>
                  </a:lnTo>
                  <a:lnTo>
                    <a:pt x="3517900" y="1066800"/>
                  </a:lnTo>
                  <a:lnTo>
                    <a:pt x="3378200" y="1066800"/>
                  </a:lnTo>
                  <a:lnTo>
                    <a:pt x="3378200" y="1066800"/>
                  </a:lnTo>
                  <a:lnTo>
                    <a:pt x="3378200" y="1079500"/>
                  </a:lnTo>
                  <a:lnTo>
                    <a:pt x="3365500" y="1066800"/>
                  </a:lnTo>
                  <a:lnTo>
                    <a:pt x="3365500" y="1066800"/>
                  </a:lnTo>
                  <a:lnTo>
                    <a:pt x="3352800" y="1066800"/>
                  </a:lnTo>
                  <a:lnTo>
                    <a:pt x="3340100" y="1079500"/>
                  </a:lnTo>
                  <a:lnTo>
                    <a:pt x="3340100" y="10795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27400" y="1092200"/>
                  </a:lnTo>
                  <a:lnTo>
                    <a:pt x="3327400" y="1092200"/>
                  </a:lnTo>
                  <a:lnTo>
                    <a:pt x="3314700" y="1092200"/>
                  </a:lnTo>
                  <a:lnTo>
                    <a:pt x="33147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289300" y="1104900"/>
                  </a:lnTo>
                  <a:lnTo>
                    <a:pt x="32893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51200" y="1092200"/>
                  </a:lnTo>
                  <a:lnTo>
                    <a:pt x="3251200" y="1104900"/>
                  </a:lnTo>
                  <a:lnTo>
                    <a:pt x="3225800" y="1092200"/>
                  </a:lnTo>
                  <a:lnTo>
                    <a:pt x="3200400" y="1092200"/>
                  </a:lnTo>
                  <a:lnTo>
                    <a:pt x="3213100" y="1092200"/>
                  </a:lnTo>
                  <a:lnTo>
                    <a:pt x="3200400" y="1092200"/>
                  </a:lnTo>
                  <a:lnTo>
                    <a:pt x="3187700" y="1092200"/>
                  </a:lnTo>
                  <a:lnTo>
                    <a:pt x="3187700" y="1092200"/>
                  </a:lnTo>
                  <a:lnTo>
                    <a:pt x="3175000" y="1092200"/>
                  </a:lnTo>
                  <a:lnTo>
                    <a:pt x="31877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62300" y="1079500"/>
                  </a:lnTo>
                  <a:lnTo>
                    <a:pt x="3149600" y="1079500"/>
                  </a:lnTo>
                  <a:lnTo>
                    <a:pt x="31496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098800" y="1079500"/>
                  </a:lnTo>
                  <a:lnTo>
                    <a:pt x="3098800" y="1066800"/>
                  </a:lnTo>
                  <a:lnTo>
                    <a:pt x="3098800" y="1054100"/>
                  </a:lnTo>
                  <a:lnTo>
                    <a:pt x="3098800" y="1054100"/>
                  </a:lnTo>
                  <a:lnTo>
                    <a:pt x="3086100" y="1041400"/>
                  </a:lnTo>
                  <a:lnTo>
                    <a:pt x="30861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60700" y="1041400"/>
                  </a:lnTo>
                  <a:lnTo>
                    <a:pt x="3060700" y="1054100"/>
                  </a:lnTo>
                  <a:lnTo>
                    <a:pt x="3035300" y="1066800"/>
                  </a:lnTo>
                  <a:lnTo>
                    <a:pt x="3035300" y="1066800"/>
                  </a:lnTo>
                  <a:lnTo>
                    <a:pt x="3048000" y="1066800"/>
                  </a:lnTo>
                  <a:lnTo>
                    <a:pt x="3035300" y="1092200"/>
                  </a:lnTo>
                  <a:lnTo>
                    <a:pt x="3022600" y="1092200"/>
                  </a:lnTo>
                  <a:lnTo>
                    <a:pt x="3009900" y="1092200"/>
                  </a:lnTo>
                  <a:lnTo>
                    <a:pt x="2997200" y="1104900"/>
                  </a:lnTo>
                  <a:lnTo>
                    <a:pt x="2971800" y="1092200"/>
                  </a:lnTo>
                  <a:lnTo>
                    <a:pt x="2959100" y="1092200"/>
                  </a:lnTo>
                  <a:lnTo>
                    <a:pt x="2959100" y="1092200"/>
                  </a:lnTo>
                  <a:lnTo>
                    <a:pt x="2933700" y="1104900"/>
                  </a:lnTo>
                  <a:lnTo>
                    <a:pt x="2933700" y="1104900"/>
                  </a:lnTo>
                  <a:lnTo>
                    <a:pt x="2933700" y="1117600"/>
                  </a:lnTo>
                  <a:lnTo>
                    <a:pt x="29083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464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55700"/>
                  </a:lnTo>
                  <a:lnTo>
                    <a:pt x="2971800" y="1168400"/>
                  </a:lnTo>
                  <a:lnTo>
                    <a:pt x="2997200" y="1168400"/>
                  </a:lnTo>
                  <a:lnTo>
                    <a:pt x="2984500" y="1168400"/>
                  </a:lnTo>
                  <a:lnTo>
                    <a:pt x="2971800" y="1181100"/>
                  </a:lnTo>
                  <a:lnTo>
                    <a:pt x="2971800" y="1181100"/>
                  </a:lnTo>
                  <a:lnTo>
                    <a:pt x="2971800" y="1193800"/>
                  </a:lnTo>
                  <a:lnTo>
                    <a:pt x="2959100" y="1193800"/>
                  </a:lnTo>
                  <a:lnTo>
                    <a:pt x="2959100" y="1193800"/>
                  </a:lnTo>
                  <a:lnTo>
                    <a:pt x="2946400" y="1193800"/>
                  </a:lnTo>
                  <a:lnTo>
                    <a:pt x="2933700" y="1193800"/>
                  </a:lnTo>
                  <a:lnTo>
                    <a:pt x="2933700" y="1193800"/>
                  </a:lnTo>
                  <a:lnTo>
                    <a:pt x="2933700" y="1206500"/>
                  </a:lnTo>
                  <a:lnTo>
                    <a:pt x="2921000" y="1206500"/>
                  </a:lnTo>
                  <a:lnTo>
                    <a:pt x="2921000" y="1206500"/>
                  </a:lnTo>
                  <a:lnTo>
                    <a:pt x="2908300" y="12065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8956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82900" y="1231900"/>
                  </a:lnTo>
                  <a:lnTo>
                    <a:pt x="2882900" y="12319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57500" y="1244600"/>
                  </a:lnTo>
                  <a:lnTo>
                    <a:pt x="2844800" y="1257300"/>
                  </a:lnTo>
                  <a:lnTo>
                    <a:pt x="2832100" y="1257300"/>
                  </a:lnTo>
                  <a:lnTo>
                    <a:pt x="2832100" y="1257300"/>
                  </a:lnTo>
                  <a:lnTo>
                    <a:pt x="2819400" y="1257300"/>
                  </a:lnTo>
                  <a:lnTo>
                    <a:pt x="2806700" y="1270000"/>
                  </a:lnTo>
                  <a:lnTo>
                    <a:pt x="2794000" y="12700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81300" y="1282700"/>
                  </a:lnTo>
                  <a:lnTo>
                    <a:pt x="2768600" y="1295400"/>
                  </a:lnTo>
                  <a:lnTo>
                    <a:pt x="2755900" y="1295400"/>
                  </a:lnTo>
                  <a:lnTo>
                    <a:pt x="2755900" y="1308100"/>
                  </a:lnTo>
                  <a:lnTo>
                    <a:pt x="2755900" y="1308100"/>
                  </a:lnTo>
                  <a:lnTo>
                    <a:pt x="2743200" y="1308100"/>
                  </a:lnTo>
                  <a:lnTo>
                    <a:pt x="2743200" y="1320800"/>
                  </a:lnTo>
                  <a:lnTo>
                    <a:pt x="2717800" y="13081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30500" y="1333500"/>
                  </a:lnTo>
                  <a:lnTo>
                    <a:pt x="2717800" y="1333500"/>
                  </a:lnTo>
                  <a:lnTo>
                    <a:pt x="2705100" y="1333500"/>
                  </a:lnTo>
                  <a:lnTo>
                    <a:pt x="2692400" y="1333500"/>
                  </a:lnTo>
                  <a:lnTo>
                    <a:pt x="2667000" y="1333500"/>
                  </a:lnTo>
                  <a:lnTo>
                    <a:pt x="2628900" y="1320800"/>
                  </a:lnTo>
                  <a:lnTo>
                    <a:pt x="2641600" y="1320800"/>
                  </a:lnTo>
                  <a:lnTo>
                    <a:pt x="2628900" y="1320800"/>
                  </a:lnTo>
                  <a:lnTo>
                    <a:pt x="2628900" y="13208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03500" y="12954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65400" y="1257300"/>
                  </a:lnTo>
                  <a:lnTo>
                    <a:pt x="2565400" y="12700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27300" y="1257300"/>
                  </a:lnTo>
                  <a:lnTo>
                    <a:pt x="2514600" y="1257300"/>
                  </a:lnTo>
                  <a:lnTo>
                    <a:pt x="2514600" y="1270000"/>
                  </a:lnTo>
                  <a:lnTo>
                    <a:pt x="2501900" y="1270000"/>
                  </a:lnTo>
                  <a:lnTo>
                    <a:pt x="2489200" y="12700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51100" y="13081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25700" y="1295400"/>
                  </a:lnTo>
                  <a:lnTo>
                    <a:pt x="2413000" y="1308100"/>
                  </a:lnTo>
                  <a:lnTo>
                    <a:pt x="2400300" y="1320800"/>
                  </a:lnTo>
                  <a:lnTo>
                    <a:pt x="2400300" y="1320800"/>
                  </a:lnTo>
                  <a:lnTo>
                    <a:pt x="2400300" y="1333500"/>
                  </a:lnTo>
                  <a:lnTo>
                    <a:pt x="2400300" y="1333500"/>
                  </a:lnTo>
                  <a:lnTo>
                    <a:pt x="2374900" y="1333500"/>
                  </a:lnTo>
                  <a:lnTo>
                    <a:pt x="2374900" y="1346200"/>
                  </a:lnTo>
                  <a:lnTo>
                    <a:pt x="2362200" y="1346200"/>
                  </a:lnTo>
                  <a:lnTo>
                    <a:pt x="2362200" y="1358900"/>
                  </a:lnTo>
                  <a:lnTo>
                    <a:pt x="2362200" y="1358900"/>
                  </a:lnTo>
                  <a:lnTo>
                    <a:pt x="2349500" y="1358900"/>
                  </a:lnTo>
                  <a:lnTo>
                    <a:pt x="2349500" y="1371600"/>
                  </a:lnTo>
                  <a:lnTo>
                    <a:pt x="2349500" y="1384300"/>
                  </a:lnTo>
                  <a:lnTo>
                    <a:pt x="2336800" y="1371600"/>
                  </a:lnTo>
                  <a:lnTo>
                    <a:pt x="2336800" y="1371600"/>
                  </a:lnTo>
                  <a:lnTo>
                    <a:pt x="2349500" y="13843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49500" y="1397000"/>
                  </a:lnTo>
                  <a:lnTo>
                    <a:pt x="2336800" y="1397000"/>
                  </a:lnTo>
                  <a:lnTo>
                    <a:pt x="2336800" y="1409700"/>
                  </a:lnTo>
                  <a:lnTo>
                    <a:pt x="2324100" y="1397000"/>
                  </a:lnTo>
                  <a:lnTo>
                    <a:pt x="2324100" y="13970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86000" y="1409700"/>
                  </a:lnTo>
                  <a:lnTo>
                    <a:pt x="2286000" y="1422400"/>
                  </a:lnTo>
                  <a:lnTo>
                    <a:pt x="2273300" y="1422400"/>
                  </a:lnTo>
                  <a:lnTo>
                    <a:pt x="2273300" y="1422400"/>
                  </a:lnTo>
                  <a:lnTo>
                    <a:pt x="2273300" y="1409700"/>
                  </a:lnTo>
                  <a:lnTo>
                    <a:pt x="2286000" y="1409700"/>
                  </a:lnTo>
                  <a:lnTo>
                    <a:pt x="2260600" y="1409700"/>
                  </a:lnTo>
                  <a:lnTo>
                    <a:pt x="2260600" y="1409700"/>
                  </a:lnTo>
                  <a:lnTo>
                    <a:pt x="2247900" y="1397000"/>
                  </a:lnTo>
                  <a:lnTo>
                    <a:pt x="2222500" y="1397000"/>
                  </a:lnTo>
                  <a:lnTo>
                    <a:pt x="2197100" y="1384300"/>
                  </a:lnTo>
                  <a:lnTo>
                    <a:pt x="2184400" y="1384300"/>
                  </a:lnTo>
                  <a:lnTo>
                    <a:pt x="2146300" y="1371600"/>
                  </a:lnTo>
                  <a:lnTo>
                    <a:pt x="2146300" y="1384300"/>
                  </a:lnTo>
                  <a:lnTo>
                    <a:pt x="2133600" y="1384300"/>
                  </a:lnTo>
                  <a:lnTo>
                    <a:pt x="2120900" y="1384300"/>
                  </a:lnTo>
                  <a:lnTo>
                    <a:pt x="2108200" y="1384300"/>
                  </a:lnTo>
                  <a:lnTo>
                    <a:pt x="2120900" y="1371600"/>
                  </a:lnTo>
                  <a:lnTo>
                    <a:pt x="2108200" y="1358900"/>
                  </a:lnTo>
                  <a:lnTo>
                    <a:pt x="2120900" y="1333500"/>
                  </a:lnTo>
                  <a:lnTo>
                    <a:pt x="2120900" y="1320800"/>
                  </a:lnTo>
                  <a:lnTo>
                    <a:pt x="2095500" y="1333500"/>
                  </a:lnTo>
                  <a:lnTo>
                    <a:pt x="2044700" y="1320800"/>
                  </a:lnTo>
                  <a:lnTo>
                    <a:pt x="2044700" y="1320800"/>
                  </a:lnTo>
                  <a:lnTo>
                    <a:pt x="1993900" y="1320800"/>
                  </a:lnTo>
                  <a:lnTo>
                    <a:pt x="1993900" y="1320800"/>
                  </a:lnTo>
                  <a:lnTo>
                    <a:pt x="1981200" y="1320800"/>
                  </a:lnTo>
                  <a:lnTo>
                    <a:pt x="19685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58900"/>
                  </a:lnTo>
                  <a:lnTo>
                    <a:pt x="1968500" y="1358900"/>
                  </a:lnTo>
                  <a:lnTo>
                    <a:pt x="1955800" y="1346200"/>
                  </a:lnTo>
                  <a:lnTo>
                    <a:pt x="1943100" y="1358900"/>
                  </a:lnTo>
                  <a:lnTo>
                    <a:pt x="1930400" y="1358900"/>
                  </a:lnTo>
                  <a:lnTo>
                    <a:pt x="1930400" y="1371600"/>
                  </a:lnTo>
                  <a:lnTo>
                    <a:pt x="1892300" y="1384300"/>
                  </a:lnTo>
                  <a:lnTo>
                    <a:pt x="1892300" y="1384300"/>
                  </a:lnTo>
                  <a:lnTo>
                    <a:pt x="1879600" y="1384300"/>
                  </a:lnTo>
                  <a:lnTo>
                    <a:pt x="1866900" y="13843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16100" y="1384300"/>
                  </a:lnTo>
                  <a:lnTo>
                    <a:pt x="1803400" y="1384300"/>
                  </a:lnTo>
                  <a:lnTo>
                    <a:pt x="1803400" y="1397000"/>
                  </a:lnTo>
                  <a:lnTo>
                    <a:pt x="1790700" y="1397000"/>
                  </a:lnTo>
                  <a:lnTo>
                    <a:pt x="1778000" y="1397000"/>
                  </a:lnTo>
                  <a:lnTo>
                    <a:pt x="1765300" y="1397000"/>
                  </a:lnTo>
                  <a:lnTo>
                    <a:pt x="1752600" y="1384300"/>
                  </a:lnTo>
                  <a:lnTo>
                    <a:pt x="1739900" y="1384300"/>
                  </a:lnTo>
                  <a:lnTo>
                    <a:pt x="1714500" y="1397000"/>
                  </a:lnTo>
                  <a:lnTo>
                    <a:pt x="17018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84300"/>
                  </a:lnTo>
                  <a:lnTo>
                    <a:pt x="1676400" y="1384300"/>
                  </a:lnTo>
                  <a:lnTo>
                    <a:pt x="1676400" y="1384300"/>
                  </a:lnTo>
                  <a:lnTo>
                    <a:pt x="16764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25600" y="1358900"/>
                  </a:lnTo>
                  <a:lnTo>
                    <a:pt x="1612900" y="1358900"/>
                  </a:lnTo>
                  <a:lnTo>
                    <a:pt x="1587500" y="1358900"/>
                  </a:lnTo>
                  <a:lnTo>
                    <a:pt x="1574800" y="1371600"/>
                  </a:lnTo>
                  <a:lnTo>
                    <a:pt x="1574800" y="1346200"/>
                  </a:lnTo>
                  <a:lnTo>
                    <a:pt x="1562100" y="1346200"/>
                  </a:lnTo>
                  <a:lnTo>
                    <a:pt x="1549400" y="1358900"/>
                  </a:lnTo>
                  <a:lnTo>
                    <a:pt x="1549400" y="1358900"/>
                  </a:lnTo>
                  <a:lnTo>
                    <a:pt x="1536700" y="1371600"/>
                  </a:lnTo>
                  <a:lnTo>
                    <a:pt x="1536700" y="1371600"/>
                  </a:lnTo>
                  <a:lnTo>
                    <a:pt x="1498600" y="1371600"/>
                  </a:lnTo>
                  <a:lnTo>
                    <a:pt x="1498600" y="1371600"/>
                  </a:lnTo>
                  <a:lnTo>
                    <a:pt x="1485900" y="1371600"/>
                  </a:lnTo>
                  <a:lnTo>
                    <a:pt x="1485900" y="1371600"/>
                  </a:lnTo>
                  <a:lnTo>
                    <a:pt x="1473200" y="1371600"/>
                  </a:lnTo>
                  <a:lnTo>
                    <a:pt x="1473200" y="1358900"/>
                  </a:lnTo>
                  <a:lnTo>
                    <a:pt x="1447800" y="1346200"/>
                  </a:lnTo>
                  <a:lnTo>
                    <a:pt x="1460500" y="1346200"/>
                  </a:lnTo>
                  <a:lnTo>
                    <a:pt x="1435100" y="1384300"/>
                  </a:lnTo>
                  <a:lnTo>
                    <a:pt x="1422400" y="1384300"/>
                  </a:lnTo>
                  <a:lnTo>
                    <a:pt x="1422400" y="1384300"/>
                  </a:lnTo>
                  <a:lnTo>
                    <a:pt x="1409700" y="1384300"/>
                  </a:lnTo>
                  <a:lnTo>
                    <a:pt x="1397000" y="13970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71600"/>
                  </a:lnTo>
                  <a:lnTo>
                    <a:pt x="1371600" y="1358900"/>
                  </a:lnTo>
                  <a:lnTo>
                    <a:pt x="1371600" y="1358900"/>
                  </a:lnTo>
                  <a:lnTo>
                    <a:pt x="1358900" y="13462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20800" y="1333500"/>
                  </a:lnTo>
                  <a:lnTo>
                    <a:pt x="1333500" y="1333500"/>
                  </a:lnTo>
                  <a:lnTo>
                    <a:pt x="1333500" y="1333500"/>
                  </a:lnTo>
                  <a:lnTo>
                    <a:pt x="1346200" y="1333500"/>
                  </a:lnTo>
                  <a:lnTo>
                    <a:pt x="1358900" y="1333500"/>
                  </a:lnTo>
                  <a:lnTo>
                    <a:pt x="1358900" y="1320800"/>
                  </a:lnTo>
                  <a:lnTo>
                    <a:pt x="13462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33500" y="13081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20800" y="1282700"/>
                  </a:lnTo>
                  <a:lnTo>
                    <a:pt x="1308100" y="1270000"/>
                  </a:lnTo>
                  <a:lnTo>
                    <a:pt x="1320800" y="1270000"/>
                  </a:lnTo>
                  <a:lnTo>
                    <a:pt x="1320800" y="1257300"/>
                  </a:lnTo>
                  <a:lnTo>
                    <a:pt x="1320800" y="1244600"/>
                  </a:lnTo>
                  <a:lnTo>
                    <a:pt x="1295400" y="1244600"/>
                  </a:lnTo>
                  <a:lnTo>
                    <a:pt x="1295400" y="1231900"/>
                  </a:lnTo>
                  <a:lnTo>
                    <a:pt x="1282700" y="12319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70000" y="1219200"/>
                  </a:lnTo>
                  <a:lnTo>
                    <a:pt x="1270000" y="1206500"/>
                  </a:lnTo>
                  <a:lnTo>
                    <a:pt x="1270000" y="1206500"/>
                  </a:lnTo>
                  <a:lnTo>
                    <a:pt x="1231900" y="1206500"/>
                  </a:lnTo>
                  <a:lnTo>
                    <a:pt x="1231900" y="1206500"/>
                  </a:lnTo>
                  <a:lnTo>
                    <a:pt x="1219200" y="1206500"/>
                  </a:lnTo>
                  <a:lnTo>
                    <a:pt x="1219200" y="1193800"/>
                  </a:lnTo>
                  <a:lnTo>
                    <a:pt x="1219200" y="1181100"/>
                  </a:lnTo>
                  <a:lnTo>
                    <a:pt x="1206500" y="1181100"/>
                  </a:lnTo>
                  <a:lnTo>
                    <a:pt x="1219200" y="1181100"/>
                  </a:lnTo>
                  <a:lnTo>
                    <a:pt x="1206500" y="1168400"/>
                  </a:lnTo>
                  <a:lnTo>
                    <a:pt x="1206500" y="1168400"/>
                  </a:lnTo>
                  <a:lnTo>
                    <a:pt x="1193800" y="1155700"/>
                  </a:lnTo>
                  <a:lnTo>
                    <a:pt x="1206500" y="1155700"/>
                  </a:lnTo>
                  <a:lnTo>
                    <a:pt x="1181100" y="1143000"/>
                  </a:lnTo>
                  <a:lnTo>
                    <a:pt x="1181100" y="1130300"/>
                  </a:lnTo>
                  <a:lnTo>
                    <a:pt x="1193800" y="1130300"/>
                  </a:lnTo>
                  <a:lnTo>
                    <a:pt x="1181100" y="1130300"/>
                  </a:lnTo>
                  <a:lnTo>
                    <a:pt x="1181100" y="1117600"/>
                  </a:lnTo>
                  <a:lnTo>
                    <a:pt x="1168400" y="1117600"/>
                  </a:lnTo>
                  <a:lnTo>
                    <a:pt x="1168400" y="1117600"/>
                  </a:lnTo>
                  <a:lnTo>
                    <a:pt x="1181100" y="1117600"/>
                  </a:lnTo>
                  <a:lnTo>
                    <a:pt x="1155700" y="11049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43000" y="1092200"/>
                  </a:lnTo>
                  <a:lnTo>
                    <a:pt x="1143000" y="1092200"/>
                  </a:lnTo>
                  <a:lnTo>
                    <a:pt x="1130300" y="1092200"/>
                  </a:lnTo>
                  <a:lnTo>
                    <a:pt x="1130300" y="1092200"/>
                  </a:lnTo>
                  <a:lnTo>
                    <a:pt x="1117600" y="1092200"/>
                  </a:lnTo>
                  <a:lnTo>
                    <a:pt x="1104900" y="1079500"/>
                  </a:lnTo>
                  <a:lnTo>
                    <a:pt x="1117600" y="1079500"/>
                  </a:lnTo>
                  <a:lnTo>
                    <a:pt x="1104900" y="1079500"/>
                  </a:lnTo>
                  <a:lnTo>
                    <a:pt x="1104900" y="1079500"/>
                  </a:lnTo>
                  <a:lnTo>
                    <a:pt x="1079500" y="1079500"/>
                  </a:lnTo>
                  <a:lnTo>
                    <a:pt x="1079500" y="1092200"/>
                  </a:lnTo>
                  <a:lnTo>
                    <a:pt x="1066800" y="1079500"/>
                  </a:lnTo>
                  <a:lnTo>
                    <a:pt x="1066800" y="1079500"/>
                  </a:lnTo>
                  <a:lnTo>
                    <a:pt x="1041400" y="1079500"/>
                  </a:lnTo>
                  <a:lnTo>
                    <a:pt x="1041400" y="1079500"/>
                  </a:lnTo>
                  <a:lnTo>
                    <a:pt x="1016000" y="1079500"/>
                  </a:lnTo>
                  <a:lnTo>
                    <a:pt x="1003300" y="1079500"/>
                  </a:lnTo>
                  <a:lnTo>
                    <a:pt x="990600" y="1079500"/>
                  </a:lnTo>
                  <a:lnTo>
                    <a:pt x="977900" y="1079500"/>
                  </a:lnTo>
                  <a:lnTo>
                    <a:pt x="977900" y="1079500"/>
                  </a:lnTo>
                  <a:lnTo>
                    <a:pt x="939800" y="10795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14400" y="1092200"/>
                  </a:lnTo>
                  <a:lnTo>
                    <a:pt x="889000" y="1092200"/>
                  </a:lnTo>
                  <a:lnTo>
                    <a:pt x="876300" y="1092200"/>
                  </a:lnTo>
                  <a:lnTo>
                    <a:pt x="863600" y="1104900"/>
                  </a:lnTo>
                  <a:lnTo>
                    <a:pt x="863600" y="1092200"/>
                  </a:lnTo>
                  <a:lnTo>
                    <a:pt x="838200" y="1079500"/>
                  </a:lnTo>
                  <a:lnTo>
                    <a:pt x="838200" y="1079500"/>
                  </a:lnTo>
                  <a:lnTo>
                    <a:pt x="825500" y="1079500"/>
                  </a:lnTo>
                  <a:lnTo>
                    <a:pt x="812800" y="1079500"/>
                  </a:lnTo>
                  <a:lnTo>
                    <a:pt x="800100" y="1079500"/>
                  </a:lnTo>
                  <a:lnTo>
                    <a:pt x="762000" y="1066800"/>
                  </a:lnTo>
                  <a:lnTo>
                    <a:pt x="774700" y="1079500"/>
                  </a:lnTo>
                  <a:lnTo>
                    <a:pt x="749300" y="1117600"/>
                  </a:lnTo>
                  <a:lnTo>
                    <a:pt x="736600" y="1117600"/>
                  </a:lnTo>
                  <a:lnTo>
                    <a:pt x="736600" y="1130300"/>
                  </a:lnTo>
                  <a:lnTo>
                    <a:pt x="711200" y="1130300"/>
                  </a:lnTo>
                  <a:lnTo>
                    <a:pt x="698500" y="1117600"/>
                  </a:lnTo>
                  <a:lnTo>
                    <a:pt x="698500" y="1130300"/>
                  </a:lnTo>
                  <a:lnTo>
                    <a:pt x="660400" y="1117600"/>
                  </a:lnTo>
                  <a:lnTo>
                    <a:pt x="647700" y="1130300"/>
                  </a:lnTo>
                  <a:lnTo>
                    <a:pt x="660400" y="1130300"/>
                  </a:lnTo>
                  <a:lnTo>
                    <a:pt x="660400" y="1130300"/>
                  </a:lnTo>
                  <a:lnTo>
                    <a:pt x="635000" y="1130300"/>
                  </a:lnTo>
                  <a:lnTo>
                    <a:pt x="622300" y="1130300"/>
                  </a:lnTo>
                  <a:lnTo>
                    <a:pt x="622300" y="11303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71500" y="1104900"/>
                  </a:lnTo>
                  <a:lnTo>
                    <a:pt x="558800" y="1104900"/>
                  </a:lnTo>
                  <a:lnTo>
                    <a:pt x="533400" y="1104900"/>
                  </a:lnTo>
                  <a:lnTo>
                    <a:pt x="520700" y="1092200"/>
                  </a:lnTo>
                  <a:lnTo>
                    <a:pt x="520700" y="1092200"/>
                  </a:lnTo>
                  <a:lnTo>
                    <a:pt x="5207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20700" y="10922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46100" y="1066800"/>
                  </a:lnTo>
                  <a:lnTo>
                    <a:pt x="5588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41400"/>
                  </a:lnTo>
                  <a:lnTo>
                    <a:pt x="546100" y="10414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20700" y="1041400"/>
                  </a:lnTo>
                  <a:lnTo>
                    <a:pt x="508000" y="1016000"/>
                  </a:lnTo>
                  <a:lnTo>
                    <a:pt x="495300" y="1016000"/>
                  </a:lnTo>
                  <a:lnTo>
                    <a:pt x="482600" y="1003300"/>
                  </a:lnTo>
                  <a:lnTo>
                    <a:pt x="469900" y="1003300"/>
                  </a:lnTo>
                  <a:lnTo>
                    <a:pt x="495300" y="1003300"/>
                  </a:lnTo>
                  <a:lnTo>
                    <a:pt x="495300" y="990600"/>
                  </a:lnTo>
                  <a:lnTo>
                    <a:pt x="482600" y="9906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31800" y="952500"/>
                  </a:lnTo>
                  <a:lnTo>
                    <a:pt x="431800" y="952500"/>
                  </a:lnTo>
                  <a:lnTo>
                    <a:pt x="419100" y="939800"/>
                  </a:lnTo>
                  <a:lnTo>
                    <a:pt x="4191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30200" y="914400"/>
                  </a:lnTo>
                  <a:lnTo>
                    <a:pt x="330200" y="914400"/>
                  </a:lnTo>
                  <a:lnTo>
                    <a:pt x="304800" y="914400"/>
                  </a:lnTo>
                  <a:lnTo>
                    <a:pt x="292100" y="927100"/>
                  </a:lnTo>
                  <a:lnTo>
                    <a:pt x="266700" y="927100"/>
                  </a:lnTo>
                  <a:lnTo>
                    <a:pt x="266700" y="927100"/>
                  </a:lnTo>
                  <a:lnTo>
                    <a:pt x="241300" y="927100"/>
                  </a:lnTo>
                  <a:lnTo>
                    <a:pt x="228600" y="927100"/>
                  </a:lnTo>
                  <a:lnTo>
                    <a:pt x="203200" y="9271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77800" y="901700"/>
                  </a:lnTo>
                  <a:lnTo>
                    <a:pt x="177800" y="9017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65100" y="889000"/>
                  </a:lnTo>
                  <a:lnTo>
                    <a:pt x="165100" y="876300"/>
                  </a:lnTo>
                  <a:lnTo>
                    <a:pt x="152400" y="876300"/>
                  </a:lnTo>
                  <a:lnTo>
                    <a:pt x="152400" y="876300"/>
                  </a:lnTo>
                  <a:lnTo>
                    <a:pt x="152400" y="863600"/>
                  </a:lnTo>
                  <a:lnTo>
                    <a:pt x="152400" y="863600"/>
                  </a:lnTo>
                  <a:lnTo>
                    <a:pt x="139700" y="863600"/>
                  </a:lnTo>
                  <a:lnTo>
                    <a:pt x="139700" y="876300"/>
                  </a:lnTo>
                  <a:lnTo>
                    <a:pt x="101600" y="876300"/>
                  </a:lnTo>
                  <a:lnTo>
                    <a:pt x="76200" y="863600"/>
                  </a:lnTo>
                  <a:lnTo>
                    <a:pt x="76200" y="863600"/>
                  </a:lnTo>
                  <a:lnTo>
                    <a:pt x="63500" y="863600"/>
                  </a:lnTo>
                  <a:lnTo>
                    <a:pt x="50800" y="850900"/>
                  </a:lnTo>
                  <a:lnTo>
                    <a:pt x="50800" y="863600"/>
                  </a:lnTo>
                  <a:lnTo>
                    <a:pt x="38100" y="863600"/>
                  </a:lnTo>
                  <a:lnTo>
                    <a:pt x="38100" y="863600"/>
                  </a:lnTo>
                  <a:lnTo>
                    <a:pt x="25400" y="850900"/>
                  </a:lnTo>
                  <a:lnTo>
                    <a:pt x="25400" y="850900"/>
                  </a:lnTo>
                  <a:lnTo>
                    <a:pt x="38100" y="8509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12800"/>
                  </a:lnTo>
                  <a:lnTo>
                    <a:pt x="38100" y="800100"/>
                  </a:lnTo>
                  <a:lnTo>
                    <a:pt x="127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grpSp>
          <p:nvGrpSpPr>
            <p:cNvPr id="3" name="0415"/>
            <p:cNvGrpSpPr/>
            <p:nvPr/>
          </p:nvGrpSpPr>
          <p:grpSpPr>
            <a:xfrm>
              <a:off x="2393669" y="1857428"/>
              <a:ext cx="1995586" cy="1277148"/>
              <a:chOff x="2393669" y="1857428"/>
              <a:chExt cx="4902201" cy="3506154"/>
            </a:xfrm>
            <a:grpFill/>
          </p:grpSpPr>
          <p:sp>
            <p:nvSpPr>
              <p:cNvPr id="63" name="Dowolny kształt 62"/>
              <p:cNvSpPr/>
              <p:nvPr/>
            </p:nvSpPr>
            <p:spPr>
              <a:xfrm>
                <a:off x="2393669" y="3166481"/>
                <a:ext cx="4902201" cy="2197101"/>
              </a:xfrm>
              <a:custGeom>
                <a:avLst/>
                <a:gdLst/>
                <a:ahLst/>
                <a:cxnLst/>
                <a:rect l="0" t="0" r="0" b="0"/>
                <a:pathLst>
                  <a:path w="4902201" h="2197101">
                    <a:moveTo>
                      <a:pt x="12700" y="304800"/>
                    </a:moveTo>
                    <a:lnTo>
                      <a:pt x="38100" y="292100"/>
                    </a:lnTo>
                    <a:lnTo>
                      <a:pt x="50800" y="292100"/>
                    </a:lnTo>
                    <a:lnTo>
                      <a:pt x="63500" y="292100"/>
                    </a:lnTo>
                    <a:lnTo>
                      <a:pt x="50800" y="292100"/>
                    </a:lnTo>
                    <a:lnTo>
                      <a:pt x="63500" y="279400"/>
                    </a:lnTo>
                    <a:lnTo>
                      <a:pt x="101600" y="279400"/>
                    </a:lnTo>
                    <a:lnTo>
                      <a:pt x="101600" y="292100"/>
                    </a:lnTo>
                    <a:lnTo>
                      <a:pt x="114300" y="292100"/>
                    </a:lnTo>
                    <a:lnTo>
                      <a:pt x="114300" y="292100"/>
                    </a:lnTo>
                    <a:lnTo>
                      <a:pt x="127000" y="304800"/>
                    </a:lnTo>
                    <a:lnTo>
                      <a:pt x="139700" y="304800"/>
                    </a:lnTo>
                    <a:lnTo>
                      <a:pt x="127000" y="304800"/>
                    </a:lnTo>
                    <a:lnTo>
                      <a:pt x="165100" y="317500"/>
                    </a:lnTo>
                    <a:lnTo>
                      <a:pt x="177800" y="330200"/>
                    </a:lnTo>
                    <a:lnTo>
                      <a:pt x="177800" y="330200"/>
                    </a:lnTo>
                    <a:lnTo>
                      <a:pt x="190500" y="317500"/>
                    </a:lnTo>
                    <a:lnTo>
                      <a:pt x="203200" y="317500"/>
                    </a:lnTo>
                    <a:lnTo>
                      <a:pt x="2159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79400" y="304800"/>
                    </a:lnTo>
                    <a:lnTo>
                      <a:pt x="292100" y="304800"/>
                    </a:lnTo>
                    <a:lnTo>
                      <a:pt x="304800" y="304800"/>
                    </a:lnTo>
                    <a:lnTo>
                      <a:pt x="355600" y="292100"/>
                    </a:lnTo>
                    <a:lnTo>
                      <a:pt x="355600" y="292100"/>
                    </a:lnTo>
                    <a:lnTo>
                      <a:pt x="368300" y="292100"/>
                    </a:lnTo>
                    <a:lnTo>
                      <a:pt x="3810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44500" y="279400"/>
                    </a:lnTo>
                    <a:lnTo>
                      <a:pt x="444500" y="292100"/>
                    </a:lnTo>
                    <a:lnTo>
                      <a:pt x="469900" y="279400"/>
                    </a:lnTo>
                    <a:lnTo>
                      <a:pt x="482600" y="279400"/>
                    </a:lnTo>
                    <a:lnTo>
                      <a:pt x="495300" y="266700"/>
                    </a:lnTo>
                    <a:lnTo>
                      <a:pt x="508000" y="266700"/>
                    </a:lnTo>
                    <a:lnTo>
                      <a:pt x="520700" y="266700"/>
                    </a:lnTo>
                    <a:lnTo>
                      <a:pt x="533400" y="266700"/>
                    </a:lnTo>
                    <a:lnTo>
                      <a:pt x="533400" y="254000"/>
                    </a:lnTo>
                    <a:lnTo>
                      <a:pt x="533400" y="254000"/>
                    </a:lnTo>
                    <a:lnTo>
                      <a:pt x="571500" y="266700"/>
                    </a:lnTo>
                    <a:lnTo>
                      <a:pt x="584200" y="266700"/>
                    </a:lnTo>
                    <a:lnTo>
                      <a:pt x="584200" y="254000"/>
                    </a:lnTo>
                    <a:lnTo>
                      <a:pt x="609600" y="254000"/>
                    </a:lnTo>
                    <a:lnTo>
                      <a:pt x="622300" y="254000"/>
                    </a:lnTo>
                    <a:lnTo>
                      <a:pt x="635000" y="266700"/>
                    </a:lnTo>
                    <a:lnTo>
                      <a:pt x="647700" y="266700"/>
                    </a:lnTo>
                    <a:lnTo>
                      <a:pt x="660400" y="266700"/>
                    </a:lnTo>
                    <a:lnTo>
                      <a:pt x="685800" y="254000"/>
                    </a:lnTo>
                    <a:lnTo>
                      <a:pt x="711200" y="254000"/>
                    </a:lnTo>
                    <a:lnTo>
                      <a:pt x="723900" y="254000"/>
                    </a:lnTo>
                    <a:lnTo>
                      <a:pt x="749300" y="266700"/>
                    </a:lnTo>
                    <a:lnTo>
                      <a:pt x="762000" y="266700"/>
                    </a:lnTo>
                    <a:lnTo>
                      <a:pt x="774700" y="266700"/>
                    </a:lnTo>
                    <a:lnTo>
                      <a:pt x="762000" y="279400"/>
                    </a:lnTo>
                    <a:lnTo>
                      <a:pt x="749300" y="292100"/>
                    </a:lnTo>
                    <a:lnTo>
                      <a:pt x="736600" y="304800"/>
                    </a:lnTo>
                    <a:lnTo>
                      <a:pt x="711200" y="304800"/>
                    </a:lnTo>
                    <a:lnTo>
                      <a:pt x="698500" y="317500"/>
                    </a:lnTo>
                    <a:lnTo>
                      <a:pt x="698500" y="317500"/>
                    </a:lnTo>
                    <a:lnTo>
                      <a:pt x="685800" y="317500"/>
                    </a:lnTo>
                    <a:lnTo>
                      <a:pt x="711200" y="317500"/>
                    </a:lnTo>
                    <a:lnTo>
                      <a:pt x="711200" y="317500"/>
                    </a:lnTo>
                    <a:lnTo>
                      <a:pt x="749300" y="330200"/>
                    </a:lnTo>
                    <a:lnTo>
                      <a:pt x="749300" y="330200"/>
                    </a:lnTo>
                    <a:lnTo>
                      <a:pt x="762000" y="317500"/>
                    </a:lnTo>
                    <a:lnTo>
                      <a:pt x="774700" y="317500"/>
                    </a:lnTo>
                    <a:lnTo>
                      <a:pt x="774700" y="317500"/>
                    </a:lnTo>
                    <a:lnTo>
                      <a:pt x="787400" y="317500"/>
                    </a:lnTo>
                    <a:lnTo>
                      <a:pt x="800100" y="317500"/>
                    </a:lnTo>
                    <a:lnTo>
                      <a:pt x="812800" y="330200"/>
                    </a:lnTo>
                    <a:lnTo>
                      <a:pt x="825500" y="317500"/>
                    </a:lnTo>
                    <a:lnTo>
                      <a:pt x="838200" y="317500"/>
                    </a:lnTo>
                    <a:lnTo>
                      <a:pt x="838200" y="317500"/>
                    </a:lnTo>
                    <a:lnTo>
                      <a:pt x="889000" y="317500"/>
                    </a:lnTo>
                    <a:lnTo>
                      <a:pt x="901700" y="304800"/>
                    </a:lnTo>
                    <a:lnTo>
                      <a:pt x="914400" y="304800"/>
                    </a:lnTo>
                    <a:lnTo>
                      <a:pt x="927100" y="317500"/>
                    </a:lnTo>
                    <a:lnTo>
                      <a:pt x="939800" y="3175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79400"/>
                    </a:lnTo>
                    <a:lnTo>
                      <a:pt x="965200" y="279400"/>
                    </a:lnTo>
                    <a:lnTo>
                      <a:pt x="977900" y="266700"/>
                    </a:lnTo>
                    <a:lnTo>
                      <a:pt x="990600" y="266700"/>
                    </a:lnTo>
                    <a:lnTo>
                      <a:pt x="990600" y="241300"/>
                    </a:lnTo>
                    <a:lnTo>
                      <a:pt x="1016000" y="241300"/>
                    </a:lnTo>
                    <a:lnTo>
                      <a:pt x="1028700" y="241300"/>
                    </a:lnTo>
                    <a:lnTo>
                      <a:pt x="1016000" y="228600"/>
                    </a:lnTo>
                    <a:lnTo>
                      <a:pt x="1016000" y="228600"/>
                    </a:lnTo>
                    <a:lnTo>
                      <a:pt x="1003300" y="228600"/>
                    </a:lnTo>
                    <a:lnTo>
                      <a:pt x="1003300" y="215900"/>
                    </a:lnTo>
                    <a:lnTo>
                      <a:pt x="1016000" y="215900"/>
                    </a:lnTo>
                    <a:lnTo>
                      <a:pt x="1003300" y="215900"/>
                    </a:lnTo>
                    <a:lnTo>
                      <a:pt x="1003300" y="203200"/>
                    </a:lnTo>
                    <a:lnTo>
                      <a:pt x="990600" y="203200"/>
                    </a:lnTo>
                    <a:lnTo>
                      <a:pt x="990600" y="203200"/>
                    </a:lnTo>
                    <a:lnTo>
                      <a:pt x="990600" y="190500"/>
                    </a:lnTo>
                    <a:lnTo>
                      <a:pt x="1003300" y="190500"/>
                    </a:lnTo>
                    <a:lnTo>
                      <a:pt x="1003300" y="177800"/>
                    </a:lnTo>
                    <a:lnTo>
                      <a:pt x="1003300" y="177800"/>
                    </a:lnTo>
                    <a:lnTo>
                      <a:pt x="1016000" y="177800"/>
                    </a:lnTo>
                    <a:lnTo>
                      <a:pt x="1028700" y="177800"/>
                    </a:lnTo>
                    <a:lnTo>
                      <a:pt x="1028700" y="177800"/>
                    </a:lnTo>
                    <a:lnTo>
                      <a:pt x="1066800" y="1778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130300" y="165100"/>
                    </a:lnTo>
                    <a:lnTo>
                      <a:pt x="1130300" y="165100"/>
                    </a:lnTo>
                    <a:lnTo>
                      <a:pt x="1168400" y="177800"/>
                    </a:lnTo>
                    <a:lnTo>
                      <a:pt x="11684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93800" y="1905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219200" y="203200"/>
                    </a:lnTo>
                    <a:lnTo>
                      <a:pt x="1206500" y="203200"/>
                    </a:lnTo>
                    <a:lnTo>
                      <a:pt x="1206500" y="177800"/>
                    </a:lnTo>
                    <a:lnTo>
                      <a:pt x="1219200" y="177800"/>
                    </a:lnTo>
                    <a:lnTo>
                      <a:pt x="1219200" y="165100"/>
                    </a:lnTo>
                    <a:lnTo>
                      <a:pt x="1206500" y="152400"/>
                    </a:lnTo>
                    <a:lnTo>
                      <a:pt x="1219200" y="152400"/>
                    </a:lnTo>
                    <a:lnTo>
                      <a:pt x="1231900" y="152400"/>
                    </a:lnTo>
                    <a:lnTo>
                      <a:pt x="1244600" y="152400"/>
                    </a:lnTo>
                    <a:lnTo>
                      <a:pt x="1257300" y="165100"/>
                    </a:lnTo>
                    <a:lnTo>
                      <a:pt x="1270000" y="165100"/>
                    </a:lnTo>
                    <a:lnTo>
                      <a:pt x="1270000" y="152400"/>
                    </a:lnTo>
                    <a:lnTo>
                      <a:pt x="1282700" y="152400"/>
                    </a:lnTo>
                    <a:lnTo>
                      <a:pt x="1282700" y="152400"/>
                    </a:lnTo>
                    <a:lnTo>
                      <a:pt x="1295400" y="152400"/>
                    </a:lnTo>
                    <a:lnTo>
                      <a:pt x="1295400" y="152400"/>
                    </a:lnTo>
                    <a:lnTo>
                      <a:pt x="1308100" y="152400"/>
                    </a:lnTo>
                    <a:lnTo>
                      <a:pt x="1308100" y="139700"/>
                    </a:lnTo>
                    <a:lnTo>
                      <a:pt x="1358900" y="152400"/>
                    </a:lnTo>
                    <a:lnTo>
                      <a:pt x="1358900" y="152400"/>
                    </a:lnTo>
                    <a:lnTo>
                      <a:pt x="1371600" y="152400"/>
                    </a:lnTo>
                    <a:lnTo>
                      <a:pt x="1397000" y="165100"/>
                    </a:lnTo>
                    <a:lnTo>
                      <a:pt x="13970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22400" y="139700"/>
                    </a:lnTo>
                    <a:lnTo>
                      <a:pt x="1422400" y="139700"/>
                    </a:lnTo>
                    <a:lnTo>
                      <a:pt x="1435100" y="152400"/>
                    </a:lnTo>
                    <a:lnTo>
                      <a:pt x="1473200" y="139700"/>
                    </a:lnTo>
                    <a:lnTo>
                      <a:pt x="1473200" y="127000"/>
                    </a:lnTo>
                    <a:lnTo>
                      <a:pt x="1473200" y="127000"/>
                    </a:lnTo>
                    <a:lnTo>
                      <a:pt x="1485900" y="114300"/>
                    </a:lnTo>
                    <a:lnTo>
                      <a:pt x="1511300" y="139700"/>
                    </a:lnTo>
                    <a:lnTo>
                      <a:pt x="1549400" y="152400"/>
                    </a:lnTo>
                    <a:lnTo>
                      <a:pt x="1562100" y="139700"/>
                    </a:lnTo>
                    <a:lnTo>
                      <a:pt x="1562100" y="139700"/>
                    </a:lnTo>
                    <a:lnTo>
                      <a:pt x="1600200" y="139700"/>
                    </a:lnTo>
                    <a:lnTo>
                      <a:pt x="1600200" y="139700"/>
                    </a:lnTo>
                    <a:lnTo>
                      <a:pt x="1638300" y="152400"/>
                    </a:lnTo>
                    <a:lnTo>
                      <a:pt x="1651000" y="139700"/>
                    </a:lnTo>
                    <a:lnTo>
                      <a:pt x="1676400" y="139700"/>
                    </a:lnTo>
                    <a:lnTo>
                      <a:pt x="1676400" y="152400"/>
                    </a:lnTo>
                    <a:lnTo>
                      <a:pt x="1689100" y="152400"/>
                    </a:lnTo>
                    <a:lnTo>
                      <a:pt x="1689100" y="152400"/>
                    </a:lnTo>
                    <a:lnTo>
                      <a:pt x="17018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7018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27200" y="177800"/>
                    </a:lnTo>
                    <a:lnTo>
                      <a:pt x="1727200" y="177800"/>
                    </a:lnTo>
                    <a:lnTo>
                      <a:pt x="1739900" y="177800"/>
                    </a:lnTo>
                    <a:lnTo>
                      <a:pt x="1765300" y="165100"/>
                    </a:lnTo>
                    <a:lnTo>
                      <a:pt x="1765300" y="165100"/>
                    </a:lnTo>
                    <a:lnTo>
                      <a:pt x="1778000" y="165100"/>
                    </a:lnTo>
                    <a:lnTo>
                      <a:pt x="1803400" y="152400"/>
                    </a:lnTo>
                    <a:lnTo>
                      <a:pt x="1816100" y="152400"/>
                    </a:lnTo>
                    <a:lnTo>
                      <a:pt x="1828800" y="139700"/>
                    </a:lnTo>
                    <a:lnTo>
                      <a:pt x="1841500" y="152400"/>
                    </a:lnTo>
                    <a:lnTo>
                      <a:pt x="1841500" y="1524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66900" y="1397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92300" y="127000"/>
                    </a:lnTo>
                    <a:lnTo>
                      <a:pt x="1905000" y="114300"/>
                    </a:lnTo>
                    <a:lnTo>
                      <a:pt x="1917700" y="1143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93900" y="101600"/>
                    </a:lnTo>
                    <a:lnTo>
                      <a:pt x="1993900" y="101600"/>
                    </a:lnTo>
                    <a:lnTo>
                      <a:pt x="2006600" y="101600"/>
                    </a:lnTo>
                    <a:lnTo>
                      <a:pt x="2006600" y="88900"/>
                    </a:lnTo>
                    <a:lnTo>
                      <a:pt x="2006600" y="88900"/>
                    </a:lnTo>
                    <a:lnTo>
                      <a:pt x="2006600" y="101600"/>
                    </a:lnTo>
                    <a:lnTo>
                      <a:pt x="2006600" y="101600"/>
                    </a:lnTo>
                    <a:lnTo>
                      <a:pt x="2006600" y="114300"/>
                    </a:lnTo>
                    <a:lnTo>
                      <a:pt x="2019300" y="114300"/>
                    </a:lnTo>
                    <a:lnTo>
                      <a:pt x="2019300" y="127000"/>
                    </a:lnTo>
                    <a:lnTo>
                      <a:pt x="2006600" y="139700"/>
                    </a:lnTo>
                    <a:lnTo>
                      <a:pt x="2032000" y="139700"/>
                    </a:lnTo>
                    <a:lnTo>
                      <a:pt x="2044700" y="139700"/>
                    </a:lnTo>
                    <a:lnTo>
                      <a:pt x="2044700" y="139700"/>
                    </a:lnTo>
                    <a:lnTo>
                      <a:pt x="2057400" y="139700"/>
                    </a:lnTo>
                    <a:lnTo>
                      <a:pt x="2070100" y="127000"/>
                    </a:lnTo>
                    <a:lnTo>
                      <a:pt x="2082800" y="127000"/>
                    </a:lnTo>
                    <a:lnTo>
                      <a:pt x="2095500" y="127000"/>
                    </a:lnTo>
                    <a:lnTo>
                      <a:pt x="2095500" y="127000"/>
                    </a:lnTo>
                    <a:lnTo>
                      <a:pt x="2082800" y="114300"/>
                    </a:lnTo>
                    <a:lnTo>
                      <a:pt x="2095500" y="101600"/>
                    </a:lnTo>
                    <a:lnTo>
                      <a:pt x="2082800" y="101600"/>
                    </a:lnTo>
                    <a:lnTo>
                      <a:pt x="2082800" y="101600"/>
                    </a:lnTo>
                    <a:lnTo>
                      <a:pt x="2095500" y="101600"/>
                    </a:lnTo>
                    <a:lnTo>
                      <a:pt x="2095500" y="101600"/>
                    </a:lnTo>
                    <a:lnTo>
                      <a:pt x="2108200" y="101600"/>
                    </a:lnTo>
                    <a:lnTo>
                      <a:pt x="2120900" y="88900"/>
                    </a:lnTo>
                    <a:lnTo>
                      <a:pt x="2133600" y="88900"/>
                    </a:lnTo>
                    <a:lnTo>
                      <a:pt x="2146300" y="88900"/>
                    </a:lnTo>
                    <a:lnTo>
                      <a:pt x="2159000" y="88900"/>
                    </a:lnTo>
                    <a:lnTo>
                      <a:pt x="2171700" y="88900"/>
                    </a:lnTo>
                    <a:lnTo>
                      <a:pt x="2171700" y="88900"/>
                    </a:lnTo>
                    <a:lnTo>
                      <a:pt x="2184400" y="76200"/>
                    </a:lnTo>
                    <a:lnTo>
                      <a:pt x="2197100" y="76200"/>
                    </a:lnTo>
                    <a:lnTo>
                      <a:pt x="2222500" y="76200"/>
                    </a:lnTo>
                    <a:lnTo>
                      <a:pt x="2235200" y="88900"/>
                    </a:lnTo>
                    <a:lnTo>
                      <a:pt x="2235200" y="76200"/>
                    </a:lnTo>
                    <a:lnTo>
                      <a:pt x="2247900" y="76200"/>
                    </a:lnTo>
                    <a:lnTo>
                      <a:pt x="2260600" y="76200"/>
                    </a:lnTo>
                    <a:lnTo>
                      <a:pt x="2273300" y="76200"/>
                    </a:lnTo>
                    <a:lnTo>
                      <a:pt x="2286000" y="762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25400"/>
                    </a:lnTo>
                    <a:lnTo>
                      <a:pt x="2324100" y="25400"/>
                    </a:lnTo>
                    <a:lnTo>
                      <a:pt x="2324100" y="25400"/>
                    </a:lnTo>
                    <a:lnTo>
                      <a:pt x="2374900" y="38100"/>
                    </a:lnTo>
                    <a:lnTo>
                      <a:pt x="2362200" y="381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50800"/>
                    </a:lnTo>
                    <a:lnTo>
                      <a:pt x="2425700" y="63500"/>
                    </a:lnTo>
                    <a:lnTo>
                      <a:pt x="24257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25700" y="76200"/>
                    </a:lnTo>
                    <a:lnTo>
                      <a:pt x="2425700" y="88900"/>
                    </a:lnTo>
                    <a:lnTo>
                      <a:pt x="2438400" y="88900"/>
                    </a:lnTo>
                    <a:lnTo>
                      <a:pt x="2438400" y="88900"/>
                    </a:lnTo>
                    <a:lnTo>
                      <a:pt x="2451100" y="76200"/>
                    </a:lnTo>
                    <a:lnTo>
                      <a:pt x="2463800" y="76200"/>
                    </a:lnTo>
                    <a:lnTo>
                      <a:pt x="2463800" y="76200"/>
                    </a:lnTo>
                    <a:lnTo>
                      <a:pt x="2463800" y="63500"/>
                    </a:lnTo>
                    <a:lnTo>
                      <a:pt x="2476500" y="63500"/>
                    </a:lnTo>
                    <a:lnTo>
                      <a:pt x="2489200" y="63500"/>
                    </a:lnTo>
                    <a:lnTo>
                      <a:pt x="2501900" y="63500"/>
                    </a:lnTo>
                    <a:lnTo>
                      <a:pt x="2514600" y="76200"/>
                    </a:lnTo>
                    <a:lnTo>
                      <a:pt x="2540000" y="76200"/>
                    </a:lnTo>
                    <a:lnTo>
                      <a:pt x="2540000" y="63500"/>
                    </a:lnTo>
                    <a:lnTo>
                      <a:pt x="2552700" y="63500"/>
                    </a:lnTo>
                    <a:lnTo>
                      <a:pt x="2565400" y="63500"/>
                    </a:lnTo>
                    <a:lnTo>
                      <a:pt x="2578100" y="63500"/>
                    </a:lnTo>
                    <a:lnTo>
                      <a:pt x="2578100" y="50800"/>
                    </a:lnTo>
                    <a:lnTo>
                      <a:pt x="2590800" y="50800"/>
                    </a:lnTo>
                    <a:lnTo>
                      <a:pt x="2603500" y="50800"/>
                    </a:lnTo>
                    <a:lnTo>
                      <a:pt x="2603500" y="50800"/>
                    </a:lnTo>
                    <a:lnTo>
                      <a:pt x="2616200" y="63500"/>
                    </a:lnTo>
                    <a:lnTo>
                      <a:pt x="2616200" y="63500"/>
                    </a:lnTo>
                    <a:lnTo>
                      <a:pt x="2628900" y="63500"/>
                    </a:lnTo>
                    <a:lnTo>
                      <a:pt x="2628900" y="76200"/>
                    </a:lnTo>
                    <a:lnTo>
                      <a:pt x="2628900" y="762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67000" y="76200"/>
                    </a:lnTo>
                    <a:lnTo>
                      <a:pt x="2679700" y="76200"/>
                    </a:lnTo>
                    <a:lnTo>
                      <a:pt x="2705100" y="76200"/>
                    </a:lnTo>
                    <a:lnTo>
                      <a:pt x="2705100" y="63500"/>
                    </a:lnTo>
                    <a:lnTo>
                      <a:pt x="2705100" y="63500"/>
                    </a:lnTo>
                    <a:lnTo>
                      <a:pt x="27178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63500"/>
                    </a:lnTo>
                    <a:lnTo>
                      <a:pt x="2743200" y="63500"/>
                    </a:lnTo>
                    <a:lnTo>
                      <a:pt x="2755900" y="50800"/>
                    </a:lnTo>
                    <a:lnTo>
                      <a:pt x="2768600" y="50800"/>
                    </a:lnTo>
                    <a:lnTo>
                      <a:pt x="2768600" y="50800"/>
                    </a:lnTo>
                    <a:lnTo>
                      <a:pt x="2768600" y="38100"/>
                    </a:lnTo>
                    <a:lnTo>
                      <a:pt x="2781300" y="38100"/>
                    </a:lnTo>
                    <a:lnTo>
                      <a:pt x="2794000" y="38100"/>
                    </a:lnTo>
                    <a:lnTo>
                      <a:pt x="2794000" y="25400"/>
                    </a:lnTo>
                    <a:lnTo>
                      <a:pt x="2819400" y="25400"/>
                    </a:lnTo>
                    <a:lnTo>
                      <a:pt x="2819400" y="25400"/>
                    </a:lnTo>
                    <a:lnTo>
                      <a:pt x="2832100" y="254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57500" y="12700"/>
                    </a:lnTo>
                    <a:lnTo>
                      <a:pt x="28702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921000" y="12700"/>
                    </a:lnTo>
                    <a:lnTo>
                      <a:pt x="2908300" y="25400"/>
                    </a:lnTo>
                    <a:lnTo>
                      <a:pt x="2933700" y="38100"/>
                    </a:lnTo>
                    <a:lnTo>
                      <a:pt x="2933700" y="38100"/>
                    </a:lnTo>
                    <a:lnTo>
                      <a:pt x="2946400" y="38100"/>
                    </a:lnTo>
                    <a:lnTo>
                      <a:pt x="2959100" y="38100"/>
                    </a:lnTo>
                    <a:lnTo>
                      <a:pt x="2959100" y="38100"/>
                    </a:lnTo>
                    <a:lnTo>
                      <a:pt x="2971800" y="50800"/>
                    </a:lnTo>
                    <a:lnTo>
                      <a:pt x="2984500" y="50800"/>
                    </a:lnTo>
                    <a:lnTo>
                      <a:pt x="2984500" y="50800"/>
                    </a:lnTo>
                    <a:lnTo>
                      <a:pt x="2997200" y="50800"/>
                    </a:lnTo>
                    <a:lnTo>
                      <a:pt x="3009900" y="63500"/>
                    </a:lnTo>
                    <a:lnTo>
                      <a:pt x="3022600" y="63500"/>
                    </a:lnTo>
                    <a:lnTo>
                      <a:pt x="3022600" y="76200"/>
                    </a:lnTo>
                    <a:lnTo>
                      <a:pt x="3009900" y="76200"/>
                    </a:lnTo>
                    <a:lnTo>
                      <a:pt x="2997200" y="88900"/>
                    </a:lnTo>
                    <a:lnTo>
                      <a:pt x="2959100" y="88900"/>
                    </a:lnTo>
                    <a:lnTo>
                      <a:pt x="2971800" y="88900"/>
                    </a:lnTo>
                    <a:lnTo>
                      <a:pt x="2984500" y="88900"/>
                    </a:lnTo>
                    <a:lnTo>
                      <a:pt x="2997200" y="101600"/>
                    </a:lnTo>
                    <a:lnTo>
                      <a:pt x="2997200" y="101600"/>
                    </a:lnTo>
                    <a:lnTo>
                      <a:pt x="3022600" y="101600"/>
                    </a:lnTo>
                    <a:lnTo>
                      <a:pt x="3009900" y="114300"/>
                    </a:lnTo>
                    <a:lnTo>
                      <a:pt x="3022600" y="114300"/>
                    </a:lnTo>
                    <a:lnTo>
                      <a:pt x="3035300" y="114300"/>
                    </a:lnTo>
                    <a:lnTo>
                      <a:pt x="3048000" y="114300"/>
                    </a:lnTo>
                    <a:lnTo>
                      <a:pt x="3060700" y="114300"/>
                    </a:lnTo>
                    <a:lnTo>
                      <a:pt x="3086100" y="127000"/>
                    </a:lnTo>
                    <a:lnTo>
                      <a:pt x="3086100" y="139700"/>
                    </a:lnTo>
                    <a:lnTo>
                      <a:pt x="3086100" y="127000"/>
                    </a:lnTo>
                    <a:lnTo>
                      <a:pt x="3098800" y="114300"/>
                    </a:lnTo>
                    <a:lnTo>
                      <a:pt x="3111500" y="114300"/>
                    </a:lnTo>
                    <a:lnTo>
                      <a:pt x="3124200" y="114300"/>
                    </a:lnTo>
                    <a:lnTo>
                      <a:pt x="3124200" y="1016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62300" y="88900"/>
                    </a:lnTo>
                    <a:lnTo>
                      <a:pt x="3175000" y="88900"/>
                    </a:lnTo>
                    <a:lnTo>
                      <a:pt x="3187700" y="76200"/>
                    </a:lnTo>
                    <a:lnTo>
                      <a:pt x="3187700" y="76200"/>
                    </a:lnTo>
                    <a:lnTo>
                      <a:pt x="3213100" y="76200"/>
                    </a:lnTo>
                    <a:lnTo>
                      <a:pt x="3225800" y="76200"/>
                    </a:lnTo>
                    <a:lnTo>
                      <a:pt x="3225800" y="76200"/>
                    </a:lnTo>
                    <a:lnTo>
                      <a:pt x="3238500" y="76200"/>
                    </a:lnTo>
                    <a:lnTo>
                      <a:pt x="3238500" y="76200"/>
                    </a:lnTo>
                    <a:lnTo>
                      <a:pt x="3225800" y="76200"/>
                    </a:lnTo>
                    <a:lnTo>
                      <a:pt x="3225800" y="63500"/>
                    </a:lnTo>
                    <a:lnTo>
                      <a:pt x="3225800" y="63500"/>
                    </a:lnTo>
                    <a:lnTo>
                      <a:pt x="3225800" y="50800"/>
                    </a:lnTo>
                    <a:lnTo>
                      <a:pt x="3238500" y="50800"/>
                    </a:lnTo>
                    <a:lnTo>
                      <a:pt x="3251200" y="50800"/>
                    </a:lnTo>
                    <a:lnTo>
                      <a:pt x="3263900" y="38100"/>
                    </a:lnTo>
                    <a:lnTo>
                      <a:pt x="3263900" y="38100"/>
                    </a:lnTo>
                    <a:lnTo>
                      <a:pt x="3263900" y="25400"/>
                    </a:lnTo>
                    <a:lnTo>
                      <a:pt x="3276600" y="25400"/>
                    </a:lnTo>
                    <a:lnTo>
                      <a:pt x="3276600" y="25400"/>
                    </a:lnTo>
                    <a:lnTo>
                      <a:pt x="3289300" y="25400"/>
                    </a:lnTo>
                    <a:lnTo>
                      <a:pt x="3302000" y="12700"/>
                    </a:lnTo>
                    <a:lnTo>
                      <a:pt x="3314700" y="25400"/>
                    </a:lnTo>
                    <a:lnTo>
                      <a:pt x="3314700" y="12700"/>
                    </a:lnTo>
                    <a:lnTo>
                      <a:pt x="3327400" y="12700"/>
                    </a:lnTo>
                    <a:lnTo>
                      <a:pt x="3340100" y="12700"/>
                    </a:lnTo>
                    <a:lnTo>
                      <a:pt x="3352800" y="12700"/>
                    </a:lnTo>
                    <a:lnTo>
                      <a:pt x="3365500" y="12700"/>
                    </a:lnTo>
                    <a:lnTo>
                      <a:pt x="3378200" y="12700"/>
                    </a:lnTo>
                    <a:lnTo>
                      <a:pt x="3378200" y="12700"/>
                    </a:lnTo>
                    <a:lnTo>
                      <a:pt x="3378200" y="25400"/>
                    </a:lnTo>
                    <a:lnTo>
                      <a:pt x="33782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78200" y="38100"/>
                    </a:lnTo>
                    <a:lnTo>
                      <a:pt x="3390900" y="38100"/>
                    </a:lnTo>
                    <a:lnTo>
                      <a:pt x="3390900" y="38100"/>
                    </a:lnTo>
                    <a:lnTo>
                      <a:pt x="3390900" y="50800"/>
                    </a:lnTo>
                    <a:lnTo>
                      <a:pt x="3403600" y="63500"/>
                    </a:lnTo>
                    <a:lnTo>
                      <a:pt x="33909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16300" y="63500"/>
                    </a:lnTo>
                    <a:lnTo>
                      <a:pt x="3416300" y="63500"/>
                    </a:lnTo>
                    <a:lnTo>
                      <a:pt x="3429000" y="63500"/>
                    </a:lnTo>
                    <a:lnTo>
                      <a:pt x="3441700" y="50800"/>
                    </a:lnTo>
                    <a:lnTo>
                      <a:pt x="3441700" y="50800"/>
                    </a:lnTo>
                    <a:lnTo>
                      <a:pt x="3454400" y="50800"/>
                    </a:lnTo>
                    <a:lnTo>
                      <a:pt x="3479800" y="63500"/>
                    </a:lnTo>
                    <a:lnTo>
                      <a:pt x="3492500" y="63500"/>
                    </a:lnTo>
                    <a:lnTo>
                      <a:pt x="3505200" y="635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38100"/>
                    </a:lnTo>
                    <a:lnTo>
                      <a:pt x="3530600" y="38100"/>
                    </a:lnTo>
                    <a:lnTo>
                      <a:pt x="3543300" y="38100"/>
                    </a:lnTo>
                    <a:lnTo>
                      <a:pt x="3556000" y="25400"/>
                    </a:lnTo>
                    <a:lnTo>
                      <a:pt x="3556000" y="12700"/>
                    </a:lnTo>
                    <a:lnTo>
                      <a:pt x="3568700" y="0"/>
                    </a:lnTo>
                    <a:lnTo>
                      <a:pt x="3568700" y="0"/>
                    </a:lnTo>
                    <a:lnTo>
                      <a:pt x="3568700" y="12700"/>
                    </a:lnTo>
                    <a:lnTo>
                      <a:pt x="36068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44900" y="63500"/>
                    </a:lnTo>
                    <a:lnTo>
                      <a:pt x="3644900" y="63500"/>
                    </a:lnTo>
                    <a:lnTo>
                      <a:pt x="3657600" y="63500"/>
                    </a:lnTo>
                    <a:lnTo>
                      <a:pt x="3670300" y="63500"/>
                    </a:lnTo>
                    <a:lnTo>
                      <a:pt x="3670300" y="76200"/>
                    </a:lnTo>
                    <a:lnTo>
                      <a:pt x="3683000" y="76200"/>
                    </a:lnTo>
                    <a:lnTo>
                      <a:pt x="3695700" y="76200"/>
                    </a:lnTo>
                    <a:lnTo>
                      <a:pt x="3695700" y="76200"/>
                    </a:lnTo>
                    <a:lnTo>
                      <a:pt x="3708400" y="76200"/>
                    </a:lnTo>
                    <a:lnTo>
                      <a:pt x="3733800" y="101600"/>
                    </a:lnTo>
                    <a:lnTo>
                      <a:pt x="3721100" y="101600"/>
                    </a:lnTo>
                    <a:lnTo>
                      <a:pt x="3746500" y="101600"/>
                    </a:lnTo>
                    <a:lnTo>
                      <a:pt x="3759200" y="127000"/>
                    </a:lnTo>
                    <a:lnTo>
                      <a:pt x="3771900" y="127000"/>
                    </a:lnTo>
                    <a:lnTo>
                      <a:pt x="3771900" y="127000"/>
                    </a:lnTo>
                    <a:lnTo>
                      <a:pt x="3784600" y="127000"/>
                    </a:lnTo>
                    <a:lnTo>
                      <a:pt x="3797300" y="127000"/>
                    </a:lnTo>
                    <a:lnTo>
                      <a:pt x="3822700" y="127000"/>
                    </a:lnTo>
                    <a:lnTo>
                      <a:pt x="3822700" y="114300"/>
                    </a:lnTo>
                    <a:lnTo>
                      <a:pt x="3848100" y="127000"/>
                    </a:lnTo>
                    <a:lnTo>
                      <a:pt x="3848100" y="127000"/>
                    </a:lnTo>
                    <a:lnTo>
                      <a:pt x="3860800" y="127000"/>
                    </a:lnTo>
                    <a:lnTo>
                      <a:pt x="3873500" y="114300"/>
                    </a:lnTo>
                    <a:lnTo>
                      <a:pt x="3898900" y="114300"/>
                    </a:lnTo>
                    <a:lnTo>
                      <a:pt x="3924300" y="114300"/>
                    </a:lnTo>
                    <a:lnTo>
                      <a:pt x="3924300" y="127000"/>
                    </a:lnTo>
                    <a:lnTo>
                      <a:pt x="3911600" y="127000"/>
                    </a:lnTo>
                    <a:lnTo>
                      <a:pt x="3898900" y="139700"/>
                    </a:lnTo>
                    <a:lnTo>
                      <a:pt x="3886200" y="139700"/>
                    </a:lnTo>
                    <a:lnTo>
                      <a:pt x="38735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48100" y="152400"/>
                    </a:lnTo>
                    <a:lnTo>
                      <a:pt x="3848100" y="152400"/>
                    </a:lnTo>
                    <a:lnTo>
                      <a:pt x="3822700" y="139700"/>
                    </a:lnTo>
                    <a:lnTo>
                      <a:pt x="3810000" y="152400"/>
                    </a:lnTo>
                    <a:lnTo>
                      <a:pt x="3797300" y="152400"/>
                    </a:lnTo>
                    <a:lnTo>
                      <a:pt x="3797300" y="165100"/>
                    </a:lnTo>
                    <a:lnTo>
                      <a:pt x="3797300" y="165100"/>
                    </a:lnTo>
                    <a:lnTo>
                      <a:pt x="3797300" y="177800"/>
                    </a:lnTo>
                    <a:lnTo>
                      <a:pt x="3784600" y="177800"/>
                    </a:lnTo>
                    <a:lnTo>
                      <a:pt x="3771900" y="177800"/>
                    </a:lnTo>
                    <a:lnTo>
                      <a:pt x="3771900" y="177800"/>
                    </a:lnTo>
                    <a:lnTo>
                      <a:pt x="3759200" y="190500"/>
                    </a:lnTo>
                    <a:lnTo>
                      <a:pt x="3759200" y="190500"/>
                    </a:lnTo>
                    <a:lnTo>
                      <a:pt x="3746500" y="215900"/>
                    </a:lnTo>
                    <a:lnTo>
                      <a:pt x="3746500" y="215900"/>
                    </a:lnTo>
                    <a:lnTo>
                      <a:pt x="3771900" y="215900"/>
                    </a:lnTo>
                    <a:lnTo>
                      <a:pt x="3771900" y="215900"/>
                    </a:lnTo>
                    <a:lnTo>
                      <a:pt x="3771900" y="228600"/>
                    </a:lnTo>
                    <a:lnTo>
                      <a:pt x="3797300" y="228600"/>
                    </a:lnTo>
                    <a:lnTo>
                      <a:pt x="3784600" y="228600"/>
                    </a:lnTo>
                    <a:lnTo>
                      <a:pt x="3810000" y="241300"/>
                    </a:lnTo>
                    <a:lnTo>
                      <a:pt x="3810000" y="254000"/>
                    </a:lnTo>
                    <a:lnTo>
                      <a:pt x="3835400" y="254000"/>
                    </a:lnTo>
                    <a:lnTo>
                      <a:pt x="3835400" y="254000"/>
                    </a:lnTo>
                    <a:lnTo>
                      <a:pt x="3848100" y="254000"/>
                    </a:lnTo>
                    <a:lnTo>
                      <a:pt x="3848100" y="254000"/>
                    </a:lnTo>
                    <a:lnTo>
                      <a:pt x="3873500" y="2540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73500" y="266700"/>
                    </a:lnTo>
                    <a:lnTo>
                      <a:pt x="3873500" y="279400"/>
                    </a:lnTo>
                    <a:lnTo>
                      <a:pt x="3860800" y="279400"/>
                    </a:lnTo>
                    <a:lnTo>
                      <a:pt x="3860800" y="279400"/>
                    </a:lnTo>
                    <a:lnTo>
                      <a:pt x="3848100" y="279400"/>
                    </a:lnTo>
                    <a:lnTo>
                      <a:pt x="3848100" y="279400"/>
                    </a:lnTo>
                    <a:lnTo>
                      <a:pt x="3848100" y="292100"/>
                    </a:lnTo>
                    <a:lnTo>
                      <a:pt x="3835400" y="292100"/>
                    </a:lnTo>
                    <a:lnTo>
                      <a:pt x="3810000" y="292100"/>
                    </a:lnTo>
                    <a:lnTo>
                      <a:pt x="3810000" y="292100"/>
                    </a:lnTo>
                    <a:lnTo>
                      <a:pt x="3822700" y="292100"/>
                    </a:lnTo>
                    <a:lnTo>
                      <a:pt x="3797300" y="279400"/>
                    </a:lnTo>
                    <a:lnTo>
                      <a:pt x="3797300" y="266700"/>
                    </a:lnTo>
                    <a:lnTo>
                      <a:pt x="3797300" y="266700"/>
                    </a:lnTo>
                    <a:lnTo>
                      <a:pt x="3784600" y="266700"/>
                    </a:lnTo>
                    <a:lnTo>
                      <a:pt x="3771900" y="266700"/>
                    </a:lnTo>
                    <a:lnTo>
                      <a:pt x="3771900" y="266700"/>
                    </a:lnTo>
                    <a:lnTo>
                      <a:pt x="3759200" y="266700"/>
                    </a:lnTo>
                    <a:lnTo>
                      <a:pt x="3759200" y="279400"/>
                    </a:lnTo>
                    <a:lnTo>
                      <a:pt x="3746500" y="279400"/>
                    </a:lnTo>
                    <a:lnTo>
                      <a:pt x="3746500" y="279400"/>
                    </a:lnTo>
                    <a:lnTo>
                      <a:pt x="3733800" y="279400"/>
                    </a:lnTo>
                    <a:lnTo>
                      <a:pt x="3733800" y="292100"/>
                    </a:lnTo>
                    <a:lnTo>
                      <a:pt x="3721100" y="292100"/>
                    </a:lnTo>
                    <a:lnTo>
                      <a:pt x="3708400" y="292100"/>
                    </a:lnTo>
                    <a:lnTo>
                      <a:pt x="3708400" y="292100"/>
                    </a:lnTo>
                    <a:lnTo>
                      <a:pt x="3708400" y="304800"/>
                    </a:lnTo>
                    <a:lnTo>
                      <a:pt x="3695700" y="292100"/>
                    </a:lnTo>
                    <a:lnTo>
                      <a:pt x="3683000" y="292100"/>
                    </a:lnTo>
                    <a:lnTo>
                      <a:pt x="3683000" y="292100"/>
                    </a:lnTo>
                    <a:lnTo>
                      <a:pt x="3670300" y="304800"/>
                    </a:lnTo>
                    <a:lnTo>
                      <a:pt x="3644900" y="304800"/>
                    </a:lnTo>
                    <a:lnTo>
                      <a:pt x="3632200" y="304800"/>
                    </a:lnTo>
                    <a:lnTo>
                      <a:pt x="3619500" y="3048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594100" y="330200"/>
                    </a:lnTo>
                    <a:lnTo>
                      <a:pt x="3581400" y="342900"/>
                    </a:lnTo>
                    <a:lnTo>
                      <a:pt x="3568700" y="3429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56000" y="355600"/>
                    </a:lnTo>
                    <a:lnTo>
                      <a:pt x="3543300" y="381000"/>
                    </a:lnTo>
                    <a:lnTo>
                      <a:pt x="3530600" y="381000"/>
                    </a:lnTo>
                    <a:lnTo>
                      <a:pt x="3517900" y="393700"/>
                    </a:lnTo>
                    <a:lnTo>
                      <a:pt x="3492500" y="406400"/>
                    </a:lnTo>
                    <a:lnTo>
                      <a:pt x="3492500" y="406400"/>
                    </a:lnTo>
                    <a:lnTo>
                      <a:pt x="3479800" y="406400"/>
                    </a:lnTo>
                    <a:lnTo>
                      <a:pt x="3454400" y="406400"/>
                    </a:lnTo>
                    <a:lnTo>
                      <a:pt x="3467100" y="406400"/>
                    </a:lnTo>
                    <a:lnTo>
                      <a:pt x="3467100" y="406400"/>
                    </a:lnTo>
                    <a:lnTo>
                      <a:pt x="3479800" y="406400"/>
                    </a:lnTo>
                    <a:lnTo>
                      <a:pt x="3479800" y="419100"/>
                    </a:lnTo>
                    <a:lnTo>
                      <a:pt x="3492500" y="431800"/>
                    </a:lnTo>
                    <a:lnTo>
                      <a:pt x="3492500" y="444500"/>
                    </a:lnTo>
                    <a:lnTo>
                      <a:pt x="3492500" y="444500"/>
                    </a:lnTo>
                    <a:lnTo>
                      <a:pt x="3492500" y="457200"/>
                    </a:lnTo>
                    <a:lnTo>
                      <a:pt x="3505200" y="457200"/>
                    </a:lnTo>
                    <a:lnTo>
                      <a:pt x="3517900" y="4572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17900" y="469900"/>
                    </a:lnTo>
                    <a:lnTo>
                      <a:pt x="35179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05200" y="495300"/>
                    </a:lnTo>
                    <a:lnTo>
                      <a:pt x="3517900" y="495300"/>
                    </a:lnTo>
                    <a:lnTo>
                      <a:pt x="3517900" y="495300"/>
                    </a:lnTo>
                    <a:lnTo>
                      <a:pt x="3505200" y="495300"/>
                    </a:lnTo>
                    <a:lnTo>
                      <a:pt x="3505200" y="508000"/>
                    </a:lnTo>
                    <a:lnTo>
                      <a:pt x="3505200" y="508000"/>
                    </a:lnTo>
                    <a:lnTo>
                      <a:pt x="3492500" y="520700"/>
                    </a:lnTo>
                    <a:lnTo>
                      <a:pt x="3492500" y="520700"/>
                    </a:lnTo>
                    <a:lnTo>
                      <a:pt x="3479800" y="520700"/>
                    </a:lnTo>
                    <a:lnTo>
                      <a:pt x="3479800" y="520700"/>
                    </a:lnTo>
                    <a:lnTo>
                      <a:pt x="3467100" y="520700"/>
                    </a:lnTo>
                    <a:lnTo>
                      <a:pt x="3467100" y="533400"/>
                    </a:lnTo>
                    <a:lnTo>
                      <a:pt x="3454400" y="533400"/>
                    </a:lnTo>
                    <a:lnTo>
                      <a:pt x="3454400" y="533400"/>
                    </a:lnTo>
                    <a:lnTo>
                      <a:pt x="3454400" y="520700"/>
                    </a:lnTo>
                    <a:lnTo>
                      <a:pt x="3429000" y="508000"/>
                    </a:lnTo>
                    <a:lnTo>
                      <a:pt x="3390900" y="508000"/>
                    </a:lnTo>
                    <a:lnTo>
                      <a:pt x="3378200" y="508000"/>
                    </a:lnTo>
                    <a:lnTo>
                      <a:pt x="3352800" y="495300"/>
                    </a:lnTo>
                    <a:lnTo>
                      <a:pt x="3352800" y="495300"/>
                    </a:lnTo>
                    <a:lnTo>
                      <a:pt x="3340100" y="495300"/>
                    </a:lnTo>
                    <a:lnTo>
                      <a:pt x="3340100" y="508000"/>
                    </a:lnTo>
                    <a:lnTo>
                      <a:pt x="3327400" y="508000"/>
                    </a:lnTo>
                    <a:lnTo>
                      <a:pt x="3327400" y="508000"/>
                    </a:lnTo>
                    <a:lnTo>
                      <a:pt x="3327400" y="520700"/>
                    </a:lnTo>
                    <a:lnTo>
                      <a:pt x="3314700" y="520700"/>
                    </a:lnTo>
                    <a:lnTo>
                      <a:pt x="3302000" y="520700"/>
                    </a:lnTo>
                    <a:lnTo>
                      <a:pt x="3314700" y="520700"/>
                    </a:lnTo>
                    <a:lnTo>
                      <a:pt x="3314700" y="533400"/>
                    </a:lnTo>
                    <a:lnTo>
                      <a:pt x="3327400" y="533400"/>
                    </a:lnTo>
                    <a:lnTo>
                      <a:pt x="3340100" y="533400"/>
                    </a:lnTo>
                    <a:lnTo>
                      <a:pt x="3365500" y="546100"/>
                    </a:lnTo>
                    <a:lnTo>
                      <a:pt x="3365500" y="546100"/>
                    </a:lnTo>
                    <a:lnTo>
                      <a:pt x="3378200" y="546100"/>
                    </a:lnTo>
                    <a:lnTo>
                      <a:pt x="3390900" y="558800"/>
                    </a:lnTo>
                    <a:lnTo>
                      <a:pt x="3429000" y="558800"/>
                    </a:lnTo>
                    <a:lnTo>
                      <a:pt x="3429000" y="558800"/>
                    </a:lnTo>
                    <a:lnTo>
                      <a:pt x="3479800" y="571500"/>
                    </a:lnTo>
                    <a:lnTo>
                      <a:pt x="3492500" y="571500"/>
                    </a:lnTo>
                    <a:lnTo>
                      <a:pt x="3492500" y="584200"/>
                    </a:lnTo>
                    <a:lnTo>
                      <a:pt x="3505200" y="584200"/>
                    </a:lnTo>
                    <a:lnTo>
                      <a:pt x="3505200" y="584200"/>
                    </a:lnTo>
                    <a:lnTo>
                      <a:pt x="3479800" y="5842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517900" y="609600"/>
                    </a:lnTo>
                    <a:lnTo>
                      <a:pt x="3530600" y="609600"/>
                    </a:lnTo>
                    <a:lnTo>
                      <a:pt x="3517900" y="622300"/>
                    </a:lnTo>
                    <a:lnTo>
                      <a:pt x="3530600" y="635000"/>
                    </a:lnTo>
                    <a:lnTo>
                      <a:pt x="3530600" y="622300"/>
                    </a:lnTo>
                    <a:lnTo>
                      <a:pt x="3568700" y="6223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619500" y="647700"/>
                    </a:lnTo>
                    <a:lnTo>
                      <a:pt x="3619500" y="660400"/>
                    </a:lnTo>
                    <a:lnTo>
                      <a:pt x="3632200" y="660400"/>
                    </a:lnTo>
                    <a:lnTo>
                      <a:pt x="3619500" y="660400"/>
                    </a:lnTo>
                    <a:lnTo>
                      <a:pt x="3606800" y="6477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632200" y="673100"/>
                    </a:lnTo>
                    <a:lnTo>
                      <a:pt x="3619500" y="673100"/>
                    </a:lnTo>
                    <a:lnTo>
                      <a:pt x="3632200" y="673100"/>
                    </a:lnTo>
                    <a:lnTo>
                      <a:pt x="36322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57600" y="685800"/>
                    </a:lnTo>
                    <a:lnTo>
                      <a:pt x="3670300" y="698500"/>
                    </a:lnTo>
                    <a:lnTo>
                      <a:pt x="3657600" y="698500"/>
                    </a:lnTo>
                    <a:lnTo>
                      <a:pt x="3670300" y="698500"/>
                    </a:lnTo>
                    <a:lnTo>
                      <a:pt x="3670300" y="711200"/>
                    </a:lnTo>
                    <a:lnTo>
                      <a:pt x="3670300" y="711200"/>
                    </a:lnTo>
                    <a:lnTo>
                      <a:pt x="3657600" y="723900"/>
                    </a:lnTo>
                    <a:lnTo>
                      <a:pt x="3670300" y="736600"/>
                    </a:lnTo>
                    <a:lnTo>
                      <a:pt x="3670300" y="736600"/>
                    </a:lnTo>
                    <a:lnTo>
                      <a:pt x="3683000" y="749300"/>
                    </a:lnTo>
                    <a:lnTo>
                      <a:pt x="3670300" y="749300"/>
                    </a:lnTo>
                    <a:lnTo>
                      <a:pt x="3670300" y="749300"/>
                    </a:lnTo>
                    <a:lnTo>
                      <a:pt x="3683000" y="749300"/>
                    </a:lnTo>
                    <a:lnTo>
                      <a:pt x="3695700" y="762000"/>
                    </a:lnTo>
                    <a:lnTo>
                      <a:pt x="3695700" y="774700"/>
                    </a:lnTo>
                    <a:lnTo>
                      <a:pt x="36830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57600" y="774700"/>
                    </a:lnTo>
                    <a:lnTo>
                      <a:pt x="3657600" y="774700"/>
                    </a:lnTo>
                    <a:lnTo>
                      <a:pt x="3670300" y="787400"/>
                    </a:lnTo>
                    <a:lnTo>
                      <a:pt x="3670300" y="812800"/>
                    </a:lnTo>
                    <a:lnTo>
                      <a:pt x="3670300" y="812800"/>
                    </a:lnTo>
                    <a:lnTo>
                      <a:pt x="36830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44900" y="825500"/>
                    </a:lnTo>
                    <a:lnTo>
                      <a:pt x="3644900" y="825500"/>
                    </a:lnTo>
                    <a:lnTo>
                      <a:pt x="3632200" y="825500"/>
                    </a:lnTo>
                    <a:lnTo>
                      <a:pt x="3657600" y="838200"/>
                    </a:lnTo>
                    <a:lnTo>
                      <a:pt x="3644900" y="850900"/>
                    </a:lnTo>
                    <a:lnTo>
                      <a:pt x="3644900" y="850900"/>
                    </a:lnTo>
                    <a:lnTo>
                      <a:pt x="3644900" y="863600"/>
                    </a:lnTo>
                    <a:lnTo>
                      <a:pt x="3657600" y="863600"/>
                    </a:lnTo>
                    <a:lnTo>
                      <a:pt x="3632200" y="863600"/>
                    </a:lnTo>
                    <a:lnTo>
                      <a:pt x="3644900" y="876300"/>
                    </a:lnTo>
                    <a:lnTo>
                      <a:pt x="3644900" y="876300"/>
                    </a:lnTo>
                    <a:lnTo>
                      <a:pt x="3657600" y="889000"/>
                    </a:lnTo>
                    <a:lnTo>
                      <a:pt x="3594100" y="901700"/>
                    </a:lnTo>
                    <a:lnTo>
                      <a:pt x="3594100" y="901700"/>
                    </a:lnTo>
                    <a:lnTo>
                      <a:pt x="3606800" y="901700"/>
                    </a:lnTo>
                    <a:lnTo>
                      <a:pt x="3606800" y="914400"/>
                    </a:lnTo>
                    <a:lnTo>
                      <a:pt x="3619500" y="927100"/>
                    </a:lnTo>
                    <a:lnTo>
                      <a:pt x="3632200" y="939800"/>
                    </a:lnTo>
                    <a:lnTo>
                      <a:pt x="3632200" y="939800"/>
                    </a:lnTo>
                    <a:lnTo>
                      <a:pt x="3644900" y="939800"/>
                    </a:lnTo>
                    <a:lnTo>
                      <a:pt x="3670300" y="927100"/>
                    </a:lnTo>
                    <a:lnTo>
                      <a:pt x="3657600" y="939800"/>
                    </a:lnTo>
                    <a:lnTo>
                      <a:pt x="36576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70300" y="952500"/>
                    </a:lnTo>
                    <a:lnTo>
                      <a:pt x="3657600" y="952500"/>
                    </a:lnTo>
                    <a:lnTo>
                      <a:pt x="36576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77900"/>
                    </a:lnTo>
                    <a:lnTo>
                      <a:pt x="3644900" y="977900"/>
                    </a:lnTo>
                    <a:lnTo>
                      <a:pt x="3695700" y="977900"/>
                    </a:lnTo>
                    <a:lnTo>
                      <a:pt x="3708400" y="977900"/>
                    </a:lnTo>
                    <a:lnTo>
                      <a:pt x="3708400" y="977900"/>
                    </a:lnTo>
                    <a:lnTo>
                      <a:pt x="3721100" y="990600"/>
                    </a:lnTo>
                    <a:lnTo>
                      <a:pt x="3721100" y="990600"/>
                    </a:lnTo>
                    <a:lnTo>
                      <a:pt x="3746500" y="990600"/>
                    </a:lnTo>
                    <a:lnTo>
                      <a:pt x="3759200" y="1003300"/>
                    </a:lnTo>
                    <a:lnTo>
                      <a:pt x="3746500" y="1003300"/>
                    </a:lnTo>
                    <a:lnTo>
                      <a:pt x="3759200" y="1016000"/>
                    </a:lnTo>
                    <a:lnTo>
                      <a:pt x="3759200" y="1016000"/>
                    </a:lnTo>
                    <a:lnTo>
                      <a:pt x="3810000" y="1016000"/>
                    </a:lnTo>
                    <a:lnTo>
                      <a:pt x="3810000" y="1016000"/>
                    </a:lnTo>
                    <a:lnTo>
                      <a:pt x="3810000" y="1028700"/>
                    </a:lnTo>
                    <a:lnTo>
                      <a:pt x="3822700" y="1016000"/>
                    </a:lnTo>
                    <a:lnTo>
                      <a:pt x="3835400" y="1016000"/>
                    </a:lnTo>
                    <a:lnTo>
                      <a:pt x="3835400" y="1028700"/>
                    </a:lnTo>
                    <a:lnTo>
                      <a:pt x="3860800" y="1028700"/>
                    </a:lnTo>
                    <a:lnTo>
                      <a:pt x="3860800" y="1028700"/>
                    </a:lnTo>
                    <a:lnTo>
                      <a:pt x="3848100" y="1028700"/>
                    </a:lnTo>
                    <a:lnTo>
                      <a:pt x="3848100" y="1041400"/>
                    </a:lnTo>
                    <a:lnTo>
                      <a:pt x="3822700" y="1041400"/>
                    </a:lnTo>
                    <a:lnTo>
                      <a:pt x="3822700" y="1041400"/>
                    </a:lnTo>
                    <a:lnTo>
                      <a:pt x="3822700" y="1054100"/>
                    </a:lnTo>
                    <a:lnTo>
                      <a:pt x="3810000" y="1066800"/>
                    </a:lnTo>
                    <a:lnTo>
                      <a:pt x="3810000" y="1066800"/>
                    </a:lnTo>
                    <a:lnTo>
                      <a:pt x="3810000" y="1079500"/>
                    </a:lnTo>
                    <a:lnTo>
                      <a:pt x="3810000" y="1092200"/>
                    </a:lnTo>
                    <a:lnTo>
                      <a:pt x="3797300" y="1117600"/>
                    </a:lnTo>
                    <a:lnTo>
                      <a:pt x="3810000" y="11303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810000" y="1143000"/>
                    </a:lnTo>
                    <a:lnTo>
                      <a:pt x="3810000" y="1155700"/>
                    </a:lnTo>
                    <a:lnTo>
                      <a:pt x="3822700" y="1155700"/>
                    </a:lnTo>
                    <a:lnTo>
                      <a:pt x="3848100" y="1155700"/>
                    </a:lnTo>
                    <a:lnTo>
                      <a:pt x="3835400" y="1155700"/>
                    </a:lnTo>
                    <a:lnTo>
                      <a:pt x="3848100" y="1155700"/>
                    </a:lnTo>
                    <a:lnTo>
                      <a:pt x="3860800" y="1168400"/>
                    </a:lnTo>
                    <a:lnTo>
                      <a:pt x="3860800" y="1181100"/>
                    </a:lnTo>
                    <a:lnTo>
                      <a:pt x="3873500" y="1181100"/>
                    </a:lnTo>
                    <a:lnTo>
                      <a:pt x="3886200" y="1181100"/>
                    </a:lnTo>
                    <a:lnTo>
                      <a:pt x="3886200" y="1181100"/>
                    </a:lnTo>
                    <a:lnTo>
                      <a:pt x="3898900" y="11811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49700" y="1219200"/>
                    </a:lnTo>
                    <a:lnTo>
                      <a:pt x="3949700" y="1219200"/>
                    </a:lnTo>
                    <a:lnTo>
                      <a:pt x="3962400" y="1219200"/>
                    </a:lnTo>
                    <a:lnTo>
                      <a:pt x="3975100" y="1219200"/>
                    </a:lnTo>
                    <a:lnTo>
                      <a:pt x="3987800" y="1231900"/>
                    </a:lnTo>
                    <a:lnTo>
                      <a:pt x="4013200" y="1231900"/>
                    </a:lnTo>
                    <a:lnTo>
                      <a:pt x="4013200" y="1231900"/>
                    </a:lnTo>
                    <a:lnTo>
                      <a:pt x="4000500" y="1244600"/>
                    </a:lnTo>
                    <a:lnTo>
                      <a:pt x="3987800" y="1257300"/>
                    </a:lnTo>
                    <a:lnTo>
                      <a:pt x="4000500" y="1257300"/>
                    </a:lnTo>
                    <a:lnTo>
                      <a:pt x="4025900" y="12573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64000" y="1282700"/>
                    </a:lnTo>
                    <a:lnTo>
                      <a:pt x="4076700" y="1282700"/>
                    </a:lnTo>
                    <a:lnTo>
                      <a:pt x="4076700" y="1282700"/>
                    </a:lnTo>
                    <a:lnTo>
                      <a:pt x="4089400" y="1282700"/>
                    </a:lnTo>
                    <a:lnTo>
                      <a:pt x="4089400" y="1282700"/>
                    </a:lnTo>
                    <a:lnTo>
                      <a:pt x="4102100" y="1282700"/>
                    </a:lnTo>
                    <a:lnTo>
                      <a:pt x="4114800" y="1295400"/>
                    </a:lnTo>
                    <a:lnTo>
                      <a:pt x="4127500" y="1295400"/>
                    </a:lnTo>
                    <a:lnTo>
                      <a:pt x="4140200" y="1308100"/>
                    </a:lnTo>
                    <a:lnTo>
                      <a:pt x="4140200" y="1308100"/>
                    </a:lnTo>
                    <a:lnTo>
                      <a:pt x="4127500" y="1308100"/>
                    </a:lnTo>
                    <a:lnTo>
                      <a:pt x="4152900" y="1308100"/>
                    </a:lnTo>
                    <a:lnTo>
                      <a:pt x="4152900" y="1320800"/>
                    </a:lnTo>
                    <a:lnTo>
                      <a:pt x="4165600" y="1320800"/>
                    </a:lnTo>
                    <a:lnTo>
                      <a:pt x="4178300" y="1320800"/>
                    </a:lnTo>
                    <a:lnTo>
                      <a:pt x="4191000" y="1320800"/>
                    </a:lnTo>
                    <a:lnTo>
                      <a:pt x="4203700" y="1333500"/>
                    </a:lnTo>
                    <a:lnTo>
                      <a:pt x="4203700" y="1333500"/>
                    </a:lnTo>
                    <a:lnTo>
                      <a:pt x="4191000" y="1333500"/>
                    </a:lnTo>
                    <a:lnTo>
                      <a:pt x="4191000" y="1333500"/>
                    </a:lnTo>
                    <a:lnTo>
                      <a:pt x="41910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52900" y="13589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27500" y="1397000"/>
                    </a:lnTo>
                    <a:lnTo>
                      <a:pt x="4127500" y="1409700"/>
                    </a:lnTo>
                    <a:lnTo>
                      <a:pt x="4114800" y="1409700"/>
                    </a:lnTo>
                    <a:lnTo>
                      <a:pt x="4102100" y="1409700"/>
                    </a:lnTo>
                    <a:lnTo>
                      <a:pt x="4102100" y="1409700"/>
                    </a:lnTo>
                    <a:lnTo>
                      <a:pt x="4102100" y="1422400"/>
                    </a:lnTo>
                    <a:lnTo>
                      <a:pt x="4089400" y="1422400"/>
                    </a:lnTo>
                    <a:lnTo>
                      <a:pt x="4076700" y="1409700"/>
                    </a:lnTo>
                    <a:lnTo>
                      <a:pt x="4076700" y="1409700"/>
                    </a:lnTo>
                    <a:lnTo>
                      <a:pt x="4064000" y="1409700"/>
                    </a:lnTo>
                    <a:lnTo>
                      <a:pt x="4064000" y="1422400"/>
                    </a:lnTo>
                    <a:lnTo>
                      <a:pt x="4051300" y="1422400"/>
                    </a:lnTo>
                    <a:lnTo>
                      <a:pt x="4051300" y="1422400"/>
                    </a:lnTo>
                    <a:lnTo>
                      <a:pt x="4064000" y="1422400"/>
                    </a:lnTo>
                    <a:lnTo>
                      <a:pt x="4064000" y="1422400"/>
                    </a:lnTo>
                    <a:lnTo>
                      <a:pt x="4089400" y="1447800"/>
                    </a:lnTo>
                    <a:lnTo>
                      <a:pt x="4089400" y="1447800"/>
                    </a:lnTo>
                    <a:lnTo>
                      <a:pt x="4102100" y="1447800"/>
                    </a:lnTo>
                    <a:lnTo>
                      <a:pt x="4114800" y="1447800"/>
                    </a:lnTo>
                    <a:lnTo>
                      <a:pt x="4114800" y="14478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52900" y="1460500"/>
                    </a:lnTo>
                    <a:lnTo>
                      <a:pt x="4152900" y="1460500"/>
                    </a:lnTo>
                    <a:lnTo>
                      <a:pt x="4165600" y="1473200"/>
                    </a:lnTo>
                    <a:lnTo>
                      <a:pt x="4152900" y="1498600"/>
                    </a:lnTo>
                    <a:lnTo>
                      <a:pt x="4165600" y="1498600"/>
                    </a:lnTo>
                    <a:lnTo>
                      <a:pt x="4165600" y="1511300"/>
                    </a:lnTo>
                    <a:lnTo>
                      <a:pt x="41656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40200" y="1511300"/>
                    </a:lnTo>
                    <a:lnTo>
                      <a:pt x="4140200" y="1524000"/>
                    </a:lnTo>
                    <a:lnTo>
                      <a:pt x="4140200" y="1524000"/>
                    </a:lnTo>
                    <a:lnTo>
                      <a:pt x="4165600" y="1536700"/>
                    </a:lnTo>
                    <a:lnTo>
                      <a:pt x="4178300" y="1536700"/>
                    </a:lnTo>
                    <a:lnTo>
                      <a:pt x="4203700" y="1536700"/>
                    </a:lnTo>
                    <a:lnTo>
                      <a:pt x="4229100" y="1536700"/>
                    </a:lnTo>
                    <a:lnTo>
                      <a:pt x="4229100" y="1524000"/>
                    </a:lnTo>
                    <a:lnTo>
                      <a:pt x="4267200" y="1536700"/>
                    </a:lnTo>
                    <a:lnTo>
                      <a:pt x="4279900" y="1511300"/>
                    </a:lnTo>
                    <a:lnTo>
                      <a:pt x="4292600" y="15113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30700" y="1485900"/>
                    </a:lnTo>
                    <a:lnTo>
                      <a:pt x="4330700" y="1485900"/>
                    </a:lnTo>
                    <a:lnTo>
                      <a:pt x="4394200" y="1498600"/>
                    </a:lnTo>
                    <a:lnTo>
                      <a:pt x="4406900" y="1485900"/>
                    </a:lnTo>
                    <a:lnTo>
                      <a:pt x="4406900" y="14859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45000" y="1511300"/>
                    </a:lnTo>
                    <a:lnTo>
                      <a:pt x="4445000" y="1511300"/>
                    </a:lnTo>
                    <a:lnTo>
                      <a:pt x="4457700" y="1511300"/>
                    </a:lnTo>
                    <a:lnTo>
                      <a:pt x="4470400" y="1511300"/>
                    </a:lnTo>
                    <a:lnTo>
                      <a:pt x="4483100" y="1498600"/>
                    </a:lnTo>
                    <a:lnTo>
                      <a:pt x="4483100" y="1498600"/>
                    </a:lnTo>
                    <a:lnTo>
                      <a:pt x="4483100" y="1485900"/>
                    </a:lnTo>
                    <a:lnTo>
                      <a:pt x="4495800" y="1485900"/>
                    </a:lnTo>
                    <a:lnTo>
                      <a:pt x="4495800" y="1498600"/>
                    </a:lnTo>
                    <a:lnTo>
                      <a:pt x="4508500" y="1498600"/>
                    </a:lnTo>
                    <a:lnTo>
                      <a:pt x="4521200" y="1498600"/>
                    </a:lnTo>
                    <a:lnTo>
                      <a:pt x="4521200" y="1498600"/>
                    </a:lnTo>
                    <a:lnTo>
                      <a:pt x="4533900" y="1511300"/>
                    </a:lnTo>
                    <a:lnTo>
                      <a:pt x="4533900" y="1511300"/>
                    </a:lnTo>
                    <a:lnTo>
                      <a:pt x="4546600" y="1511300"/>
                    </a:lnTo>
                    <a:lnTo>
                      <a:pt x="4546600" y="1511300"/>
                    </a:lnTo>
                    <a:lnTo>
                      <a:pt x="4533900" y="1511300"/>
                    </a:lnTo>
                    <a:lnTo>
                      <a:pt x="4533900" y="1498600"/>
                    </a:lnTo>
                    <a:lnTo>
                      <a:pt x="4533900" y="1485900"/>
                    </a:lnTo>
                    <a:lnTo>
                      <a:pt x="4559300" y="1447800"/>
                    </a:lnTo>
                    <a:lnTo>
                      <a:pt x="4559300" y="1460500"/>
                    </a:lnTo>
                    <a:lnTo>
                      <a:pt x="4572000" y="1447800"/>
                    </a:lnTo>
                    <a:lnTo>
                      <a:pt x="4584700" y="1447800"/>
                    </a:lnTo>
                    <a:lnTo>
                      <a:pt x="4584700" y="1447800"/>
                    </a:lnTo>
                    <a:lnTo>
                      <a:pt x="4610100" y="1447800"/>
                    </a:lnTo>
                    <a:lnTo>
                      <a:pt x="4622800" y="1435100"/>
                    </a:lnTo>
                    <a:lnTo>
                      <a:pt x="4660900" y="1447800"/>
                    </a:lnTo>
                    <a:lnTo>
                      <a:pt x="4673600" y="1460500"/>
                    </a:lnTo>
                    <a:lnTo>
                      <a:pt x="4673600" y="14605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86300" y="1473200"/>
                    </a:lnTo>
                    <a:lnTo>
                      <a:pt x="4673600" y="1485900"/>
                    </a:lnTo>
                    <a:lnTo>
                      <a:pt x="4660900" y="1485900"/>
                    </a:lnTo>
                    <a:lnTo>
                      <a:pt x="4660900" y="1485900"/>
                    </a:lnTo>
                    <a:lnTo>
                      <a:pt x="4673600" y="1485900"/>
                    </a:lnTo>
                    <a:lnTo>
                      <a:pt x="4660900" y="1498600"/>
                    </a:lnTo>
                    <a:lnTo>
                      <a:pt x="4673600" y="14986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86300" y="1511300"/>
                    </a:lnTo>
                    <a:lnTo>
                      <a:pt x="4699000" y="1511300"/>
                    </a:lnTo>
                    <a:lnTo>
                      <a:pt x="4686300" y="1524000"/>
                    </a:lnTo>
                    <a:lnTo>
                      <a:pt x="4711700" y="1524000"/>
                    </a:lnTo>
                    <a:lnTo>
                      <a:pt x="4711700" y="1524000"/>
                    </a:lnTo>
                    <a:lnTo>
                      <a:pt x="4724400" y="1536700"/>
                    </a:lnTo>
                    <a:lnTo>
                      <a:pt x="4737100" y="1536700"/>
                    </a:lnTo>
                    <a:lnTo>
                      <a:pt x="4762500" y="1536700"/>
                    </a:lnTo>
                    <a:lnTo>
                      <a:pt x="4762500" y="1536700"/>
                    </a:lnTo>
                    <a:lnTo>
                      <a:pt x="4775200" y="1536700"/>
                    </a:lnTo>
                    <a:lnTo>
                      <a:pt x="4787900" y="1536700"/>
                    </a:lnTo>
                    <a:lnTo>
                      <a:pt x="4787900" y="1536700"/>
                    </a:lnTo>
                    <a:lnTo>
                      <a:pt x="4800600" y="1524000"/>
                    </a:lnTo>
                    <a:lnTo>
                      <a:pt x="4813300" y="1524000"/>
                    </a:lnTo>
                    <a:lnTo>
                      <a:pt x="4813300" y="1524000"/>
                    </a:lnTo>
                    <a:lnTo>
                      <a:pt x="4838700" y="1536700"/>
                    </a:lnTo>
                    <a:lnTo>
                      <a:pt x="4851400" y="1549400"/>
                    </a:lnTo>
                    <a:lnTo>
                      <a:pt x="4838700" y="1549400"/>
                    </a:lnTo>
                    <a:lnTo>
                      <a:pt x="4851400" y="1562100"/>
                    </a:lnTo>
                    <a:lnTo>
                      <a:pt x="4851400" y="1562100"/>
                    </a:lnTo>
                    <a:lnTo>
                      <a:pt x="4864100" y="1574800"/>
                    </a:lnTo>
                    <a:lnTo>
                      <a:pt x="4864100" y="1574800"/>
                    </a:lnTo>
                    <a:lnTo>
                      <a:pt x="4876800" y="1574800"/>
                    </a:lnTo>
                    <a:lnTo>
                      <a:pt x="4876800" y="1574800"/>
                    </a:lnTo>
                    <a:lnTo>
                      <a:pt x="4889500" y="1574800"/>
                    </a:lnTo>
                    <a:lnTo>
                      <a:pt x="4889500" y="1587500"/>
                    </a:lnTo>
                    <a:lnTo>
                      <a:pt x="4889500" y="1587500"/>
                    </a:lnTo>
                    <a:lnTo>
                      <a:pt x="4889500" y="1600200"/>
                    </a:lnTo>
                    <a:lnTo>
                      <a:pt x="4902200" y="1612900"/>
                    </a:lnTo>
                    <a:lnTo>
                      <a:pt x="4889500" y="1612900"/>
                    </a:lnTo>
                    <a:lnTo>
                      <a:pt x="4902200" y="1612900"/>
                    </a:lnTo>
                    <a:lnTo>
                      <a:pt x="4889500" y="1651000"/>
                    </a:lnTo>
                    <a:lnTo>
                      <a:pt x="4851400" y="1663700"/>
                    </a:lnTo>
                    <a:lnTo>
                      <a:pt x="4851400" y="1663700"/>
                    </a:lnTo>
                    <a:lnTo>
                      <a:pt x="4851400" y="1651000"/>
                    </a:lnTo>
                    <a:lnTo>
                      <a:pt x="4838700" y="1651000"/>
                    </a:lnTo>
                    <a:lnTo>
                      <a:pt x="4838700" y="1651000"/>
                    </a:lnTo>
                    <a:lnTo>
                      <a:pt x="4813300" y="1651000"/>
                    </a:lnTo>
                    <a:lnTo>
                      <a:pt x="4800600" y="1651000"/>
                    </a:lnTo>
                    <a:lnTo>
                      <a:pt x="4762500" y="1638300"/>
                    </a:lnTo>
                    <a:lnTo>
                      <a:pt x="4762500" y="1638300"/>
                    </a:lnTo>
                    <a:lnTo>
                      <a:pt x="4749800" y="1638300"/>
                    </a:lnTo>
                    <a:lnTo>
                      <a:pt x="4749800" y="1651000"/>
                    </a:lnTo>
                    <a:lnTo>
                      <a:pt x="4737100" y="1651000"/>
                    </a:lnTo>
                    <a:lnTo>
                      <a:pt x="4737100" y="1638300"/>
                    </a:lnTo>
                    <a:lnTo>
                      <a:pt x="4737100" y="1638300"/>
                    </a:lnTo>
                    <a:lnTo>
                      <a:pt x="4724400" y="1638300"/>
                    </a:lnTo>
                    <a:lnTo>
                      <a:pt x="4699000" y="1638300"/>
                    </a:lnTo>
                    <a:lnTo>
                      <a:pt x="4699000" y="1638300"/>
                    </a:lnTo>
                    <a:lnTo>
                      <a:pt x="4673600" y="1625600"/>
                    </a:lnTo>
                    <a:lnTo>
                      <a:pt x="4660900" y="1625600"/>
                    </a:lnTo>
                    <a:lnTo>
                      <a:pt x="4648200" y="1625600"/>
                    </a:lnTo>
                    <a:lnTo>
                      <a:pt x="4648200" y="1625600"/>
                    </a:lnTo>
                    <a:lnTo>
                      <a:pt x="4635500" y="1625600"/>
                    </a:lnTo>
                    <a:lnTo>
                      <a:pt x="4635500" y="1638300"/>
                    </a:lnTo>
                    <a:lnTo>
                      <a:pt x="4622800" y="1638300"/>
                    </a:lnTo>
                    <a:lnTo>
                      <a:pt x="4610100" y="1638300"/>
                    </a:lnTo>
                    <a:lnTo>
                      <a:pt x="4610100" y="1638300"/>
                    </a:lnTo>
                    <a:lnTo>
                      <a:pt x="4584700" y="1638300"/>
                    </a:lnTo>
                    <a:lnTo>
                      <a:pt x="4572000" y="1638300"/>
                    </a:lnTo>
                    <a:lnTo>
                      <a:pt x="4559300" y="1638300"/>
                    </a:lnTo>
                    <a:lnTo>
                      <a:pt x="4572000" y="1625600"/>
                    </a:lnTo>
                    <a:lnTo>
                      <a:pt x="4559300" y="1625600"/>
                    </a:lnTo>
                    <a:lnTo>
                      <a:pt x="4559300" y="1625600"/>
                    </a:lnTo>
                    <a:lnTo>
                      <a:pt x="4546600" y="1625600"/>
                    </a:lnTo>
                    <a:lnTo>
                      <a:pt x="4546600" y="1625600"/>
                    </a:lnTo>
                    <a:lnTo>
                      <a:pt x="4521200" y="1625600"/>
                    </a:lnTo>
                    <a:lnTo>
                      <a:pt x="4521200" y="1625600"/>
                    </a:lnTo>
                    <a:lnTo>
                      <a:pt x="4457700" y="1612900"/>
                    </a:lnTo>
                    <a:lnTo>
                      <a:pt x="4457700" y="1625600"/>
                    </a:lnTo>
                    <a:lnTo>
                      <a:pt x="4419600" y="1625600"/>
                    </a:lnTo>
                    <a:lnTo>
                      <a:pt x="4419600" y="1625600"/>
                    </a:lnTo>
                    <a:lnTo>
                      <a:pt x="4406900" y="1612900"/>
                    </a:lnTo>
                    <a:lnTo>
                      <a:pt x="4406900" y="1612900"/>
                    </a:lnTo>
                    <a:lnTo>
                      <a:pt x="4394200" y="1612900"/>
                    </a:lnTo>
                    <a:lnTo>
                      <a:pt x="4394200" y="1612900"/>
                    </a:lnTo>
                    <a:lnTo>
                      <a:pt x="4406900" y="1612900"/>
                    </a:lnTo>
                    <a:lnTo>
                      <a:pt x="4406900" y="1625600"/>
                    </a:lnTo>
                    <a:lnTo>
                      <a:pt x="4419600" y="1625600"/>
                    </a:lnTo>
                    <a:lnTo>
                      <a:pt x="4406900" y="1625600"/>
                    </a:lnTo>
                    <a:lnTo>
                      <a:pt x="4406900" y="1638300"/>
                    </a:lnTo>
                    <a:lnTo>
                      <a:pt x="44069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63700"/>
                    </a:lnTo>
                    <a:lnTo>
                      <a:pt x="4406900" y="1676400"/>
                    </a:lnTo>
                    <a:lnTo>
                      <a:pt x="4394200" y="1676400"/>
                    </a:lnTo>
                    <a:lnTo>
                      <a:pt x="4394200" y="1663700"/>
                    </a:lnTo>
                    <a:lnTo>
                      <a:pt x="4394200" y="1663700"/>
                    </a:lnTo>
                    <a:lnTo>
                      <a:pt x="4394200" y="1676400"/>
                    </a:lnTo>
                    <a:lnTo>
                      <a:pt x="4381500" y="1676400"/>
                    </a:lnTo>
                    <a:lnTo>
                      <a:pt x="4394200" y="1676400"/>
                    </a:lnTo>
                    <a:lnTo>
                      <a:pt x="4394200" y="1676400"/>
                    </a:lnTo>
                    <a:lnTo>
                      <a:pt x="4406900" y="1676400"/>
                    </a:lnTo>
                    <a:lnTo>
                      <a:pt x="4406900" y="1689100"/>
                    </a:lnTo>
                    <a:lnTo>
                      <a:pt x="4406900" y="1701800"/>
                    </a:lnTo>
                    <a:lnTo>
                      <a:pt x="4394200" y="1714500"/>
                    </a:lnTo>
                    <a:lnTo>
                      <a:pt x="4406900" y="1714500"/>
                    </a:lnTo>
                    <a:lnTo>
                      <a:pt x="4406900" y="1714500"/>
                    </a:lnTo>
                    <a:lnTo>
                      <a:pt x="4419600" y="1727200"/>
                    </a:lnTo>
                    <a:lnTo>
                      <a:pt x="4419600" y="1727200"/>
                    </a:lnTo>
                    <a:lnTo>
                      <a:pt x="4406900" y="1727200"/>
                    </a:lnTo>
                    <a:lnTo>
                      <a:pt x="4394200" y="1739900"/>
                    </a:lnTo>
                    <a:lnTo>
                      <a:pt x="4381500" y="1739900"/>
                    </a:lnTo>
                    <a:lnTo>
                      <a:pt x="4381500" y="1739900"/>
                    </a:lnTo>
                    <a:lnTo>
                      <a:pt x="4381500" y="1727200"/>
                    </a:lnTo>
                    <a:lnTo>
                      <a:pt x="4356100" y="1739900"/>
                    </a:lnTo>
                    <a:lnTo>
                      <a:pt x="4368800" y="1739900"/>
                    </a:lnTo>
                    <a:lnTo>
                      <a:pt x="4356100" y="1752600"/>
                    </a:lnTo>
                    <a:lnTo>
                      <a:pt x="4368800" y="1752600"/>
                    </a:lnTo>
                    <a:lnTo>
                      <a:pt x="4368800" y="1765300"/>
                    </a:lnTo>
                    <a:lnTo>
                      <a:pt x="4368800" y="1778000"/>
                    </a:lnTo>
                    <a:lnTo>
                      <a:pt x="4394200" y="1778000"/>
                    </a:lnTo>
                    <a:lnTo>
                      <a:pt x="4394200" y="1778000"/>
                    </a:lnTo>
                    <a:lnTo>
                      <a:pt x="4406900" y="1778000"/>
                    </a:lnTo>
                    <a:lnTo>
                      <a:pt x="44196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90700"/>
                    </a:lnTo>
                    <a:lnTo>
                      <a:pt x="4432300" y="1803400"/>
                    </a:lnTo>
                    <a:lnTo>
                      <a:pt x="4406900" y="1816100"/>
                    </a:lnTo>
                    <a:lnTo>
                      <a:pt x="4394200" y="1816100"/>
                    </a:lnTo>
                    <a:lnTo>
                      <a:pt x="4394200" y="1828800"/>
                    </a:lnTo>
                    <a:lnTo>
                      <a:pt x="4381500" y="1828800"/>
                    </a:lnTo>
                    <a:lnTo>
                      <a:pt x="4381500" y="1841500"/>
                    </a:lnTo>
                    <a:lnTo>
                      <a:pt x="4381500" y="1854200"/>
                    </a:lnTo>
                    <a:lnTo>
                      <a:pt x="4368800" y="1854200"/>
                    </a:lnTo>
                    <a:lnTo>
                      <a:pt x="4368800" y="1866900"/>
                    </a:lnTo>
                    <a:lnTo>
                      <a:pt x="4356100" y="1866900"/>
                    </a:lnTo>
                    <a:lnTo>
                      <a:pt x="4356100" y="1866900"/>
                    </a:lnTo>
                    <a:lnTo>
                      <a:pt x="4368800" y="1866900"/>
                    </a:lnTo>
                    <a:lnTo>
                      <a:pt x="4368800" y="1866900"/>
                    </a:lnTo>
                    <a:lnTo>
                      <a:pt x="4381500" y="1854200"/>
                    </a:lnTo>
                    <a:lnTo>
                      <a:pt x="4381500" y="1854200"/>
                    </a:lnTo>
                    <a:lnTo>
                      <a:pt x="4406900" y="1854200"/>
                    </a:lnTo>
                    <a:lnTo>
                      <a:pt x="4432300" y="18542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57700" y="1841500"/>
                    </a:lnTo>
                    <a:lnTo>
                      <a:pt x="4470400" y="1854200"/>
                    </a:lnTo>
                    <a:lnTo>
                      <a:pt x="4457700" y="1866900"/>
                    </a:lnTo>
                    <a:lnTo>
                      <a:pt x="4483100" y="1866900"/>
                    </a:lnTo>
                    <a:lnTo>
                      <a:pt x="4483100" y="1866900"/>
                    </a:lnTo>
                    <a:lnTo>
                      <a:pt x="4495800" y="1866900"/>
                    </a:lnTo>
                    <a:lnTo>
                      <a:pt x="4495800" y="1866900"/>
                    </a:lnTo>
                    <a:lnTo>
                      <a:pt x="4508500" y="1866900"/>
                    </a:lnTo>
                    <a:lnTo>
                      <a:pt x="4495800" y="1892300"/>
                    </a:lnTo>
                    <a:lnTo>
                      <a:pt x="4495800" y="1892300"/>
                    </a:lnTo>
                    <a:lnTo>
                      <a:pt x="4483100" y="1905000"/>
                    </a:lnTo>
                    <a:lnTo>
                      <a:pt x="4495800" y="1917700"/>
                    </a:lnTo>
                    <a:lnTo>
                      <a:pt x="4495800" y="1930400"/>
                    </a:lnTo>
                    <a:lnTo>
                      <a:pt x="4508500" y="1930400"/>
                    </a:lnTo>
                    <a:lnTo>
                      <a:pt x="4495800" y="1943100"/>
                    </a:lnTo>
                    <a:lnTo>
                      <a:pt x="4495800" y="1943100"/>
                    </a:lnTo>
                    <a:lnTo>
                      <a:pt x="4495800" y="1955800"/>
                    </a:lnTo>
                    <a:lnTo>
                      <a:pt x="4495800" y="1955800"/>
                    </a:lnTo>
                    <a:lnTo>
                      <a:pt x="4495800" y="1981200"/>
                    </a:lnTo>
                    <a:lnTo>
                      <a:pt x="4495800" y="1981200"/>
                    </a:lnTo>
                    <a:lnTo>
                      <a:pt x="4495800" y="1993900"/>
                    </a:lnTo>
                    <a:lnTo>
                      <a:pt x="4495800" y="1993900"/>
                    </a:lnTo>
                    <a:lnTo>
                      <a:pt x="4483100" y="2006600"/>
                    </a:lnTo>
                    <a:lnTo>
                      <a:pt x="4495800" y="2019300"/>
                    </a:lnTo>
                    <a:lnTo>
                      <a:pt x="4495800" y="2019300"/>
                    </a:lnTo>
                    <a:lnTo>
                      <a:pt x="4508500" y="2019300"/>
                    </a:lnTo>
                    <a:lnTo>
                      <a:pt x="4508500" y="2032000"/>
                    </a:lnTo>
                    <a:lnTo>
                      <a:pt x="4508500" y="2032000"/>
                    </a:lnTo>
                    <a:lnTo>
                      <a:pt x="4495800" y="2032000"/>
                    </a:lnTo>
                    <a:lnTo>
                      <a:pt x="4457700" y="2044700"/>
                    </a:lnTo>
                    <a:lnTo>
                      <a:pt x="4445000" y="2044700"/>
                    </a:lnTo>
                    <a:lnTo>
                      <a:pt x="4445000" y="2044700"/>
                    </a:lnTo>
                    <a:lnTo>
                      <a:pt x="4432300" y="2057400"/>
                    </a:lnTo>
                    <a:lnTo>
                      <a:pt x="4419600" y="2070100"/>
                    </a:lnTo>
                    <a:lnTo>
                      <a:pt x="4419600" y="2070100"/>
                    </a:lnTo>
                    <a:lnTo>
                      <a:pt x="4406900" y="2070100"/>
                    </a:lnTo>
                    <a:lnTo>
                      <a:pt x="4406900" y="2082800"/>
                    </a:lnTo>
                    <a:lnTo>
                      <a:pt x="4406900" y="2082800"/>
                    </a:lnTo>
                    <a:lnTo>
                      <a:pt x="4394200" y="2095500"/>
                    </a:lnTo>
                    <a:lnTo>
                      <a:pt x="4368800" y="2082800"/>
                    </a:lnTo>
                    <a:lnTo>
                      <a:pt x="4368800" y="2095500"/>
                    </a:lnTo>
                    <a:lnTo>
                      <a:pt x="4356100" y="2095500"/>
                    </a:lnTo>
                    <a:lnTo>
                      <a:pt x="4343400" y="2108200"/>
                    </a:lnTo>
                    <a:lnTo>
                      <a:pt x="4330700" y="2108200"/>
                    </a:lnTo>
                    <a:lnTo>
                      <a:pt x="4330700" y="2108200"/>
                    </a:lnTo>
                    <a:lnTo>
                      <a:pt x="4330700" y="2120900"/>
                    </a:lnTo>
                    <a:lnTo>
                      <a:pt x="4318000" y="2146300"/>
                    </a:lnTo>
                    <a:lnTo>
                      <a:pt x="4318000" y="2146300"/>
                    </a:lnTo>
                    <a:lnTo>
                      <a:pt x="4305300" y="2146300"/>
                    </a:lnTo>
                    <a:lnTo>
                      <a:pt x="4305300" y="2159000"/>
                    </a:lnTo>
                    <a:lnTo>
                      <a:pt x="4305300" y="2159000"/>
                    </a:lnTo>
                    <a:lnTo>
                      <a:pt x="4292600" y="2159000"/>
                    </a:lnTo>
                    <a:lnTo>
                      <a:pt x="42926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67200" y="2159000"/>
                    </a:lnTo>
                    <a:lnTo>
                      <a:pt x="4279900" y="2159000"/>
                    </a:lnTo>
                    <a:lnTo>
                      <a:pt x="4254500" y="2159000"/>
                    </a:lnTo>
                    <a:lnTo>
                      <a:pt x="4254500" y="2159000"/>
                    </a:lnTo>
                    <a:lnTo>
                      <a:pt x="4267200" y="2159000"/>
                    </a:lnTo>
                    <a:lnTo>
                      <a:pt x="4254500" y="2171700"/>
                    </a:lnTo>
                    <a:lnTo>
                      <a:pt x="4229100" y="2171700"/>
                    </a:lnTo>
                    <a:lnTo>
                      <a:pt x="4241800" y="2159000"/>
                    </a:lnTo>
                    <a:lnTo>
                      <a:pt x="4229100" y="2171700"/>
                    </a:lnTo>
                    <a:lnTo>
                      <a:pt x="4229100" y="2159000"/>
                    </a:lnTo>
                    <a:lnTo>
                      <a:pt x="42164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191000" y="2171700"/>
                    </a:lnTo>
                    <a:lnTo>
                      <a:pt x="4191000" y="2184400"/>
                    </a:lnTo>
                    <a:lnTo>
                      <a:pt x="4178300" y="2184400"/>
                    </a:lnTo>
                    <a:lnTo>
                      <a:pt x="4178300" y="2184400"/>
                    </a:lnTo>
                    <a:lnTo>
                      <a:pt x="4178300" y="2171700"/>
                    </a:lnTo>
                    <a:lnTo>
                      <a:pt x="4178300" y="2171700"/>
                    </a:lnTo>
                    <a:lnTo>
                      <a:pt x="4165600" y="2171700"/>
                    </a:lnTo>
                    <a:lnTo>
                      <a:pt x="41656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40200" y="2159000"/>
                    </a:lnTo>
                    <a:lnTo>
                      <a:pt x="4127500" y="2171700"/>
                    </a:lnTo>
                    <a:lnTo>
                      <a:pt x="4127500" y="2159000"/>
                    </a:lnTo>
                    <a:lnTo>
                      <a:pt x="4127500" y="2159000"/>
                    </a:lnTo>
                    <a:lnTo>
                      <a:pt x="4127500" y="2171700"/>
                    </a:lnTo>
                    <a:lnTo>
                      <a:pt x="4114800" y="2171700"/>
                    </a:lnTo>
                    <a:lnTo>
                      <a:pt x="4114800" y="2171700"/>
                    </a:lnTo>
                    <a:lnTo>
                      <a:pt x="4102100" y="2171700"/>
                    </a:lnTo>
                    <a:lnTo>
                      <a:pt x="4102100" y="2159000"/>
                    </a:lnTo>
                    <a:lnTo>
                      <a:pt x="4114800" y="2159000"/>
                    </a:lnTo>
                    <a:lnTo>
                      <a:pt x="40894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33600"/>
                    </a:lnTo>
                    <a:lnTo>
                      <a:pt x="4064000" y="2146300"/>
                    </a:lnTo>
                    <a:lnTo>
                      <a:pt x="4051300" y="2146300"/>
                    </a:lnTo>
                    <a:lnTo>
                      <a:pt x="4051300" y="2146300"/>
                    </a:lnTo>
                    <a:lnTo>
                      <a:pt x="4025900" y="2146300"/>
                    </a:lnTo>
                    <a:lnTo>
                      <a:pt x="4025900" y="21463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75100" y="2133600"/>
                    </a:lnTo>
                    <a:lnTo>
                      <a:pt x="3975100" y="2133600"/>
                    </a:lnTo>
                    <a:lnTo>
                      <a:pt x="3962400" y="2133600"/>
                    </a:lnTo>
                    <a:lnTo>
                      <a:pt x="3949700" y="2133600"/>
                    </a:lnTo>
                    <a:lnTo>
                      <a:pt x="3937000" y="2133600"/>
                    </a:lnTo>
                    <a:lnTo>
                      <a:pt x="3937000" y="2120900"/>
                    </a:lnTo>
                    <a:lnTo>
                      <a:pt x="3937000" y="2120900"/>
                    </a:lnTo>
                    <a:lnTo>
                      <a:pt x="3924300" y="2133600"/>
                    </a:lnTo>
                    <a:lnTo>
                      <a:pt x="39370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898900" y="2108200"/>
                    </a:lnTo>
                    <a:lnTo>
                      <a:pt x="3886200" y="2120900"/>
                    </a:lnTo>
                    <a:lnTo>
                      <a:pt x="3873500" y="2120900"/>
                    </a:lnTo>
                    <a:lnTo>
                      <a:pt x="3886200" y="2108200"/>
                    </a:lnTo>
                    <a:lnTo>
                      <a:pt x="3873500" y="2108200"/>
                    </a:lnTo>
                    <a:lnTo>
                      <a:pt x="3860800" y="2120900"/>
                    </a:lnTo>
                    <a:lnTo>
                      <a:pt x="3860800" y="2120900"/>
                    </a:lnTo>
                    <a:lnTo>
                      <a:pt x="3873500" y="2108200"/>
                    </a:lnTo>
                    <a:lnTo>
                      <a:pt x="3797300" y="2095500"/>
                    </a:lnTo>
                    <a:lnTo>
                      <a:pt x="3797300" y="2095500"/>
                    </a:lnTo>
                    <a:lnTo>
                      <a:pt x="3784600" y="2095500"/>
                    </a:lnTo>
                    <a:lnTo>
                      <a:pt x="3771900" y="2095500"/>
                    </a:lnTo>
                    <a:lnTo>
                      <a:pt x="3771900" y="2095500"/>
                    </a:lnTo>
                    <a:lnTo>
                      <a:pt x="3759200" y="2120900"/>
                    </a:lnTo>
                    <a:lnTo>
                      <a:pt x="37465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46300"/>
                    </a:lnTo>
                    <a:lnTo>
                      <a:pt x="3746500" y="2146300"/>
                    </a:lnTo>
                    <a:lnTo>
                      <a:pt x="3759200" y="2159000"/>
                    </a:lnTo>
                    <a:lnTo>
                      <a:pt x="3759200" y="2159000"/>
                    </a:lnTo>
                    <a:lnTo>
                      <a:pt x="3759200" y="2171700"/>
                    </a:lnTo>
                    <a:lnTo>
                      <a:pt x="3746500" y="2197100"/>
                    </a:lnTo>
                    <a:lnTo>
                      <a:pt x="3733800" y="2197100"/>
                    </a:lnTo>
                    <a:lnTo>
                      <a:pt x="3733800" y="2197100"/>
                    </a:lnTo>
                    <a:lnTo>
                      <a:pt x="3695700" y="2197100"/>
                    </a:lnTo>
                    <a:lnTo>
                      <a:pt x="3695700" y="21844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57600" y="2159000"/>
                    </a:lnTo>
                    <a:lnTo>
                      <a:pt x="3644900" y="2159000"/>
                    </a:lnTo>
                    <a:lnTo>
                      <a:pt x="3644900" y="2159000"/>
                    </a:lnTo>
                    <a:lnTo>
                      <a:pt x="3517900" y="2146300"/>
                    </a:lnTo>
                    <a:lnTo>
                      <a:pt x="3517900" y="2146300"/>
                    </a:lnTo>
                    <a:lnTo>
                      <a:pt x="3543300" y="2095500"/>
                    </a:lnTo>
                    <a:lnTo>
                      <a:pt x="3530600" y="2070100"/>
                    </a:lnTo>
                    <a:lnTo>
                      <a:pt x="3530600" y="2057400"/>
                    </a:lnTo>
                    <a:lnTo>
                      <a:pt x="3505200" y="2044700"/>
                    </a:lnTo>
                    <a:lnTo>
                      <a:pt x="3517900" y="2032000"/>
                    </a:lnTo>
                    <a:lnTo>
                      <a:pt x="3479800" y="2019300"/>
                    </a:lnTo>
                    <a:lnTo>
                      <a:pt x="3467100" y="2019300"/>
                    </a:lnTo>
                    <a:lnTo>
                      <a:pt x="3416300" y="1981200"/>
                    </a:lnTo>
                    <a:lnTo>
                      <a:pt x="3378200" y="1981200"/>
                    </a:lnTo>
                    <a:lnTo>
                      <a:pt x="3327400" y="1955800"/>
                    </a:lnTo>
                    <a:lnTo>
                      <a:pt x="3302000" y="1955800"/>
                    </a:lnTo>
                    <a:lnTo>
                      <a:pt x="3251200" y="1905000"/>
                    </a:lnTo>
                    <a:lnTo>
                      <a:pt x="3251200" y="1892300"/>
                    </a:lnTo>
                    <a:lnTo>
                      <a:pt x="3238500" y="1892300"/>
                    </a:lnTo>
                    <a:lnTo>
                      <a:pt x="3238500" y="1879600"/>
                    </a:lnTo>
                    <a:lnTo>
                      <a:pt x="3238500" y="1866900"/>
                    </a:lnTo>
                    <a:lnTo>
                      <a:pt x="3238500" y="1816100"/>
                    </a:lnTo>
                    <a:lnTo>
                      <a:pt x="3213100" y="1778000"/>
                    </a:lnTo>
                    <a:lnTo>
                      <a:pt x="3200400" y="1752600"/>
                    </a:lnTo>
                    <a:lnTo>
                      <a:pt x="3187700" y="1752600"/>
                    </a:lnTo>
                    <a:lnTo>
                      <a:pt x="3175000" y="1739900"/>
                    </a:lnTo>
                    <a:lnTo>
                      <a:pt x="3136900" y="1727200"/>
                    </a:lnTo>
                    <a:lnTo>
                      <a:pt x="3111500" y="1727200"/>
                    </a:lnTo>
                    <a:lnTo>
                      <a:pt x="3073400" y="1714500"/>
                    </a:lnTo>
                    <a:lnTo>
                      <a:pt x="3048000" y="1701800"/>
                    </a:lnTo>
                    <a:lnTo>
                      <a:pt x="3048000" y="1701800"/>
                    </a:lnTo>
                    <a:lnTo>
                      <a:pt x="3009900" y="1701800"/>
                    </a:lnTo>
                    <a:lnTo>
                      <a:pt x="2933700" y="1689100"/>
                    </a:lnTo>
                    <a:lnTo>
                      <a:pt x="2882900" y="1651000"/>
                    </a:lnTo>
                    <a:lnTo>
                      <a:pt x="2870200" y="1638300"/>
                    </a:lnTo>
                    <a:lnTo>
                      <a:pt x="2857500" y="1638300"/>
                    </a:lnTo>
                    <a:lnTo>
                      <a:pt x="2832100" y="1625600"/>
                    </a:lnTo>
                    <a:lnTo>
                      <a:pt x="2781300" y="1600200"/>
                    </a:lnTo>
                    <a:lnTo>
                      <a:pt x="2768600" y="1574800"/>
                    </a:lnTo>
                    <a:lnTo>
                      <a:pt x="2755900" y="1562100"/>
                    </a:lnTo>
                    <a:lnTo>
                      <a:pt x="2730500" y="1549400"/>
                    </a:lnTo>
                    <a:lnTo>
                      <a:pt x="2705100" y="1536700"/>
                    </a:lnTo>
                    <a:lnTo>
                      <a:pt x="2692400" y="1536700"/>
                    </a:lnTo>
                    <a:lnTo>
                      <a:pt x="2679700" y="1549400"/>
                    </a:lnTo>
                    <a:lnTo>
                      <a:pt x="2679700" y="1549400"/>
                    </a:lnTo>
                    <a:lnTo>
                      <a:pt x="2667000" y="1549400"/>
                    </a:lnTo>
                    <a:lnTo>
                      <a:pt x="2667000" y="1562100"/>
                    </a:lnTo>
                    <a:lnTo>
                      <a:pt x="26543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28900" y="1562100"/>
                    </a:lnTo>
                    <a:lnTo>
                      <a:pt x="2641600" y="1574800"/>
                    </a:lnTo>
                    <a:lnTo>
                      <a:pt x="2641600" y="1574800"/>
                    </a:lnTo>
                    <a:lnTo>
                      <a:pt x="2616200" y="1574800"/>
                    </a:lnTo>
                    <a:lnTo>
                      <a:pt x="2603500" y="1574800"/>
                    </a:lnTo>
                    <a:lnTo>
                      <a:pt x="2578100" y="1574800"/>
                    </a:lnTo>
                    <a:lnTo>
                      <a:pt x="2565400" y="1574800"/>
                    </a:lnTo>
                    <a:lnTo>
                      <a:pt x="2552700" y="1587500"/>
                    </a:lnTo>
                    <a:lnTo>
                      <a:pt x="2540000" y="1600200"/>
                    </a:lnTo>
                    <a:lnTo>
                      <a:pt x="2527300" y="1600200"/>
                    </a:lnTo>
                    <a:lnTo>
                      <a:pt x="2514600" y="1600200"/>
                    </a:lnTo>
                    <a:lnTo>
                      <a:pt x="2501900" y="16256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489200" y="1663700"/>
                    </a:lnTo>
                    <a:lnTo>
                      <a:pt x="2476500" y="1663700"/>
                    </a:lnTo>
                    <a:lnTo>
                      <a:pt x="2476500" y="1663700"/>
                    </a:lnTo>
                    <a:lnTo>
                      <a:pt x="2489200" y="1663700"/>
                    </a:lnTo>
                    <a:lnTo>
                      <a:pt x="2476500" y="1676400"/>
                    </a:lnTo>
                    <a:lnTo>
                      <a:pt x="2463800" y="1676400"/>
                    </a:lnTo>
                    <a:lnTo>
                      <a:pt x="2463800" y="1689100"/>
                    </a:lnTo>
                    <a:lnTo>
                      <a:pt x="2451100" y="1689100"/>
                    </a:lnTo>
                    <a:lnTo>
                      <a:pt x="2451100" y="1689100"/>
                    </a:lnTo>
                    <a:lnTo>
                      <a:pt x="2438400" y="1689100"/>
                    </a:lnTo>
                    <a:lnTo>
                      <a:pt x="2438400" y="1676400"/>
                    </a:lnTo>
                    <a:lnTo>
                      <a:pt x="2425700" y="1676400"/>
                    </a:lnTo>
                    <a:lnTo>
                      <a:pt x="2425700" y="1676400"/>
                    </a:lnTo>
                    <a:lnTo>
                      <a:pt x="2413000" y="1676400"/>
                    </a:lnTo>
                    <a:lnTo>
                      <a:pt x="24130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13000" y="1676400"/>
                    </a:lnTo>
                    <a:lnTo>
                      <a:pt x="23876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62200" y="1663700"/>
                    </a:lnTo>
                    <a:lnTo>
                      <a:pt x="2362200" y="1676400"/>
                    </a:lnTo>
                    <a:lnTo>
                      <a:pt x="2374900" y="1676400"/>
                    </a:lnTo>
                    <a:lnTo>
                      <a:pt x="2374900" y="1676400"/>
                    </a:lnTo>
                    <a:lnTo>
                      <a:pt x="2362200" y="1676400"/>
                    </a:lnTo>
                    <a:lnTo>
                      <a:pt x="2362200" y="1676400"/>
                    </a:lnTo>
                    <a:lnTo>
                      <a:pt x="2349500" y="1676400"/>
                    </a:lnTo>
                    <a:lnTo>
                      <a:pt x="2349500" y="1676400"/>
                    </a:lnTo>
                    <a:lnTo>
                      <a:pt x="23368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73300" y="1663700"/>
                    </a:lnTo>
                    <a:lnTo>
                      <a:pt x="2273300" y="1651000"/>
                    </a:lnTo>
                    <a:lnTo>
                      <a:pt x="2260600" y="1663700"/>
                    </a:lnTo>
                    <a:lnTo>
                      <a:pt x="2260600" y="1651000"/>
                    </a:lnTo>
                    <a:lnTo>
                      <a:pt x="2247900" y="16510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35200" y="1663700"/>
                    </a:lnTo>
                    <a:lnTo>
                      <a:pt x="2235200" y="1663700"/>
                    </a:lnTo>
                    <a:lnTo>
                      <a:pt x="2222500" y="1663700"/>
                    </a:lnTo>
                    <a:lnTo>
                      <a:pt x="2222500" y="1676400"/>
                    </a:lnTo>
                    <a:lnTo>
                      <a:pt x="2235200" y="1676400"/>
                    </a:lnTo>
                    <a:lnTo>
                      <a:pt x="2222500" y="1676400"/>
                    </a:lnTo>
                    <a:lnTo>
                      <a:pt x="2222500" y="1676400"/>
                    </a:lnTo>
                    <a:lnTo>
                      <a:pt x="2222500" y="1689100"/>
                    </a:lnTo>
                    <a:lnTo>
                      <a:pt x="22098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76400"/>
                    </a:lnTo>
                    <a:lnTo>
                      <a:pt x="2120900" y="1676400"/>
                    </a:lnTo>
                    <a:lnTo>
                      <a:pt x="2120900" y="1676400"/>
                    </a:lnTo>
                    <a:lnTo>
                      <a:pt x="2108200" y="1676400"/>
                    </a:lnTo>
                    <a:lnTo>
                      <a:pt x="2095500" y="1676400"/>
                    </a:lnTo>
                    <a:lnTo>
                      <a:pt x="2082800" y="1663700"/>
                    </a:lnTo>
                    <a:lnTo>
                      <a:pt x="2082800" y="1676400"/>
                    </a:lnTo>
                    <a:lnTo>
                      <a:pt x="2095500" y="1676400"/>
                    </a:lnTo>
                    <a:lnTo>
                      <a:pt x="2082800" y="1701800"/>
                    </a:lnTo>
                    <a:lnTo>
                      <a:pt x="2082800" y="1727200"/>
                    </a:lnTo>
                    <a:lnTo>
                      <a:pt x="2070100" y="1714500"/>
                    </a:lnTo>
                    <a:lnTo>
                      <a:pt x="2070100" y="1714500"/>
                    </a:lnTo>
                    <a:lnTo>
                      <a:pt x="2057400" y="1714500"/>
                    </a:lnTo>
                    <a:lnTo>
                      <a:pt x="20447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19300" y="1727200"/>
                    </a:lnTo>
                    <a:lnTo>
                      <a:pt x="2019300" y="1727200"/>
                    </a:lnTo>
                    <a:lnTo>
                      <a:pt x="2032000" y="1727200"/>
                    </a:lnTo>
                    <a:lnTo>
                      <a:pt x="2032000" y="1739900"/>
                    </a:lnTo>
                    <a:lnTo>
                      <a:pt x="2006600" y="1739900"/>
                    </a:lnTo>
                    <a:lnTo>
                      <a:pt x="2006600" y="1739900"/>
                    </a:lnTo>
                    <a:lnTo>
                      <a:pt x="1993900" y="1727200"/>
                    </a:lnTo>
                    <a:lnTo>
                      <a:pt x="1993900" y="1727200"/>
                    </a:lnTo>
                    <a:lnTo>
                      <a:pt x="1968500" y="1727200"/>
                    </a:lnTo>
                    <a:lnTo>
                      <a:pt x="1968500" y="1727200"/>
                    </a:lnTo>
                    <a:lnTo>
                      <a:pt x="1955800" y="17272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30400" y="1752600"/>
                    </a:lnTo>
                    <a:lnTo>
                      <a:pt x="1917700" y="17526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30400" y="1765300"/>
                    </a:lnTo>
                    <a:lnTo>
                      <a:pt x="1930400" y="1765300"/>
                    </a:lnTo>
                    <a:lnTo>
                      <a:pt x="1943100" y="1765300"/>
                    </a:lnTo>
                    <a:lnTo>
                      <a:pt x="19431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17700" y="1778000"/>
                    </a:lnTo>
                    <a:lnTo>
                      <a:pt x="1905000" y="1790700"/>
                    </a:lnTo>
                    <a:lnTo>
                      <a:pt x="1866900" y="1778000"/>
                    </a:lnTo>
                    <a:lnTo>
                      <a:pt x="1866900" y="1778000"/>
                    </a:lnTo>
                    <a:lnTo>
                      <a:pt x="1854200" y="1778000"/>
                    </a:lnTo>
                    <a:lnTo>
                      <a:pt x="1841500" y="1778000"/>
                    </a:lnTo>
                    <a:lnTo>
                      <a:pt x="1828800" y="1778000"/>
                    </a:lnTo>
                    <a:lnTo>
                      <a:pt x="1828800" y="1790700"/>
                    </a:lnTo>
                    <a:lnTo>
                      <a:pt x="1828800" y="1790700"/>
                    </a:lnTo>
                    <a:lnTo>
                      <a:pt x="1816100" y="1790700"/>
                    </a:lnTo>
                    <a:lnTo>
                      <a:pt x="1803400" y="1790700"/>
                    </a:lnTo>
                    <a:lnTo>
                      <a:pt x="1803400" y="17907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790700" y="1765300"/>
                    </a:lnTo>
                    <a:lnTo>
                      <a:pt x="1778000" y="1752600"/>
                    </a:lnTo>
                    <a:lnTo>
                      <a:pt x="1778000" y="17526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27200"/>
                    </a:lnTo>
                    <a:lnTo>
                      <a:pt x="1790700" y="1739900"/>
                    </a:lnTo>
                    <a:lnTo>
                      <a:pt x="1778000" y="1727200"/>
                    </a:lnTo>
                    <a:lnTo>
                      <a:pt x="1790700" y="1714500"/>
                    </a:lnTo>
                    <a:lnTo>
                      <a:pt x="17907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65300" y="1701800"/>
                    </a:lnTo>
                    <a:lnTo>
                      <a:pt x="1765300" y="1689100"/>
                    </a:lnTo>
                    <a:lnTo>
                      <a:pt x="1752600" y="1689100"/>
                    </a:lnTo>
                    <a:lnTo>
                      <a:pt x="1739900" y="1689100"/>
                    </a:lnTo>
                    <a:lnTo>
                      <a:pt x="1739900" y="1689100"/>
                    </a:lnTo>
                    <a:lnTo>
                      <a:pt x="1727200" y="1689100"/>
                    </a:lnTo>
                    <a:lnTo>
                      <a:pt x="1727200" y="1676400"/>
                    </a:lnTo>
                    <a:lnTo>
                      <a:pt x="1727200" y="1676400"/>
                    </a:lnTo>
                    <a:lnTo>
                      <a:pt x="1739900" y="1676400"/>
                    </a:lnTo>
                    <a:lnTo>
                      <a:pt x="1701800" y="1638300"/>
                    </a:lnTo>
                    <a:lnTo>
                      <a:pt x="1689100" y="1638300"/>
                    </a:lnTo>
                    <a:lnTo>
                      <a:pt x="16764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38300" y="16002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574800" y="1562100"/>
                    </a:lnTo>
                    <a:lnTo>
                      <a:pt x="1549400" y="1549400"/>
                    </a:lnTo>
                    <a:lnTo>
                      <a:pt x="1549400" y="1549400"/>
                    </a:lnTo>
                    <a:lnTo>
                      <a:pt x="1536700" y="15494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49400" y="1536700"/>
                    </a:lnTo>
                    <a:lnTo>
                      <a:pt x="1549400" y="1536700"/>
                    </a:lnTo>
                    <a:lnTo>
                      <a:pt x="1574800" y="1536700"/>
                    </a:lnTo>
                    <a:lnTo>
                      <a:pt x="1549400" y="1524000"/>
                    </a:lnTo>
                    <a:lnTo>
                      <a:pt x="1549400" y="1524000"/>
                    </a:lnTo>
                    <a:lnTo>
                      <a:pt x="1536700" y="1511300"/>
                    </a:lnTo>
                    <a:lnTo>
                      <a:pt x="1511300" y="1511300"/>
                    </a:lnTo>
                    <a:lnTo>
                      <a:pt x="1485900" y="1498600"/>
                    </a:lnTo>
                    <a:lnTo>
                      <a:pt x="1524000" y="1498600"/>
                    </a:lnTo>
                    <a:lnTo>
                      <a:pt x="1524000" y="1473200"/>
                    </a:lnTo>
                    <a:lnTo>
                      <a:pt x="1524000" y="1460500"/>
                    </a:lnTo>
                    <a:lnTo>
                      <a:pt x="1524000" y="1447800"/>
                    </a:lnTo>
                    <a:lnTo>
                      <a:pt x="1524000" y="1447800"/>
                    </a:lnTo>
                    <a:lnTo>
                      <a:pt x="1511300" y="1435100"/>
                    </a:lnTo>
                    <a:lnTo>
                      <a:pt x="1511300" y="1435100"/>
                    </a:lnTo>
                    <a:lnTo>
                      <a:pt x="1524000" y="1409700"/>
                    </a:lnTo>
                    <a:lnTo>
                      <a:pt x="1524000" y="1397000"/>
                    </a:lnTo>
                    <a:lnTo>
                      <a:pt x="1511300" y="1384300"/>
                    </a:lnTo>
                    <a:lnTo>
                      <a:pt x="1524000" y="1371600"/>
                    </a:lnTo>
                    <a:lnTo>
                      <a:pt x="1524000" y="1371600"/>
                    </a:lnTo>
                    <a:lnTo>
                      <a:pt x="1536700" y="1333500"/>
                    </a:lnTo>
                    <a:lnTo>
                      <a:pt x="1536700" y="1295400"/>
                    </a:lnTo>
                    <a:lnTo>
                      <a:pt x="1511300" y="1295400"/>
                    </a:lnTo>
                    <a:lnTo>
                      <a:pt x="1498600" y="1295400"/>
                    </a:lnTo>
                    <a:lnTo>
                      <a:pt x="1460500" y="1295400"/>
                    </a:lnTo>
                    <a:lnTo>
                      <a:pt x="1435100" y="1282700"/>
                    </a:lnTo>
                    <a:lnTo>
                      <a:pt x="1409700" y="1295400"/>
                    </a:lnTo>
                    <a:lnTo>
                      <a:pt x="1333500" y="1295400"/>
                    </a:lnTo>
                    <a:lnTo>
                      <a:pt x="1308100" y="1282700"/>
                    </a:lnTo>
                    <a:lnTo>
                      <a:pt x="1244600" y="1282700"/>
                    </a:lnTo>
                    <a:lnTo>
                      <a:pt x="1231900" y="1282700"/>
                    </a:lnTo>
                    <a:lnTo>
                      <a:pt x="1244600" y="12827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44600" y="1244600"/>
                    </a:lnTo>
                    <a:lnTo>
                      <a:pt x="1244600" y="1231900"/>
                    </a:lnTo>
                    <a:lnTo>
                      <a:pt x="1231900" y="1219200"/>
                    </a:lnTo>
                    <a:lnTo>
                      <a:pt x="1219200" y="1219200"/>
                    </a:lnTo>
                    <a:lnTo>
                      <a:pt x="1206500" y="1219200"/>
                    </a:lnTo>
                    <a:lnTo>
                      <a:pt x="1168400" y="1219200"/>
                    </a:lnTo>
                    <a:lnTo>
                      <a:pt x="1143000" y="1206500"/>
                    </a:lnTo>
                    <a:lnTo>
                      <a:pt x="1117600" y="1206500"/>
                    </a:lnTo>
                    <a:lnTo>
                      <a:pt x="1104900" y="1219200"/>
                    </a:lnTo>
                    <a:lnTo>
                      <a:pt x="1066800" y="1219200"/>
                    </a:lnTo>
                    <a:lnTo>
                      <a:pt x="1041400" y="1206500"/>
                    </a:lnTo>
                    <a:lnTo>
                      <a:pt x="977900" y="1206500"/>
                    </a:lnTo>
                    <a:lnTo>
                      <a:pt x="939800" y="1206500"/>
                    </a:lnTo>
                    <a:lnTo>
                      <a:pt x="939800" y="1206500"/>
                    </a:lnTo>
                    <a:lnTo>
                      <a:pt x="914400" y="1206500"/>
                    </a:lnTo>
                    <a:lnTo>
                      <a:pt x="889000" y="1206500"/>
                    </a:lnTo>
                    <a:lnTo>
                      <a:pt x="889000" y="1206500"/>
                    </a:lnTo>
                    <a:lnTo>
                      <a:pt x="850900" y="1206500"/>
                    </a:lnTo>
                    <a:lnTo>
                      <a:pt x="812800" y="12065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812800" y="1181100"/>
                    </a:lnTo>
                    <a:lnTo>
                      <a:pt x="812800" y="1168400"/>
                    </a:lnTo>
                    <a:lnTo>
                      <a:pt x="825500" y="1168400"/>
                    </a:lnTo>
                    <a:lnTo>
                      <a:pt x="825500" y="1168400"/>
                    </a:lnTo>
                    <a:lnTo>
                      <a:pt x="838200" y="1155700"/>
                    </a:lnTo>
                    <a:lnTo>
                      <a:pt x="863600" y="1143000"/>
                    </a:lnTo>
                    <a:lnTo>
                      <a:pt x="863600" y="1143000"/>
                    </a:lnTo>
                    <a:lnTo>
                      <a:pt x="876300" y="1130300"/>
                    </a:lnTo>
                    <a:lnTo>
                      <a:pt x="889000" y="1130300"/>
                    </a:lnTo>
                    <a:lnTo>
                      <a:pt x="901700" y="1143000"/>
                    </a:lnTo>
                    <a:lnTo>
                      <a:pt x="901700" y="1130300"/>
                    </a:lnTo>
                    <a:lnTo>
                      <a:pt x="901700" y="1130300"/>
                    </a:lnTo>
                    <a:lnTo>
                      <a:pt x="914400" y="1117600"/>
                    </a:lnTo>
                    <a:lnTo>
                      <a:pt x="952500" y="1104900"/>
                    </a:lnTo>
                    <a:lnTo>
                      <a:pt x="952500" y="1092200"/>
                    </a:lnTo>
                    <a:lnTo>
                      <a:pt x="965200" y="1092200"/>
                    </a:lnTo>
                    <a:lnTo>
                      <a:pt x="977900" y="1092200"/>
                    </a:lnTo>
                    <a:lnTo>
                      <a:pt x="977900" y="1092200"/>
                    </a:lnTo>
                    <a:lnTo>
                      <a:pt x="977900" y="1066800"/>
                    </a:lnTo>
                    <a:lnTo>
                      <a:pt x="990600" y="1066800"/>
                    </a:lnTo>
                    <a:lnTo>
                      <a:pt x="990600" y="1054100"/>
                    </a:lnTo>
                    <a:lnTo>
                      <a:pt x="1016000" y="1066800"/>
                    </a:lnTo>
                    <a:lnTo>
                      <a:pt x="1054100" y="1066800"/>
                    </a:lnTo>
                    <a:lnTo>
                      <a:pt x="1066800" y="1054100"/>
                    </a:lnTo>
                    <a:lnTo>
                      <a:pt x="1092200" y="1054100"/>
                    </a:lnTo>
                    <a:lnTo>
                      <a:pt x="1117600" y="1066800"/>
                    </a:lnTo>
                    <a:lnTo>
                      <a:pt x="1130300" y="1054100"/>
                    </a:lnTo>
                    <a:lnTo>
                      <a:pt x="1143000" y="1054100"/>
                    </a:lnTo>
                    <a:lnTo>
                      <a:pt x="1143000" y="1041400"/>
                    </a:lnTo>
                    <a:lnTo>
                      <a:pt x="1117600" y="1041400"/>
                    </a:lnTo>
                    <a:lnTo>
                      <a:pt x="1117600" y="1041400"/>
                    </a:lnTo>
                    <a:lnTo>
                      <a:pt x="1104900" y="1041400"/>
                    </a:lnTo>
                    <a:lnTo>
                      <a:pt x="1104900" y="1041400"/>
                    </a:lnTo>
                    <a:lnTo>
                      <a:pt x="1092200" y="1028700"/>
                    </a:lnTo>
                    <a:lnTo>
                      <a:pt x="1092200" y="1028700"/>
                    </a:lnTo>
                    <a:lnTo>
                      <a:pt x="1066800" y="1028700"/>
                    </a:lnTo>
                    <a:lnTo>
                      <a:pt x="1054100" y="1041400"/>
                    </a:lnTo>
                    <a:lnTo>
                      <a:pt x="1028700" y="1041400"/>
                    </a:lnTo>
                    <a:lnTo>
                      <a:pt x="1028700" y="1028700"/>
                    </a:lnTo>
                    <a:lnTo>
                      <a:pt x="977900" y="1016000"/>
                    </a:lnTo>
                    <a:lnTo>
                      <a:pt x="977900" y="1028700"/>
                    </a:lnTo>
                    <a:lnTo>
                      <a:pt x="952500" y="1028700"/>
                    </a:lnTo>
                    <a:lnTo>
                      <a:pt x="952500" y="1016000"/>
                    </a:lnTo>
                    <a:lnTo>
                      <a:pt x="927100" y="1028700"/>
                    </a:lnTo>
                    <a:lnTo>
                      <a:pt x="901700" y="1016000"/>
                    </a:lnTo>
                    <a:lnTo>
                      <a:pt x="914400" y="10033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52500" y="1016000"/>
                    </a:lnTo>
                    <a:lnTo>
                      <a:pt x="9525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90600" y="990600"/>
                    </a:lnTo>
                    <a:lnTo>
                      <a:pt x="1003300" y="990600"/>
                    </a:lnTo>
                    <a:lnTo>
                      <a:pt x="990600" y="990600"/>
                    </a:lnTo>
                    <a:lnTo>
                      <a:pt x="1003300" y="965200"/>
                    </a:lnTo>
                    <a:lnTo>
                      <a:pt x="1016000" y="965200"/>
                    </a:lnTo>
                    <a:lnTo>
                      <a:pt x="1016000" y="965200"/>
                    </a:lnTo>
                    <a:lnTo>
                      <a:pt x="1003300" y="952500"/>
                    </a:lnTo>
                    <a:lnTo>
                      <a:pt x="1016000" y="927100"/>
                    </a:lnTo>
                    <a:lnTo>
                      <a:pt x="1028700" y="927100"/>
                    </a:lnTo>
                    <a:lnTo>
                      <a:pt x="1041400" y="914400"/>
                    </a:lnTo>
                    <a:lnTo>
                      <a:pt x="1054100" y="914400"/>
                    </a:lnTo>
                    <a:lnTo>
                      <a:pt x="1041400" y="914400"/>
                    </a:lnTo>
                    <a:lnTo>
                      <a:pt x="1054100" y="889000"/>
                    </a:lnTo>
                    <a:lnTo>
                      <a:pt x="1066800" y="889000"/>
                    </a:lnTo>
                    <a:lnTo>
                      <a:pt x="1066800" y="889000"/>
                    </a:lnTo>
                    <a:lnTo>
                      <a:pt x="1079500" y="876300"/>
                    </a:lnTo>
                    <a:lnTo>
                      <a:pt x="1117600" y="8763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30300" y="863600"/>
                    </a:lnTo>
                    <a:lnTo>
                      <a:pt x="11430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81100" y="838200"/>
                    </a:lnTo>
                    <a:lnTo>
                      <a:pt x="1181100" y="838200"/>
                    </a:lnTo>
                    <a:lnTo>
                      <a:pt x="1206500" y="825500"/>
                    </a:lnTo>
                    <a:lnTo>
                      <a:pt x="1206500" y="825500"/>
                    </a:lnTo>
                    <a:lnTo>
                      <a:pt x="1231900" y="825500"/>
                    </a:lnTo>
                    <a:lnTo>
                      <a:pt x="1231900" y="825500"/>
                    </a:lnTo>
                    <a:lnTo>
                      <a:pt x="1244600" y="812800"/>
                    </a:lnTo>
                    <a:lnTo>
                      <a:pt x="1270000" y="800100"/>
                    </a:lnTo>
                    <a:lnTo>
                      <a:pt x="1231900" y="787400"/>
                    </a:lnTo>
                    <a:lnTo>
                      <a:pt x="1168400" y="749300"/>
                    </a:lnTo>
                    <a:lnTo>
                      <a:pt x="1155700" y="736600"/>
                    </a:lnTo>
                    <a:lnTo>
                      <a:pt x="1117600" y="723900"/>
                    </a:lnTo>
                    <a:lnTo>
                      <a:pt x="1092200" y="711200"/>
                    </a:lnTo>
                    <a:lnTo>
                      <a:pt x="1066800" y="698500"/>
                    </a:lnTo>
                    <a:lnTo>
                      <a:pt x="1016000" y="685800"/>
                    </a:lnTo>
                    <a:lnTo>
                      <a:pt x="1003300" y="660400"/>
                    </a:lnTo>
                    <a:lnTo>
                      <a:pt x="990600" y="660400"/>
                    </a:lnTo>
                    <a:lnTo>
                      <a:pt x="965200" y="647700"/>
                    </a:lnTo>
                    <a:lnTo>
                      <a:pt x="965200" y="647700"/>
                    </a:lnTo>
                    <a:lnTo>
                      <a:pt x="952500" y="635000"/>
                    </a:lnTo>
                    <a:lnTo>
                      <a:pt x="876300" y="596900"/>
                    </a:lnTo>
                    <a:lnTo>
                      <a:pt x="889000" y="596900"/>
                    </a:lnTo>
                    <a:lnTo>
                      <a:pt x="889000" y="584200"/>
                    </a:lnTo>
                    <a:lnTo>
                      <a:pt x="863600" y="584200"/>
                    </a:lnTo>
                    <a:lnTo>
                      <a:pt x="876300" y="584200"/>
                    </a:lnTo>
                    <a:lnTo>
                      <a:pt x="876300" y="584200"/>
                    </a:lnTo>
                    <a:lnTo>
                      <a:pt x="863600" y="584200"/>
                    </a:lnTo>
                    <a:lnTo>
                      <a:pt x="850900" y="584200"/>
                    </a:lnTo>
                    <a:lnTo>
                      <a:pt x="850900" y="571500"/>
                    </a:lnTo>
                    <a:lnTo>
                      <a:pt x="850900" y="558800"/>
                    </a:lnTo>
                    <a:lnTo>
                      <a:pt x="8509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00100" y="533400"/>
                    </a:lnTo>
                    <a:lnTo>
                      <a:pt x="800100" y="533400"/>
                    </a:lnTo>
                    <a:lnTo>
                      <a:pt x="787400" y="5334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800100" y="533400"/>
                    </a:lnTo>
                    <a:lnTo>
                      <a:pt x="774700" y="546100"/>
                    </a:lnTo>
                    <a:lnTo>
                      <a:pt x="762000" y="533400"/>
                    </a:lnTo>
                    <a:lnTo>
                      <a:pt x="749300" y="520700"/>
                    </a:lnTo>
                    <a:lnTo>
                      <a:pt x="736600" y="520700"/>
                    </a:lnTo>
                    <a:lnTo>
                      <a:pt x="723900" y="508000"/>
                    </a:lnTo>
                    <a:lnTo>
                      <a:pt x="698500" y="508000"/>
                    </a:lnTo>
                    <a:lnTo>
                      <a:pt x="660400" y="482600"/>
                    </a:lnTo>
                    <a:lnTo>
                      <a:pt x="635000" y="482600"/>
                    </a:lnTo>
                    <a:lnTo>
                      <a:pt x="622300" y="482600"/>
                    </a:lnTo>
                    <a:lnTo>
                      <a:pt x="584200" y="469900"/>
                    </a:lnTo>
                    <a:lnTo>
                      <a:pt x="558800" y="457200"/>
                    </a:lnTo>
                    <a:lnTo>
                      <a:pt x="558800" y="469900"/>
                    </a:lnTo>
                    <a:lnTo>
                      <a:pt x="533400" y="469900"/>
                    </a:lnTo>
                    <a:lnTo>
                      <a:pt x="533400" y="469900"/>
                    </a:lnTo>
                    <a:lnTo>
                      <a:pt x="520700" y="469900"/>
                    </a:lnTo>
                    <a:lnTo>
                      <a:pt x="508000" y="482600"/>
                    </a:lnTo>
                    <a:lnTo>
                      <a:pt x="482600" y="469900"/>
                    </a:lnTo>
                    <a:lnTo>
                      <a:pt x="482600" y="457200"/>
                    </a:lnTo>
                    <a:lnTo>
                      <a:pt x="457200" y="457200"/>
                    </a:lnTo>
                    <a:lnTo>
                      <a:pt x="457200" y="457200"/>
                    </a:lnTo>
                    <a:lnTo>
                      <a:pt x="444500" y="457200"/>
                    </a:lnTo>
                    <a:lnTo>
                      <a:pt x="444500" y="457200"/>
                    </a:lnTo>
                    <a:lnTo>
                      <a:pt x="406400" y="444500"/>
                    </a:lnTo>
                    <a:lnTo>
                      <a:pt x="406400" y="431800"/>
                    </a:lnTo>
                    <a:lnTo>
                      <a:pt x="381000" y="431800"/>
                    </a:lnTo>
                    <a:lnTo>
                      <a:pt x="381000" y="431800"/>
                    </a:lnTo>
                    <a:lnTo>
                      <a:pt x="355600" y="431800"/>
                    </a:lnTo>
                    <a:lnTo>
                      <a:pt x="381000" y="419100"/>
                    </a:lnTo>
                    <a:lnTo>
                      <a:pt x="368300" y="419100"/>
                    </a:lnTo>
                    <a:lnTo>
                      <a:pt x="355600" y="419100"/>
                    </a:lnTo>
                    <a:lnTo>
                      <a:pt x="342900" y="406400"/>
                    </a:lnTo>
                    <a:lnTo>
                      <a:pt x="317500" y="393700"/>
                    </a:lnTo>
                    <a:lnTo>
                      <a:pt x="304800" y="393700"/>
                    </a:lnTo>
                    <a:lnTo>
                      <a:pt x="279400" y="393700"/>
                    </a:lnTo>
                    <a:lnTo>
                      <a:pt x="279400" y="393700"/>
                    </a:lnTo>
                    <a:lnTo>
                      <a:pt x="254000" y="393700"/>
                    </a:lnTo>
                    <a:lnTo>
                      <a:pt x="241300" y="393700"/>
                    </a:lnTo>
                    <a:lnTo>
                      <a:pt x="203200" y="381000"/>
                    </a:lnTo>
                    <a:lnTo>
                      <a:pt x="190500" y="381000"/>
                    </a:lnTo>
                    <a:lnTo>
                      <a:pt x="165100" y="381000"/>
                    </a:lnTo>
                    <a:lnTo>
                      <a:pt x="139700" y="381000"/>
                    </a:lnTo>
                    <a:lnTo>
                      <a:pt x="114300" y="368300"/>
                    </a:lnTo>
                    <a:lnTo>
                      <a:pt x="101600" y="355600"/>
                    </a:lnTo>
                    <a:lnTo>
                      <a:pt x="88900" y="355600"/>
                    </a:lnTo>
                    <a:lnTo>
                      <a:pt x="38100" y="330200"/>
                    </a:lnTo>
                    <a:lnTo>
                      <a:pt x="25400" y="330200"/>
                    </a:lnTo>
                    <a:lnTo>
                      <a:pt x="0" y="304800"/>
                    </a:lnTo>
                    <a:lnTo>
                      <a:pt x="12700" y="3048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  <p:sp>
            <p:nvSpPr>
              <p:cNvPr id="64" name="Dowolny kształt 63"/>
              <p:cNvSpPr/>
              <p:nvPr/>
            </p:nvSpPr>
            <p:spPr>
              <a:xfrm>
                <a:off x="2398749" y="1857428"/>
                <a:ext cx="1612900" cy="520702"/>
              </a:xfrm>
              <a:custGeom>
                <a:avLst/>
                <a:gdLst/>
                <a:ahLst/>
                <a:cxnLst/>
                <a:rect l="0" t="0" r="0" b="0"/>
                <a:pathLst>
                  <a:path w="1612901" h="520701">
                    <a:moveTo>
                      <a:pt x="12700" y="139700"/>
                    </a:moveTo>
                    <a:lnTo>
                      <a:pt x="63500" y="165100"/>
                    </a:lnTo>
                    <a:lnTo>
                      <a:pt x="63500" y="177800"/>
                    </a:lnTo>
                    <a:lnTo>
                      <a:pt x="76200" y="177800"/>
                    </a:lnTo>
                    <a:lnTo>
                      <a:pt x="88900" y="177800"/>
                    </a:lnTo>
                    <a:lnTo>
                      <a:pt x="139700" y="190500"/>
                    </a:lnTo>
                    <a:lnTo>
                      <a:pt x="165100" y="203200"/>
                    </a:lnTo>
                    <a:lnTo>
                      <a:pt x="177800" y="203200"/>
                    </a:lnTo>
                    <a:lnTo>
                      <a:pt x="177800" y="203200"/>
                    </a:lnTo>
                    <a:lnTo>
                      <a:pt x="266700" y="215900"/>
                    </a:lnTo>
                    <a:lnTo>
                      <a:pt x="304800" y="215900"/>
                    </a:lnTo>
                    <a:lnTo>
                      <a:pt x="381000" y="228600"/>
                    </a:lnTo>
                    <a:lnTo>
                      <a:pt x="393700" y="241300"/>
                    </a:lnTo>
                    <a:lnTo>
                      <a:pt x="419100" y="241300"/>
                    </a:lnTo>
                    <a:lnTo>
                      <a:pt x="431800" y="241300"/>
                    </a:lnTo>
                    <a:lnTo>
                      <a:pt x="457200" y="266700"/>
                    </a:lnTo>
                    <a:lnTo>
                      <a:pt x="469900" y="266700"/>
                    </a:lnTo>
                    <a:lnTo>
                      <a:pt x="482600" y="266700"/>
                    </a:lnTo>
                    <a:lnTo>
                      <a:pt x="520700" y="279400"/>
                    </a:lnTo>
                    <a:lnTo>
                      <a:pt x="533400" y="279400"/>
                    </a:lnTo>
                    <a:lnTo>
                      <a:pt x="5207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495300" y="304800"/>
                    </a:lnTo>
                    <a:lnTo>
                      <a:pt x="495300" y="304800"/>
                    </a:lnTo>
                    <a:lnTo>
                      <a:pt x="482600" y="342900"/>
                    </a:lnTo>
                    <a:lnTo>
                      <a:pt x="495300" y="342900"/>
                    </a:lnTo>
                    <a:lnTo>
                      <a:pt x="495300" y="330200"/>
                    </a:lnTo>
                    <a:lnTo>
                      <a:pt x="508000" y="330200"/>
                    </a:lnTo>
                    <a:lnTo>
                      <a:pt x="508000" y="342900"/>
                    </a:lnTo>
                    <a:lnTo>
                      <a:pt x="495300" y="342900"/>
                    </a:lnTo>
                    <a:lnTo>
                      <a:pt x="482600" y="355600"/>
                    </a:lnTo>
                    <a:lnTo>
                      <a:pt x="469900" y="3556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44500" y="381000"/>
                    </a:lnTo>
                    <a:lnTo>
                      <a:pt x="444500" y="3937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93700"/>
                    </a:lnTo>
                    <a:lnTo>
                      <a:pt x="419100" y="393700"/>
                    </a:lnTo>
                    <a:lnTo>
                      <a:pt x="406400" y="406400"/>
                    </a:lnTo>
                    <a:lnTo>
                      <a:pt x="406400" y="406400"/>
                    </a:lnTo>
                    <a:lnTo>
                      <a:pt x="393700" y="406400"/>
                    </a:lnTo>
                    <a:lnTo>
                      <a:pt x="393700" y="419100"/>
                    </a:lnTo>
                    <a:lnTo>
                      <a:pt x="393700" y="419100"/>
                    </a:lnTo>
                    <a:lnTo>
                      <a:pt x="381000" y="419100"/>
                    </a:lnTo>
                    <a:lnTo>
                      <a:pt x="381000" y="4318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81000" y="457200"/>
                    </a:lnTo>
                    <a:lnTo>
                      <a:pt x="393700" y="444500"/>
                    </a:lnTo>
                    <a:lnTo>
                      <a:pt x="406400" y="457200"/>
                    </a:lnTo>
                    <a:lnTo>
                      <a:pt x="419100" y="457200"/>
                    </a:lnTo>
                    <a:lnTo>
                      <a:pt x="431800" y="4572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44500" y="444500"/>
                    </a:lnTo>
                    <a:lnTo>
                      <a:pt x="457200" y="431800"/>
                    </a:lnTo>
                    <a:lnTo>
                      <a:pt x="457200" y="431800"/>
                    </a:lnTo>
                    <a:lnTo>
                      <a:pt x="469900" y="431800"/>
                    </a:lnTo>
                    <a:lnTo>
                      <a:pt x="482600" y="419100"/>
                    </a:lnTo>
                    <a:lnTo>
                      <a:pt x="495300" y="419100"/>
                    </a:lnTo>
                    <a:lnTo>
                      <a:pt x="495300" y="419100"/>
                    </a:lnTo>
                    <a:lnTo>
                      <a:pt x="533400" y="431800"/>
                    </a:lnTo>
                    <a:lnTo>
                      <a:pt x="533400" y="419100"/>
                    </a:lnTo>
                    <a:lnTo>
                      <a:pt x="546100" y="431800"/>
                    </a:lnTo>
                    <a:lnTo>
                      <a:pt x="596900" y="431800"/>
                    </a:lnTo>
                    <a:lnTo>
                      <a:pt x="584200" y="431800"/>
                    </a:lnTo>
                    <a:lnTo>
                      <a:pt x="596900" y="431800"/>
                    </a:lnTo>
                    <a:lnTo>
                      <a:pt x="609600" y="431800"/>
                    </a:lnTo>
                    <a:lnTo>
                      <a:pt x="647700" y="444500"/>
                    </a:lnTo>
                    <a:lnTo>
                      <a:pt x="685800" y="444500"/>
                    </a:lnTo>
                    <a:lnTo>
                      <a:pt x="711200" y="444500"/>
                    </a:lnTo>
                    <a:lnTo>
                      <a:pt x="723900" y="444500"/>
                    </a:lnTo>
                    <a:lnTo>
                      <a:pt x="749300" y="431800"/>
                    </a:lnTo>
                    <a:lnTo>
                      <a:pt x="774700" y="431800"/>
                    </a:lnTo>
                    <a:lnTo>
                      <a:pt x="787400" y="419100"/>
                    </a:lnTo>
                    <a:lnTo>
                      <a:pt x="800100" y="406400"/>
                    </a:lnTo>
                    <a:lnTo>
                      <a:pt x="825500" y="419100"/>
                    </a:lnTo>
                    <a:lnTo>
                      <a:pt x="863600" y="419100"/>
                    </a:lnTo>
                    <a:lnTo>
                      <a:pt x="876300" y="419100"/>
                    </a:lnTo>
                    <a:lnTo>
                      <a:pt x="901700" y="419100"/>
                    </a:lnTo>
                    <a:lnTo>
                      <a:pt x="901700" y="419100"/>
                    </a:lnTo>
                    <a:lnTo>
                      <a:pt x="914400" y="431800"/>
                    </a:lnTo>
                    <a:lnTo>
                      <a:pt x="901700" y="419100"/>
                    </a:lnTo>
                    <a:lnTo>
                      <a:pt x="914400" y="419100"/>
                    </a:lnTo>
                    <a:lnTo>
                      <a:pt x="927100" y="431800"/>
                    </a:lnTo>
                    <a:lnTo>
                      <a:pt x="939800" y="419100"/>
                    </a:lnTo>
                    <a:lnTo>
                      <a:pt x="952500" y="419100"/>
                    </a:lnTo>
                    <a:lnTo>
                      <a:pt x="965200" y="419100"/>
                    </a:lnTo>
                    <a:lnTo>
                      <a:pt x="977900" y="419100"/>
                    </a:lnTo>
                    <a:lnTo>
                      <a:pt x="9779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1028700" y="419100"/>
                    </a:lnTo>
                    <a:lnTo>
                      <a:pt x="1028700" y="419100"/>
                    </a:lnTo>
                    <a:lnTo>
                      <a:pt x="1041400" y="419100"/>
                    </a:lnTo>
                    <a:lnTo>
                      <a:pt x="1041400" y="431800"/>
                    </a:lnTo>
                    <a:lnTo>
                      <a:pt x="1054100" y="431800"/>
                    </a:lnTo>
                    <a:lnTo>
                      <a:pt x="1054100" y="431800"/>
                    </a:lnTo>
                    <a:lnTo>
                      <a:pt x="1054100" y="444500"/>
                    </a:lnTo>
                    <a:lnTo>
                      <a:pt x="1054100" y="444500"/>
                    </a:lnTo>
                    <a:lnTo>
                      <a:pt x="1066800" y="457200"/>
                    </a:lnTo>
                    <a:lnTo>
                      <a:pt x="1066800" y="457200"/>
                    </a:lnTo>
                    <a:lnTo>
                      <a:pt x="1066800" y="469900"/>
                    </a:lnTo>
                    <a:lnTo>
                      <a:pt x="1054100" y="469900"/>
                    </a:lnTo>
                    <a:lnTo>
                      <a:pt x="1066800" y="469900"/>
                    </a:lnTo>
                    <a:lnTo>
                      <a:pt x="1066800" y="482600"/>
                    </a:lnTo>
                    <a:lnTo>
                      <a:pt x="1079500" y="482600"/>
                    </a:lnTo>
                    <a:lnTo>
                      <a:pt x="1066800" y="482600"/>
                    </a:lnTo>
                    <a:lnTo>
                      <a:pt x="1066800" y="482600"/>
                    </a:lnTo>
                    <a:lnTo>
                      <a:pt x="1066800" y="495300"/>
                    </a:lnTo>
                    <a:lnTo>
                      <a:pt x="10795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104900" y="520700"/>
                    </a:lnTo>
                    <a:lnTo>
                      <a:pt x="1104900" y="520700"/>
                    </a:lnTo>
                    <a:lnTo>
                      <a:pt x="1117600" y="520700"/>
                    </a:lnTo>
                    <a:lnTo>
                      <a:pt x="1117600" y="508000"/>
                    </a:lnTo>
                    <a:lnTo>
                      <a:pt x="1130300" y="508000"/>
                    </a:lnTo>
                    <a:lnTo>
                      <a:pt x="1117600" y="520700"/>
                    </a:lnTo>
                    <a:lnTo>
                      <a:pt x="1130300" y="520700"/>
                    </a:lnTo>
                    <a:lnTo>
                      <a:pt x="1143000" y="520700"/>
                    </a:lnTo>
                    <a:lnTo>
                      <a:pt x="1155700" y="508000"/>
                    </a:lnTo>
                    <a:lnTo>
                      <a:pt x="1155700" y="495300"/>
                    </a:lnTo>
                    <a:lnTo>
                      <a:pt x="1168400" y="495300"/>
                    </a:lnTo>
                    <a:lnTo>
                      <a:pt x="1168400" y="495300"/>
                    </a:lnTo>
                    <a:lnTo>
                      <a:pt x="1193800" y="508000"/>
                    </a:lnTo>
                    <a:lnTo>
                      <a:pt x="1206500" y="508000"/>
                    </a:lnTo>
                    <a:lnTo>
                      <a:pt x="1219200" y="508000"/>
                    </a:lnTo>
                    <a:lnTo>
                      <a:pt x="1219200" y="482600"/>
                    </a:lnTo>
                    <a:lnTo>
                      <a:pt x="1219200" y="457200"/>
                    </a:lnTo>
                    <a:lnTo>
                      <a:pt x="1206500" y="431800"/>
                    </a:lnTo>
                    <a:lnTo>
                      <a:pt x="1206500" y="406400"/>
                    </a:lnTo>
                    <a:lnTo>
                      <a:pt x="1219200" y="406400"/>
                    </a:lnTo>
                    <a:lnTo>
                      <a:pt x="1231900" y="406400"/>
                    </a:lnTo>
                    <a:lnTo>
                      <a:pt x="1244600" y="406400"/>
                    </a:lnTo>
                    <a:lnTo>
                      <a:pt x="1270000" y="393700"/>
                    </a:lnTo>
                    <a:lnTo>
                      <a:pt x="1282700" y="393700"/>
                    </a:lnTo>
                    <a:lnTo>
                      <a:pt x="1282700" y="3937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19100"/>
                    </a:lnTo>
                    <a:lnTo>
                      <a:pt x="1320800" y="419100"/>
                    </a:lnTo>
                    <a:lnTo>
                      <a:pt x="1320800" y="419100"/>
                    </a:lnTo>
                    <a:lnTo>
                      <a:pt x="1320800" y="406400"/>
                    </a:lnTo>
                    <a:lnTo>
                      <a:pt x="1308100" y="406400"/>
                    </a:lnTo>
                    <a:lnTo>
                      <a:pt x="1308100" y="406400"/>
                    </a:lnTo>
                    <a:lnTo>
                      <a:pt x="1346200" y="406400"/>
                    </a:lnTo>
                    <a:lnTo>
                      <a:pt x="1358900" y="393700"/>
                    </a:lnTo>
                    <a:lnTo>
                      <a:pt x="1346200" y="406400"/>
                    </a:lnTo>
                    <a:lnTo>
                      <a:pt x="1346200" y="406400"/>
                    </a:lnTo>
                    <a:lnTo>
                      <a:pt x="1346200" y="419100"/>
                    </a:lnTo>
                    <a:lnTo>
                      <a:pt x="1358900" y="419100"/>
                    </a:lnTo>
                    <a:lnTo>
                      <a:pt x="1346200" y="431800"/>
                    </a:lnTo>
                    <a:lnTo>
                      <a:pt x="1358900" y="431800"/>
                    </a:lnTo>
                    <a:lnTo>
                      <a:pt x="1371600" y="431800"/>
                    </a:lnTo>
                    <a:lnTo>
                      <a:pt x="1384300" y="431800"/>
                    </a:lnTo>
                    <a:lnTo>
                      <a:pt x="1397000" y="431800"/>
                    </a:lnTo>
                    <a:lnTo>
                      <a:pt x="1422400" y="431800"/>
                    </a:lnTo>
                    <a:lnTo>
                      <a:pt x="14097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47800" y="431800"/>
                    </a:lnTo>
                    <a:lnTo>
                      <a:pt x="1422400" y="431800"/>
                    </a:lnTo>
                    <a:lnTo>
                      <a:pt x="1422400" y="4318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35100" y="419100"/>
                    </a:lnTo>
                    <a:lnTo>
                      <a:pt x="1447800" y="406400"/>
                    </a:lnTo>
                    <a:lnTo>
                      <a:pt x="1435100" y="406400"/>
                    </a:lnTo>
                    <a:lnTo>
                      <a:pt x="1435100" y="406400"/>
                    </a:lnTo>
                    <a:lnTo>
                      <a:pt x="1435100" y="393700"/>
                    </a:lnTo>
                    <a:lnTo>
                      <a:pt x="1447800" y="381000"/>
                    </a:lnTo>
                    <a:lnTo>
                      <a:pt x="1447800" y="368300"/>
                    </a:lnTo>
                    <a:lnTo>
                      <a:pt x="1447800" y="368300"/>
                    </a:lnTo>
                    <a:lnTo>
                      <a:pt x="1435100" y="368300"/>
                    </a:lnTo>
                    <a:lnTo>
                      <a:pt x="1460500" y="368300"/>
                    </a:lnTo>
                    <a:lnTo>
                      <a:pt x="1460500" y="355600"/>
                    </a:lnTo>
                    <a:lnTo>
                      <a:pt x="1473200" y="355600"/>
                    </a:lnTo>
                    <a:lnTo>
                      <a:pt x="1473200" y="355600"/>
                    </a:lnTo>
                    <a:lnTo>
                      <a:pt x="1485900" y="3683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73200" y="355600"/>
                    </a:lnTo>
                    <a:lnTo>
                      <a:pt x="1460500" y="355600"/>
                    </a:lnTo>
                    <a:lnTo>
                      <a:pt x="1485900" y="342900"/>
                    </a:lnTo>
                    <a:lnTo>
                      <a:pt x="1498600" y="342900"/>
                    </a:lnTo>
                    <a:lnTo>
                      <a:pt x="1498600" y="342900"/>
                    </a:lnTo>
                    <a:lnTo>
                      <a:pt x="1498600" y="330200"/>
                    </a:lnTo>
                    <a:lnTo>
                      <a:pt x="1485900" y="317500"/>
                    </a:lnTo>
                    <a:lnTo>
                      <a:pt x="1485900" y="317500"/>
                    </a:lnTo>
                    <a:lnTo>
                      <a:pt x="1473200" y="317500"/>
                    </a:lnTo>
                    <a:lnTo>
                      <a:pt x="1473200" y="317500"/>
                    </a:lnTo>
                    <a:lnTo>
                      <a:pt x="1485900" y="304800"/>
                    </a:lnTo>
                    <a:lnTo>
                      <a:pt x="14732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292100"/>
                    </a:lnTo>
                    <a:lnTo>
                      <a:pt x="1498600" y="279400"/>
                    </a:lnTo>
                    <a:lnTo>
                      <a:pt x="1511300" y="279400"/>
                    </a:lnTo>
                    <a:lnTo>
                      <a:pt x="1511300" y="266700"/>
                    </a:lnTo>
                    <a:lnTo>
                      <a:pt x="14986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54000"/>
                    </a:lnTo>
                    <a:lnTo>
                      <a:pt x="1473200" y="254000"/>
                    </a:lnTo>
                    <a:lnTo>
                      <a:pt x="1473200" y="266700"/>
                    </a:lnTo>
                    <a:lnTo>
                      <a:pt x="1460500" y="266700"/>
                    </a:lnTo>
                    <a:lnTo>
                      <a:pt x="1460500" y="254000"/>
                    </a:lnTo>
                    <a:lnTo>
                      <a:pt x="1473200" y="254000"/>
                    </a:lnTo>
                    <a:lnTo>
                      <a:pt x="1473200" y="254000"/>
                    </a:lnTo>
                    <a:lnTo>
                      <a:pt x="1485900" y="254000"/>
                    </a:lnTo>
                    <a:lnTo>
                      <a:pt x="1498600" y="254000"/>
                    </a:lnTo>
                    <a:lnTo>
                      <a:pt x="1511300" y="254000"/>
                    </a:lnTo>
                    <a:lnTo>
                      <a:pt x="1524000" y="254000"/>
                    </a:lnTo>
                    <a:lnTo>
                      <a:pt x="1536700" y="254000"/>
                    </a:lnTo>
                    <a:lnTo>
                      <a:pt x="15621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600200" y="228600"/>
                    </a:lnTo>
                    <a:lnTo>
                      <a:pt x="1612900" y="228600"/>
                    </a:lnTo>
                    <a:lnTo>
                      <a:pt x="1600200" y="228600"/>
                    </a:lnTo>
                    <a:lnTo>
                      <a:pt x="1587500" y="228600"/>
                    </a:lnTo>
                    <a:lnTo>
                      <a:pt x="1549400" y="228600"/>
                    </a:lnTo>
                    <a:lnTo>
                      <a:pt x="1549400" y="2286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190500"/>
                    </a:lnTo>
                    <a:lnTo>
                      <a:pt x="15113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498600" y="1905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60500" y="152400"/>
                    </a:lnTo>
                    <a:lnTo>
                      <a:pt x="1460500" y="152400"/>
                    </a:lnTo>
                    <a:lnTo>
                      <a:pt x="1460500" y="139700"/>
                    </a:lnTo>
                    <a:lnTo>
                      <a:pt x="1435100" y="139700"/>
                    </a:lnTo>
                    <a:lnTo>
                      <a:pt x="1435100" y="139700"/>
                    </a:lnTo>
                    <a:lnTo>
                      <a:pt x="1409700" y="139700"/>
                    </a:lnTo>
                    <a:lnTo>
                      <a:pt x="1422400" y="139700"/>
                    </a:lnTo>
                    <a:lnTo>
                      <a:pt x="1397000" y="139700"/>
                    </a:lnTo>
                    <a:lnTo>
                      <a:pt x="1397000" y="127000"/>
                    </a:lnTo>
                    <a:lnTo>
                      <a:pt x="1371600" y="114300"/>
                    </a:lnTo>
                    <a:lnTo>
                      <a:pt x="1371600" y="127000"/>
                    </a:lnTo>
                    <a:lnTo>
                      <a:pt x="1371600" y="127000"/>
                    </a:lnTo>
                    <a:lnTo>
                      <a:pt x="1358900" y="114300"/>
                    </a:lnTo>
                    <a:lnTo>
                      <a:pt x="1346200" y="114300"/>
                    </a:lnTo>
                    <a:lnTo>
                      <a:pt x="1346200" y="114300"/>
                    </a:lnTo>
                    <a:lnTo>
                      <a:pt x="1320800" y="114300"/>
                    </a:lnTo>
                    <a:lnTo>
                      <a:pt x="1320800" y="114300"/>
                    </a:lnTo>
                    <a:lnTo>
                      <a:pt x="1295400" y="1016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82700" y="114300"/>
                    </a:lnTo>
                    <a:lnTo>
                      <a:pt x="1270000" y="101600"/>
                    </a:lnTo>
                    <a:lnTo>
                      <a:pt x="1282700" y="101600"/>
                    </a:lnTo>
                    <a:lnTo>
                      <a:pt x="1295400" y="101600"/>
                    </a:lnTo>
                    <a:lnTo>
                      <a:pt x="1282700" y="88900"/>
                    </a:lnTo>
                    <a:lnTo>
                      <a:pt x="1282700" y="88900"/>
                    </a:lnTo>
                    <a:lnTo>
                      <a:pt x="1270000" y="88900"/>
                    </a:lnTo>
                    <a:lnTo>
                      <a:pt x="1270000" y="88900"/>
                    </a:lnTo>
                    <a:lnTo>
                      <a:pt x="1257300" y="76200"/>
                    </a:lnTo>
                    <a:lnTo>
                      <a:pt x="1257300" y="88900"/>
                    </a:lnTo>
                    <a:lnTo>
                      <a:pt x="1231900" y="889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19200" y="76200"/>
                    </a:lnTo>
                    <a:lnTo>
                      <a:pt x="1231900" y="76200"/>
                    </a:lnTo>
                    <a:lnTo>
                      <a:pt x="1219200" y="76200"/>
                    </a:lnTo>
                    <a:lnTo>
                      <a:pt x="1219200" y="63500"/>
                    </a:lnTo>
                    <a:lnTo>
                      <a:pt x="1219200" y="63500"/>
                    </a:lnTo>
                    <a:lnTo>
                      <a:pt x="1219200" y="76200"/>
                    </a:lnTo>
                    <a:lnTo>
                      <a:pt x="1206500" y="76200"/>
                    </a:lnTo>
                    <a:lnTo>
                      <a:pt x="1193800" y="63500"/>
                    </a:lnTo>
                    <a:lnTo>
                      <a:pt x="1181100" y="63500"/>
                    </a:lnTo>
                    <a:lnTo>
                      <a:pt x="1181100" y="63500"/>
                    </a:lnTo>
                    <a:lnTo>
                      <a:pt x="1168400" y="63500"/>
                    </a:lnTo>
                    <a:lnTo>
                      <a:pt x="1143000" y="76200"/>
                    </a:lnTo>
                    <a:lnTo>
                      <a:pt x="1130300" y="76200"/>
                    </a:lnTo>
                    <a:lnTo>
                      <a:pt x="1130300" y="88900"/>
                    </a:lnTo>
                    <a:lnTo>
                      <a:pt x="1117600" y="88900"/>
                    </a:lnTo>
                    <a:lnTo>
                      <a:pt x="1028700" y="76200"/>
                    </a:lnTo>
                    <a:lnTo>
                      <a:pt x="1016000" y="76200"/>
                    </a:lnTo>
                    <a:lnTo>
                      <a:pt x="965200" y="63500"/>
                    </a:lnTo>
                    <a:lnTo>
                      <a:pt x="965200" y="63500"/>
                    </a:lnTo>
                    <a:lnTo>
                      <a:pt x="952500" y="63500"/>
                    </a:lnTo>
                    <a:lnTo>
                      <a:pt x="939800" y="635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27100" y="50800"/>
                    </a:lnTo>
                    <a:lnTo>
                      <a:pt x="901700" y="50800"/>
                    </a:lnTo>
                    <a:lnTo>
                      <a:pt x="901700" y="50800"/>
                    </a:lnTo>
                    <a:lnTo>
                      <a:pt x="889000" y="38100"/>
                    </a:lnTo>
                    <a:lnTo>
                      <a:pt x="876300" y="25400"/>
                    </a:lnTo>
                    <a:lnTo>
                      <a:pt x="863600" y="25400"/>
                    </a:lnTo>
                    <a:lnTo>
                      <a:pt x="863600" y="25400"/>
                    </a:lnTo>
                    <a:lnTo>
                      <a:pt x="825500" y="25400"/>
                    </a:lnTo>
                    <a:lnTo>
                      <a:pt x="812800" y="25400"/>
                    </a:lnTo>
                    <a:lnTo>
                      <a:pt x="825500" y="38100"/>
                    </a:lnTo>
                    <a:lnTo>
                      <a:pt x="800100" y="25400"/>
                    </a:lnTo>
                    <a:lnTo>
                      <a:pt x="800100" y="25400"/>
                    </a:lnTo>
                    <a:lnTo>
                      <a:pt x="774700" y="25400"/>
                    </a:lnTo>
                    <a:lnTo>
                      <a:pt x="774700" y="25400"/>
                    </a:lnTo>
                    <a:lnTo>
                      <a:pt x="749300" y="25400"/>
                    </a:lnTo>
                    <a:lnTo>
                      <a:pt x="736600" y="38100"/>
                    </a:lnTo>
                    <a:lnTo>
                      <a:pt x="736600" y="25400"/>
                    </a:lnTo>
                    <a:lnTo>
                      <a:pt x="723900" y="25400"/>
                    </a:lnTo>
                    <a:lnTo>
                      <a:pt x="736600" y="12700"/>
                    </a:lnTo>
                    <a:lnTo>
                      <a:pt x="736600" y="12700"/>
                    </a:lnTo>
                    <a:lnTo>
                      <a:pt x="723900" y="12700"/>
                    </a:lnTo>
                    <a:lnTo>
                      <a:pt x="711200" y="0"/>
                    </a:lnTo>
                    <a:lnTo>
                      <a:pt x="685800" y="0"/>
                    </a:lnTo>
                    <a:lnTo>
                      <a:pt x="685800" y="0"/>
                    </a:lnTo>
                    <a:lnTo>
                      <a:pt x="660400" y="0"/>
                    </a:lnTo>
                    <a:lnTo>
                      <a:pt x="647700" y="12700"/>
                    </a:lnTo>
                    <a:lnTo>
                      <a:pt x="635000" y="0"/>
                    </a:lnTo>
                    <a:lnTo>
                      <a:pt x="635000" y="0"/>
                    </a:lnTo>
                    <a:lnTo>
                      <a:pt x="622300" y="0"/>
                    </a:lnTo>
                    <a:lnTo>
                      <a:pt x="609600" y="0"/>
                    </a:lnTo>
                    <a:lnTo>
                      <a:pt x="6096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71500" y="12700"/>
                    </a:lnTo>
                    <a:lnTo>
                      <a:pt x="571500" y="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46100" y="12700"/>
                    </a:lnTo>
                    <a:lnTo>
                      <a:pt x="533400" y="12700"/>
                    </a:lnTo>
                    <a:lnTo>
                      <a:pt x="520700" y="0"/>
                    </a:lnTo>
                    <a:lnTo>
                      <a:pt x="5080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82600" y="25400"/>
                    </a:lnTo>
                    <a:lnTo>
                      <a:pt x="495300" y="25400"/>
                    </a:lnTo>
                    <a:lnTo>
                      <a:pt x="508000" y="25400"/>
                    </a:lnTo>
                    <a:lnTo>
                      <a:pt x="520700" y="38100"/>
                    </a:lnTo>
                    <a:lnTo>
                      <a:pt x="508000" y="254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69900" y="50800"/>
                    </a:lnTo>
                    <a:lnTo>
                      <a:pt x="457200" y="50800"/>
                    </a:lnTo>
                    <a:lnTo>
                      <a:pt x="444500" y="63500"/>
                    </a:lnTo>
                    <a:lnTo>
                      <a:pt x="419100" y="50800"/>
                    </a:lnTo>
                    <a:lnTo>
                      <a:pt x="419100" y="50800"/>
                    </a:lnTo>
                    <a:lnTo>
                      <a:pt x="393700" y="63500"/>
                    </a:lnTo>
                    <a:lnTo>
                      <a:pt x="393700" y="63500"/>
                    </a:lnTo>
                    <a:lnTo>
                      <a:pt x="381000" y="76200"/>
                    </a:lnTo>
                    <a:lnTo>
                      <a:pt x="381000" y="76200"/>
                    </a:lnTo>
                    <a:lnTo>
                      <a:pt x="381000" y="88900"/>
                    </a:lnTo>
                    <a:lnTo>
                      <a:pt x="381000" y="88900"/>
                    </a:lnTo>
                    <a:lnTo>
                      <a:pt x="381000" y="101600"/>
                    </a:lnTo>
                    <a:lnTo>
                      <a:pt x="393700" y="114300"/>
                    </a:lnTo>
                    <a:lnTo>
                      <a:pt x="381000" y="127000"/>
                    </a:lnTo>
                    <a:lnTo>
                      <a:pt x="381000" y="1270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04800" y="127000"/>
                    </a:lnTo>
                    <a:lnTo>
                      <a:pt x="292100" y="127000"/>
                    </a:lnTo>
                    <a:lnTo>
                      <a:pt x="228600" y="127000"/>
                    </a:lnTo>
                    <a:lnTo>
                      <a:pt x="228600" y="114300"/>
                    </a:lnTo>
                    <a:lnTo>
                      <a:pt x="203200" y="101600"/>
                    </a:lnTo>
                    <a:lnTo>
                      <a:pt x="203200" y="114300"/>
                    </a:lnTo>
                    <a:lnTo>
                      <a:pt x="190500" y="101600"/>
                    </a:lnTo>
                    <a:lnTo>
                      <a:pt x="177800" y="101600"/>
                    </a:lnTo>
                    <a:lnTo>
                      <a:pt x="177800" y="114300"/>
                    </a:lnTo>
                    <a:lnTo>
                      <a:pt x="177800" y="114300"/>
                    </a:lnTo>
                    <a:lnTo>
                      <a:pt x="152400" y="127000"/>
                    </a:lnTo>
                    <a:lnTo>
                      <a:pt x="139700" y="127000"/>
                    </a:lnTo>
                    <a:lnTo>
                      <a:pt x="1397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14300" y="152400"/>
                    </a:lnTo>
                    <a:lnTo>
                      <a:pt x="101600" y="139700"/>
                    </a:lnTo>
                    <a:lnTo>
                      <a:pt x="76200" y="152400"/>
                    </a:lnTo>
                    <a:lnTo>
                      <a:pt x="50800" y="152400"/>
                    </a:lnTo>
                    <a:lnTo>
                      <a:pt x="50800" y="139700"/>
                    </a:lnTo>
                    <a:lnTo>
                      <a:pt x="38100" y="139700"/>
                    </a:lnTo>
                    <a:lnTo>
                      <a:pt x="38100" y="139700"/>
                    </a:lnTo>
                    <a:lnTo>
                      <a:pt x="25400" y="139700"/>
                    </a:lnTo>
                    <a:lnTo>
                      <a:pt x="0" y="139700"/>
                    </a:lnTo>
                    <a:lnTo>
                      <a:pt x="12700" y="139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</p:grpSp>
        <p:grpSp>
          <p:nvGrpSpPr>
            <p:cNvPr id="4" name="0418"/>
            <p:cNvGrpSpPr/>
            <p:nvPr/>
          </p:nvGrpSpPr>
          <p:grpSpPr>
            <a:xfrm>
              <a:off x="2874475" y="3199331"/>
              <a:ext cx="1902535" cy="841945"/>
              <a:chOff x="2874470" y="3199336"/>
              <a:chExt cx="4673601" cy="2311401"/>
            </a:xfrm>
            <a:grpFill/>
          </p:grpSpPr>
          <p:sp>
            <p:nvSpPr>
              <p:cNvPr id="60" name="Dowolny kształt 59"/>
              <p:cNvSpPr/>
              <p:nvPr/>
            </p:nvSpPr>
            <p:spPr>
              <a:xfrm>
                <a:off x="5757370" y="333903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12700" y="38100"/>
                    </a:lnTo>
                    <a:lnTo>
                      <a:pt x="127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38100" y="25400"/>
                    </a:lnTo>
                    <a:lnTo>
                      <a:pt x="50800" y="25400"/>
                    </a:lnTo>
                    <a:lnTo>
                      <a:pt x="76200" y="25400"/>
                    </a:lnTo>
                    <a:lnTo>
                      <a:pt x="76200" y="12700"/>
                    </a:lnTo>
                    <a:lnTo>
                      <a:pt x="88900" y="12700"/>
                    </a:lnTo>
                    <a:lnTo>
                      <a:pt x="127000" y="25400"/>
                    </a:lnTo>
                    <a:lnTo>
                      <a:pt x="1270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90500" y="12700"/>
                    </a:lnTo>
                    <a:lnTo>
                      <a:pt x="190500" y="0"/>
                    </a:lnTo>
                    <a:lnTo>
                      <a:pt x="2159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41300" y="12700"/>
                    </a:lnTo>
                    <a:lnTo>
                      <a:pt x="254000" y="25400"/>
                    </a:lnTo>
                    <a:lnTo>
                      <a:pt x="266700" y="25400"/>
                    </a:lnTo>
                    <a:lnTo>
                      <a:pt x="254000" y="50800"/>
                    </a:lnTo>
                    <a:lnTo>
                      <a:pt x="266700" y="50800"/>
                    </a:lnTo>
                    <a:lnTo>
                      <a:pt x="266700" y="63500"/>
                    </a:lnTo>
                    <a:lnTo>
                      <a:pt x="254000" y="635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41300" y="76200"/>
                    </a:lnTo>
                    <a:lnTo>
                      <a:pt x="241300" y="88900"/>
                    </a:lnTo>
                    <a:lnTo>
                      <a:pt x="215900" y="88900"/>
                    </a:lnTo>
                    <a:lnTo>
                      <a:pt x="2159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152400" y="114300"/>
                    </a:lnTo>
                    <a:lnTo>
                      <a:pt x="127000" y="1143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01600" y="101600"/>
                    </a:lnTo>
                    <a:lnTo>
                      <a:pt x="101600" y="889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76200" y="76200"/>
                    </a:lnTo>
                    <a:lnTo>
                      <a:pt x="76200" y="88900"/>
                    </a:lnTo>
                    <a:lnTo>
                      <a:pt x="635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25400" y="76200"/>
                    </a:lnTo>
                    <a:lnTo>
                      <a:pt x="38100" y="635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0" y="50800"/>
                    </a:lnTo>
                    <a:lnTo>
                      <a:pt x="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  <p:sp>
            <p:nvSpPr>
              <p:cNvPr id="61" name="Dowolny kształt 60"/>
              <p:cNvSpPr/>
              <p:nvPr/>
            </p:nvSpPr>
            <p:spPr>
              <a:xfrm>
                <a:off x="5427170" y="3491436"/>
                <a:ext cx="990601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990601" h="495301">
                    <a:moveTo>
                      <a:pt x="12700" y="114300"/>
                    </a:moveTo>
                    <a:lnTo>
                      <a:pt x="25400" y="114300"/>
                    </a:lnTo>
                    <a:lnTo>
                      <a:pt x="50800" y="101600"/>
                    </a:lnTo>
                    <a:lnTo>
                      <a:pt x="50800" y="101600"/>
                    </a:lnTo>
                    <a:lnTo>
                      <a:pt x="635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88900" y="101600"/>
                    </a:lnTo>
                    <a:lnTo>
                      <a:pt x="88900" y="101600"/>
                    </a:lnTo>
                    <a:lnTo>
                      <a:pt x="101600" y="101600"/>
                    </a:lnTo>
                    <a:lnTo>
                      <a:pt x="101600" y="114300"/>
                    </a:lnTo>
                    <a:lnTo>
                      <a:pt x="101600" y="114300"/>
                    </a:lnTo>
                    <a:lnTo>
                      <a:pt x="101600" y="127000"/>
                    </a:lnTo>
                    <a:lnTo>
                      <a:pt x="88900" y="127000"/>
                    </a:lnTo>
                    <a:lnTo>
                      <a:pt x="127000" y="127000"/>
                    </a:lnTo>
                    <a:lnTo>
                      <a:pt x="114300" y="127000"/>
                    </a:lnTo>
                    <a:lnTo>
                      <a:pt x="114300" y="127000"/>
                    </a:lnTo>
                    <a:lnTo>
                      <a:pt x="1143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65100"/>
                    </a:lnTo>
                    <a:lnTo>
                      <a:pt x="139700" y="165100"/>
                    </a:lnTo>
                    <a:lnTo>
                      <a:pt x="139700" y="152400"/>
                    </a:lnTo>
                    <a:lnTo>
                      <a:pt x="165100" y="139700"/>
                    </a:lnTo>
                    <a:lnTo>
                      <a:pt x="165100" y="139700"/>
                    </a:lnTo>
                    <a:lnTo>
                      <a:pt x="152400" y="127000"/>
                    </a:lnTo>
                    <a:lnTo>
                      <a:pt x="152400" y="1270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01600"/>
                    </a:lnTo>
                    <a:lnTo>
                      <a:pt x="177800" y="101600"/>
                    </a:lnTo>
                    <a:lnTo>
                      <a:pt x="177800" y="88900"/>
                    </a:lnTo>
                    <a:lnTo>
                      <a:pt x="190500" y="88900"/>
                    </a:lnTo>
                    <a:lnTo>
                      <a:pt x="190500" y="88900"/>
                    </a:lnTo>
                    <a:lnTo>
                      <a:pt x="177800" y="88900"/>
                    </a:lnTo>
                    <a:lnTo>
                      <a:pt x="177800" y="76200"/>
                    </a:lnTo>
                    <a:lnTo>
                      <a:pt x="190500" y="76200"/>
                    </a:lnTo>
                    <a:lnTo>
                      <a:pt x="203200" y="76200"/>
                    </a:lnTo>
                    <a:lnTo>
                      <a:pt x="215900" y="88900"/>
                    </a:lnTo>
                    <a:lnTo>
                      <a:pt x="215900" y="88900"/>
                    </a:lnTo>
                    <a:lnTo>
                      <a:pt x="228600" y="88900"/>
                    </a:lnTo>
                    <a:lnTo>
                      <a:pt x="228600" y="88900"/>
                    </a:lnTo>
                    <a:lnTo>
                      <a:pt x="241300" y="88900"/>
                    </a:lnTo>
                    <a:lnTo>
                      <a:pt x="254000" y="88900"/>
                    </a:lnTo>
                    <a:lnTo>
                      <a:pt x="266700" y="88900"/>
                    </a:lnTo>
                    <a:lnTo>
                      <a:pt x="292100" y="76200"/>
                    </a:lnTo>
                    <a:lnTo>
                      <a:pt x="292100" y="76200"/>
                    </a:lnTo>
                    <a:lnTo>
                      <a:pt x="292100" y="63500"/>
                    </a:lnTo>
                    <a:lnTo>
                      <a:pt x="317500" y="76200"/>
                    </a:lnTo>
                    <a:lnTo>
                      <a:pt x="330200" y="76200"/>
                    </a:lnTo>
                    <a:lnTo>
                      <a:pt x="330200" y="76200"/>
                    </a:lnTo>
                    <a:lnTo>
                      <a:pt x="330200" y="63500"/>
                    </a:lnTo>
                    <a:lnTo>
                      <a:pt x="342900" y="63500"/>
                    </a:lnTo>
                    <a:lnTo>
                      <a:pt x="355600" y="50800"/>
                    </a:lnTo>
                    <a:lnTo>
                      <a:pt x="419100" y="63500"/>
                    </a:lnTo>
                    <a:lnTo>
                      <a:pt x="419100" y="76200"/>
                    </a:lnTo>
                    <a:lnTo>
                      <a:pt x="431800" y="63500"/>
                    </a:lnTo>
                    <a:lnTo>
                      <a:pt x="457200" y="63500"/>
                    </a:lnTo>
                    <a:lnTo>
                      <a:pt x="469900" y="76200"/>
                    </a:lnTo>
                    <a:lnTo>
                      <a:pt x="482600" y="76200"/>
                    </a:lnTo>
                    <a:lnTo>
                      <a:pt x="469900" y="76200"/>
                    </a:lnTo>
                    <a:lnTo>
                      <a:pt x="495300" y="88900"/>
                    </a:lnTo>
                    <a:lnTo>
                      <a:pt x="482600" y="88900"/>
                    </a:lnTo>
                    <a:lnTo>
                      <a:pt x="495300" y="88900"/>
                    </a:lnTo>
                    <a:lnTo>
                      <a:pt x="520700" y="76200"/>
                    </a:lnTo>
                    <a:lnTo>
                      <a:pt x="520700" y="76200"/>
                    </a:lnTo>
                    <a:lnTo>
                      <a:pt x="533400" y="76200"/>
                    </a:lnTo>
                    <a:lnTo>
                      <a:pt x="546100" y="50800"/>
                    </a:lnTo>
                    <a:lnTo>
                      <a:pt x="546100" y="50800"/>
                    </a:lnTo>
                    <a:lnTo>
                      <a:pt x="546100" y="38100"/>
                    </a:lnTo>
                    <a:lnTo>
                      <a:pt x="546100" y="38100"/>
                    </a:lnTo>
                    <a:lnTo>
                      <a:pt x="558800" y="25400"/>
                    </a:lnTo>
                    <a:lnTo>
                      <a:pt x="571500" y="25400"/>
                    </a:lnTo>
                    <a:lnTo>
                      <a:pt x="584200" y="25400"/>
                    </a:lnTo>
                    <a:lnTo>
                      <a:pt x="584200" y="25400"/>
                    </a:lnTo>
                    <a:lnTo>
                      <a:pt x="571500" y="12700"/>
                    </a:lnTo>
                    <a:lnTo>
                      <a:pt x="558800" y="12700"/>
                    </a:lnTo>
                    <a:lnTo>
                      <a:pt x="546100" y="25400"/>
                    </a:lnTo>
                    <a:lnTo>
                      <a:pt x="533400" y="25400"/>
                    </a:lnTo>
                    <a:lnTo>
                      <a:pt x="533400" y="25400"/>
                    </a:lnTo>
                    <a:lnTo>
                      <a:pt x="508000" y="38100"/>
                    </a:lnTo>
                    <a:lnTo>
                      <a:pt x="533400" y="25400"/>
                    </a:lnTo>
                    <a:lnTo>
                      <a:pt x="533400" y="12700"/>
                    </a:lnTo>
                    <a:lnTo>
                      <a:pt x="546100" y="25400"/>
                    </a:lnTo>
                    <a:lnTo>
                      <a:pt x="546100" y="2540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84200" y="0"/>
                    </a:lnTo>
                    <a:lnTo>
                      <a:pt x="647700" y="12700"/>
                    </a:lnTo>
                    <a:lnTo>
                      <a:pt x="647700" y="25400"/>
                    </a:lnTo>
                    <a:lnTo>
                      <a:pt x="635000" y="25400"/>
                    </a:lnTo>
                    <a:lnTo>
                      <a:pt x="635000" y="25400"/>
                    </a:lnTo>
                    <a:lnTo>
                      <a:pt x="6350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50800"/>
                    </a:lnTo>
                    <a:lnTo>
                      <a:pt x="622300" y="38100"/>
                    </a:lnTo>
                    <a:lnTo>
                      <a:pt x="635000" y="38100"/>
                    </a:lnTo>
                    <a:lnTo>
                      <a:pt x="635000" y="50800"/>
                    </a:lnTo>
                    <a:lnTo>
                      <a:pt x="647700" y="50800"/>
                    </a:lnTo>
                    <a:lnTo>
                      <a:pt x="635000" y="63500"/>
                    </a:lnTo>
                    <a:lnTo>
                      <a:pt x="660400" y="63500"/>
                    </a:lnTo>
                    <a:lnTo>
                      <a:pt x="673100" y="50800"/>
                    </a:lnTo>
                    <a:lnTo>
                      <a:pt x="685800" y="50800"/>
                    </a:lnTo>
                    <a:lnTo>
                      <a:pt x="673100" y="63500"/>
                    </a:lnTo>
                    <a:lnTo>
                      <a:pt x="698500" y="76200"/>
                    </a:lnTo>
                    <a:lnTo>
                      <a:pt x="711200" y="63500"/>
                    </a:lnTo>
                    <a:lnTo>
                      <a:pt x="723900" y="63500"/>
                    </a:lnTo>
                    <a:lnTo>
                      <a:pt x="711200" y="76200"/>
                    </a:lnTo>
                    <a:lnTo>
                      <a:pt x="723900" y="76200"/>
                    </a:lnTo>
                    <a:lnTo>
                      <a:pt x="736600" y="76200"/>
                    </a:lnTo>
                    <a:lnTo>
                      <a:pt x="736600" y="88900"/>
                    </a:lnTo>
                    <a:lnTo>
                      <a:pt x="812800" y="101600"/>
                    </a:lnTo>
                    <a:lnTo>
                      <a:pt x="812800" y="88900"/>
                    </a:lnTo>
                    <a:lnTo>
                      <a:pt x="825500" y="88900"/>
                    </a:lnTo>
                    <a:lnTo>
                      <a:pt x="838200" y="88900"/>
                    </a:lnTo>
                    <a:lnTo>
                      <a:pt x="838200" y="88900"/>
                    </a:lnTo>
                    <a:lnTo>
                      <a:pt x="850900" y="101600"/>
                    </a:lnTo>
                    <a:lnTo>
                      <a:pt x="850900" y="114300"/>
                    </a:lnTo>
                    <a:lnTo>
                      <a:pt x="876300" y="114300"/>
                    </a:lnTo>
                    <a:lnTo>
                      <a:pt x="850900" y="139700"/>
                    </a:lnTo>
                    <a:lnTo>
                      <a:pt x="863600" y="152400"/>
                    </a:lnTo>
                    <a:lnTo>
                      <a:pt x="876300" y="165100"/>
                    </a:lnTo>
                    <a:lnTo>
                      <a:pt x="889000" y="165100"/>
                    </a:lnTo>
                    <a:lnTo>
                      <a:pt x="889000" y="165100"/>
                    </a:lnTo>
                    <a:lnTo>
                      <a:pt x="901700" y="165100"/>
                    </a:lnTo>
                    <a:lnTo>
                      <a:pt x="901700" y="165100"/>
                    </a:lnTo>
                    <a:lnTo>
                      <a:pt x="927100" y="1651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39800" y="190500"/>
                    </a:lnTo>
                    <a:lnTo>
                      <a:pt x="952500" y="177800"/>
                    </a:lnTo>
                    <a:lnTo>
                      <a:pt x="952500" y="177800"/>
                    </a:lnTo>
                    <a:lnTo>
                      <a:pt x="952500" y="190500"/>
                    </a:lnTo>
                    <a:lnTo>
                      <a:pt x="9779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203200"/>
                    </a:lnTo>
                    <a:lnTo>
                      <a:pt x="977900" y="203200"/>
                    </a:lnTo>
                    <a:lnTo>
                      <a:pt x="965200" y="241300"/>
                    </a:lnTo>
                    <a:lnTo>
                      <a:pt x="939800" y="241300"/>
                    </a:lnTo>
                    <a:lnTo>
                      <a:pt x="939800" y="254000"/>
                    </a:lnTo>
                    <a:lnTo>
                      <a:pt x="927100" y="241300"/>
                    </a:lnTo>
                    <a:lnTo>
                      <a:pt x="927100" y="241300"/>
                    </a:lnTo>
                    <a:lnTo>
                      <a:pt x="901700" y="254000"/>
                    </a:lnTo>
                    <a:lnTo>
                      <a:pt x="914400" y="254000"/>
                    </a:lnTo>
                    <a:lnTo>
                      <a:pt x="927100" y="266700"/>
                    </a:lnTo>
                    <a:lnTo>
                      <a:pt x="939800" y="266700"/>
                    </a:lnTo>
                    <a:lnTo>
                      <a:pt x="939800" y="2794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92100"/>
                    </a:lnTo>
                    <a:lnTo>
                      <a:pt x="939800" y="292100"/>
                    </a:lnTo>
                    <a:lnTo>
                      <a:pt x="965200" y="304800"/>
                    </a:lnTo>
                    <a:lnTo>
                      <a:pt x="952500" y="304800"/>
                    </a:lnTo>
                    <a:lnTo>
                      <a:pt x="939800" y="317500"/>
                    </a:lnTo>
                    <a:lnTo>
                      <a:pt x="927100" y="317500"/>
                    </a:lnTo>
                    <a:lnTo>
                      <a:pt x="9271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8890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14400" y="342900"/>
                    </a:lnTo>
                    <a:lnTo>
                      <a:pt x="914400" y="355600"/>
                    </a:lnTo>
                    <a:lnTo>
                      <a:pt x="901700" y="342900"/>
                    </a:lnTo>
                    <a:lnTo>
                      <a:pt x="914400" y="355600"/>
                    </a:lnTo>
                    <a:lnTo>
                      <a:pt x="901700" y="368300"/>
                    </a:lnTo>
                    <a:lnTo>
                      <a:pt x="901700" y="368300"/>
                    </a:lnTo>
                    <a:lnTo>
                      <a:pt x="9144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81000"/>
                    </a:lnTo>
                    <a:lnTo>
                      <a:pt x="927100" y="381000"/>
                    </a:lnTo>
                    <a:lnTo>
                      <a:pt x="914400" y="381000"/>
                    </a:lnTo>
                    <a:lnTo>
                      <a:pt x="9271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65200" y="393700"/>
                    </a:lnTo>
                    <a:lnTo>
                      <a:pt x="965200" y="406400"/>
                    </a:lnTo>
                    <a:lnTo>
                      <a:pt x="965200" y="406400"/>
                    </a:lnTo>
                    <a:lnTo>
                      <a:pt x="952500" y="406400"/>
                    </a:lnTo>
                    <a:lnTo>
                      <a:pt x="952500" y="4064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31800"/>
                    </a:lnTo>
                    <a:lnTo>
                      <a:pt x="927100" y="431800"/>
                    </a:lnTo>
                    <a:lnTo>
                      <a:pt x="901700" y="431800"/>
                    </a:lnTo>
                    <a:lnTo>
                      <a:pt x="901700" y="444500"/>
                    </a:lnTo>
                    <a:lnTo>
                      <a:pt x="914400" y="444500"/>
                    </a:lnTo>
                    <a:lnTo>
                      <a:pt x="914400" y="444500"/>
                    </a:lnTo>
                    <a:lnTo>
                      <a:pt x="914400" y="457200"/>
                    </a:lnTo>
                    <a:lnTo>
                      <a:pt x="914400" y="469900"/>
                    </a:lnTo>
                    <a:lnTo>
                      <a:pt x="914400" y="469900"/>
                    </a:lnTo>
                    <a:lnTo>
                      <a:pt x="901700" y="469900"/>
                    </a:lnTo>
                    <a:lnTo>
                      <a:pt x="889000" y="482600"/>
                    </a:lnTo>
                    <a:lnTo>
                      <a:pt x="889000" y="495300"/>
                    </a:lnTo>
                    <a:lnTo>
                      <a:pt x="889000" y="495300"/>
                    </a:lnTo>
                    <a:lnTo>
                      <a:pt x="876300" y="495300"/>
                    </a:lnTo>
                    <a:lnTo>
                      <a:pt x="863600" y="495300"/>
                    </a:lnTo>
                    <a:lnTo>
                      <a:pt x="863600" y="4953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25500" y="482600"/>
                    </a:lnTo>
                    <a:lnTo>
                      <a:pt x="838200" y="469900"/>
                    </a:lnTo>
                    <a:lnTo>
                      <a:pt x="850900" y="469900"/>
                    </a:lnTo>
                    <a:lnTo>
                      <a:pt x="838200" y="469900"/>
                    </a:lnTo>
                    <a:lnTo>
                      <a:pt x="838200" y="457200"/>
                    </a:lnTo>
                    <a:lnTo>
                      <a:pt x="838200" y="444500"/>
                    </a:lnTo>
                    <a:lnTo>
                      <a:pt x="825500" y="444500"/>
                    </a:lnTo>
                    <a:lnTo>
                      <a:pt x="825500" y="444500"/>
                    </a:lnTo>
                    <a:lnTo>
                      <a:pt x="812800" y="444500"/>
                    </a:lnTo>
                    <a:lnTo>
                      <a:pt x="812800" y="444500"/>
                    </a:lnTo>
                    <a:lnTo>
                      <a:pt x="787400" y="444500"/>
                    </a:lnTo>
                    <a:lnTo>
                      <a:pt x="787400" y="457200"/>
                    </a:lnTo>
                    <a:lnTo>
                      <a:pt x="787400" y="431800"/>
                    </a:lnTo>
                    <a:lnTo>
                      <a:pt x="7874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620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87400" y="444500"/>
                    </a:lnTo>
                    <a:lnTo>
                      <a:pt x="774700" y="444500"/>
                    </a:lnTo>
                    <a:lnTo>
                      <a:pt x="749300" y="444500"/>
                    </a:lnTo>
                    <a:lnTo>
                      <a:pt x="736600" y="444500"/>
                    </a:lnTo>
                    <a:lnTo>
                      <a:pt x="711200" y="444500"/>
                    </a:lnTo>
                    <a:lnTo>
                      <a:pt x="698500" y="444500"/>
                    </a:lnTo>
                    <a:lnTo>
                      <a:pt x="635000" y="431800"/>
                    </a:lnTo>
                    <a:lnTo>
                      <a:pt x="635000" y="419100"/>
                    </a:lnTo>
                    <a:lnTo>
                      <a:pt x="482600" y="393700"/>
                    </a:lnTo>
                    <a:lnTo>
                      <a:pt x="482600" y="393700"/>
                    </a:lnTo>
                    <a:lnTo>
                      <a:pt x="469900" y="393700"/>
                    </a:lnTo>
                    <a:lnTo>
                      <a:pt x="469900" y="393700"/>
                    </a:lnTo>
                    <a:lnTo>
                      <a:pt x="457200" y="393700"/>
                    </a:lnTo>
                    <a:lnTo>
                      <a:pt x="457200" y="381000"/>
                    </a:lnTo>
                    <a:lnTo>
                      <a:pt x="444500" y="3810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06400" y="355600"/>
                    </a:lnTo>
                    <a:lnTo>
                      <a:pt x="406400" y="355600"/>
                    </a:lnTo>
                    <a:lnTo>
                      <a:pt x="393700" y="3556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93700" y="342900"/>
                    </a:lnTo>
                    <a:lnTo>
                      <a:pt x="381000" y="342900"/>
                    </a:lnTo>
                    <a:lnTo>
                      <a:pt x="381000" y="330200"/>
                    </a:lnTo>
                    <a:lnTo>
                      <a:pt x="368300" y="330200"/>
                    </a:lnTo>
                    <a:lnTo>
                      <a:pt x="368300" y="330200"/>
                    </a:lnTo>
                    <a:lnTo>
                      <a:pt x="342900" y="330200"/>
                    </a:lnTo>
                    <a:lnTo>
                      <a:pt x="342900" y="330200"/>
                    </a:lnTo>
                    <a:lnTo>
                      <a:pt x="330200" y="330200"/>
                    </a:lnTo>
                    <a:lnTo>
                      <a:pt x="330200" y="304800"/>
                    </a:lnTo>
                    <a:lnTo>
                      <a:pt x="317500" y="304800"/>
                    </a:lnTo>
                    <a:lnTo>
                      <a:pt x="304800" y="304800"/>
                    </a:lnTo>
                    <a:lnTo>
                      <a:pt x="279400" y="304800"/>
                    </a:lnTo>
                    <a:lnTo>
                      <a:pt x="266700" y="304800"/>
                    </a:lnTo>
                    <a:lnTo>
                      <a:pt x="241300" y="304800"/>
                    </a:lnTo>
                    <a:lnTo>
                      <a:pt x="241300" y="292100"/>
                    </a:lnTo>
                    <a:lnTo>
                      <a:pt x="228600" y="279400"/>
                    </a:lnTo>
                    <a:lnTo>
                      <a:pt x="228600" y="292100"/>
                    </a:lnTo>
                    <a:lnTo>
                      <a:pt x="2159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77800" y="266700"/>
                    </a:lnTo>
                    <a:lnTo>
                      <a:pt x="177800" y="266700"/>
                    </a:lnTo>
                    <a:lnTo>
                      <a:pt x="165100" y="266700"/>
                    </a:lnTo>
                    <a:lnTo>
                      <a:pt x="177800" y="254000"/>
                    </a:lnTo>
                    <a:lnTo>
                      <a:pt x="152400" y="241300"/>
                    </a:lnTo>
                    <a:lnTo>
                      <a:pt x="139700" y="254000"/>
                    </a:lnTo>
                    <a:lnTo>
                      <a:pt x="127000" y="254000"/>
                    </a:lnTo>
                    <a:lnTo>
                      <a:pt x="114300" y="254000"/>
                    </a:lnTo>
                    <a:lnTo>
                      <a:pt x="114300" y="266700"/>
                    </a:lnTo>
                    <a:lnTo>
                      <a:pt x="101600" y="266700"/>
                    </a:lnTo>
                    <a:lnTo>
                      <a:pt x="101600" y="266700"/>
                    </a:lnTo>
                    <a:lnTo>
                      <a:pt x="50800" y="254000"/>
                    </a:lnTo>
                    <a:lnTo>
                      <a:pt x="50800" y="228600"/>
                    </a:lnTo>
                    <a:lnTo>
                      <a:pt x="25400" y="203200"/>
                    </a:lnTo>
                    <a:lnTo>
                      <a:pt x="38100" y="190500"/>
                    </a:lnTo>
                    <a:lnTo>
                      <a:pt x="38100" y="190500"/>
                    </a:lnTo>
                    <a:lnTo>
                      <a:pt x="25400" y="177800"/>
                    </a:lnTo>
                    <a:lnTo>
                      <a:pt x="25400" y="152400"/>
                    </a:lnTo>
                    <a:lnTo>
                      <a:pt x="25400" y="139700"/>
                    </a:lnTo>
                    <a:lnTo>
                      <a:pt x="0" y="114300"/>
                    </a:lnTo>
                    <a:lnTo>
                      <a:pt x="12700" y="1143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  <p:sp>
            <p:nvSpPr>
              <p:cNvPr id="62" name="Dowolny kształt 61"/>
              <p:cNvSpPr/>
              <p:nvPr/>
            </p:nvSpPr>
            <p:spPr>
              <a:xfrm>
                <a:off x="2874470" y="3199336"/>
                <a:ext cx="4673601" cy="2311401"/>
              </a:xfrm>
              <a:custGeom>
                <a:avLst/>
                <a:gdLst/>
                <a:ahLst/>
                <a:cxnLst/>
                <a:rect l="0" t="0" r="0" b="0"/>
                <a:pathLst>
                  <a:path w="4673601" h="2311401">
                    <a:moveTo>
                      <a:pt x="25400" y="1536700"/>
                    </a:moveTo>
                    <a:lnTo>
                      <a:pt x="25400" y="1524000"/>
                    </a:lnTo>
                    <a:lnTo>
                      <a:pt x="38100" y="1524000"/>
                    </a:lnTo>
                    <a:lnTo>
                      <a:pt x="38100" y="1511300"/>
                    </a:lnTo>
                    <a:lnTo>
                      <a:pt x="50800" y="1511300"/>
                    </a:lnTo>
                    <a:lnTo>
                      <a:pt x="63500" y="1511300"/>
                    </a:lnTo>
                    <a:lnTo>
                      <a:pt x="101600" y="1498600"/>
                    </a:lnTo>
                    <a:lnTo>
                      <a:pt x="127000" y="1498600"/>
                    </a:lnTo>
                    <a:lnTo>
                      <a:pt x="114300" y="1498600"/>
                    </a:lnTo>
                    <a:lnTo>
                      <a:pt x="127000" y="1498600"/>
                    </a:lnTo>
                    <a:lnTo>
                      <a:pt x="127000" y="1511300"/>
                    </a:lnTo>
                    <a:lnTo>
                      <a:pt x="152400" y="1524000"/>
                    </a:lnTo>
                    <a:lnTo>
                      <a:pt x="177800" y="1536700"/>
                    </a:lnTo>
                    <a:lnTo>
                      <a:pt x="203200" y="1536700"/>
                    </a:lnTo>
                    <a:lnTo>
                      <a:pt x="241300" y="1549400"/>
                    </a:lnTo>
                    <a:lnTo>
                      <a:pt x="254000" y="1549400"/>
                    </a:lnTo>
                    <a:lnTo>
                      <a:pt x="254000" y="1549400"/>
                    </a:lnTo>
                    <a:lnTo>
                      <a:pt x="254000" y="1536700"/>
                    </a:lnTo>
                    <a:lnTo>
                      <a:pt x="266700" y="1536700"/>
                    </a:lnTo>
                    <a:lnTo>
                      <a:pt x="279400" y="1536700"/>
                    </a:lnTo>
                    <a:lnTo>
                      <a:pt x="292100" y="1536700"/>
                    </a:lnTo>
                    <a:lnTo>
                      <a:pt x="292100" y="1524000"/>
                    </a:lnTo>
                    <a:lnTo>
                      <a:pt x="266700" y="1511300"/>
                    </a:lnTo>
                    <a:lnTo>
                      <a:pt x="279400" y="1498600"/>
                    </a:lnTo>
                    <a:lnTo>
                      <a:pt x="279400" y="1485900"/>
                    </a:lnTo>
                    <a:lnTo>
                      <a:pt x="266700" y="1473200"/>
                    </a:lnTo>
                    <a:lnTo>
                      <a:pt x="228600" y="1460500"/>
                    </a:lnTo>
                    <a:lnTo>
                      <a:pt x="215900" y="1460500"/>
                    </a:lnTo>
                    <a:lnTo>
                      <a:pt x="215900" y="1460500"/>
                    </a:lnTo>
                    <a:lnTo>
                      <a:pt x="190500" y="1460500"/>
                    </a:lnTo>
                    <a:lnTo>
                      <a:pt x="190500" y="1460500"/>
                    </a:lnTo>
                    <a:lnTo>
                      <a:pt x="203200" y="1447800"/>
                    </a:lnTo>
                    <a:lnTo>
                      <a:pt x="203200" y="1447800"/>
                    </a:lnTo>
                    <a:lnTo>
                      <a:pt x="215900" y="1422400"/>
                    </a:lnTo>
                    <a:lnTo>
                      <a:pt x="215900" y="1409700"/>
                    </a:lnTo>
                    <a:lnTo>
                      <a:pt x="228600" y="1397000"/>
                    </a:lnTo>
                    <a:lnTo>
                      <a:pt x="228600" y="1397000"/>
                    </a:lnTo>
                    <a:lnTo>
                      <a:pt x="228600" y="1384300"/>
                    </a:lnTo>
                    <a:lnTo>
                      <a:pt x="228600" y="1384300"/>
                    </a:lnTo>
                    <a:lnTo>
                      <a:pt x="215900" y="1384300"/>
                    </a:lnTo>
                    <a:lnTo>
                      <a:pt x="241300" y="1384300"/>
                    </a:lnTo>
                    <a:lnTo>
                      <a:pt x="266700" y="1384300"/>
                    </a:lnTo>
                    <a:lnTo>
                      <a:pt x="266700" y="1384300"/>
                    </a:lnTo>
                    <a:lnTo>
                      <a:pt x="279400" y="1384300"/>
                    </a:lnTo>
                    <a:lnTo>
                      <a:pt x="279400" y="1397000"/>
                    </a:lnTo>
                    <a:lnTo>
                      <a:pt x="279400" y="1397000"/>
                    </a:lnTo>
                    <a:lnTo>
                      <a:pt x="304800" y="1409700"/>
                    </a:lnTo>
                    <a:lnTo>
                      <a:pt x="304800" y="1409700"/>
                    </a:lnTo>
                    <a:lnTo>
                      <a:pt x="292100" y="1422400"/>
                    </a:lnTo>
                    <a:lnTo>
                      <a:pt x="342900" y="1422400"/>
                    </a:lnTo>
                    <a:lnTo>
                      <a:pt x="355600" y="1409700"/>
                    </a:lnTo>
                    <a:lnTo>
                      <a:pt x="355600" y="1409700"/>
                    </a:lnTo>
                    <a:lnTo>
                      <a:pt x="368300" y="1409700"/>
                    </a:lnTo>
                    <a:lnTo>
                      <a:pt x="368300" y="1422400"/>
                    </a:lnTo>
                    <a:lnTo>
                      <a:pt x="381000" y="1422400"/>
                    </a:lnTo>
                    <a:lnTo>
                      <a:pt x="393700" y="1422400"/>
                    </a:lnTo>
                    <a:lnTo>
                      <a:pt x="406400" y="1409700"/>
                    </a:lnTo>
                    <a:lnTo>
                      <a:pt x="406400" y="1409700"/>
                    </a:lnTo>
                    <a:lnTo>
                      <a:pt x="406400" y="1397000"/>
                    </a:lnTo>
                    <a:lnTo>
                      <a:pt x="419100" y="1384300"/>
                    </a:lnTo>
                    <a:lnTo>
                      <a:pt x="431800" y="1384300"/>
                    </a:lnTo>
                    <a:lnTo>
                      <a:pt x="444500" y="1358900"/>
                    </a:lnTo>
                    <a:lnTo>
                      <a:pt x="457200" y="1358900"/>
                    </a:lnTo>
                    <a:lnTo>
                      <a:pt x="457200" y="1346200"/>
                    </a:lnTo>
                    <a:lnTo>
                      <a:pt x="469900" y="1346200"/>
                    </a:lnTo>
                    <a:lnTo>
                      <a:pt x="469900" y="1333500"/>
                    </a:lnTo>
                    <a:lnTo>
                      <a:pt x="482600" y="1320800"/>
                    </a:lnTo>
                    <a:lnTo>
                      <a:pt x="495300" y="1308100"/>
                    </a:lnTo>
                    <a:lnTo>
                      <a:pt x="508000" y="1308100"/>
                    </a:lnTo>
                    <a:lnTo>
                      <a:pt x="520700" y="1295400"/>
                    </a:lnTo>
                    <a:lnTo>
                      <a:pt x="520700" y="1295400"/>
                    </a:lnTo>
                    <a:lnTo>
                      <a:pt x="533400" y="1270000"/>
                    </a:lnTo>
                    <a:lnTo>
                      <a:pt x="546100" y="1270000"/>
                    </a:lnTo>
                    <a:lnTo>
                      <a:pt x="546100" y="1257300"/>
                    </a:lnTo>
                    <a:lnTo>
                      <a:pt x="596900" y="1244600"/>
                    </a:lnTo>
                    <a:lnTo>
                      <a:pt x="596900" y="1231900"/>
                    </a:lnTo>
                    <a:lnTo>
                      <a:pt x="596900" y="1231900"/>
                    </a:lnTo>
                    <a:lnTo>
                      <a:pt x="584200" y="1231900"/>
                    </a:lnTo>
                    <a:lnTo>
                      <a:pt x="5715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46100" y="1231900"/>
                    </a:lnTo>
                    <a:lnTo>
                      <a:pt x="546100" y="1231900"/>
                    </a:lnTo>
                    <a:lnTo>
                      <a:pt x="533400" y="1231900"/>
                    </a:lnTo>
                    <a:lnTo>
                      <a:pt x="533400" y="1206500"/>
                    </a:lnTo>
                    <a:lnTo>
                      <a:pt x="546100" y="1206500"/>
                    </a:lnTo>
                    <a:lnTo>
                      <a:pt x="558800" y="12065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84200" y="1181100"/>
                    </a:lnTo>
                    <a:lnTo>
                      <a:pt x="596900" y="1168400"/>
                    </a:lnTo>
                    <a:lnTo>
                      <a:pt x="609600" y="11684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35000" y="1155700"/>
                    </a:lnTo>
                    <a:lnTo>
                      <a:pt x="635000" y="1143000"/>
                    </a:lnTo>
                    <a:lnTo>
                      <a:pt x="647700" y="11430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660400" y="1117600"/>
                    </a:lnTo>
                    <a:lnTo>
                      <a:pt x="660400" y="1117600"/>
                    </a:lnTo>
                    <a:lnTo>
                      <a:pt x="673100" y="1104900"/>
                    </a:lnTo>
                    <a:lnTo>
                      <a:pt x="660400" y="1092200"/>
                    </a:lnTo>
                    <a:lnTo>
                      <a:pt x="673100" y="1079500"/>
                    </a:lnTo>
                    <a:lnTo>
                      <a:pt x="685800" y="1079500"/>
                    </a:lnTo>
                    <a:lnTo>
                      <a:pt x="685800" y="1066800"/>
                    </a:lnTo>
                    <a:lnTo>
                      <a:pt x="698500" y="1066800"/>
                    </a:lnTo>
                    <a:lnTo>
                      <a:pt x="711200" y="1066800"/>
                    </a:lnTo>
                    <a:lnTo>
                      <a:pt x="723900" y="1054100"/>
                    </a:lnTo>
                    <a:lnTo>
                      <a:pt x="723900" y="1054100"/>
                    </a:lnTo>
                    <a:lnTo>
                      <a:pt x="723900" y="1041400"/>
                    </a:lnTo>
                    <a:lnTo>
                      <a:pt x="736600" y="1041400"/>
                    </a:lnTo>
                    <a:lnTo>
                      <a:pt x="749300" y="1028700"/>
                    </a:lnTo>
                    <a:lnTo>
                      <a:pt x="762000" y="1028700"/>
                    </a:lnTo>
                    <a:lnTo>
                      <a:pt x="762000" y="1028700"/>
                    </a:lnTo>
                    <a:lnTo>
                      <a:pt x="762000" y="1041400"/>
                    </a:lnTo>
                    <a:lnTo>
                      <a:pt x="762000" y="1028700"/>
                    </a:lnTo>
                    <a:lnTo>
                      <a:pt x="774700" y="1028700"/>
                    </a:lnTo>
                    <a:lnTo>
                      <a:pt x="787400" y="1016000"/>
                    </a:lnTo>
                    <a:lnTo>
                      <a:pt x="774700" y="1016000"/>
                    </a:lnTo>
                    <a:lnTo>
                      <a:pt x="774700" y="1003300"/>
                    </a:lnTo>
                    <a:lnTo>
                      <a:pt x="774700" y="990600"/>
                    </a:lnTo>
                    <a:lnTo>
                      <a:pt x="774700" y="990600"/>
                    </a:lnTo>
                    <a:lnTo>
                      <a:pt x="774700" y="977900"/>
                    </a:lnTo>
                    <a:lnTo>
                      <a:pt x="774700" y="977900"/>
                    </a:lnTo>
                    <a:lnTo>
                      <a:pt x="762000" y="977900"/>
                    </a:lnTo>
                    <a:lnTo>
                      <a:pt x="762000" y="977900"/>
                    </a:lnTo>
                    <a:lnTo>
                      <a:pt x="749300" y="952500"/>
                    </a:lnTo>
                    <a:lnTo>
                      <a:pt x="736600" y="952500"/>
                    </a:lnTo>
                    <a:lnTo>
                      <a:pt x="736600" y="952500"/>
                    </a:lnTo>
                    <a:lnTo>
                      <a:pt x="698500" y="952500"/>
                    </a:lnTo>
                    <a:lnTo>
                      <a:pt x="711200" y="939800"/>
                    </a:lnTo>
                    <a:lnTo>
                      <a:pt x="711200" y="939800"/>
                    </a:lnTo>
                    <a:lnTo>
                      <a:pt x="711200" y="927100"/>
                    </a:lnTo>
                    <a:lnTo>
                      <a:pt x="698500" y="927100"/>
                    </a:lnTo>
                    <a:lnTo>
                      <a:pt x="698500" y="927100"/>
                    </a:lnTo>
                    <a:lnTo>
                      <a:pt x="685800" y="927100"/>
                    </a:lnTo>
                    <a:lnTo>
                      <a:pt x="685800" y="927100"/>
                    </a:lnTo>
                    <a:lnTo>
                      <a:pt x="685800" y="914400"/>
                    </a:lnTo>
                    <a:lnTo>
                      <a:pt x="698500" y="889000"/>
                    </a:lnTo>
                    <a:lnTo>
                      <a:pt x="698500" y="901700"/>
                    </a:lnTo>
                    <a:lnTo>
                      <a:pt x="711200" y="889000"/>
                    </a:lnTo>
                    <a:lnTo>
                      <a:pt x="723900" y="889000"/>
                    </a:lnTo>
                    <a:lnTo>
                      <a:pt x="723900" y="876300"/>
                    </a:lnTo>
                    <a:lnTo>
                      <a:pt x="736600" y="876300"/>
                    </a:lnTo>
                    <a:lnTo>
                      <a:pt x="787400" y="889000"/>
                    </a:lnTo>
                    <a:lnTo>
                      <a:pt x="787400" y="876300"/>
                    </a:lnTo>
                    <a:lnTo>
                      <a:pt x="800100" y="876300"/>
                    </a:lnTo>
                    <a:lnTo>
                      <a:pt x="812800" y="876300"/>
                    </a:lnTo>
                    <a:lnTo>
                      <a:pt x="825500" y="863600"/>
                    </a:lnTo>
                    <a:lnTo>
                      <a:pt x="812800" y="863600"/>
                    </a:lnTo>
                    <a:lnTo>
                      <a:pt x="812800" y="863600"/>
                    </a:lnTo>
                    <a:lnTo>
                      <a:pt x="800100" y="863600"/>
                    </a:lnTo>
                    <a:lnTo>
                      <a:pt x="800100" y="863600"/>
                    </a:lnTo>
                    <a:lnTo>
                      <a:pt x="800100" y="850900"/>
                    </a:lnTo>
                    <a:lnTo>
                      <a:pt x="800100" y="838200"/>
                    </a:lnTo>
                    <a:lnTo>
                      <a:pt x="787400" y="838200"/>
                    </a:lnTo>
                    <a:lnTo>
                      <a:pt x="800100" y="850900"/>
                    </a:lnTo>
                    <a:lnTo>
                      <a:pt x="812800" y="850900"/>
                    </a:lnTo>
                    <a:lnTo>
                      <a:pt x="812800" y="838200"/>
                    </a:lnTo>
                    <a:lnTo>
                      <a:pt x="825500" y="800100"/>
                    </a:lnTo>
                    <a:lnTo>
                      <a:pt x="825500" y="800100"/>
                    </a:lnTo>
                    <a:lnTo>
                      <a:pt x="838200" y="787400"/>
                    </a:lnTo>
                    <a:lnTo>
                      <a:pt x="850900" y="787400"/>
                    </a:lnTo>
                    <a:lnTo>
                      <a:pt x="863600" y="774700"/>
                    </a:lnTo>
                    <a:lnTo>
                      <a:pt x="863600" y="774700"/>
                    </a:lnTo>
                    <a:lnTo>
                      <a:pt x="876300" y="762000"/>
                    </a:lnTo>
                    <a:lnTo>
                      <a:pt x="889000" y="762000"/>
                    </a:lnTo>
                    <a:lnTo>
                      <a:pt x="914400" y="762000"/>
                    </a:lnTo>
                    <a:lnTo>
                      <a:pt x="927100" y="774700"/>
                    </a:lnTo>
                    <a:lnTo>
                      <a:pt x="939800" y="762000"/>
                    </a:lnTo>
                    <a:lnTo>
                      <a:pt x="952500" y="762000"/>
                    </a:lnTo>
                    <a:lnTo>
                      <a:pt x="965200" y="762000"/>
                    </a:lnTo>
                    <a:lnTo>
                      <a:pt x="977900" y="762000"/>
                    </a:lnTo>
                    <a:lnTo>
                      <a:pt x="990600" y="762000"/>
                    </a:lnTo>
                    <a:lnTo>
                      <a:pt x="990600" y="749300"/>
                    </a:lnTo>
                    <a:lnTo>
                      <a:pt x="1016000" y="749300"/>
                    </a:lnTo>
                    <a:lnTo>
                      <a:pt x="1016000" y="736600"/>
                    </a:lnTo>
                    <a:lnTo>
                      <a:pt x="1016000" y="736600"/>
                    </a:lnTo>
                    <a:lnTo>
                      <a:pt x="1054100" y="736600"/>
                    </a:lnTo>
                    <a:lnTo>
                      <a:pt x="1092200" y="711200"/>
                    </a:lnTo>
                    <a:lnTo>
                      <a:pt x="1104900" y="711200"/>
                    </a:lnTo>
                    <a:lnTo>
                      <a:pt x="1104900" y="711200"/>
                    </a:lnTo>
                    <a:lnTo>
                      <a:pt x="1117600" y="711200"/>
                    </a:lnTo>
                    <a:lnTo>
                      <a:pt x="1117600" y="711200"/>
                    </a:lnTo>
                    <a:lnTo>
                      <a:pt x="1130300" y="7239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43000" y="736600"/>
                    </a:lnTo>
                    <a:lnTo>
                      <a:pt x="1155700" y="736600"/>
                    </a:lnTo>
                    <a:lnTo>
                      <a:pt x="1143000" y="749300"/>
                    </a:lnTo>
                    <a:lnTo>
                      <a:pt x="1168400" y="749300"/>
                    </a:lnTo>
                    <a:lnTo>
                      <a:pt x="1168400" y="749300"/>
                    </a:lnTo>
                    <a:lnTo>
                      <a:pt x="1231900" y="762000"/>
                    </a:lnTo>
                    <a:lnTo>
                      <a:pt x="1231900" y="749300"/>
                    </a:lnTo>
                    <a:lnTo>
                      <a:pt x="1244600" y="749300"/>
                    </a:lnTo>
                    <a:lnTo>
                      <a:pt x="1257300" y="749300"/>
                    </a:lnTo>
                    <a:lnTo>
                      <a:pt x="1257300" y="749300"/>
                    </a:lnTo>
                    <a:lnTo>
                      <a:pt x="1257300" y="736600"/>
                    </a:lnTo>
                    <a:lnTo>
                      <a:pt x="1270000" y="736600"/>
                    </a:lnTo>
                    <a:lnTo>
                      <a:pt x="1270000" y="723900"/>
                    </a:lnTo>
                    <a:lnTo>
                      <a:pt x="1295400" y="723900"/>
                    </a:lnTo>
                    <a:lnTo>
                      <a:pt x="1295400" y="711200"/>
                    </a:lnTo>
                    <a:lnTo>
                      <a:pt x="1295400" y="711200"/>
                    </a:lnTo>
                    <a:lnTo>
                      <a:pt x="1295400" y="698500"/>
                    </a:lnTo>
                    <a:lnTo>
                      <a:pt x="1308100" y="698500"/>
                    </a:lnTo>
                    <a:lnTo>
                      <a:pt x="1282700" y="698500"/>
                    </a:lnTo>
                    <a:lnTo>
                      <a:pt x="1270000" y="698500"/>
                    </a:lnTo>
                    <a:lnTo>
                      <a:pt x="1257300" y="6985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95400" y="673100"/>
                    </a:lnTo>
                    <a:lnTo>
                      <a:pt x="1308100" y="660400"/>
                    </a:lnTo>
                    <a:lnTo>
                      <a:pt x="1308100" y="647700"/>
                    </a:lnTo>
                    <a:lnTo>
                      <a:pt x="1333500" y="647700"/>
                    </a:lnTo>
                    <a:lnTo>
                      <a:pt x="1333500" y="635000"/>
                    </a:lnTo>
                    <a:lnTo>
                      <a:pt x="1346200" y="635000"/>
                    </a:lnTo>
                    <a:lnTo>
                      <a:pt x="1358900" y="622300"/>
                    </a:lnTo>
                    <a:lnTo>
                      <a:pt x="1371600" y="635000"/>
                    </a:lnTo>
                    <a:lnTo>
                      <a:pt x="1371600" y="622300"/>
                    </a:lnTo>
                    <a:lnTo>
                      <a:pt x="1371600" y="622300"/>
                    </a:lnTo>
                    <a:lnTo>
                      <a:pt x="1384300" y="622300"/>
                    </a:lnTo>
                    <a:lnTo>
                      <a:pt x="1397000" y="584200"/>
                    </a:lnTo>
                    <a:lnTo>
                      <a:pt x="1422400" y="584200"/>
                    </a:lnTo>
                    <a:lnTo>
                      <a:pt x="1422400" y="584200"/>
                    </a:lnTo>
                    <a:lnTo>
                      <a:pt x="1422400" y="571500"/>
                    </a:lnTo>
                    <a:lnTo>
                      <a:pt x="1435100" y="571500"/>
                    </a:lnTo>
                    <a:lnTo>
                      <a:pt x="1447800" y="571500"/>
                    </a:lnTo>
                    <a:lnTo>
                      <a:pt x="1447800" y="571500"/>
                    </a:lnTo>
                    <a:lnTo>
                      <a:pt x="1473200" y="5842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98600" y="5969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511300" y="609600"/>
                    </a:lnTo>
                    <a:lnTo>
                      <a:pt x="1498600" y="609600"/>
                    </a:lnTo>
                    <a:lnTo>
                      <a:pt x="1524000" y="609600"/>
                    </a:lnTo>
                    <a:lnTo>
                      <a:pt x="1524000" y="622300"/>
                    </a:lnTo>
                    <a:lnTo>
                      <a:pt x="1536700" y="635000"/>
                    </a:lnTo>
                    <a:lnTo>
                      <a:pt x="1536700" y="635000"/>
                    </a:lnTo>
                    <a:lnTo>
                      <a:pt x="1562100" y="635000"/>
                    </a:lnTo>
                    <a:lnTo>
                      <a:pt x="1562100" y="635000"/>
                    </a:lnTo>
                    <a:lnTo>
                      <a:pt x="1574800" y="6350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87500" y="660400"/>
                    </a:lnTo>
                    <a:lnTo>
                      <a:pt x="1600200" y="660400"/>
                    </a:lnTo>
                    <a:lnTo>
                      <a:pt x="1612900" y="660400"/>
                    </a:lnTo>
                    <a:lnTo>
                      <a:pt x="1625600" y="673100"/>
                    </a:lnTo>
                    <a:lnTo>
                      <a:pt x="1625600" y="660400"/>
                    </a:lnTo>
                    <a:lnTo>
                      <a:pt x="1625600" y="647700"/>
                    </a:lnTo>
                    <a:lnTo>
                      <a:pt x="1625600" y="635000"/>
                    </a:lnTo>
                    <a:lnTo>
                      <a:pt x="1625600" y="635000"/>
                    </a:lnTo>
                    <a:lnTo>
                      <a:pt x="1612900" y="6350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596900"/>
                    </a:lnTo>
                    <a:lnTo>
                      <a:pt x="1612900" y="596900"/>
                    </a:lnTo>
                    <a:lnTo>
                      <a:pt x="1612900" y="584200"/>
                    </a:lnTo>
                    <a:lnTo>
                      <a:pt x="1612900" y="584200"/>
                    </a:lnTo>
                    <a:lnTo>
                      <a:pt x="16129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58800"/>
                    </a:lnTo>
                    <a:lnTo>
                      <a:pt x="1587500" y="558800"/>
                    </a:lnTo>
                    <a:lnTo>
                      <a:pt x="15875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87500" y="546100"/>
                    </a:lnTo>
                    <a:lnTo>
                      <a:pt x="1574800" y="546100"/>
                    </a:lnTo>
                    <a:lnTo>
                      <a:pt x="1574800" y="546100"/>
                    </a:lnTo>
                    <a:lnTo>
                      <a:pt x="1562100" y="546100"/>
                    </a:lnTo>
                    <a:lnTo>
                      <a:pt x="1562100" y="533400"/>
                    </a:lnTo>
                    <a:lnTo>
                      <a:pt x="1562100" y="520700"/>
                    </a:lnTo>
                    <a:lnTo>
                      <a:pt x="1562100" y="508000"/>
                    </a:lnTo>
                    <a:lnTo>
                      <a:pt x="1562100" y="508000"/>
                    </a:lnTo>
                    <a:lnTo>
                      <a:pt x="1562100" y="495300"/>
                    </a:lnTo>
                    <a:lnTo>
                      <a:pt x="1549400" y="495300"/>
                    </a:lnTo>
                    <a:lnTo>
                      <a:pt x="1562100" y="482600"/>
                    </a:lnTo>
                    <a:lnTo>
                      <a:pt x="1562100" y="482600"/>
                    </a:lnTo>
                    <a:lnTo>
                      <a:pt x="1574800" y="457200"/>
                    </a:lnTo>
                    <a:lnTo>
                      <a:pt x="1587500" y="469900"/>
                    </a:lnTo>
                    <a:lnTo>
                      <a:pt x="1587500" y="482600"/>
                    </a:lnTo>
                    <a:lnTo>
                      <a:pt x="1600200" y="482600"/>
                    </a:lnTo>
                    <a:lnTo>
                      <a:pt x="1612900" y="482600"/>
                    </a:lnTo>
                    <a:lnTo>
                      <a:pt x="1612900" y="4826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51000" y="495300"/>
                    </a:lnTo>
                    <a:lnTo>
                      <a:pt x="1651000" y="495300"/>
                    </a:lnTo>
                    <a:lnTo>
                      <a:pt x="1663700" y="482600"/>
                    </a:lnTo>
                    <a:lnTo>
                      <a:pt x="1701800" y="419100"/>
                    </a:lnTo>
                    <a:lnTo>
                      <a:pt x="1701800" y="406400"/>
                    </a:lnTo>
                    <a:lnTo>
                      <a:pt x="1714500" y="406400"/>
                    </a:lnTo>
                    <a:lnTo>
                      <a:pt x="1727200" y="393700"/>
                    </a:lnTo>
                    <a:lnTo>
                      <a:pt x="1714500" y="381000"/>
                    </a:lnTo>
                    <a:lnTo>
                      <a:pt x="1727200" y="368300"/>
                    </a:lnTo>
                    <a:lnTo>
                      <a:pt x="1752600" y="368300"/>
                    </a:lnTo>
                    <a:lnTo>
                      <a:pt x="1765300" y="355600"/>
                    </a:lnTo>
                    <a:lnTo>
                      <a:pt x="1752600" y="355600"/>
                    </a:lnTo>
                    <a:lnTo>
                      <a:pt x="1752600" y="342900"/>
                    </a:lnTo>
                    <a:lnTo>
                      <a:pt x="1739900" y="342900"/>
                    </a:lnTo>
                    <a:lnTo>
                      <a:pt x="1727200" y="342900"/>
                    </a:lnTo>
                    <a:lnTo>
                      <a:pt x="1714500" y="342900"/>
                    </a:lnTo>
                    <a:lnTo>
                      <a:pt x="1727200" y="330200"/>
                    </a:lnTo>
                    <a:lnTo>
                      <a:pt x="1727200" y="317500"/>
                    </a:lnTo>
                    <a:lnTo>
                      <a:pt x="1727200" y="317500"/>
                    </a:lnTo>
                    <a:lnTo>
                      <a:pt x="1701800" y="317500"/>
                    </a:lnTo>
                    <a:lnTo>
                      <a:pt x="1714500" y="304800"/>
                    </a:lnTo>
                    <a:lnTo>
                      <a:pt x="1714500" y="292100"/>
                    </a:lnTo>
                    <a:lnTo>
                      <a:pt x="1727200" y="266700"/>
                    </a:lnTo>
                    <a:lnTo>
                      <a:pt x="1727200" y="279400"/>
                    </a:lnTo>
                    <a:lnTo>
                      <a:pt x="1727200" y="266700"/>
                    </a:lnTo>
                    <a:lnTo>
                      <a:pt x="1727200" y="254000"/>
                    </a:lnTo>
                    <a:lnTo>
                      <a:pt x="1752600" y="228600"/>
                    </a:lnTo>
                    <a:lnTo>
                      <a:pt x="1739900" y="215900"/>
                    </a:lnTo>
                    <a:lnTo>
                      <a:pt x="1752600" y="203200"/>
                    </a:lnTo>
                    <a:lnTo>
                      <a:pt x="1739900" y="190500"/>
                    </a:lnTo>
                    <a:lnTo>
                      <a:pt x="1739900" y="177800"/>
                    </a:lnTo>
                    <a:lnTo>
                      <a:pt x="1739900" y="177800"/>
                    </a:lnTo>
                    <a:lnTo>
                      <a:pt x="1727200" y="177800"/>
                    </a:lnTo>
                    <a:lnTo>
                      <a:pt x="1739900" y="152400"/>
                    </a:lnTo>
                    <a:lnTo>
                      <a:pt x="1739900" y="152400"/>
                    </a:lnTo>
                    <a:lnTo>
                      <a:pt x="1714500" y="152400"/>
                    </a:lnTo>
                    <a:lnTo>
                      <a:pt x="1689100" y="152400"/>
                    </a:lnTo>
                    <a:lnTo>
                      <a:pt x="1663700" y="152400"/>
                    </a:lnTo>
                    <a:lnTo>
                      <a:pt x="1676400" y="139700"/>
                    </a:lnTo>
                    <a:lnTo>
                      <a:pt x="1600200" y="127000"/>
                    </a:lnTo>
                    <a:lnTo>
                      <a:pt x="1638300" y="114300"/>
                    </a:lnTo>
                    <a:lnTo>
                      <a:pt x="1638300" y="114300"/>
                    </a:lnTo>
                    <a:lnTo>
                      <a:pt x="1651000" y="101600"/>
                    </a:lnTo>
                    <a:lnTo>
                      <a:pt x="1663700" y="101600"/>
                    </a:lnTo>
                    <a:lnTo>
                      <a:pt x="1663700" y="101600"/>
                    </a:lnTo>
                    <a:lnTo>
                      <a:pt x="1689100" y="101600"/>
                    </a:lnTo>
                    <a:lnTo>
                      <a:pt x="1689100" y="88900"/>
                    </a:lnTo>
                    <a:lnTo>
                      <a:pt x="1701800" y="88900"/>
                    </a:lnTo>
                    <a:lnTo>
                      <a:pt x="1714500" y="76200"/>
                    </a:lnTo>
                    <a:lnTo>
                      <a:pt x="1714500" y="76200"/>
                    </a:lnTo>
                    <a:lnTo>
                      <a:pt x="1714500" y="63500"/>
                    </a:lnTo>
                    <a:lnTo>
                      <a:pt x="1752600" y="38100"/>
                    </a:lnTo>
                    <a:lnTo>
                      <a:pt x="1765300" y="25400"/>
                    </a:lnTo>
                    <a:lnTo>
                      <a:pt x="1765300" y="12700"/>
                    </a:lnTo>
                    <a:lnTo>
                      <a:pt x="1778000" y="25400"/>
                    </a:lnTo>
                    <a:lnTo>
                      <a:pt x="1790700" y="25400"/>
                    </a:lnTo>
                    <a:lnTo>
                      <a:pt x="1803400" y="25400"/>
                    </a:lnTo>
                    <a:lnTo>
                      <a:pt x="1803400" y="25400"/>
                    </a:lnTo>
                    <a:lnTo>
                      <a:pt x="1816100" y="25400"/>
                    </a:lnTo>
                    <a:lnTo>
                      <a:pt x="18161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41500" y="12700"/>
                    </a:lnTo>
                    <a:lnTo>
                      <a:pt x="1854200" y="12700"/>
                    </a:lnTo>
                    <a:lnTo>
                      <a:pt x="1854200" y="0"/>
                    </a:lnTo>
                    <a:lnTo>
                      <a:pt x="1866900" y="12700"/>
                    </a:lnTo>
                    <a:lnTo>
                      <a:pt x="1866900" y="25400"/>
                    </a:lnTo>
                    <a:lnTo>
                      <a:pt x="1879600" y="38100"/>
                    </a:lnTo>
                    <a:lnTo>
                      <a:pt x="1879600" y="38100"/>
                    </a:lnTo>
                    <a:lnTo>
                      <a:pt x="1905000" y="38100"/>
                    </a:lnTo>
                    <a:lnTo>
                      <a:pt x="1917700" y="38100"/>
                    </a:lnTo>
                    <a:lnTo>
                      <a:pt x="1917700" y="25400"/>
                    </a:lnTo>
                    <a:lnTo>
                      <a:pt x="2095500" y="50800"/>
                    </a:lnTo>
                    <a:lnTo>
                      <a:pt x="2108200" y="50800"/>
                    </a:lnTo>
                    <a:lnTo>
                      <a:pt x="2133600" y="50800"/>
                    </a:lnTo>
                    <a:lnTo>
                      <a:pt x="2133600" y="50800"/>
                    </a:lnTo>
                    <a:lnTo>
                      <a:pt x="2146300" y="50800"/>
                    </a:lnTo>
                    <a:lnTo>
                      <a:pt x="2159000" y="25400"/>
                    </a:lnTo>
                    <a:lnTo>
                      <a:pt x="2171700" y="38100"/>
                    </a:lnTo>
                    <a:lnTo>
                      <a:pt x="2171700" y="38100"/>
                    </a:lnTo>
                    <a:lnTo>
                      <a:pt x="2171700" y="25400"/>
                    </a:lnTo>
                    <a:lnTo>
                      <a:pt x="2197100" y="25400"/>
                    </a:lnTo>
                    <a:lnTo>
                      <a:pt x="2197100" y="25400"/>
                    </a:lnTo>
                    <a:lnTo>
                      <a:pt x="2209800" y="25400"/>
                    </a:lnTo>
                    <a:lnTo>
                      <a:pt x="2209800" y="25400"/>
                    </a:lnTo>
                    <a:lnTo>
                      <a:pt x="2247900" y="25400"/>
                    </a:lnTo>
                    <a:lnTo>
                      <a:pt x="2260600" y="25400"/>
                    </a:lnTo>
                    <a:lnTo>
                      <a:pt x="2298700" y="38100"/>
                    </a:lnTo>
                    <a:lnTo>
                      <a:pt x="2298700" y="38100"/>
                    </a:lnTo>
                    <a:lnTo>
                      <a:pt x="2324100" y="38100"/>
                    </a:lnTo>
                    <a:lnTo>
                      <a:pt x="2336800" y="25400"/>
                    </a:lnTo>
                    <a:lnTo>
                      <a:pt x="2349500" y="254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13000" y="63500"/>
                    </a:lnTo>
                    <a:lnTo>
                      <a:pt x="2425700" y="88900"/>
                    </a:lnTo>
                    <a:lnTo>
                      <a:pt x="2425700" y="114300"/>
                    </a:lnTo>
                    <a:lnTo>
                      <a:pt x="2438400" y="114300"/>
                    </a:lnTo>
                    <a:lnTo>
                      <a:pt x="2425700" y="127000"/>
                    </a:lnTo>
                    <a:lnTo>
                      <a:pt x="2400300" y="177800"/>
                    </a:lnTo>
                    <a:lnTo>
                      <a:pt x="2413000" y="215900"/>
                    </a:lnTo>
                    <a:lnTo>
                      <a:pt x="2425700" y="241300"/>
                    </a:lnTo>
                    <a:lnTo>
                      <a:pt x="2451100" y="241300"/>
                    </a:lnTo>
                    <a:lnTo>
                      <a:pt x="2463800" y="254000"/>
                    </a:lnTo>
                    <a:lnTo>
                      <a:pt x="2489200" y="254000"/>
                    </a:lnTo>
                    <a:lnTo>
                      <a:pt x="2501900" y="2794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63800" y="279400"/>
                    </a:lnTo>
                    <a:lnTo>
                      <a:pt x="2438400" y="279400"/>
                    </a:lnTo>
                    <a:lnTo>
                      <a:pt x="2425700" y="292100"/>
                    </a:lnTo>
                    <a:lnTo>
                      <a:pt x="2400300" y="292100"/>
                    </a:lnTo>
                    <a:lnTo>
                      <a:pt x="2400300" y="292100"/>
                    </a:lnTo>
                    <a:lnTo>
                      <a:pt x="2374900" y="279400"/>
                    </a:lnTo>
                    <a:lnTo>
                      <a:pt x="2362200" y="279400"/>
                    </a:lnTo>
                    <a:lnTo>
                      <a:pt x="2324100" y="279400"/>
                    </a:lnTo>
                    <a:lnTo>
                      <a:pt x="2324100" y="304800"/>
                    </a:lnTo>
                    <a:lnTo>
                      <a:pt x="2324100" y="317500"/>
                    </a:lnTo>
                    <a:lnTo>
                      <a:pt x="2311400" y="330200"/>
                    </a:lnTo>
                    <a:lnTo>
                      <a:pt x="2324100" y="330200"/>
                    </a:lnTo>
                    <a:lnTo>
                      <a:pt x="2298700" y="342900"/>
                    </a:lnTo>
                    <a:lnTo>
                      <a:pt x="2286000" y="342900"/>
                    </a:lnTo>
                    <a:lnTo>
                      <a:pt x="2273300" y="330200"/>
                    </a:lnTo>
                    <a:lnTo>
                      <a:pt x="2260600" y="330200"/>
                    </a:lnTo>
                    <a:lnTo>
                      <a:pt x="2247900" y="330200"/>
                    </a:lnTo>
                    <a:lnTo>
                      <a:pt x="2235200" y="355600"/>
                    </a:lnTo>
                    <a:lnTo>
                      <a:pt x="2247900" y="355600"/>
                    </a:lnTo>
                    <a:lnTo>
                      <a:pt x="2235200" y="368300"/>
                    </a:lnTo>
                    <a:lnTo>
                      <a:pt x="2235200" y="381000"/>
                    </a:lnTo>
                    <a:lnTo>
                      <a:pt x="2197100" y="381000"/>
                    </a:lnTo>
                    <a:lnTo>
                      <a:pt x="2184400" y="393700"/>
                    </a:lnTo>
                    <a:lnTo>
                      <a:pt x="2197100" y="406400"/>
                    </a:lnTo>
                    <a:lnTo>
                      <a:pt x="2184400" y="419100"/>
                    </a:lnTo>
                    <a:lnTo>
                      <a:pt x="2171700" y="419100"/>
                    </a:lnTo>
                    <a:lnTo>
                      <a:pt x="2171700" y="444500"/>
                    </a:lnTo>
                    <a:lnTo>
                      <a:pt x="2171700" y="444500"/>
                    </a:lnTo>
                    <a:lnTo>
                      <a:pt x="2184400" y="444500"/>
                    </a:lnTo>
                    <a:lnTo>
                      <a:pt x="2184400" y="444500"/>
                    </a:lnTo>
                    <a:lnTo>
                      <a:pt x="2197100" y="444500"/>
                    </a:lnTo>
                    <a:lnTo>
                      <a:pt x="2197100" y="457200"/>
                    </a:lnTo>
                    <a:lnTo>
                      <a:pt x="2209800" y="457200"/>
                    </a:lnTo>
                    <a:lnTo>
                      <a:pt x="2222500" y="457200"/>
                    </a:lnTo>
                    <a:lnTo>
                      <a:pt x="2235200" y="457200"/>
                    </a:lnTo>
                    <a:lnTo>
                      <a:pt x="2235200" y="457200"/>
                    </a:lnTo>
                    <a:lnTo>
                      <a:pt x="2247900" y="469900"/>
                    </a:lnTo>
                    <a:lnTo>
                      <a:pt x="2247900" y="469900"/>
                    </a:lnTo>
                    <a:lnTo>
                      <a:pt x="2286000" y="469900"/>
                    </a:lnTo>
                    <a:lnTo>
                      <a:pt x="2286000" y="482600"/>
                    </a:lnTo>
                    <a:lnTo>
                      <a:pt x="2311400" y="495300"/>
                    </a:lnTo>
                    <a:lnTo>
                      <a:pt x="2336800" y="495300"/>
                    </a:lnTo>
                    <a:lnTo>
                      <a:pt x="2362200" y="508000"/>
                    </a:lnTo>
                    <a:lnTo>
                      <a:pt x="2400300" y="508000"/>
                    </a:lnTo>
                    <a:lnTo>
                      <a:pt x="2413000" y="508000"/>
                    </a:lnTo>
                    <a:lnTo>
                      <a:pt x="2413000" y="508000"/>
                    </a:lnTo>
                    <a:lnTo>
                      <a:pt x="2438400" y="520700"/>
                    </a:lnTo>
                    <a:lnTo>
                      <a:pt x="2425700" y="520700"/>
                    </a:lnTo>
                    <a:lnTo>
                      <a:pt x="2438400" y="533400"/>
                    </a:lnTo>
                    <a:lnTo>
                      <a:pt x="2438400" y="533400"/>
                    </a:lnTo>
                    <a:lnTo>
                      <a:pt x="2451100" y="533400"/>
                    </a:lnTo>
                    <a:lnTo>
                      <a:pt x="2451100" y="546100"/>
                    </a:lnTo>
                    <a:lnTo>
                      <a:pt x="24638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89200" y="546100"/>
                    </a:lnTo>
                    <a:lnTo>
                      <a:pt x="2489200" y="558800"/>
                    </a:lnTo>
                    <a:lnTo>
                      <a:pt x="2501900" y="558800"/>
                    </a:lnTo>
                    <a:lnTo>
                      <a:pt x="2514600" y="558800"/>
                    </a:lnTo>
                    <a:lnTo>
                      <a:pt x="2514600" y="5715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27300" y="5842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52700" y="596900"/>
                    </a:lnTo>
                    <a:lnTo>
                      <a:pt x="2527300" y="596900"/>
                    </a:lnTo>
                    <a:lnTo>
                      <a:pt x="2501900" y="609600"/>
                    </a:lnTo>
                    <a:lnTo>
                      <a:pt x="2514600" y="622300"/>
                    </a:lnTo>
                    <a:lnTo>
                      <a:pt x="2514600" y="635000"/>
                    </a:lnTo>
                    <a:lnTo>
                      <a:pt x="2527300" y="635000"/>
                    </a:lnTo>
                    <a:lnTo>
                      <a:pt x="2527300" y="647700"/>
                    </a:lnTo>
                    <a:lnTo>
                      <a:pt x="2540000" y="647700"/>
                    </a:lnTo>
                    <a:lnTo>
                      <a:pt x="2552700" y="660400"/>
                    </a:lnTo>
                    <a:lnTo>
                      <a:pt x="2540000" y="660400"/>
                    </a:lnTo>
                    <a:lnTo>
                      <a:pt x="2565400" y="673100"/>
                    </a:lnTo>
                    <a:lnTo>
                      <a:pt x="2552700" y="685800"/>
                    </a:lnTo>
                    <a:lnTo>
                      <a:pt x="2603500" y="698500"/>
                    </a:lnTo>
                    <a:lnTo>
                      <a:pt x="2603500" y="711200"/>
                    </a:lnTo>
                    <a:lnTo>
                      <a:pt x="2590800" y="711200"/>
                    </a:lnTo>
                    <a:lnTo>
                      <a:pt x="2590800" y="711200"/>
                    </a:lnTo>
                    <a:lnTo>
                      <a:pt x="2578100" y="698500"/>
                    </a:lnTo>
                    <a:lnTo>
                      <a:pt x="2578100" y="711200"/>
                    </a:lnTo>
                    <a:lnTo>
                      <a:pt x="2552700" y="711200"/>
                    </a:lnTo>
                    <a:lnTo>
                      <a:pt x="25273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019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76500" y="723900"/>
                    </a:lnTo>
                    <a:lnTo>
                      <a:pt x="2476500" y="723900"/>
                    </a:lnTo>
                    <a:lnTo>
                      <a:pt x="2463800" y="723900"/>
                    </a:lnTo>
                    <a:lnTo>
                      <a:pt x="2463800" y="723900"/>
                    </a:lnTo>
                    <a:lnTo>
                      <a:pt x="2425700" y="736600"/>
                    </a:lnTo>
                    <a:lnTo>
                      <a:pt x="2413000" y="736600"/>
                    </a:lnTo>
                    <a:lnTo>
                      <a:pt x="2413000" y="736600"/>
                    </a:lnTo>
                    <a:lnTo>
                      <a:pt x="2425700" y="749300"/>
                    </a:lnTo>
                    <a:lnTo>
                      <a:pt x="2425700" y="749300"/>
                    </a:lnTo>
                    <a:lnTo>
                      <a:pt x="2425700" y="736600"/>
                    </a:lnTo>
                    <a:lnTo>
                      <a:pt x="2451100" y="749300"/>
                    </a:lnTo>
                    <a:lnTo>
                      <a:pt x="2451100" y="749300"/>
                    </a:lnTo>
                    <a:lnTo>
                      <a:pt x="2463800" y="749300"/>
                    </a:lnTo>
                    <a:lnTo>
                      <a:pt x="2463800" y="749300"/>
                    </a:lnTo>
                    <a:lnTo>
                      <a:pt x="2476500" y="749300"/>
                    </a:lnTo>
                    <a:lnTo>
                      <a:pt x="2476500" y="736600"/>
                    </a:lnTo>
                    <a:lnTo>
                      <a:pt x="2489200" y="7366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62000"/>
                    </a:lnTo>
                    <a:lnTo>
                      <a:pt x="2489200" y="762000"/>
                    </a:lnTo>
                    <a:lnTo>
                      <a:pt x="2489200" y="762000"/>
                    </a:lnTo>
                    <a:lnTo>
                      <a:pt x="2501900" y="774700"/>
                    </a:lnTo>
                    <a:lnTo>
                      <a:pt x="2514600" y="774700"/>
                    </a:lnTo>
                    <a:lnTo>
                      <a:pt x="2514600" y="774700"/>
                    </a:lnTo>
                    <a:lnTo>
                      <a:pt x="2527300" y="774700"/>
                    </a:lnTo>
                    <a:lnTo>
                      <a:pt x="2514600" y="787400"/>
                    </a:lnTo>
                    <a:lnTo>
                      <a:pt x="2527300" y="787400"/>
                    </a:lnTo>
                    <a:lnTo>
                      <a:pt x="2527300" y="787400"/>
                    </a:lnTo>
                    <a:lnTo>
                      <a:pt x="2501900" y="800100"/>
                    </a:lnTo>
                    <a:lnTo>
                      <a:pt x="2476500" y="825500"/>
                    </a:lnTo>
                    <a:lnTo>
                      <a:pt x="2501900" y="825500"/>
                    </a:lnTo>
                    <a:lnTo>
                      <a:pt x="2476500" y="838200"/>
                    </a:lnTo>
                    <a:lnTo>
                      <a:pt x="2476500" y="850900"/>
                    </a:lnTo>
                    <a:lnTo>
                      <a:pt x="2463800" y="850900"/>
                    </a:lnTo>
                    <a:lnTo>
                      <a:pt x="2451100" y="863600"/>
                    </a:lnTo>
                    <a:lnTo>
                      <a:pt x="2438400" y="863600"/>
                    </a:lnTo>
                    <a:lnTo>
                      <a:pt x="2438400" y="850900"/>
                    </a:lnTo>
                    <a:lnTo>
                      <a:pt x="2438400" y="863600"/>
                    </a:lnTo>
                    <a:lnTo>
                      <a:pt x="2413000" y="8636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387600" y="876300"/>
                    </a:lnTo>
                    <a:lnTo>
                      <a:pt x="23876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901700"/>
                    </a:lnTo>
                    <a:lnTo>
                      <a:pt x="2362200" y="901700"/>
                    </a:lnTo>
                    <a:lnTo>
                      <a:pt x="2362200" y="901700"/>
                    </a:lnTo>
                    <a:lnTo>
                      <a:pt x="2336800" y="9017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24100" y="914400"/>
                    </a:lnTo>
                    <a:lnTo>
                      <a:pt x="2324100" y="914400"/>
                    </a:lnTo>
                    <a:lnTo>
                      <a:pt x="2311400" y="914400"/>
                    </a:lnTo>
                    <a:lnTo>
                      <a:pt x="2311400" y="9144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311400" y="939800"/>
                    </a:lnTo>
                    <a:lnTo>
                      <a:pt x="2298700" y="952500"/>
                    </a:lnTo>
                    <a:lnTo>
                      <a:pt x="2311400" y="952500"/>
                    </a:lnTo>
                    <a:lnTo>
                      <a:pt x="2311400" y="952500"/>
                    </a:lnTo>
                    <a:lnTo>
                      <a:pt x="2311400" y="965200"/>
                    </a:lnTo>
                    <a:lnTo>
                      <a:pt x="2311400" y="977900"/>
                    </a:lnTo>
                    <a:lnTo>
                      <a:pt x="2324100" y="965200"/>
                    </a:lnTo>
                    <a:lnTo>
                      <a:pt x="2362200" y="965200"/>
                    </a:lnTo>
                    <a:lnTo>
                      <a:pt x="2362200" y="965200"/>
                    </a:lnTo>
                    <a:lnTo>
                      <a:pt x="2387600" y="965200"/>
                    </a:lnTo>
                    <a:lnTo>
                      <a:pt x="2413000" y="952500"/>
                    </a:lnTo>
                    <a:lnTo>
                      <a:pt x="2413000" y="965200"/>
                    </a:lnTo>
                    <a:lnTo>
                      <a:pt x="2438400" y="977900"/>
                    </a:lnTo>
                    <a:lnTo>
                      <a:pt x="2438400" y="977900"/>
                    </a:lnTo>
                    <a:lnTo>
                      <a:pt x="2476500" y="977900"/>
                    </a:lnTo>
                    <a:lnTo>
                      <a:pt x="2476500" y="965200"/>
                    </a:lnTo>
                    <a:lnTo>
                      <a:pt x="2514600" y="965200"/>
                    </a:lnTo>
                    <a:lnTo>
                      <a:pt x="2527300" y="965200"/>
                    </a:lnTo>
                    <a:lnTo>
                      <a:pt x="2527300" y="977900"/>
                    </a:lnTo>
                    <a:lnTo>
                      <a:pt x="2540000" y="952500"/>
                    </a:lnTo>
                    <a:lnTo>
                      <a:pt x="2552700" y="939800"/>
                    </a:lnTo>
                    <a:lnTo>
                      <a:pt x="2578100" y="914400"/>
                    </a:lnTo>
                    <a:lnTo>
                      <a:pt x="2590800" y="889000"/>
                    </a:lnTo>
                    <a:lnTo>
                      <a:pt x="2603500" y="889000"/>
                    </a:lnTo>
                    <a:lnTo>
                      <a:pt x="2603500" y="876300"/>
                    </a:lnTo>
                    <a:lnTo>
                      <a:pt x="2616200" y="889000"/>
                    </a:lnTo>
                    <a:lnTo>
                      <a:pt x="2628900" y="876300"/>
                    </a:lnTo>
                    <a:lnTo>
                      <a:pt x="2654300" y="850900"/>
                    </a:lnTo>
                    <a:lnTo>
                      <a:pt x="2667000" y="8382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92400" y="825500"/>
                    </a:lnTo>
                    <a:lnTo>
                      <a:pt x="2692400" y="825500"/>
                    </a:lnTo>
                    <a:lnTo>
                      <a:pt x="2717800" y="825500"/>
                    </a:lnTo>
                    <a:lnTo>
                      <a:pt x="2717800" y="838200"/>
                    </a:lnTo>
                    <a:lnTo>
                      <a:pt x="2730500" y="838200"/>
                    </a:lnTo>
                    <a:lnTo>
                      <a:pt x="2730500" y="838200"/>
                    </a:lnTo>
                    <a:lnTo>
                      <a:pt x="2730500" y="863600"/>
                    </a:lnTo>
                    <a:lnTo>
                      <a:pt x="2730500" y="876300"/>
                    </a:lnTo>
                    <a:lnTo>
                      <a:pt x="2730500" y="876300"/>
                    </a:lnTo>
                    <a:lnTo>
                      <a:pt x="2743200" y="876300"/>
                    </a:lnTo>
                    <a:lnTo>
                      <a:pt x="2755900" y="889000"/>
                    </a:lnTo>
                    <a:lnTo>
                      <a:pt x="2806700" y="889000"/>
                    </a:lnTo>
                    <a:lnTo>
                      <a:pt x="2832100" y="9017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32100" y="927100"/>
                    </a:lnTo>
                    <a:lnTo>
                      <a:pt x="2832100" y="927100"/>
                    </a:lnTo>
                    <a:lnTo>
                      <a:pt x="2832100" y="939800"/>
                    </a:lnTo>
                    <a:lnTo>
                      <a:pt x="2832100" y="9398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82900" y="952500"/>
                    </a:lnTo>
                    <a:lnTo>
                      <a:pt x="2882900" y="939800"/>
                    </a:lnTo>
                    <a:lnTo>
                      <a:pt x="2895600" y="952500"/>
                    </a:lnTo>
                    <a:lnTo>
                      <a:pt x="2895600" y="952500"/>
                    </a:lnTo>
                    <a:lnTo>
                      <a:pt x="2921000" y="939800"/>
                    </a:lnTo>
                    <a:lnTo>
                      <a:pt x="2946400" y="914400"/>
                    </a:lnTo>
                    <a:lnTo>
                      <a:pt x="2921000" y="901700"/>
                    </a:lnTo>
                    <a:lnTo>
                      <a:pt x="2921000" y="889000"/>
                    </a:lnTo>
                    <a:lnTo>
                      <a:pt x="2946400" y="8890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3009900" y="889000"/>
                    </a:lnTo>
                    <a:lnTo>
                      <a:pt x="3009900" y="901700"/>
                    </a:lnTo>
                    <a:lnTo>
                      <a:pt x="3009900" y="901700"/>
                    </a:lnTo>
                    <a:lnTo>
                      <a:pt x="3022600" y="889000"/>
                    </a:lnTo>
                    <a:lnTo>
                      <a:pt x="3048000" y="889000"/>
                    </a:lnTo>
                    <a:lnTo>
                      <a:pt x="3060700" y="889000"/>
                    </a:lnTo>
                    <a:lnTo>
                      <a:pt x="3098800" y="889000"/>
                    </a:lnTo>
                    <a:lnTo>
                      <a:pt x="3098800" y="889000"/>
                    </a:lnTo>
                    <a:lnTo>
                      <a:pt x="3098800" y="901700"/>
                    </a:lnTo>
                    <a:lnTo>
                      <a:pt x="3098800" y="901700"/>
                    </a:lnTo>
                    <a:lnTo>
                      <a:pt x="3098800" y="889000"/>
                    </a:lnTo>
                    <a:lnTo>
                      <a:pt x="3086100" y="889000"/>
                    </a:lnTo>
                    <a:lnTo>
                      <a:pt x="3073400" y="901700"/>
                    </a:lnTo>
                    <a:lnTo>
                      <a:pt x="3086100" y="901700"/>
                    </a:lnTo>
                    <a:lnTo>
                      <a:pt x="3086100" y="901700"/>
                    </a:lnTo>
                    <a:lnTo>
                      <a:pt x="3086100" y="927100"/>
                    </a:lnTo>
                    <a:lnTo>
                      <a:pt x="3098800" y="927100"/>
                    </a:lnTo>
                    <a:lnTo>
                      <a:pt x="3098800" y="927100"/>
                    </a:lnTo>
                    <a:lnTo>
                      <a:pt x="3111500" y="9271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098800" y="901700"/>
                    </a:lnTo>
                    <a:lnTo>
                      <a:pt x="31115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36900" y="914400"/>
                    </a:lnTo>
                    <a:lnTo>
                      <a:pt x="3149600" y="914400"/>
                    </a:lnTo>
                    <a:lnTo>
                      <a:pt x="3162300" y="914400"/>
                    </a:lnTo>
                    <a:lnTo>
                      <a:pt x="3175000" y="914400"/>
                    </a:lnTo>
                    <a:lnTo>
                      <a:pt x="3175000" y="914400"/>
                    </a:lnTo>
                    <a:lnTo>
                      <a:pt x="3187700" y="914400"/>
                    </a:lnTo>
                    <a:lnTo>
                      <a:pt x="3187700" y="914400"/>
                    </a:lnTo>
                    <a:lnTo>
                      <a:pt x="3225800" y="901700"/>
                    </a:lnTo>
                    <a:lnTo>
                      <a:pt x="3213100" y="914400"/>
                    </a:lnTo>
                    <a:lnTo>
                      <a:pt x="3238500" y="914400"/>
                    </a:lnTo>
                    <a:lnTo>
                      <a:pt x="3251200" y="901700"/>
                    </a:lnTo>
                    <a:lnTo>
                      <a:pt x="3263900" y="901700"/>
                    </a:lnTo>
                    <a:lnTo>
                      <a:pt x="3263900" y="901700"/>
                    </a:lnTo>
                    <a:lnTo>
                      <a:pt x="3276600" y="901700"/>
                    </a:lnTo>
                    <a:lnTo>
                      <a:pt x="3276600" y="901700"/>
                    </a:lnTo>
                    <a:lnTo>
                      <a:pt x="3302000" y="914400"/>
                    </a:lnTo>
                    <a:lnTo>
                      <a:pt x="3302000" y="901700"/>
                    </a:lnTo>
                    <a:lnTo>
                      <a:pt x="33147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289300" y="889000"/>
                    </a:lnTo>
                    <a:lnTo>
                      <a:pt x="33020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327400" y="863600"/>
                    </a:lnTo>
                    <a:lnTo>
                      <a:pt x="3327400" y="850900"/>
                    </a:lnTo>
                    <a:lnTo>
                      <a:pt x="3340100" y="838200"/>
                    </a:lnTo>
                    <a:lnTo>
                      <a:pt x="3352800" y="838200"/>
                    </a:lnTo>
                    <a:lnTo>
                      <a:pt x="3365500" y="825500"/>
                    </a:lnTo>
                    <a:lnTo>
                      <a:pt x="3378200" y="800100"/>
                    </a:lnTo>
                    <a:lnTo>
                      <a:pt x="3416300" y="812800"/>
                    </a:lnTo>
                    <a:lnTo>
                      <a:pt x="3441700" y="825500"/>
                    </a:lnTo>
                    <a:lnTo>
                      <a:pt x="3454400" y="825500"/>
                    </a:lnTo>
                    <a:lnTo>
                      <a:pt x="3467100" y="825500"/>
                    </a:lnTo>
                    <a:lnTo>
                      <a:pt x="3479800" y="825500"/>
                    </a:lnTo>
                    <a:lnTo>
                      <a:pt x="3505200" y="838200"/>
                    </a:lnTo>
                    <a:lnTo>
                      <a:pt x="3517900" y="850900"/>
                    </a:lnTo>
                    <a:lnTo>
                      <a:pt x="3543300" y="850900"/>
                    </a:lnTo>
                    <a:lnTo>
                      <a:pt x="3530600" y="850900"/>
                    </a:lnTo>
                    <a:lnTo>
                      <a:pt x="3556000" y="850900"/>
                    </a:lnTo>
                    <a:lnTo>
                      <a:pt x="3556000" y="863600"/>
                    </a:lnTo>
                    <a:lnTo>
                      <a:pt x="3581400" y="863600"/>
                    </a:lnTo>
                    <a:lnTo>
                      <a:pt x="3581400" y="863600"/>
                    </a:lnTo>
                    <a:lnTo>
                      <a:pt x="3606800" y="8763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44900" y="889000"/>
                    </a:lnTo>
                    <a:lnTo>
                      <a:pt x="3657600" y="889000"/>
                    </a:lnTo>
                    <a:lnTo>
                      <a:pt x="3670300" y="889000"/>
                    </a:lnTo>
                    <a:lnTo>
                      <a:pt x="3683000" y="914400"/>
                    </a:lnTo>
                    <a:lnTo>
                      <a:pt x="3695700" y="914400"/>
                    </a:lnTo>
                    <a:lnTo>
                      <a:pt x="3708400" y="914400"/>
                    </a:lnTo>
                    <a:lnTo>
                      <a:pt x="3695700" y="914400"/>
                    </a:lnTo>
                    <a:lnTo>
                      <a:pt x="3721100" y="927100"/>
                    </a:lnTo>
                    <a:lnTo>
                      <a:pt x="3721100" y="927100"/>
                    </a:lnTo>
                    <a:lnTo>
                      <a:pt x="3746500" y="927100"/>
                    </a:lnTo>
                    <a:lnTo>
                      <a:pt x="3746500" y="927100"/>
                    </a:lnTo>
                    <a:lnTo>
                      <a:pt x="3759200" y="927100"/>
                    </a:lnTo>
                    <a:lnTo>
                      <a:pt x="3784600" y="952500"/>
                    </a:lnTo>
                    <a:lnTo>
                      <a:pt x="3835400" y="952500"/>
                    </a:lnTo>
                    <a:lnTo>
                      <a:pt x="3911600" y="977900"/>
                    </a:lnTo>
                    <a:lnTo>
                      <a:pt x="3924300" y="990600"/>
                    </a:lnTo>
                    <a:lnTo>
                      <a:pt x="3949700" y="1003300"/>
                    </a:lnTo>
                    <a:lnTo>
                      <a:pt x="3962400" y="1003300"/>
                    </a:lnTo>
                    <a:lnTo>
                      <a:pt x="3975100" y="1003300"/>
                    </a:lnTo>
                    <a:lnTo>
                      <a:pt x="3987800" y="1003300"/>
                    </a:lnTo>
                    <a:lnTo>
                      <a:pt x="4013200" y="1003300"/>
                    </a:lnTo>
                    <a:lnTo>
                      <a:pt x="3987800" y="1028700"/>
                    </a:lnTo>
                    <a:lnTo>
                      <a:pt x="4114800" y="1041400"/>
                    </a:lnTo>
                    <a:lnTo>
                      <a:pt x="4216400" y="1066800"/>
                    </a:lnTo>
                    <a:lnTo>
                      <a:pt x="4241800" y="1054100"/>
                    </a:lnTo>
                    <a:lnTo>
                      <a:pt x="4241800" y="1028700"/>
                    </a:lnTo>
                    <a:lnTo>
                      <a:pt x="4343400" y="1066800"/>
                    </a:lnTo>
                    <a:lnTo>
                      <a:pt x="4381500" y="1079500"/>
                    </a:lnTo>
                    <a:lnTo>
                      <a:pt x="4495800" y="1130300"/>
                    </a:lnTo>
                    <a:lnTo>
                      <a:pt x="4559300" y="1143000"/>
                    </a:lnTo>
                    <a:lnTo>
                      <a:pt x="4673600" y="1206500"/>
                    </a:lnTo>
                    <a:lnTo>
                      <a:pt x="4673600" y="1206500"/>
                    </a:lnTo>
                    <a:lnTo>
                      <a:pt x="4622800" y="1219200"/>
                    </a:lnTo>
                    <a:lnTo>
                      <a:pt x="4622800" y="1231900"/>
                    </a:lnTo>
                    <a:lnTo>
                      <a:pt x="4610100" y="1231900"/>
                    </a:lnTo>
                    <a:lnTo>
                      <a:pt x="4610100" y="1244600"/>
                    </a:lnTo>
                    <a:lnTo>
                      <a:pt x="4610100" y="1244600"/>
                    </a:lnTo>
                    <a:lnTo>
                      <a:pt x="4597400" y="1257300"/>
                    </a:lnTo>
                    <a:lnTo>
                      <a:pt x="4584700" y="1257300"/>
                    </a:lnTo>
                    <a:lnTo>
                      <a:pt x="45847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70000"/>
                    </a:lnTo>
                    <a:lnTo>
                      <a:pt x="4546600" y="1257300"/>
                    </a:lnTo>
                    <a:lnTo>
                      <a:pt x="4546600" y="1257300"/>
                    </a:lnTo>
                    <a:lnTo>
                      <a:pt x="4521200" y="1257300"/>
                    </a:lnTo>
                    <a:lnTo>
                      <a:pt x="4521200" y="1270000"/>
                    </a:lnTo>
                    <a:lnTo>
                      <a:pt x="4508500" y="1270000"/>
                    </a:lnTo>
                    <a:lnTo>
                      <a:pt x="4483100" y="1270000"/>
                    </a:lnTo>
                    <a:lnTo>
                      <a:pt x="4483100" y="1270000"/>
                    </a:lnTo>
                    <a:lnTo>
                      <a:pt x="4457700" y="1270000"/>
                    </a:lnTo>
                    <a:lnTo>
                      <a:pt x="4457700" y="1270000"/>
                    </a:lnTo>
                    <a:lnTo>
                      <a:pt x="4457700" y="1282700"/>
                    </a:lnTo>
                    <a:lnTo>
                      <a:pt x="4445000" y="1282700"/>
                    </a:lnTo>
                    <a:lnTo>
                      <a:pt x="4432300" y="1308100"/>
                    </a:lnTo>
                    <a:lnTo>
                      <a:pt x="4419600" y="1308100"/>
                    </a:lnTo>
                    <a:lnTo>
                      <a:pt x="4406900" y="1320800"/>
                    </a:lnTo>
                    <a:lnTo>
                      <a:pt x="4419600" y="1320800"/>
                    </a:lnTo>
                    <a:lnTo>
                      <a:pt x="4419600" y="1333500"/>
                    </a:lnTo>
                    <a:lnTo>
                      <a:pt x="4394200" y="1333500"/>
                    </a:lnTo>
                    <a:lnTo>
                      <a:pt x="4394200" y="1333500"/>
                    </a:lnTo>
                    <a:lnTo>
                      <a:pt x="4394200" y="1346200"/>
                    </a:lnTo>
                    <a:lnTo>
                      <a:pt x="4394200" y="1346200"/>
                    </a:lnTo>
                    <a:lnTo>
                      <a:pt x="4368800" y="1358900"/>
                    </a:lnTo>
                    <a:lnTo>
                      <a:pt x="4368800" y="1358900"/>
                    </a:lnTo>
                    <a:lnTo>
                      <a:pt x="4356100" y="1358900"/>
                    </a:lnTo>
                    <a:lnTo>
                      <a:pt x="4343400" y="1358900"/>
                    </a:lnTo>
                    <a:lnTo>
                      <a:pt x="4318000" y="1358900"/>
                    </a:lnTo>
                    <a:lnTo>
                      <a:pt x="4318000" y="1371600"/>
                    </a:lnTo>
                    <a:lnTo>
                      <a:pt x="4305300" y="1358900"/>
                    </a:lnTo>
                    <a:lnTo>
                      <a:pt x="41783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65600" y="1346200"/>
                    </a:lnTo>
                    <a:lnTo>
                      <a:pt x="4140200" y="1333500"/>
                    </a:lnTo>
                    <a:lnTo>
                      <a:pt x="4127500" y="1346200"/>
                    </a:lnTo>
                    <a:lnTo>
                      <a:pt x="4114800" y="1346200"/>
                    </a:lnTo>
                    <a:lnTo>
                      <a:pt x="4102100" y="1346200"/>
                    </a:lnTo>
                    <a:lnTo>
                      <a:pt x="4076700" y="1346200"/>
                    </a:lnTo>
                    <a:lnTo>
                      <a:pt x="4089400" y="1346200"/>
                    </a:lnTo>
                    <a:lnTo>
                      <a:pt x="4076700" y="1371600"/>
                    </a:lnTo>
                    <a:lnTo>
                      <a:pt x="4089400" y="1371600"/>
                    </a:lnTo>
                    <a:lnTo>
                      <a:pt x="4089400" y="1384300"/>
                    </a:lnTo>
                    <a:lnTo>
                      <a:pt x="4076700" y="1397000"/>
                    </a:lnTo>
                    <a:lnTo>
                      <a:pt x="4089400" y="1409700"/>
                    </a:lnTo>
                    <a:lnTo>
                      <a:pt x="4076700" y="1422400"/>
                    </a:lnTo>
                    <a:lnTo>
                      <a:pt x="4089400" y="1422400"/>
                    </a:lnTo>
                    <a:lnTo>
                      <a:pt x="4076700" y="1435100"/>
                    </a:lnTo>
                    <a:lnTo>
                      <a:pt x="4076700" y="1447800"/>
                    </a:lnTo>
                    <a:lnTo>
                      <a:pt x="4076700" y="1447800"/>
                    </a:lnTo>
                    <a:lnTo>
                      <a:pt x="4064000" y="1447800"/>
                    </a:lnTo>
                    <a:lnTo>
                      <a:pt x="4076700" y="1460500"/>
                    </a:lnTo>
                    <a:lnTo>
                      <a:pt x="4076700" y="1460500"/>
                    </a:lnTo>
                    <a:lnTo>
                      <a:pt x="4064000" y="1460500"/>
                    </a:lnTo>
                    <a:lnTo>
                      <a:pt x="4064000" y="1473200"/>
                    </a:lnTo>
                    <a:lnTo>
                      <a:pt x="4076700" y="1473200"/>
                    </a:lnTo>
                    <a:lnTo>
                      <a:pt x="4089400" y="1473200"/>
                    </a:lnTo>
                    <a:lnTo>
                      <a:pt x="4089400" y="1485900"/>
                    </a:lnTo>
                    <a:lnTo>
                      <a:pt x="4089400" y="1485900"/>
                    </a:lnTo>
                    <a:lnTo>
                      <a:pt x="41021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64000" y="1511300"/>
                    </a:lnTo>
                    <a:lnTo>
                      <a:pt x="4051300" y="1524000"/>
                    </a:lnTo>
                    <a:lnTo>
                      <a:pt x="4038600" y="1524000"/>
                    </a:lnTo>
                    <a:lnTo>
                      <a:pt x="4038600" y="1536700"/>
                    </a:lnTo>
                    <a:lnTo>
                      <a:pt x="4038600" y="1536700"/>
                    </a:lnTo>
                    <a:lnTo>
                      <a:pt x="4025900" y="1536700"/>
                    </a:lnTo>
                    <a:lnTo>
                      <a:pt x="4013200" y="1536700"/>
                    </a:lnTo>
                    <a:lnTo>
                      <a:pt x="4013200" y="1524000"/>
                    </a:lnTo>
                    <a:lnTo>
                      <a:pt x="4000500" y="1524000"/>
                    </a:lnTo>
                    <a:lnTo>
                      <a:pt x="4000500" y="1498600"/>
                    </a:lnTo>
                    <a:lnTo>
                      <a:pt x="3987800" y="1498600"/>
                    </a:lnTo>
                    <a:lnTo>
                      <a:pt x="3975100" y="1485900"/>
                    </a:lnTo>
                    <a:lnTo>
                      <a:pt x="3962400" y="1498600"/>
                    </a:lnTo>
                    <a:lnTo>
                      <a:pt x="3949700" y="1485900"/>
                    </a:lnTo>
                    <a:lnTo>
                      <a:pt x="3962400" y="1473200"/>
                    </a:lnTo>
                    <a:lnTo>
                      <a:pt x="3949700" y="1473200"/>
                    </a:lnTo>
                    <a:lnTo>
                      <a:pt x="3962400" y="1473200"/>
                    </a:lnTo>
                    <a:lnTo>
                      <a:pt x="3949700" y="1485900"/>
                    </a:lnTo>
                    <a:lnTo>
                      <a:pt x="3949700" y="1498600"/>
                    </a:lnTo>
                    <a:lnTo>
                      <a:pt x="3937000" y="1498600"/>
                    </a:lnTo>
                    <a:lnTo>
                      <a:pt x="3937000" y="1485900"/>
                    </a:lnTo>
                    <a:lnTo>
                      <a:pt x="3898900" y="1473200"/>
                    </a:lnTo>
                    <a:lnTo>
                      <a:pt x="3911600" y="1473200"/>
                    </a:lnTo>
                    <a:lnTo>
                      <a:pt x="3898900" y="1473200"/>
                    </a:lnTo>
                    <a:lnTo>
                      <a:pt x="3886200" y="1473200"/>
                    </a:lnTo>
                    <a:lnTo>
                      <a:pt x="3898900" y="1485900"/>
                    </a:lnTo>
                    <a:lnTo>
                      <a:pt x="3886200" y="1498600"/>
                    </a:lnTo>
                    <a:lnTo>
                      <a:pt x="3898900" y="1498600"/>
                    </a:lnTo>
                    <a:lnTo>
                      <a:pt x="3898900" y="1511300"/>
                    </a:lnTo>
                    <a:lnTo>
                      <a:pt x="3911600" y="1524000"/>
                    </a:lnTo>
                    <a:lnTo>
                      <a:pt x="3924300" y="1524000"/>
                    </a:lnTo>
                    <a:lnTo>
                      <a:pt x="3937000" y="1524000"/>
                    </a:lnTo>
                    <a:lnTo>
                      <a:pt x="3937000" y="1536700"/>
                    </a:lnTo>
                    <a:lnTo>
                      <a:pt x="3937000" y="1536700"/>
                    </a:lnTo>
                    <a:lnTo>
                      <a:pt x="3949700" y="1536700"/>
                    </a:lnTo>
                    <a:lnTo>
                      <a:pt x="3962400" y="1536700"/>
                    </a:lnTo>
                    <a:lnTo>
                      <a:pt x="3975100" y="1536700"/>
                    </a:lnTo>
                    <a:lnTo>
                      <a:pt x="3987800" y="1549400"/>
                    </a:lnTo>
                    <a:lnTo>
                      <a:pt x="4000500" y="1549400"/>
                    </a:lnTo>
                    <a:lnTo>
                      <a:pt x="4025900" y="1549400"/>
                    </a:lnTo>
                    <a:lnTo>
                      <a:pt x="4025900" y="1562100"/>
                    </a:lnTo>
                    <a:lnTo>
                      <a:pt x="4038600" y="1549400"/>
                    </a:lnTo>
                    <a:lnTo>
                      <a:pt x="4038600" y="1562100"/>
                    </a:lnTo>
                    <a:lnTo>
                      <a:pt x="4064000" y="1562100"/>
                    </a:lnTo>
                    <a:lnTo>
                      <a:pt x="4051300" y="1562100"/>
                    </a:lnTo>
                    <a:lnTo>
                      <a:pt x="4064000" y="1562100"/>
                    </a:lnTo>
                    <a:lnTo>
                      <a:pt x="4076700" y="1574800"/>
                    </a:lnTo>
                    <a:lnTo>
                      <a:pt x="4089400" y="1574800"/>
                    </a:lnTo>
                    <a:lnTo>
                      <a:pt x="4089400" y="1574800"/>
                    </a:lnTo>
                    <a:lnTo>
                      <a:pt x="4152900" y="1574800"/>
                    </a:lnTo>
                    <a:lnTo>
                      <a:pt x="4152900" y="1574800"/>
                    </a:lnTo>
                    <a:lnTo>
                      <a:pt x="4178300" y="1587500"/>
                    </a:lnTo>
                    <a:lnTo>
                      <a:pt x="4191000" y="1600200"/>
                    </a:lnTo>
                    <a:lnTo>
                      <a:pt x="4216400" y="1600200"/>
                    </a:lnTo>
                    <a:lnTo>
                      <a:pt x="4203700" y="1600200"/>
                    </a:lnTo>
                    <a:lnTo>
                      <a:pt x="4216400" y="1600200"/>
                    </a:lnTo>
                    <a:lnTo>
                      <a:pt x="4229100" y="1600200"/>
                    </a:lnTo>
                    <a:lnTo>
                      <a:pt x="4229100" y="1612900"/>
                    </a:lnTo>
                    <a:lnTo>
                      <a:pt x="4229100" y="1612900"/>
                    </a:lnTo>
                    <a:lnTo>
                      <a:pt x="4241800" y="1625600"/>
                    </a:lnTo>
                    <a:lnTo>
                      <a:pt x="4241800" y="1625600"/>
                    </a:lnTo>
                    <a:lnTo>
                      <a:pt x="4241800" y="1638300"/>
                    </a:lnTo>
                    <a:lnTo>
                      <a:pt x="4254500" y="1638300"/>
                    </a:lnTo>
                    <a:lnTo>
                      <a:pt x="4254500" y="1638300"/>
                    </a:lnTo>
                    <a:lnTo>
                      <a:pt x="4216400" y="1651000"/>
                    </a:lnTo>
                    <a:lnTo>
                      <a:pt x="4191000" y="1651000"/>
                    </a:lnTo>
                    <a:lnTo>
                      <a:pt x="4165600" y="1651000"/>
                    </a:lnTo>
                    <a:lnTo>
                      <a:pt x="4152900" y="1651000"/>
                    </a:lnTo>
                    <a:lnTo>
                      <a:pt x="4152900" y="1651000"/>
                    </a:lnTo>
                    <a:lnTo>
                      <a:pt x="4127500" y="1638300"/>
                    </a:lnTo>
                    <a:lnTo>
                      <a:pt x="4114800" y="1651000"/>
                    </a:lnTo>
                    <a:lnTo>
                      <a:pt x="4102100" y="1651000"/>
                    </a:lnTo>
                    <a:lnTo>
                      <a:pt x="4102100" y="1651000"/>
                    </a:lnTo>
                    <a:lnTo>
                      <a:pt x="4076700" y="1651000"/>
                    </a:lnTo>
                    <a:lnTo>
                      <a:pt x="4076700" y="1651000"/>
                    </a:lnTo>
                    <a:lnTo>
                      <a:pt x="4076700" y="1663700"/>
                    </a:lnTo>
                    <a:lnTo>
                      <a:pt x="4064000" y="1663700"/>
                    </a:lnTo>
                    <a:lnTo>
                      <a:pt x="4051300" y="1676400"/>
                    </a:lnTo>
                    <a:lnTo>
                      <a:pt x="4013200" y="1689100"/>
                    </a:lnTo>
                    <a:lnTo>
                      <a:pt x="4013200" y="1701800"/>
                    </a:lnTo>
                    <a:lnTo>
                      <a:pt x="4000500" y="1701800"/>
                    </a:lnTo>
                    <a:lnTo>
                      <a:pt x="4000500" y="1714500"/>
                    </a:lnTo>
                    <a:lnTo>
                      <a:pt x="3987800" y="1714500"/>
                    </a:lnTo>
                    <a:lnTo>
                      <a:pt x="3975100" y="1739900"/>
                    </a:lnTo>
                    <a:lnTo>
                      <a:pt x="3975100" y="1739900"/>
                    </a:lnTo>
                    <a:lnTo>
                      <a:pt x="3975100" y="1752600"/>
                    </a:lnTo>
                    <a:lnTo>
                      <a:pt x="3975100" y="1765300"/>
                    </a:lnTo>
                    <a:lnTo>
                      <a:pt x="3962400" y="1765300"/>
                    </a:lnTo>
                    <a:lnTo>
                      <a:pt x="3873500" y="1752600"/>
                    </a:lnTo>
                    <a:lnTo>
                      <a:pt x="3860800" y="1752600"/>
                    </a:lnTo>
                    <a:lnTo>
                      <a:pt x="3848100" y="1765300"/>
                    </a:lnTo>
                    <a:lnTo>
                      <a:pt x="3848100" y="1765300"/>
                    </a:lnTo>
                    <a:lnTo>
                      <a:pt x="3835400" y="1765300"/>
                    </a:lnTo>
                    <a:lnTo>
                      <a:pt x="3822700" y="1765300"/>
                    </a:lnTo>
                    <a:lnTo>
                      <a:pt x="3797300" y="1778000"/>
                    </a:lnTo>
                    <a:lnTo>
                      <a:pt x="3810000" y="1790700"/>
                    </a:lnTo>
                    <a:lnTo>
                      <a:pt x="3797300" y="1803400"/>
                    </a:lnTo>
                    <a:lnTo>
                      <a:pt x="3784600" y="18161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59200" y="1841500"/>
                    </a:lnTo>
                    <a:lnTo>
                      <a:pt x="3759200" y="1841500"/>
                    </a:lnTo>
                    <a:lnTo>
                      <a:pt x="3746500" y="18415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21100" y="1854200"/>
                    </a:lnTo>
                    <a:lnTo>
                      <a:pt x="3708400" y="1854200"/>
                    </a:lnTo>
                    <a:lnTo>
                      <a:pt x="3695700" y="1866900"/>
                    </a:lnTo>
                    <a:lnTo>
                      <a:pt x="3683000" y="1866900"/>
                    </a:lnTo>
                    <a:lnTo>
                      <a:pt x="3683000" y="1879600"/>
                    </a:lnTo>
                    <a:lnTo>
                      <a:pt x="3594100" y="1866900"/>
                    </a:lnTo>
                    <a:lnTo>
                      <a:pt x="3594100" y="1866900"/>
                    </a:lnTo>
                    <a:lnTo>
                      <a:pt x="3568700" y="1879600"/>
                    </a:lnTo>
                    <a:lnTo>
                      <a:pt x="3568700" y="1879600"/>
                    </a:lnTo>
                    <a:lnTo>
                      <a:pt x="3556000" y="1879600"/>
                    </a:lnTo>
                    <a:lnTo>
                      <a:pt x="3556000" y="1879600"/>
                    </a:lnTo>
                    <a:lnTo>
                      <a:pt x="3543300" y="1879600"/>
                    </a:lnTo>
                    <a:lnTo>
                      <a:pt x="3543300" y="1866900"/>
                    </a:lnTo>
                    <a:lnTo>
                      <a:pt x="3530600" y="1866900"/>
                    </a:lnTo>
                    <a:lnTo>
                      <a:pt x="3517900" y="1866900"/>
                    </a:lnTo>
                    <a:lnTo>
                      <a:pt x="3505200" y="1854200"/>
                    </a:lnTo>
                    <a:lnTo>
                      <a:pt x="3505200" y="1854200"/>
                    </a:lnTo>
                    <a:lnTo>
                      <a:pt x="3492500" y="1854200"/>
                    </a:lnTo>
                    <a:lnTo>
                      <a:pt x="3492500" y="1841500"/>
                    </a:lnTo>
                    <a:lnTo>
                      <a:pt x="3479800" y="1841500"/>
                    </a:lnTo>
                    <a:lnTo>
                      <a:pt x="34798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417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29000" y="1854200"/>
                    </a:lnTo>
                    <a:lnTo>
                      <a:pt x="3390900" y="1841500"/>
                    </a:lnTo>
                    <a:lnTo>
                      <a:pt x="3390900" y="1841500"/>
                    </a:lnTo>
                    <a:lnTo>
                      <a:pt x="3365500" y="1854200"/>
                    </a:lnTo>
                    <a:lnTo>
                      <a:pt x="3365500" y="1854200"/>
                    </a:lnTo>
                    <a:lnTo>
                      <a:pt x="3340100" y="1854200"/>
                    </a:lnTo>
                    <a:lnTo>
                      <a:pt x="3327400" y="1879600"/>
                    </a:lnTo>
                    <a:lnTo>
                      <a:pt x="3327400" y="1879600"/>
                    </a:lnTo>
                    <a:lnTo>
                      <a:pt x="3340100" y="1892300"/>
                    </a:lnTo>
                    <a:lnTo>
                      <a:pt x="3327400" y="1905000"/>
                    </a:lnTo>
                    <a:lnTo>
                      <a:pt x="3352800" y="1905000"/>
                    </a:lnTo>
                    <a:lnTo>
                      <a:pt x="3416300" y="1917700"/>
                    </a:lnTo>
                    <a:lnTo>
                      <a:pt x="3416300" y="1917700"/>
                    </a:lnTo>
                    <a:lnTo>
                      <a:pt x="3441700" y="1917700"/>
                    </a:lnTo>
                    <a:lnTo>
                      <a:pt x="3429000" y="1930400"/>
                    </a:lnTo>
                    <a:lnTo>
                      <a:pt x="3441700" y="1930400"/>
                    </a:lnTo>
                    <a:lnTo>
                      <a:pt x="3454400" y="1930400"/>
                    </a:lnTo>
                    <a:lnTo>
                      <a:pt x="3467100" y="1930400"/>
                    </a:lnTo>
                    <a:lnTo>
                      <a:pt x="3479800" y="1943100"/>
                    </a:lnTo>
                    <a:lnTo>
                      <a:pt x="3479800" y="1943100"/>
                    </a:lnTo>
                    <a:lnTo>
                      <a:pt x="3479800" y="1955800"/>
                    </a:lnTo>
                    <a:lnTo>
                      <a:pt x="3479800" y="1955800"/>
                    </a:lnTo>
                    <a:lnTo>
                      <a:pt x="3492500" y="1968500"/>
                    </a:lnTo>
                    <a:lnTo>
                      <a:pt x="3479800" y="1968500"/>
                    </a:lnTo>
                    <a:lnTo>
                      <a:pt x="3492500" y="1968500"/>
                    </a:lnTo>
                    <a:lnTo>
                      <a:pt x="3492500" y="1993900"/>
                    </a:lnTo>
                    <a:lnTo>
                      <a:pt x="3492500" y="2006600"/>
                    </a:lnTo>
                    <a:lnTo>
                      <a:pt x="3492500" y="2019300"/>
                    </a:lnTo>
                    <a:lnTo>
                      <a:pt x="3479800" y="2006600"/>
                    </a:lnTo>
                    <a:lnTo>
                      <a:pt x="3479800" y="2006600"/>
                    </a:lnTo>
                    <a:lnTo>
                      <a:pt x="3467100" y="2006600"/>
                    </a:lnTo>
                    <a:lnTo>
                      <a:pt x="3467100" y="2006600"/>
                    </a:lnTo>
                    <a:lnTo>
                      <a:pt x="3454400" y="2032000"/>
                    </a:lnTo>
                    <a:lnTo>
                      <a:pt x="3441700" y="2032000"/>
                    </a:lnTo>
                    <a:lnTo>
                      <a:pt x="3441700" y="2044700"/>
                    </a:lnTo>
                    <a:lnTo>
                      <a:pt x="3429000" y="2044700"/>
                    </a:lnTo>
                    <a:lnTo>
                      <a:pt x="3429000" y="2044700"/>
                    </a:lnTo>
                    <a:lnTo>
                      <a:pt x="3416300" y="2044700"/>
                    </a:lnTo>
                    <a:lnTo>
                      <a:pt x="3403600" y="2044700"/>
                    </a:lnTo>
                    <a:lnTo>
                      <a:pt x="3403600" y="2057400"/>
                    </a:lnTo>
                    <a:lnTo>
                      <a:pt x="3390900" y="2057400"/>
                    </a:lnTo>
                    <a:lnTo>
                      <a:pt x="3390900" y="2057400"/>
                    </a:lnTo>
                    <a:lnTo>
                      <a:pt x="3365500" y="2044700"/>
                    </a:lnTo>
                    <a:lnTo>
                      <a:pt x="3365500" y="2057400"/>
                    </a:lnTo>
                    <a:lnTo>
                      <a:pt x="3365500" y="2057400"/>
                    </a:lnTo>
                    <a:lnTo>
                      <a:pt x="3365500" y="20701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90900" y="2082800"/>
                    </a:lnTo>
                    <a:lnTo>
                      <a:pt x="3390900" y="2082800"/>
                    </a:lnTo>
                    <a:lnTo>
                      <a:pt x="3403600" y="2095500"/>
                    </a:lnTo>
                    <a:lnTo>
                      <a:pt x="3378200" y="2095500"/>
                    </a:lnTo>
                    <a:lnTo>
                      <a:pt x="3378200" y="2108200"/>
                    </a:lnTo>
                    <a:lnTo>
                      <a:pt x="3390900" y="2108200"/>
                    </a:lnTo>
                    <a:lnTo>
                      <a:pt x="3390900" y="2120900"/>
                    </a:lnTo>
                    <a:lnTo>
                      <a:pt x="3365500" y="2120900"/>
                    </a:lnTo>
                    <a:lnTo>
                      <a:pt x="3365500" y="2120900"/>
                    </a:lnTo>
                    <a:lnTo>
                      <a:pt x="3289300" y="2108200"/>
                    </a:lnTo>
                    <a:lnTo>
                      <a:pt x="3276600" y="2108200"/>
                    </a:lnTo>
                    <a:lnTo>
                      <a:pt x="3251200" y="2120900"/>
                    </a:lnTo>
                    <a:lnTo>
                      <a:pt x="3251200" y="2120900"/>
                    </a:lnTo>
                    <a:lnTo>
                      <a:pt x="3238500" y="2120900"/>
                    </a:lnTo>
                    <a:lnTo>
                      <a:pt x="3213100" y="2120900"/>
                    </a:lnTo>
                    <a:lnTo>
                      <a:pt x="3213100" y="2146300"/>
                    </a:lnTo>
                    <a:lnTo>
                      <a:pt x="3213100" y="2146300"/>
                    </a:lnTo>
                    <a:lnTo>
                      <a:pt x="3200400" y="2146300"/>
                    </a:lnTo>
                    <a:lnTo>
                      <a:pt x="3187700" y="2146300"/>
                    </a:lnTo>
                    <a:lnTo>
                      <a:pt x="3187700" y="2159000"/>
                    </a:lnTo>
                    <a:lnTo>
                      <a:pt x="3187700" y="2159000"/>
                    </a:lnTo>
                    <a:lnTo>
                      <a:pt x="3175000" y="2159000"/>
                    </a:lnTo>
                    <a:lnTo>
                      <a:pt x="3162300" y="2159000"/>
                    </a:lnTo>
                    <a:lnTo>
                      <a:pt x="3149600" y="21590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11500" y="2171700"/>
                    </a:lnTo>
                    <a:lnTo>
                      <a:pt x="3111500" y="2171700"/>
                    </a:lnTo>
                    <a:lnTo>
                      <a:pt x="3098800" y="2171700"/>
                    </a:lnTo>
                    <a:lnTo>
                      <a:pt x="3086100" y="2184400"/>
                    </a:lnTo>
                    <a:lnTo>
                      <a:pt x="3073400" y="2184400"/>
                    </a:lnTo>
                    <a:lnTo>
                      <a:pt x="3060700" y="2184400"/>
                    </a:lnTo>
                    <a:lnTo>
                      <a:pt x="3060700" y="2184400"/>
                    </a:lnTo>
                    <a:lnTo>
                      <a:pt x="3060700" y="2171700"/>
                    </a:lnTo>
                    <a:lnTo>
                      <a:pt x="30480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22600" y="2197100"/>
                    </a:lnTo>
                    <a:lnTo>
                      <a:pt x="3022600" y="2197100"/>
                    </a:lnTo>
                    <a:lnTo>
                      <a:pt x="3009900" y="2197100"/>
                    </a:lnTo>
                    <a:lnTo>
                      <a:pt x="3022600" y="21971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09900" y="2222500"/>
                    </a:lnTo>
                    <a:lnTo>
                      <a:pt x="2984500" y="2222500"/>
                    </a:lnTo>
                    <a:lnTo>
                      <a:pt x="2984500" y="2209800"/>
                    </a:lnTo>
                    <a:lnTo>
                      <a:pt x="2971800" y="2222500"/>
                    </a:lnTo>
                    <a:lnTo>
                      <a:pt x="2971800" y="2222500"/>
                    </a:lnTo>
                    <a:lnTo>
                      <a:pt x="2946400" y="2222500"/>
                    </a:lnTo>
                    <a:lnTo>
                      <a:pt x="2921000" y="2197100"/>
                    </a:lnTo>
                    <a:lnTo>
                      <a:pt x="2921000" y="2197100"/>
                    </a:lnTo>
                    <a:lnTo>
                      <a:pt x="2870200" y="2197100"/>
                    </a:lnTo>
                    <a:lnTo>
                      <a:pt x="2870200" y="2184400"/>
                    </a:lnTo>
                    <a:lnTo>
                      <a:pt x="2857500" y="2197100"/>
                    </a:lnTo>
                    <a:lnTo>
                      <a:pt x="2857500" y="2209800"/>
                    </a:lnTo>
                    <a:lnTo>
                      <a:pt x="2857500" y="2209800"/>
                    </a:lnTo>
                    <a:lnTo>
                      <a:pt x="2832100" y="2209800"/>
                    </a:lnTo>
                    <a:lnTo>
                      <a:pt x="2844800" y="2222500"/>
                    </a:lnTo>
                    <a:lnTo>
                      <a:pt x="2857500" y="2222500"/>
                    </a:lnTo>
                    <a:lnTo>
                      <a:pt x="2870200" y="2235200"/>
                    </a:lnTo>
                    <a:lnTo>
                      <a:pt x="2857500" y="2222500"/>
                    </a:lnTo>
                    <a:lnTo>
                      <a:pt x="2832100" y="2235200"/>
                    </a:lnTo>
                    <a:lnTo>
                      <a:pt x="2832100" y="2235200"/>
                    </a:lnTo>
                    <a:lnTo>
                      <a:pt x="2857500" y="2273300"/>
                    </a:lnTo>
                    <a:lnTo>
                      <a:pt x="2857500" y="2273300"/>
                    </a:lnTo>
                    <a:lnTo>
                      <a:pt x="2870200" y="2286000"/>
                    </a:lnTo>
                    <a:lnTo>
                      <a:pt x="2895600" y="2298700"/>
                    </a:lnTo>
                    <a:lnTo>
                      <a:pt x="2895600" y="2298700"/>
                    </a:lnTo>
                    <a:lnTo>
                      <a:pt x="2882900" y="2298700"/>
                    </a:lnTo>
                    <a:lnTo>
                      <a:pt x="2882900" y="2298700"/>
                    </a:lnTo>
                    <a:lnTo>
                      <a:pt x="28829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298700"/>
                    </a:lnTo>
                    <a:lnTo>
                      <a:pt x="2844800" y="22987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794000" y="2260600"/>
                    </a:lnTo>
                    <a:lnTo>
                      <a:pt x="2806700" y="2260600"/>
                    </a:lnTo>
                    <a:lnTo>
                      <a:pt x="2794000" y="2260600"/>
                    </a:lnTo>
                    <a:lnTo>
                      <a:pt x="2794000" y="2247900"/>
                    </a:lnTo>
                    <a:lnTo>
                      <a:pt x="2781300" y="2247900"/>
                    </a:lnTo>
                    <a:lnTo>
                      <a:pt x="2794000" y="2247900"/>
                    </a:lnTo>
                    <a:lnTo>
                      <a:pt x="2794000" y="2235200"/>
                    </a:lnTo>
                    <a:lnTo>
                      <a:pt x="2806700" y="2235200"/>
                    </a:lnTo>
                    <a:lnTo>
                      <a:pt x="2806700" y="2235200"/>
                    </a:lnTo>
                    <a:lnTo>
                      <a:pt x="2832100" y="2222500"/>
                    </a:lnTo>
                    <a:lnTo>
                      <a:pt x="2819400" y="2222500"/>
                    </a:lnTo>
                    <a:lnTo>
                      <a:pt x="2819400" y="22225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781300" y="2222500"/>
                    </a:lnTo>
                    <a:lnTo>
                      <a:pt x="2768600" y="2222500"/>
                    </a:lnTo>
                    <a:lnTo>
                      <a:pt x="2768600" y="2222500"/>
                    </a:lnTo>
                    <a:lnTo>
                      <a:pt x="2768600" y="2235200"/>
                    </a:lnTo>
                    <a:lnTo>
                      <a:pt x="2755900" y="22225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17800" y="2235200"/>
                    </a:lnTo>
                    <a:lnTo>
                      <a:pt x="2717800" y="2247900"/>
                    </a:lnTo>
                    <a:lnTo>
                      <a:pt x="2705100" y="2247900"/>
                    </a:lnTo>
                    <a:lnTo>
                      <a:pt x="2705100" y="2247900"/>
                    </a:lnTo>
                    <a:lnTo>
                      <a:pt x="2692400" y="2247900"/>
                    </a:lnTo>
                    <a:lnTo>
                      <a:pt x="2667000" y="2260600"/>
                    </a:lnTo>
                    <a:lnTo>
                      <a:pt x="2667000" y="2247900"/>
                    </a:lnTo>
                    <a:lnTo>
                      <a:pt x="2654300" y="2247900"/>
                    </a:lnTo>
                    <a:lnTo>
                      <a:pt x="26416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03500" y="22479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78100" y="2260600"/>
                    </a:lnTo>
                    <a:lnTo>
                      <a:pt x="2578100" y="2260600"/>
                    </a:lnTo>
                    <a:lnTo>
                      <a:pt x="2565400" y="2260600"/>
                    </a:lnTo>
                    <a:lnTo>
                      <a:pt x="2565400" y="2273300"/>
                    </a:lnTo>
                    <a:lnTo>
                      <a:pt x="2540000" y="2260600"/>
                    </a:lnTo>
                    <a:lnTo>
                      <a:pt x="2527300" y="2260600"/>
                    </a:lnTo>
                    <a:lnTo>
                      <a:pt x="2527300" y="2260600"/>
                    </a:lnTo>
                    <a:lnTo>
                      <a:pt x="2527300" y="2247900"/>
                    </a:lnTo>
                    <a:lnTo>
                      <a:pt x="2514600" y="2247900"/>
                    </a:lnTo>
                    <a:lnTo>
                      <a:pt x="2501900" y="2247900"/>
                    </a:lnTo>
                    <a:lnTo>
                      <a:pt x="2501900" y="2235200"/>
                    </a:lnTo>
                    <a:lnTo>
                      <a:pt x="2476500" y="2235200"/>
                    </a:lnTo>
                    <a:lnTo>
                      <a:pt x="2476500" y="2235200"/>
                    </a:lnTo>
                    <a:lnTo>
                      <a:pt x="2463800" y="2222500"/>
                    </a:lnTo>
                    <a:lnTo>
                      <a:pt x="2451100" y="2222500"/>
                    </a:lnTo>
                    <a:lnTo>
                      <a:pt x="2425700" y="2222500"/>
                    </a:lnTo>
                    <a:lnTo>
                      <a:pt x="2425700" y="2235200"/>
                    </a:lnTo>
                    <a:lnTo>
                      <a:pt x="2400300" y="2235200"/>
                    </a:lnTo>
                    <a:lnTo>
                      <a:pt x="2387600" y="2235200"/>
                    </a:lnTo>
                    <a:lnTo>
                      <a:pt x="23622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11400" y="2222500"/>
                    </a:lnTo>
                    <a:lnTo>
                      <a:pt x="2324100" y="2222500"/>
                    </a:lnTo>
                    <a:lnTo>
                      <a:pt x="2286000" y="2222500"/>
                    </a:lnTo>
                    <a:lnTo>
                      <a:pt x="2286000" y="2222500"/>
                    </a:lnTo>
                    <a:lnTo>
                      <a:pt x="2273300" y="2222500"/>
                    </a:lnTo>
                    <a:lnTo>
                      <a:pt x="2273300" y="2209800"/>
                    </a:lnTo>
                    <a:lnTo>
                      <a:pt x="2247900" y="2197100"/>
                    </a:lnTo>
                    <a:lnTo>
                      <a:pt x="2247900" y="2197100"/>
                    </a:lnTo>
                    <a:lnTo>
                      <a:pt x="2235200" y="2197100"/>
                    </a:lnTo>
                    <a:lnTo>
                      <a:pt x="2247900" y="2197100"/>
                    </a:lnTo>
                    <a:lnTo>
                      <a:pt x="2222500" y="2197100"/>
                    </a:lnTo>
                    <a:lnTo>
                      <a:pt x="2222500" y="2184400"/>
                    </a:lnTo>
                    <a:lnTo>
                      <a:pt x="2209800" y="2184400"/>
                    </a:lnTo>
                    <a:lnTo>
                      <a:pt x="2209800" y="2197100"/>
                    </a:lnTo>
                    <a:lnTo>
                      <a:pt x="2197100" y="2197100"/>
                    </a:lnTo>
                    <a:lnTo>
                      <a:pt x="21844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33600" y="2197100"/>
                    </a:lnTo>
                    <a:lnTo>
                      <a:pt x="2120900" y="2197100"/>
                    </a:lnTo>
                    <a:lnTo>
                      <a:pt x="2120900" y="2197100"/>
                    </a:lnTo>
                    <a:lnTo>
                      <a:pt x="21082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82800" y="2197100"/>
                    </a:lnTo>
                    <a:lnTo>
                      <a:pt x="2070100" y="2197100"/>
                    </a:lnTo>
                    <a:lnTo>
                      <a:pt x="2070100" y="2197100"/>
                    </a:lnTo>
                    <a:lnTo>
                      <a:pt x="2070100" y="2209800"/>
                    </a:lnTo>
                    <a:lnTo>
                      <a:pt x="2044700" y="2209800"/>
                    </a:lnTo>
                    <a:lnTo>
                      <a:pt x="2032000" y="2209800"/>
                    </a:lnTo>
                    <a:lnTo>
                      <a:pt x="1955800" y="2197100"/>
                    </a:lnTo>
                    <a:lnTo>
                      <a:pt x="1930400" y="2197100"/>
                    </a:lnTo>
                    <a:lnTo>
                      <a:pt x="19431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68500" y="2209800"/>
                    </a:lnTo>
                    <a:lnTo>
                      <a:pt x="1968500" y="2222500"/>
                    </a:lnTo>
                    <a:lnTo>
                      <a:pt x="1981200" y="2222500"/>
                    </a:lnTo>
                    <a:lnTo>
                      <a:pt x="1968500" y="2222500"/>
                    </a:lnTo>
                    <a:lnTo>
                      <a:pt x="1968500" y="2222500"/>
                    </a:lnTo>
                    <a:lnTo>
                      <a:pt x="1968500" y="2235200"/>
                    </a:lnTo>
                    <a:lnTo>
                      <a:pt x="1968500" y="2235200"/>
                    </a:lnTo>
                    <a:lnTo>
                      <a:pt x="1943100" y="2222500"/>
                    </a:lnTo>
                    <a:lnTo>
                      <a:pt x="1943100" y="2222500"/>
                    </a:lnTo>
                    <a:lnTo>
                      <a:pt x="1892300" y="2222500"/>
                    </a:lnTo>
                    <a:lnTo>
                      <a:pt x="1879600" y="2209800"/>
                    </a:lnTo>
                    <a:lnTo>
                      <a:pt x="1879600" y="2209800"/>
                    </a:lnTo>
                    <a:lnTo>
                      <a:pt x="18669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16100" y="2209800"/>
                    </a:lnTo>
                    <a:lnTo>
                      <a:pt x="1790700" y="2209800"/>
                    </a:lnTo>
                    <a:lnTo>
                      <a:pt x="1790700" y="2209800"/>
                    </a:lnTo>
                    <a:lnTo>
                      <a:pt x="1790700" y="2197100"/>
                    </a:lnTo>
                    <a:lnTo>
                      <a:pt x="1790700" y="2197100"/>
                    </a:lnTo>
                    <a:lnTo>
                      <a:pt x="1778000" y="2197100"/>
                    </a:lnTo>
                    <a:lnTo>
                      <a:pt x="1778000" y="2197100"/>
                    </a:lnTo>
                    <a:lnTo>
                      <a:pt x="1765300" y="2197100"/>
                    </a:lnTo>
                    <a:lnTo>
                      <a:pt x="1765300" y="21971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39900" y="2171700"/>
                    </a:lnTo>
                    <a:lnTo>
                      <a:pt x="1714500" y="2171700"/>
                    </a:lnTo>
                    <a:lnTo>
                      <a:pt x="1714500" y="2171700"/>
                    </a:lnTo>
                    <a:lnTo>
                      <a:pt x="1663700" y="2159000"/>
                    </a:lnTo>
                    <a:lnTo>
                      <a:pt x="1663700" y="2133600"/>
                    </a:lnTo>
                    <a:lnTo>
                      <a:pt x="1676400" y="2133600"/>
                    </a:lnTo>
                    <a:lnTo>
                      <a:pt x="1689100" y="2120900"/>
                    </a:lnTo>
                    <a:lnTo>
                      <a:pt x="1701800" y="2108200"/>
                    </a:lnTo>
                    <a:lnTo>
                      <a:pt x="1714500" y="2108200"/>
                    </a:lnTo>
                    <a:lnTo>
                      <a:pt x="1689100" y="2108200"/>
                    </a:lnTo>
                    <a:lnTo>
                      <a:pt x="1689100" y="2095500"/>
                    </a:lnTo>
                    <a:lnTo>
                      <a:pt x="1689100" y="2095500"/>
                    </a:lnTo>
                    <a:lnTo>
                      <a:pt x="1663700" y="2095500"/>
                    </a:lnTo>
                    <a:lnTo>
                      <a:pt x="1663700" y="2082800"/>
                    </a:lnTo>
                    <a:lnTo>
                      <a:pt x="1651000" y="2070100"/>
                    </a:lnTo>
                    <a:lnTo>
                      <a:pt x="1638300" y="2070100"/>
                    </a:lnTo>
                    <a:lnTo>
                      <a:pt x="1625600" y="2070100"/>
                    </a:lnTo>
                    <a:lnTo>
                      <a:pt x="1612900" y="2070100"/>
                    </a:lnTo>
                    <a:lnTo>
                      <a:pt x="1600200" y="2070100"/>
                    </a:lnTo>
                    <a:lnTo>
                      <a:pt x="1587500" y="2057400"/>
                    </a:lnTo>
                    <a:lnTo>
                      <a:pt x="1524000" y="2044700"/>
                    </a:lnTo>
                    <a:lnTo>
                      <a:pt x="1524000" y="2057400"/>
                    </a:lnTo>
                    <a:lnTo>
                      <a:pt x="1498600" y="2057400"/>
                    </a:lnTo>
                    <a:lnTo>
                      <a:pt x="1511300" y="2044700"/>
                    </a:lnTo>
                    <a:lnTo>
                      <a:pt x="1498600" y="2032000"/>
                    </a:lnTo>
                    <a:lnTo>
                      <a:pt x="1511300" y="2019300"/>
                    </a:lnTo>
                    <a:lnTo>
                      <a:pt x="1524000" y="2019300"/>
                    </a:lnTo>
                    <a:lnTo>
                      <a:pt x="1524000" y="2019300"/>
                    </a:lnTo>
                    <a:lnTo>
                      <a:pt x="1549400" y="2019300"/>
                    </a:lnTo>
                    <a:lnTo>
                      <a:pt x="1549400" y="2006600"/>
                    </a:lnTo>
                    <a:lnTo>
                      <a:pt x="1574800" y="2019300"/>
                    </a:lnTo>
                    <a:lnTo>
                      <a:pt x="1574800" y="2019300"/>
                    </a:lnTo>
                    <a:lnTo>
                      <a:pt x="1587500" y="2019300"/>
                    </a:lnTo>
                    <a:lnTo>
                      <a:pt x="1562100" y="19939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74800" y="1993900"/>
                    </a:lnTo>
                    <a:lnTo>
                      <a:pt x="1587500" y="1968500"/>
                    </a:lnTo>
                    <a:lnTo>
                      <a:pt x="1574800" y="1955800"/>
                    </a:lnTo>
                    <a:lnTo>
                      <a:pt x="1562100" y="1943100"/>
                    </a:lnTo>
                    <a:lnTo>
                      <a:pt x="1511300" y="1943100"/>
                    </a:lnTo>
                    <a:lnTo>
                      <a:pt x="1511300" y="1943100"/>
                    </a:lnTo>
                    <a:lnTo>
                      <a:pt x="1460500" y="19304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47800" y="19177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35100" y="1905000"/>
                    </a:lnTo>
                    <a:lnTo>
                      <a:pt x="1435100" y="1892300"/>
                    </a:lnTo>
                    <a:lnTo>
                      <a:pt x="1422400" y="1892300"/>
                    </a:lnTo>
                    <a:lnTo>
                      <a:pt x="1435100" y="1892300"/>
                    </a:lnTo>
                    <a:lnTo>
                      <a:pt x="1435100" y="1892300"/>
                    </a:lnTo>
                    <a:lnTo>
                      <a:pt x="1435100" y="1879600"/>
                    </a:lnTo>
                    <a:lnTo>
                      <a:pt x="1422400" y="1879600"/>
                    </a:lnTo>
                    <a:lnTo>
                      <a:pt x="1435100" y="1866900"/>
                    </a:lnTo>
                    <a:lnTo>
                      <a:pt x="1384300" y="1841500"/>
                    </a:lnTo>
                    <a:lnTo>
                      <a:pt x="1371600" y="1841500"/>
                    </a:lnTo>
                    <a:lnTo>
                      <a:pt x="1371600" y="1841500"/>
                    </a:lnTo>
                    <a:lnTo>
                      <a:pt x="1371600" y="1828800"/>
                    </a:lnTo>
                    <a:lnTo>
                      <a:pt x="1358900" y="1816100"/>
                    </a:lnTo>
                    <a:lnTo>
                      <a:pt x="1371600" y="1816100"/>
                    </a:lnTo>
                    <a:lnTo>
                      <a:pt x="1371600" y="1803400"/>
                    </a:lnTo>
                    <a:lnTo>
                      <a:pt x="1358900" y="1816100"/>
                    </a:lnTo>
                    <a:lnTo>
                      <a:pt x="1346200" y="1816100"/>
                    </a:lnTo>
                    <a:lnTo>
                      <a:pt x="1333500" y="1816100"/>
                    </a:lnTo>
                    <a:lnTo>
                      <a:pt x="1333500" y="1816100"/>
                    </a:lnTo>
                    <a:lnTo>
                      <a:pt x="1333500" y="1841500"/>
                    </a:lnTo>
                    <a:lnTo>
                      <a:pt x="1333500" y="1841500"/>
                    </a:lnTo>
                    <a:lnTo>
                      <a:pt x="1320800" y="18669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20800" y="1892300"/>
                    </a:lnTo>
                    <a:lnTo>
                      <a:pt x="1333500" y="1892300"/>
                    </a:lnTo>
                    <a:lnTo>
                      <a:pt x="1333500" y="1892300"/>
                    </a:lnTo>
                    <a:lnTo>
                      <a:pt x="1320800" y="1905000"/>
                    </a:lnTo>
                    <a:lnTo>
                      <a:pt x="1320800" y="1905000"/>
                    </a:lnTo>
                    <a:lnTo>
                      <a:pt x="1333500" y="1905000"/>
                    </a:lnTo>
                    <a:lnTo>
                      <a:pt x="1320800" y="1917700"/>
                    </a:lnTo>
                    <a:lnTo>
                      <a:pt x="1333500" y="1917700"/>
                    </a:lnTo>
                    <a:lnTo>
                      <a:pt x="1333500" y="1917700"/>
                    </a:lnTo>
                    <a:lnTo>
                      <a:pt x="1308100" y="1917700"/>
                    </a:lnTo>
                    <a:lnTo>
                      <a:pt x="1308100" y="1917700"/>
                    </a:lnTo>
                    <a:lnTo>
                      <a:pt x="1295400" y="1917700"/>
                    </a:lnTo>
                    <a:lnTo>
                      <a:pt x="1270000" y="19177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44600" y="1905000"/>
                    </a:lnTo>
                    <a:lnTo>
                      <a:pt x="1244600" y="1905000"/>
                    </a:lnTo>
                    <a:lnTo>
                      <a:pt x="1231900" y="1905000"/>
                    </a:lnTo>
                    <a:lnTo>
                      <a:pt x="1219200" y="1905000"/>
                    </a:lnTo>
                    <a:lnTo>
                      <a:pt x="1231900" y="1917700"/>
                    </a:lnTo>
                    <a:lnTo>
                      <a:pt x="1231900" y="1930400"/>
                    </a:lnTo>
                    <a:lnTo>
                      <a:pt x="1219200" y="1930400"/>
                    </a:lnTo>
                    <a:lnTo>
                      <a:pt x="1219200" y="1930400"/>
                    </a:lnTo>
                    <a:lnTo>
                      <a:pt x="1231900" y="1930400"/>
                    </a:lnTo>
                    <a:lnTo>
                      <a:pt x="1219200" y="1943100"/>
                    </a:lnTo>
                    <a:lnTo>
                      <a:pt x="1219200" y="1943100"/>
                    </a:lnTo>
                    <a:lnTo>
                      <a:pt x="1206500" y="1955800"/>
                    </a:lnTo>
                    <a:lnTo>
                      <a:pt x="1206500" y="1955800"/>
                    </a:lnTo>
                    <a:lnTo>
                      <a:pt x="1181100" y="1955800"/>
                    </a:lnTo>
                    <a:lnTo>
                      <a:pt x="1168400" y="1955800"/>
                    </a:lnTo>
                    <a:lnTo>
                      <a:pt x="1168400" y="1955800"/>
                    </a:lnTo>
                    <a:lnTo>
                      <a:pt x="1155700" y="1955800"/>
                    </a:lnTo>
                    <a:lnTo>
                      <a:pt x="1143000" y="1955800"/>
                    </a:lnTo>
                    <a:lnTo>
                      <a:pt x="1143000" y="1955800"/>
                    </a:lnTo>
                    <a:lnTo>
                      <a:pt x="1092200" y="1943100"/>
                    </a:lnTo>
                    <a:lnTo>
                      <a:pt x="10922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668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414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43100"/>
                    </a:lnTo>
                    <a:lnTo>
                      <a:pt x="1003300" y="1930400"/>
                    </a:lnTo>
                    <a:lnTo>
                      <a:pt x="1003300" y="1943100"/>
                    </a:lnTo>
                    <a:lnTo>
                      <a:pt x="990600" y="1943100"/>
                    </a:lnTo>
                    <a:lnTo>
                      <a:pt x="990600" y="1955800"/>
                    </a:lnTo>
                    <a:lnTo>
                      <a:pt x="965200" y="1955800"/>
                    </a:lnTo>
                    <a:lnTo>
                      <a:pt x="965200" y="1955800"/>
                    </a:lnTo>
                    <a:lnTo>
                      <a:pt x="952500" y="1955800"/>
                    </a:lnTo>
                    <a:lnTo>
                      <a:pt x="952500" y="1955800"/>
                    </a:lnTo>
                    <a:lnTo>
                      <a:pt x="914400" y="1968500"/>
                    </a:lnTo>
                    <a:lnTo>
                      <a:pt x="914400" y="1981200"/>
                    </a:lnTo>
                    <a:lnTo>
                      <a:pt x="914400" y="1968500"/>
                    </a:lnTo>
                    <a:lnTo>
                      <a:pt x="914400" y="1968500"/>
                    </a:lnTo>
                    <a:lnTo>
                      <a:pt x="901700" y="1968500"/>
                    </a:lnTo>
                    <a:lnTo>
                      <a:pt x="8890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93900"/>
                    </a:lnTo>
                    <a:lnTo>
                      <a:pt x="863600" y="1993900"/>
                    </a:lnTo>
                    <a:lnTo>
                      <a:pt x="850900" y="1993900"/>
                    </a:lnTo>
                    <a:lnTo>
                      <a:pt x="850900" y="1993900"/>
                    </a:lnTo>
                    <a:lnTo>
                      <a:pt x="825500" y="1993900"/>
                    </a:lnTo>
                    <a:lnTo>
                      <a:pt x="825500" y="1993900"/>
                    </a:lnTo>
                    <a:lnTo>
                      <a:pt x="812800" y="1993900"/>
                    </a:lnTo>
                    <a:lnTo>
                      <a:pt x="774700" y="1993900"/>
                    </a:lnTo>
                    <a:lnTo>
                      <a:pt x="762000" y="1993900"/>
                    </a:lnTo>
                    <a:lnTo>
                      <a:pt x="762000" y="1993900"/>
                    </a:lnTo>
                    <a:lnTo>
                      <a:pt x="749300" y="1993900"/>
                    </a:lnTo>
                    <a:lnTo>
                      <a:pt x="749300" y="2006600"/>
                    </a:lnTo>
                    <a:lnTo>
                      <a:pt x="736600" y="2006600"/>
                    </a:lnTo>
                    <a:lnTo>
                      <a:pt x="723900" y="2006600"/>
                    </a:lnTo>
                    <a:lnTo>
                      <a:pt x="698500" y="1993900"/>
                    </a:lnTo>
                    <a:lnTo>
                      <a:pt x="711200" y="1993900"/>
                    </a:lnTo>
                    <a:lnTo>
                      <a:pt x="711200" y="1993900"/>
                    </a:lnTo>
                    <a:lnTo>
                      <a:pt x="685800" y="1993900"/>
                    </a:lnTo>
                    <a:lnTo>
                      <a:pt x="673100" y="1993900"/>
                    </a:lnTo>
                    <a:lnTo>
                      <a:pt x="673100" y="1993900"/>
                    </a:lnTo>
                    <a:lnTo>
                      <a:pt x="685800" y="1981200"/>
                    </a:lnTo>
                    <a:lnTo>
                      <a:pt x="685800" y="1981200"/>
                    </a:lnTo>
                    <a:lnTo>
                      <a:pt x="673100" y="1981200"/>
                    </a:lnTo>
                    <a:lnTo>
                      <a:pt x="673100" y="1968500"/>
                    </a:lnTo>
                    <a:lnTo>
                      <a:pt x="660400" y="1968500"/>
                    </a:lnTo>
                    <a:lnTo>
                      <a:pt x="635000" y="1981200"/>
                    </a:lnTo>
                    <a:lnTo>
                      <a:pt x="635000" y="1968500"/>
                    </a:lnTo>
                    <a:lnTo>
                      <a:pt x="635000" y="1968500"/>
                    </a:lnTo>
                    <a:lnTo>
                      <a:pt x="622300" y="1955800"/>
                    </a:lnTo>
                    <a:lnTo>
                      <a:pt x="622300" y="1955800"/>
                    </a:lnTo>
                    <a:lnTo>
                      <a:pt x="609600" y="1943100"/>
                    </a:lnTo>
                    <a:lnTo>
                      <a:pt x="596900" y="1943100"/>
                    </a:lnTo>
                    <a:lnTo>
                      <a:pt x="5842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33400" y="1968500"/>
                    </a:lnTo>
                    <a:lnTo>
                      <a:pt x="533400" y="1968500"/>
                    </a:lnTo>
                    <a:lnTo>
                      <a:pt x="520700" y="1955800"/>
                    </a:lnTo>
                    <a:lnTo>
                      <a:pt x="508000" y="1955800"/>
                    </a:lnTo>
                    <a:lnTo>
                      <a:pt x="495300" y="1968500"/>
                    </a:lnTo>
                    <a:lnTo>
                      <a:pt x="482600" y="1968500"/>
                    </a:lnTo>
                    <a:lnTo>
                      <a:pt x="469900" y="1968500"/>
                    </a:lnTo>
                    <a:lnTo>
                      <a:pt x="457200" y="1981200"/>
                    </a:lnTo>
                    <a:lnTo>
                      <a:pt x="419100" y="1968500"/>
                    </a:lnTo>
                    <a:lnTo>
                      <a:pt x="393700" y="1968500"/>
                    </a:lnTo>
                    <a:lnTo>
                      <a:pt x="393700" y="1981200"/>
                    </a:lnTo>
                    <a:lnTo>
                      <a:pt x="381000" y="1993900"/>
                    </a:lnTo>
                    <a:lnTo>
                      <a:pt x="355600" y="19939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42900" y="2006600"/>
                    </a:lnTo>
                    <a:lnTo>
                      <a:pt x="342900" y="2006600"/>
                    </a:lnTo>
                    <a:lnTo>
                      <a:pt x="330200" y="2006600"/>
                    </a:lnTo>
                    <a:lnTo>
                      <a:pt x="330200" y="1993900"/>
                    </a:lnTo>
                    <a:lnTo>
                      <a:pt x="330200" y="1993900"/>
                    </a:lnTo>
                    <a:lnTo>
                      <a:pt x="342900" y="1993900"/>
                    </a:lnTo>
                    <a:lnTo>
                      <a:pt x="330200" y="1993900"/>
                    </a:lnTo>
                    <a:lnTo>
                      <a:pt x="317500" y="1993900"/>
                    </a:lnTo>
                    <a:lnTo>
                      <a:pt x="279400" y="1981200"/>
                    </a:lnTo>
                    <a:lnTo>
                      <a:pt x="279400" y="1981200"/>
                    </a:lnTo>
                    <a:lnTo>
                      <a:pt x="292100" y="1981200"/>
                    </a:lnTo>
                    <a:lnTo>
                      <a:pt x="279400" y="1993900"/>
                    </a:lnTo>
                    <a:lnTo>
                      <a:pt x="2794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41300" y="1993900"/>
                    </a:lnTo>
                    <a:lnTo>
                      <a:pt x="254000" y="1981200"/>
                    </a:lnTo>
                    <a:lnTo>
                      <a:pt x="241300" y="1981200"/>
                    </a:lnTo>
                    <a:lnTo>
                      <a:pt x="241300" y="1968500"/>
                    </a:lnTo>
                    <a:lnTo>
                      <a:pt x="241300" y="1968500"/>
                    </a:lnTo>
                    <a:lnTo>
                      <a:pt x="254000" y="1943100"/>
                    </a:lnTo>
                    <a:lnTo>
                      <a:pt x="254000" y="1943100"/>
                    </a:lnTo>
                    <a:lnTo>
                      <a:pt x="266700" y="1930400"/>
                    </a:lnTo>
                    <a:lnTo>
                      <a:pt x="266700" y="1930400"/>
                    </a:lnTo>
                    <a:lnTo>
                      <a:pt x="279400" y="1905000"/>
                    </a:lnTo>
                    <a:lnTo>
                      <a:pt x="279400" y="1905000"/>
                    </a:lnTo>
                    <a:lnTo>
                      <a:pt x="292100" y="1866900"/>
                    </a:lnTo>
                    <a:lnTo>
                      <a:pt x="317500" y="1854200"/>
                    </a:lnTo>
                    <a:lnTo>
                      <a:pt x="304800" y="1854200"/>
                    </a:lnTo>
                    <a:lnTo>
                      <a:pt x="304800" y="1841500"/>
                    </a:lnTo>
                    <a:lnTo>
                      <a:pt x="292100" y="1841500"/>
                    </a:lnTo>
                    <a:lnTo>
                      <a:pt x="279400" y="1854200"/>
                    </a:lnTo>
                    <a:lnTo>
                      <a:pt x="292100" y="1841500"/>
                    </a:lnTo>
                    <a:lnTo>
                      <a:pt x="266700" y="1828800"/>
                    </a:lnTo>
                    <a:lnTo>
                      <a:pt x="266700" y="1816100"/>
                    </a:lnTo>
                    <a:lnTo>
                      <a:pt x="266700" y="1828800"/>
                    </a:lnTo>
                    <a:lnTo>
                      <a:pt x="254000" y="1816100"/>
                    </a:lnTo>
                    <a:lnTo>
                      <a:pt x="254000" y="1803400"/>
                    </a:lnTo>
                    <a:lnTo>
                      <a:pt x="241300" y="1803400"/>
                    </a:lnTo>
                    <a:lnTo>
                      <a:pt x="254000" y="1778000"/>
                    </a:lnTo>
                    <a:lnTo>
                      <a:pt x="228600" y="1778000"/>
                    </a:lnTo>
                    <a:lnTo>
                      <a:pt x="241300" y="1752600"/>
                    </a:lnTo>
                    <a:lnTo>
                      <a:pt x="228600" y="1739900"/>
                    </a:lnTo>
                    <a:lnTo>
                      <a:pt x="2286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27200"/>
                    </a:lnTo>
                    <a:lnTo>
                      <a:pt x="215900" y="1714500"/>
                    </a:lnTo>
                    <a:lnTo>
                      <a:pt x="228600" y="1714500"/>
                    </a:lnTo>
                    <a:lnTo>
                      <a:pt x="215900" y="1714500"/>
                    </a:lnTo>
                    <a:lnTo>
                      <a:pt x="215900" y="1714500"/>
                    </a:lnTo>
                    <a:lnTo>
                      <a:pt x="203200" y="1714500"/>
                    </a:lnTo>
                    <a:lnTo>
                      <a:pt x="203200" y="1701800"/>
                    </a:lnTo>
                    <a:lnTo>
                      <a:pt x="203200" y="1701800"/>
                    </a:lnTo>
                    <a:lnTo>
                      <a:pt x="203200" y="1689100"/>
                    </a:lnTo>
                    <a:lnTo>
                      <a:pt x="190500" y="1689100"/>
                    </a:lnTo>
                    <a:lnTo>
                      <a:pt x="177800" y="1689100"/>
                    </a:lnTo>
                    <a:lnTo>
                      <a:pt x="177800" y="1676400"/>
                    </a:lnTo>
                    <a:lnTo>
                      <a:pt x="203200" y="1676400"/>
                    </a:lnTo>
                    <a:lnTo>
                      <a:pt x="190500" y="1676400"/>
                    </a:lnTo>
                    <a:lnTo>
                      <a:pt x="190500" y="1663700"/>
                    </a:lnTo>
                    <a:lnTo>
                      <a:pt x="190500" y="1663700"/>
                    </a:lnTo>
                    <a:lnTo>
                      <a:pt x="190500" y="1651000"/>
                    </a:lnTo>
                    <a:lnTo>
                      <a:pt x="190500" y="1651000"/>
                    </a:lnTo>
                    <a:lnTo>
                      <a:pt x="177800" y="1651000"/>
                    </a:lnTo>
                    <a:lnTo>
                      <a:pt x="177800" y="1638300"/>
                    </a:lnTo>
                    <a:lnTo>
                      <a:pt x="152400" y="1638300"/>
                    </a:lnTo>
                    <a:lnTo>
                      <a:pt x="139700" y="1638300"/>
                    </a:lnTo>
                    <a:lnTo>
                      <a:pt x="0" y="1612900"/>
                    </a:lnTo>
                    <a:lnTo>
                      <a:pt x="12700" y="1612900"/>
                    </a:lnTo>
                    <a:lnTo>
                      <a:pt x="0" y="1612900"/>
                    </a:lnTo>
                    <a:lnTo>
                      <a:pt x="0" y="1612900"/>
                    </a:lnTo>
                    <a:lnTo>
                      <a:pt x="12700" y="1600200"/>
                    </a:lnTo>
                    <a:lnTo>
                      <a:pt x="12700" y="1600200"/>
                    </a:lnTo>
                    <a:lnTo>
                      <a:pt x="12700" y="1587500"/>
                    </a:lnTo>
                    <a:lnTo>
                      <a:pt x="25400" y="1587500"/>
                    </a:lnTo>
                    <a:lnTo>
                      <a:pt x="38100" y="1600200"/>
                    </a:lnTo>
                    <a:lnTo>
                      <a:pt x="38100" y="1574800"/>
                    </a:lnTo>
                    <a:lnTo>
                      <a:pt x="38100" y="1562100"/>
                    </a:lnTo>
                    <a:lnTo>
                      <a:pt x="38100" y="1562100"/>
                    </a:lnTo>
                    <a:lnTo>
                      <a:pt x="38100" y="1549400"/>
                    </a:lnTo>
                    <a:lnTo>
                      <a:pt x="38100" y="1549400"/>
                    </a:lnTo>
                    <a:lnTo>
                      <a:pt x="25400" y="1549400"/>
                    </a:lnTo>
                    <a:lnTo>
                      <a:pt x="38100" y="1536700"/>
                    </a:lnTo>
                    <a:lnTo>
                      <a:pt x="25400" y="1536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</p:grpSp>
        <p:sp>
          <p:nvSpPr>
            <p:cNvPr id="14" name="0401"/>
            <p:cNvSpPr/>
            <p:nvPr/>
          </p:nvSpPr>
          <p:spPr>
            <a:xfrm>
              <a:off x="2802092" y="2894016"/>
              <a:ext cx="1039152" cy="550504"/>
            </a:xfrm>
            <a:custGeom>
              <a:avLst/>
              <a:gdLst/>
              <a:ahLst/>
              <a:cxnLst/>
              <a:rect l="0" t="0" r="0" b="0"/>
              <a:pathLst>
                <a:path w="2552701" h="1511301">
                  <a:moveTo>
                    <a:pt x="38100" y="698500"/>
                  </a:moveTo>
                  <a:lnTo>
                    <a:pt x="50800" y="698500"/>
                  </a:lnTo>
                  <a:lnTo>
                    <a:pt x="76200" y="698500"/>
                  </a:lnTo>
                  <a:lnTo>
                    <a:pt x="88900" y="711200"/>
                  </a:lnTo>
                  <a:lnTo>
                    <a:pt x="889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39700" y="711200"/>
                  </a:lnTo>
                  <a:lnTo>
                    <a:pt x="139700" y="723900"/>
                  </a:lnTo>
                  <a:lnTo>
                    <a:pt x="152400" y="723900"/>
                  </a:lnTo>
                  <a:lnTo>
                    <a:pt x="152400" y="723900"/>
                  </a:lnTo>
                  <a:lnTo>
                    <a:pt x="203200" y="736600"/>
                  </a:lnTo>
                  <a:lnTo>
                    <a:pt x="203200" y="736600"/>
                  </a:lnTo>
                  <a:lnTo>
                    <a:pt x="266700" y="749300"/>
                  </a:lnTo>
                  <a:lnTo>
                    <a:pt x="266700" y="749300"/>
                  </a:lnTo>
                  <a:lnTo>
                    <a:pt x="2794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23900"/>
                  </a:lnTo>
                  <a:lnTo>
                    <a:pt x="304800" y="723900"/>
                  </a:lnTo>
                  <a:lnTo>
                    <a:pt x="3048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42900" y="711200"/>
                  </a:lnTo>
                  <a:lnTo>
                    <a:pt x="342900" y="711200"/>
                  </a:lnTo>
                  <a:lnTo>
                    <a:pt x="355600" y="698500"/>
                  </a:lnTo>
                  <a:lnTo>
                    <a:pt x="368300" y="711200"/>
                  </a:lnTo>
                  <a:lnTo>
                    <a:pt x="368300" y="711200"/>
                  </a:lnTo>
                  <a:lnTo>
                    <a:pt x="406400" y="711200"/>
                  </a:lnTo>
                  <a:lnTo>
                    <a:pt x="406400" y="698500"/>
                  </a:lnTo>
                  <a:lnTo>
                    <a:pt x="406400" y="698500"/>
                  </a:lnTo>
                  <a:lnTo>
                    <a:pt x="406400" y="711200"/>
                  </a:lnTo>
                  <a:lnTo>
                    <a:pt x="4191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57200" y="711200"/>
                  </a:lnTo>
                  <a:lnTo>
                    <a:pt x="444500" y="723900"/>
                  </a:lnTo>
                  <a:lnTo>
                    <a:pt x="495300" y="736600"/>
                  </a:lnTo>
                  <a:lnTo>
                    <a:pt x="508000" y="736600"/>
                  </a:lnTo>
                  <a:lnTo>
                    <a:pt x="533400" y="736600"/>
                  </a:lnTo>
                  <a:lnTo>
                    <a:pt x="546100" y="736600"/>
                  </a:lnTo>
                  <a:lnTo>
                    <a:pt x="584200" y="749300"/>
                  </a:lnTo>
                  <a:lnTo>
                    <a:pt x="584200" y="749300"/>
                  </a:lnTo>
                  <a:lnTo>
                    <a:pt x="609600" y="749300"/>
                  </a:lnTo>
                  <a:lnTo>
                    <a:pt x="622300" y="749300"/>
                  </a:lnTo>
                  <a:lnTo>
                    <a:pt x="635000" y="749300"/>
                  </a:lnTo>
                  <a:lnTo>
                    <a:pt x="647700" y="736600"/>
                  </a:lnTo>
                  <a:lnTo>
                    <a:pt x="660400" y="723900"/>
                  </a:lnTo>
                  <a:lnTo>
                    <a:pt x="660400" y="736600"/>
                  </a:lnTo>
                  <a:lnTo>
                    <a:pt x="660400" y="723900"/>
                  </a:lnTo>
                  <a:lnTo>
                    <a:pt x="673100" y="723900"/>
                  </a:lnTo>
                  <a:lnTo>
                    <a:pt x="685800" y="711200"/>
                  </a:lnTo>
                  <a:lnTo>
                    <a:pt x="698500" y="711200"/>
                  </a:lnTo>
                  <a:lnTo>
                    <a:pt x="698500" y="698500"/>
                  </a:lnTo>
                  <a:lnTo>
                    <a:pt x="711200" y="698500"/>
                  </a:lnTo>
                  <a:lnTo>
                    <a:pt x="711200" y="685800"/>
                  </a:lnTo>
                  <a:lnTo>
                    <a:pt x="736600" y="685800"/>
                  </a:lnTo>
                  <a:lnTo>
                    <a:pt x="736600" y="673100"/>
                  </a:lnTo>
                  <a:lnTo>
                    <a:pt x="736600" y="673100"/>
                  </a:lnTo>
                  <a:lnTo>
                    <a:pt x="749300" y="660400"/>
                  </a:lnTo>
                  <a:lnTo>
                    <a:pt x="749300" y="660400"/>
                  </a:lnTo>
                  <a:lnTo>
                    <a:pt x="762000" y="647700"/>
                  </a:lnTo>
                  <a:lnTo>
                    <a:pt x="774700" y="647700"/>
                  </a:lnTo>
                  <a:lnTo>
                    <a:pt x="774700" y="660400"/>
                  </a:lnTo>
                  <a:lnTo>
                    <a:pt x="774700" y="647700"/>
                  </a:lnTo>
                  <a:lnTo>
                    <a:pt x="787400" y="647700"/>
                  </a:lnTo>
                  <a:lnTo>
                    <a:pt x="787400" y="6477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25500" y="622300"/>
                  </a:lnTo>
                  <a:lnTo>
                    <a:pt x="8382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596900"/>
                  </a:lnTo>
                  <a:lnTo>
                    <a:pt x="812800" y="596900"/>
                  </a:lnTo>
                  <a:lnTo>
                    <a:pt x="825500" y="5969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00100" y="584200"/>
                  </a:lnTo>
                  <a:lnTo>
                    <a:pt x="8001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00100" y="533400"/>
                  </a:lnTo>
                  <a:lnTo>
                    <a:pt x="787400" y="533400"/>
                  </a:lnTo>
                  <a:lnTo>
                    <a:pt x="787400" y="533400"/>
                  </a:lnTo>
                  <a:lnTo>
                    <a:pt x="774700" y="533400"/>
                  </a:lnTo>
                  <a:lnTo>
                    <a:pt x="736600" y="533400"/>
                  </a:lnTo>
                  <a:lnTo>
                    <a:pt x="711200" y="546100"/>
                  </a:lnTo>
                  <a:lnTo>
                    <a:pt x="673100" y="533400"/>
                  </a:lnTo>
                  <a:lnTo>
                    <a:pt x="673100" y="533400"/>
                  </a:lnTo>
                  <a:lnTo>
                    <a:pt x="660400" y="533400"/>
                  </a:lnTo>
                  <a:lnTo>
                    <a:pt x="660400" y="520700"/>
                  </a:lnTo>
                  <a:lnTo>
                    <a:pt x="647700" y="520700"/>
                  </a:lnTo>
                  <a:lnTo>
                    <a:pt x="635000" y="520700"/>
                  </a:lnTo>
                  <a:lnTo>
                    <a:pt x="622300" y="508000"/>
                  </a:lnTo>
                  <a:lnTo>
                    <a:pt x="635000" y="508000"/>
                  </a:lnTo>
                  <a:lnTo>
                    <a:pt x="647700" y="508000"/>
                  </a:lnTo>
                  <a:lnTo>
                    <a:pt x="647700" y="482600"/>
                  </a:lnTo>
                  <a:lnTo>
                    <a:pt x="635000" y="482600"/>
                  </a:lnTo>
                  <a:lnTo>
                    <a:pt x="647700" y="4826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22300" y="4699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622300" y="4445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584200" y="444500"/>
                  </a:lnTo>
                  <a:lnTo>
                    <a:pt x="571500" y="444500"/>
                  </a:lnTo>
                  <a:lnTo>
                    <a:pt x="558800" y="444500"/>
                  </a:lnTo>
                  <a:lnTo>
                    <a:pt x="558800" y="444500"/>
                  </a:lnTo>
                  <a:lnTo>
                    <a:pt x="546100" y="444500"/>
                  </a:lnTo>
                  <a:lnTo>
                    <a:pt x="533400" y="457200"/>
                  </a:lnTo>
                  <a:lnTo>
                    <a:pt x="520700" y="444500"/>
                  </a:lnTo>
                  <a:lnTo>
                    <a:pt x="495300" y="444500"/>
                  </a:lnTo>
                  <a:lnTo>
                    <a:pt x="482600" y="444500"/>
                  </a:lnTo>
                  <a:lnTo>
                    <a:pt x="495300" y="444500"/>
                  </a:lnTo>
                  <a:lnTo>
                    <a:pt x="495300" y="431800"/>
                  </a:lnTo>
                  <a:lnTo>
                    <a:pt x="482600" y="431800"/>
                  </a:lnTo>
                  <a:lnTo>
                    <a:pt x="469900" y="419100"/>
                  </a:lnTo>
                  <a:lnTo>
                    <a:pt x="469900" y="419100"/>
                  </a:lnTo>
                  <a:lnTo>
                    <a:pt x="457200" y="419100"/>
                  </a:lnTo>
                  <a:lnTo>
                    <a:pt x="457200" y="406400"/>
                  </a:lnTo>
                  <a:lnTo>
                    <a:pt x="457200" y="406400"/>
                  </a:lnTo>
                  <a:lnTo>
                    <a:pt x="457200" y="393700"/>
                  </a:lnTo>
                  <a:lnTo>
                    <a:pt x="444500" y="393700"/>
                  </a:lnTo>
                  <a:lnTo>
                    <a:pt x="431800" y="393700"/>
                  </a:lnTo>
                  <a:lnTo>
                    <a:pt x="419100" y="393700"/>
                  </a:lnTo>
                  <a:lnTo>
                    <a:pt x="406400" y="3937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406400" y="381000"/>
                  </a:lnTo>
                  <a:lnTo>
                    <a:pt x="406400" y="381000"/>
                  </a:lnTo>
                  <a:lnTo>
                    <a:pt x="419100" y="381000"/>
                  </a:lnTo>
                  <a:lnTo>
                    <a:pt x="419100" y="368300"/>
                  </a:lnTo>
                  <a:lnTo>
                    <a:pt x="419100" y="368300"/>
                  </a:lnTo>
                  <a:lnTo>
                    <a:pt x="431800" y="368300"/>
                  </a:lnTo>
                  <a:lnTo>
                    <a:pt x="444500" y="368300"/>
                  </a:lnTo>
                  <a:lnTo>
                    <a:pt x="444500" y="355600"/>
                  </a:lnTo>
                  <a:lnTo>
                    <a:pt x="457200" y="355600"/>
                  </a:lnTo>
                  <a:lnTo>
                    <a:pt x="457200" y="355600"/>
                  </a:lnTo>
                  <a:lnTo>
                    <a:pt x="457200" y="342900"/>
                  </a:lnTo>
                  <a:lnTo>
                    <a:pt x="469900" y="355600"/>
                  </a:lnTo>
                  <a:lnTo>
                    <a:pt x="4826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508000" y="317500"/>
                  </a:lnTo>
                  <a:lnTo>
                    <a:pt x="508000" y="317500"/>
                  </a:lnTo>
                  <a:lnTo>
                    <a:pt x="495300" y="304800"/>
                  </a:lnTo>
                  <a:lnTo>
                    <a:pt x="482600" y="304800"/>
                  </a:lnTo>
                  <a:lnTo>
                    <a:pt x="482600" y="317500"/>
                  </a:lnTo>
                  <a:lnTo>
                    <a:pt x="457200" y="292100"/>
                  </a:lnTo>
                  <a:lnTo>
                    <a:pt x="457200" y="279400"/>
                  </a:lnTo>
                  <a:lnTo>
                    <a:pt x="469900" y="266700"/>
                  </a:lnTo>
                  <a:lnTo>
                    <a:pt x="495300" y="279400"/>
                  </a:lnTo>
                  <a:lnTo>
                    <a:pt x="495300" y="279400"/>
                  </a:lnTo>
                  <a:lnTo>
                    <a:pt x="520700" y="266700"/>
                  </a:lnTo>
                  <a:lnTo>
                    <a:pt x="520700" y="266700"/>
                  </a:lnTo>
                  <a:lnTo>
                    <a:pt x="533400" y="266700"/>
                  </a:lnTo>
                  <a:lnTo>
                    <a:pt x="520700" y="266700"/>
                  </a:lnTo>
                  <a:lnTo>
                    <a:pt x="520700" y="254000"/>
                  </a:lnTo>
                  <a:lnTo>
                    <a:pt x="546100" y="254000"/>
                  </a:lnTo>
                  <a:lnTo>
                    <a:pt x="558800" y="228600"/>
                  </a:lnTo>
                  <a:lnTo>
                    <a:pt x="571500" y="228600"/>
                  </a:lnTo>
                  <a:lnTo>
                    <a:pt x="596900" y="241300"/>
                  </a:lnTo>
                  <a:lnTo>
                    <a:pt x="596900" y="254000"/>
                  </a:lnTo>
                  <a:lnTo>
                    <a:pt x="609600" y="254000"/>
                  </a:lnTo>
                  <a:lnTo>
                    <a:pt x="609600" y="241300"/>
                  </a:lnTo>
                  <a:lnTo>
                    <a:pt x="622300" y="241300"/>
                  </a:lnTo>
                  <a:lnTo>
                    <a:pt x="635000" y="228600"/>
                  </a:lnTo>
                  <a:lnTo>
                    <a:pt x="635000" y="228600"/>
                  </a:lnTo>
                  <a:lnTo>
                    <a:pt x="635000" y="203200"/>
                  </a:lnTo>
                  <a:lnTo>
                    <a:pt x="647700" y="2032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77800"/>
                  </a:lnTo>
                  <a:lnTo>
                    <a:pt x="685800" y="177800"/>
                  </a:lnTo>
                  <a:lnTo>
                    <a:pt x="685800" y="165100"/>
                  </a:lnTo>
                  <a:lnTo>
                    <a:pt x="698500" y="177800"/>
                  </a:lnTo>
                  <a:lnTo>
                    <a:pt x="711200" y="165100"/>
                  </a:lnTo>
                  <a:lnTo>
                    <a:pt x="723900" y="152400"/>
                  </a:lnTo>
                  <a:lnTo>
                    <a:pt x="723900" y="139700"/>
                  </a:lnTo>
                  <a:lnTo>
                    <a:pt x="723900" y="139700"/>
                  </a:lnTo>
                  <a:lnTo>
                    <a:pt x="723900" y="152400"/>
                  </a:lnTo>
                  <a:lnTo>
                    <a:pt x="736600" y="152400"/>
                  </a:lnTo>
                  <a:lnTo>
                    <a:pt x="736600" y="152400"/>
                  </a:lnTo>
                  <a:lnTo>
                    <a:pt x="749300" y="152400"/>
                  </a:lnTo>
                  <a:lnTo>
                    <a:pt x="762000" y="152400"/>
                  </a:lnTo>
                  <a:lnTo>
                    <a:pt x="7620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87400" y="165100"/>
                  </a:lnTo>
                  <a:lnTo>
                    <a:pt x="787400" y="177800"/>
                  </a:lnTo>
                  <a:lnTo>
                    <a:pt x="774700" y="190500"/>
                  </a:lnTo>
                  <a:lnTo>
                    <a:pt x="787400" y="203200"/>
                  </a:lnTo>
                  <a:lnTo>
                    <a:pt x="774700" y="1905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15900"/>
                  </a:lnTo>
                  <a:lnTo>
                    <a:pt x="774700" y="215900"/>
                  </a:lnTo>
                  <a:lnTo>
                    <a:pt x="787400" y="2286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54000"/>
                  </a:lnTo>
                  <a:lnTo>
                    <a:pt x="800100" y="254000"/>
                  </a:lnTo>
                  <a:lnTo>
                    <a:pt x="812800" y="254000"/>
                  </a:lnTo>
                  <a:lnTo>
                    <a:pt x="825500" y="254000"/>
                  </a:lnTo>
                  <a:lnTo>
                    <a:pt x="825500" y="254000"/>
                  </a:lnTo>
                  <a:lnTo>
                    <a:pt x="825500" y="241300"/>
                  </a:lnTo>
                  <a:lnTo>
                    <a:pt x="838200" y="2413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63600" y="241300"/>
                  </a:lnTo>
                  <a:lnTo>
                    <a:pt x="901700" y="254000"/>
                  </a:lnTo>
                  <a:lnTo>
                    <a:pt x="9144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39800" y="241300"/>
                  </a:lnTo>
                  <a:lnTo>
                    <a:pt x="939800" y="228600"/>
                  </a:lnTo>
                  <a:lnTo>
                    <a:pt x="927100" y="228600"/>
                  </a:lnTo>
                  <a:lnTo>
                    <a:pt x="9271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15900"/>
                  </a:lnTo>
                  <a:lnTo>
                    <a:pt x="927100" y="2159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52500" y="190500"/>
                  </a:lnTo>
                  <a:lnTo>
                    <a:pt x="965200" y="190500"/>
                  </a:lnTo>
                  <a:lnTo>
                    <a:pt x="965200" y="190500"/>
                  </a:lnTo>
                  <a:lnTo>
                    <a:pt x="990600" y="190500"/>
                  </a:lnTo>
                  <a:lnTo>
                    <a:pt x="9906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28700" y="203200"/>
                  </a:lnTo>
                  <a:lnTo>
                    <a:pt x="1028700" y="190500"/>
                  </a:lnTo>
                  <a:lnTo>
                    <a:pt x="1016000" y="190500"/>
                  </a:lnTo>
                  <a:lnTo>
                    <a:pt x="10160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41400" y="190500"/>
                  </a:lnTo>
                  <a:lnTo>
                    <a:pt x="1054100" y="177800"/>
                  </a:lnTo>
                  <a:lnTo>
                    <a:pt x="1066800" y="177800"/>
                  </a:lnTo>
                  <a:lnTo>
                    <a:pt x="1066800" y="177800"/>
                  </a:lnTo>
                  <a:lnTo>
                    <a:pt x="1079500" y="190500"/>
                  </a:lnTo>
                  <a:lnTo>
                    <a:pt x="1079500" y="165100"/>
                  </a:lnTo>
                  <a:lnTo>
                    <a:pt x="1092200" y="139700"/>
                  </a:lnTo>
                  <a:lnTo>
                    <a:pt x="1079500" y="139700"/>
                  </a:lnTo>
                  <a:lnTo>
                    <a:pt x="1079500" y="127000"/>
                  </a:lnTo>
                  <a:lnTo>
                    <a:pt x="1092200" y="139700"/>
                  </a:lnTo>
                  <a:lnTo>
                    <a:pt x="1104900" y="139700"/>
                  </a:lnTo>
                  <a:lnTo>
                    <a:pt x="1117600" y="139700"/>
                  </a:lnTo>
                  <a:lnTo>
                    <a:pt x="1117600" y="139700"/>
                  </a:lnTo>
                  <a:lnTo>
                    <a:pt x="1130300" y="1397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206500" y="139700"/>
                  </a:lnTo>
                  <a:lnTo>
                    <a:pt x="1219200" y="152400"/>
                  </a:lnTo>
                  <a:lnTo>
                    <a:pt x="1219200" y="1397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19200" y="139700"/>
                  </a:lnTo>
                  <a:lnTo>
                    <a:pt x="1219200" y="127000"/>
                  </a:lnTo>
                  <a:lnTo>
                    <a:pt x="1231900" y="127000"/>
                  </a:lnTo>
                  <a:lnTo>
                    <a:pt x="12319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14300"/>
                  </a:lnTo>
                  <a:lnTo>
                    <a:pt x="1257300" y="114300"/>
                  </a:lnTo>
                  <a:lnTo>
                    <a:pt x="1257300" y="127000"/>
                  </a:lnTo>
                  <a:lnTo>
                    <a:pt x="1270000" y="114300"/>
                  </a:lnTo>
                  <a:lnTo>
                    <a:pt x="1270000" y="1270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33500" y="139700"/>
                  </a:lnTo>
                  <a:lnTo>
                    <a:pt x="1346200" y="139700"/>
                  </a:lnTo>
                  <a:lnTo>
                    <a:pt x="1346200" y="139700"/>
                  </a:lnTo>
                  <a:lnTo>
                    <a:pt x="1358900" y="139700"/>
                  </a:lnTo>
                  <a:lnTo>
                    <a:pt x="1358900" y="139700"/>
                  </a:lnTo>
                  <a:lnTo>
                    <a:pt x="1371600" y="139700"/>
                  </a:lnTo>
                  <a:lnTo>
                    <a:pt x="1371600" y="139700"/>
                  </a:lnTo>
                  <a:lnTo>
                    <a:pt x="1358900" y="139700"/>
                  </a:lnTo>
                  <a:lnTo>
                    <a:pt x="13589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84300" y="127000"/>
                  </a:lnTo>
                  <a:lnTo>
                    <a:pt x="14097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422400" y="139700"/>
                  </a:lnTo>
                  <a:lnTo>
                    <a:pt x="1422400" y="139700"/>
                  </a:lnTo>
                  <a:lnTo>
                    <a:pt x="1435100" y="1397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47800" y="152400"/>
                  </a:lnTo>
                  <a:lnTo>
                    <a:pt x="1460500" y="1524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270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88900"/>
                  </a:lnTo>
                  <a:lnTo>
                    <a:pt x="15113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62100" y="38100"/>
                  </a:lnTo>
                  <a:lnTo>
                    <a:pt x="1574800" y="38100"/>
                  </a:lnTo>
                  <a:lnTo>
                    <a:pt x="1600200" y="38100"/>
                  </a:lnTo>
                  <a:lnTo>
                    <a:pt x="1612900" y="38100"/>
                  </a:lnTo>
                  <a:lnTo>
                    <a:pt x="1638300" y="38100"/>
                  </a:lnTo>
                  <a:lnTo>
                    <a:pt x="1638300" y="38100"/>
                  </a:lnTo>
                  <a:lnTo>
                    <a:pt x="16256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51000" y="25400"/>
                  </a:lnTo>
                  <a:lnTo>
                    <a:pt x="1663700" y="25400"/>
                  </a:lnTo>
                  <a:lnTo>
                    <a:pt x="1663700" y="12700"/>
                  </a:lnTo>
                  <a:lnTo>
                    <a:pt x="1676400" y="12700"/>
                  </a:lnTo>
                  <a:lnTo>
                    <a:pt x="1676400" y="12700"/>
                  </a:lnTo>
                  <a:lnTo>
                    <a:pt x="1689100" y="0"/>
                  </a:lnTo>
                  <a:lnTo>
                    <a:pt x="1701800" y="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65300" y="38100"/>
                  </a:lnTo>
                  <a:lnTo>
                    <a:pt x="1778000" y="63500"/>
                  </a:lnTo>
                  <a:lnTo>
                    <a:pt x="1828800" y="88900"/>
                  </a:lnTo>
                  <a:lnTo>
                    <a:pt x="1854200" y="101600"/>
                  </a:lnTo>
                  <a:lnTo>
                    <a:pt x="1866900" y="101600"/>
                  </a:lnTo>
                  <a:lnTo>
                    <a:pt x="1879600" y="114300"/>
                  </a:lnTo>
                  <a:lnTo>
                    <a:pt x="1930400" y="152400"/>
                  </a:lnTo>
                  <a:lnTo>
                    <a:pt x="2006600" y="165100"/>
                  </a:lnTo>
                  <a:lnTo>
                    <a:pt x="2044700" y="165100"/>
                  </a:lnTo>
                  <a:lnTo>
                    <a:pt x="2044700" y="165100"/>
                  </a:lnTo>
                  <a:lnTo>
                    <a:pt x="2070100" y="177800"/>
                  </a:lnTo>
                  <a:lnTo>
                    <a:pt x="2108200" y="190500"/>
                  </a:lnTo>
                  <a:lnTo>
                    <a:pt x="2133600" y="190500"/>
                  </a:lnTo>
                  <a:lnTo>
                    <a:pt x="2171700" y="203200"/>
                  </a:lnTo>
                  <a:lnTo>
                    <a:pt x="2184400" y="215900"/>
                  </a:lnTo>
                  <a:lnTo>
                    <a:pt x="2197100" y="215900"/>
                  </a:lnTo>
                  <a:lnTo>
                    <a:pt x="2209800" y="241300"/>
                  </a:lnTo>
                  <a:lnTo>
                    <a:pt x="2235200" y="279400"/>
                  </a:lnTo>
                  <a:lnTo>
                    <a:pt x="2235200" y="330200"/>
                  </a:lnTo>
                  <a:lnTo>
                    <a:pt x="2235200" y="342900"/>
                  </a:lnTo>
                  <a:lnTo>
                    <a:pt x="2235200" y="355600"/>
                  </a:lnTo>
                  <a:lnTo>
                    <a:pt x="2247900" y="355600"/>
                  </a:lnTo>
                  <a:lnTo>
                    <a:pt x="2247900" y="368300"/>
                  </a:lnTo>
                  <a:lnTo>
                    <a:pt x="2298700" y="419100"/>
                  </a:lnTo>
                  <a:lnTo>
                    <a:pt x="2324100" y="4191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63800" y="482600"/>
                  </a:lnTo>
                  <a:lnTo>
                    <a:pt x="2476500" y="482600"/>
                  </a:lnTo>
                  <a:lnTo>
                    <a:pt x="2514600" y="495300"/>
                  </a:lnTo>
                  <a:lnTo>
                    <a:pt x="2501900" y="508000"/>
                  </a:lnTo>
                  <a:lnTo>
                    <a:pt x="2527300" y="520700"/>
                  </a:lnTo>
                  <a:lnTo>
                    <a:pt x="2527300" y="533400"/>
                  </a:lnTo>
                  <a:lnTo>
                    <a:pt x="2540000" y="558800"/>
                  </a:lnTo>
                  <a:lnTo>
                    <a:pt x="2514600" y="609600"/>
                  </a:lnTo>
                  <a:lnTo>
                    <a:pt x="2489200" y="647700"/>
                  </a:lnTo>
                  <a:lnTo>
                    <a:pt x="2527300" y="762000"/>
                  </a:lnTo>
                  <a:lnTo>
                    <a:pt x="2540000" y="787400"/>
                  </a:lnTo>
                  <a:lnTo>
                    <a:pt x="2514600" y="838200"/>
                  </a:lnTo>
                  <a:lnTo>
                    <a:pt x="2527300" y="838200"/>
                  </a:lnTo>
                  <a:lnTo>
                    <a:pt x="2552700" y="876300"/>
                  </a:lnTo>
                  <a:lnTo>
                    <a:pt x="2527300" y="863600"/>
                  </a:lnTo>
                  <a:lnTo>
                    <a:pt x="2514600" y="863600"/>
                  </a:lnTo>
                  <a:lnTo>
                    <a:pt x="2501900" y="876300"/>
                  </a:lnTo>
                  <a:lnTo>
                    <a:pt x="2476500" y="876300"/>
                  </a:lnTo>
                  <a:lnTo>
                    <a:pt x="2476500" y="876300"/>
                  </a:lnTo>
                  <a:lnTo>
                    <a:pt x="2438400" y="863600"/>
                  </a:lnTo>
                  <a:lnTo>
                    <a:pt x="2425700" y="863600"/>
                  </a:lnTo>
                  <a:lnTo>
                    <a:pt x="2387600" y="863600"/>
                  </a:lnTo>
                  <a:lnTo>
                    <a:pt x="2387600" y="863600"/>
                  </a:lnTo>
                  <a:lnTo>
                    <a:pt x="2374900" y="863600"/>
                  </a:lnTo>
                  <a:lnTo>
                    <a:pt x="2374900" y="863600"/>
                  </a:lnTo>
                  <a:lnTo>
                    <a:pt x="2349500" y="863600"/>
                  </a:lnTo>
                  <a:lnTo>
                    <a:pt x="2349500" y="876300"/>
                  </a:lnTo>
                  <a:lnTo>
                    <a:pt x="2349500" y="876300"/>
                  </a:lnTo>
                  <a:lnTo>
                    <a:pt x="2336800" y="863600"/>
                  </a:lnTo>
                  <a:lnTo>
                    <a:pt x="2324100" y="889000"/>
                  </a:lnTo>
                  <a:lnTo>
                    <a:pt x="2311400" y="889000"/>
                  </a:lnTo>
                  <a:lnTo>
                    <a:pt x="2311400" y="889000"/>
                  </a:lnTo>
                  <a:lnTo>
                    <a:pt x="2286000" y="889000"/>
                  </a:lnTo>
                  <a:lnTo>
                    <a:pt x="2273300" y="889000"/>
                  </a:lnTo>
                  <a:lnTo>
                    <a:pt x="2095500" y="863600"/>
                  </a:lnTo>
                  <a:lnTo>
                    <a:pt x="2095500" y="876300"/>
                  </a:lnTo>
                  <a:lnTo>
                    <a:pt x="2082800" y="876300"/>
                  </a:lnTo>
                  <a:lnTo>
                    <a:pt x="2057400" y="876300"/>
                  </a:lnTo>
                  <a:lnTo>
                    <a:pt x="2057400" y="876300"/>
                  </a:lnTo>
                  <a:lnTo>
                    <a:pt x="2044700" y="863600"/>
                  </a:lnTo>
                  <a:lnTo>
                    <a:pt x="2044700" y="850900"/>
                  </a:lnTo>
                  <a:lnTo>
                    <a:pt x="2032000" y="838200"/>
                  </a:lnTo>
                  <a:lnTo>
                    <a:pt x="2032000" y="850900"/>
                  </a:lnTo>
                  <a:lnTo>
                    <a:pt x="20193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1993900" y="850900"/>
                  </a:lnTo>
                  <a:lnTo>
                    <a:pt x="1993900" y="863600"/>
                  </a:lnTo>
                  <a:lnTo>
                    <a:pt x="1981200" y="863600"/>
                  </a:lnTo>
                  <a:lnTo>
                    <a:pt x="1981200" y="863600"/>
                  </a:lnTo>
                  <a:lnTo>
                    <a:pt x="1968500" y="863600"/>
                  </a:lnTo>
                  <a:lnTo>
                    <a:pt x="1955800" y="863600"/>
                  </a:lnTo>
                  <a:lnTo>
                    <a:pt x="1943100" y="850900"/>
                  </a:lnTo>
                  <a:lnTo>
                    <a:pt x="1943100" y="863600"/>
                  </a:lnTo>
                  <a:lnTo>
                    <a:pt x="1930400" y="876300"/>
                  </a:lnTo>
                  <a:lnTo>
                    <a:pt x="1892300" y="901700"/>
                  </a:lnTo>
                  <a:lnTo>
                    <a:pt x="1892300" y="914400"/>
                  </a:lnTo>
                  <a:lnTo>
                    <a:pt x="1892300" y="914400"/>
                  </a:lnTo>
                  <a:lnTo>
                    <a:pt x="1879600" y="927100"/>
                  </a:lnTo>
                  <a:lnTo>
                    <a:pt x="1866900" y="927100"/>
                  </a:lnTo>
                  <a:lnTo>
                    <a:pt x="1866900" y="939800"/>
                  </a:lnTo>
                  <a:lnTo>
                    <a:pt x="1841500" y="939800"/>
                  </a:lnTo>
                  <a:lnTo>
                    <a:pt x="1841500" y="939800"/>
                  </a:lnTo>
                  <a:lnTo>
                    <a:pt x="1828800" y="939800"/>
                  </a:lnTo>
                  <a:lnTo>
                    <a:pt x="1816100" y="952500"/>
                  </a:lnTo>
                  <a:lnTo>
                    <a:pt x="1816100" y="952500"/>
                  </a:lnTo>
                  <a:lnTo>
                    <a:pt x="1778000" y="965200"/>
                  </a:lnTo>
                  <a:lnTo>
                    <a:pt x="1854200" y="977900"/>
                  </a:lnTo>
                  <a:lnTo>
                    <a:pt x="1841500" y="990600"/>
                  </a:lnTo>
                  <a:lnTo>
                    <a:pt x="1866900" y="990600"/>
                  </a:lnTo>
                  <a:lnTo>
                    <a:pt x="1892300" y="990600"/>
                  </a:lnTo>
                  <a:lnTo>
                    <a:pt x="1917700" y="990600"/>
                  </a:lnTo>
                  <a:lnTo>
                    <a:pt x="1917700" y="990600"/>
                  </a:lnTo>
                  <a:lnTo>
                    <a:pt x="1905000" y="1016000"/>
                  </a:lnTo>
                  <a:lnTo>
                    <a:pt x="1917700" y="1016000"/>
                  </a:lnTo>
                  <a:lnTo>
                    <a:pt x="1917700" y="1016000"/>
                  </a:lnTo>
                  <a:lnTo>
                    <a:pt x="1917700" y="1028700"/>
                  </a:lnTo>
                  <a:lnTo>
                    <a:pt x="1930400" y="1041400"/>
                  </a:lnTo>
                  <a:lnTo>
                    <a:pt x="1917700" y="1054100"/>
                  </a:lnTo>
                  <a:lnTo>
                    <a:pt x="1930400" y="1066800"/>
                  </a:lnTo>
                  <a:lnTo>
                    <a:pt x="1905000" y="1092200"/>
                  </a:lnTo>
                  <a:lnTo>
                    <a:pt x="1905000" y="1104900"/>
                  </a:lnTo>
                  <a:lnTo>
                    <a:pt x="1905000" y="1117600"/>
                  </a:lnTo>
                  <a:lnTo>
                    <a:pt x="1905000" y="1104900"/>
                  </a:lnTo>
                  <a:lnTo>
                    <a:pt x="1892300" y="1130300"/>
                  </a:lnTo>
                  <a:lnTo>
                    <a:pt x="1892300" y="1143000"/>
                  </a:lnTo>
                  <a:lnTo>
                    <a:pt x="1879600" y="1155700"/>
                  </a:lnTo>
                  <a:lnTo>
                    <a:pt x="1905000" y="1155700"/>
                  </a:lnTo>
                  <a:lnTo>
                    <a:pt x="1905000" y="1155700"/>
                  </a:lnTo>
                  <a:lnTo>
                    <a:pt x="1905000" y="1168400"/>
                  </a:lnTo>
                  <a:lnTo>
                    <a:pt x="1892300" y="1181100"/>
                  </a:lnTo>
                  <a:lnTo>
                    <a:pt x="1905000" y="1181100"/>
                  </a:lnTo>
                  <a:lnTo>
                    <a:pt x="1917700" y="1181100"/>
                  </a:lnTo>
                  <a:lnTo>
                    <a:pt x="1930400" y="1181100"/>
                  </a:lnTo>
                  <a:lnTo>
                    <a:pt x="1930400" y="1193800"/>
                  </a:lnTo>
                  <a:lnTo>
                    <a:pt x="1943100" y="1193800"/>
                  </a:lnTo>
                  <a:lnTo>
                    <a:pt x="1930400" y="1206500"/>
                  </a:lnTo>
                  <a:lnTo>
                    <a:pt x="1905000" y="1206500"/>
                  </a:lnTo>
                  <a:lnTo>
                    <a:pt x="1892300" y="1219200"/>
                  </a:lnTo>
                  <a:lnTo>
                    <a:pt x="1905000" y="1231900"/>
                  </a:lnTo>
                  <a:lnTo>
                    <a:pt x="1892300" y="1244600"/>
                  </a:lnTo>
                  <a:lnTo>
                    <a:pt x="1879600" y="1244600"/>
                  </a:lnTo>
                  <a:lnTo>
                    <a:pt x="1879600" y="1257300"/>
                  </a:lnTo>
                  <a:lnTo>
                    <a:pt x="1841500" y="1320800"/>
                  </a:lnTo>
                  <a:lnTo>
                    <a:pt x="1828800" y="1333500"/>
                  </a:lnTo>
                  <a:lnTo>
                    <a:pt x="18288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790700" y="1320800"/>
                  </a:lnTo>
                  <a:lnTo>
                    <a:pt x="1790700" y="1320800"/>
                  </a:lnTo>
                  <a:lnTo>
                    <a:pt x="1778000" y="1320800"/>
                  </a:lnTo>
                  <a:lnTo>
                    <a:pt x="1765300" y="1320800"/>
                  </a:lnTo>
                  <a:lnTo>
                    <a:pt x="1765300" y="1308100"/>
                  </a:lnTo>
                  <a:lnTo>
                    <a:pt x="1752600" y="1295400"/>
                  </a:lnTo>
                  <a:lnTo>
                    <a:pt x="1739900" y="1320800"/>
                  </a:lnTo>
                  <a:lnTo>
                    <a:pt x="1739900" y="1320800"/>
                  </a:lnTo>
                  <a:lnTo>
                    <a:pt x="1727200" y="1333500"/>
                  </a:lnTo>
                  <a:lnTo>
                    <a:pt x="1739900" y="1333500"/>
                  </a:lnTo>
                  <a:lnTo>
                    <a:pt x="1739900" y="1346200"/>
                  </a:lnTo>
                  <a:lnTo>
                    <a:pt x="1739900" y="1346200"/>
                  </a:lnTo>
                  <a:lnTo>
                    <a:pt x="1739900" y="1358900"/>
                  </a:lnTo>
                  <a:lnTo>
                    <a:pt x="1739900" y="1371600"/>
                  </a:lnTo>
                  <a:lnTo>
                    <a:pt x="1739900" y="1384300"/>
                  </a:lnTo>
                  <a:lnTo>
                    <a:pt x="1752600" y="1384300"/>
                  </a:lnTo>
                  <a:lnTo>
                    <a:pt x="1752600" y="1384300"/>
                  </a:lnTo>
                  <a:lnTo>
                    <a:pt x="1765300" y="13843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65300" y="1397000"/>
                  </a:lnTo>
                  <a:lnTo>
                    <a:pt x="1765300" y="1397000"/>
                  </a:lnTo>
                  <a:lnTo>
                    <a:pt x="1778000" y="13970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90700" y="1409700"/>
                  </a:lnTo>
                  <a:lnTo>
                    <a:pt x="17907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90700" y="14351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73200"/>
                  </a:lnTo>
                  <a:lnTo>
                    <a:pt x="1803400" y="1473200"/>
                  </a:lnTo>
                  <a:lnTo>
                    <a:pt x="1803400" y="1473200"/>
                  </a:lnTo>
                  <a:lnTo>
                    <a:pt x="1803400" y="1485900"/>
                  </a:lnTo>
                  <a:lnTo>
                    <a:pt x="1803400" y="1498600"/>
                  </a:lnTo>
                  <a:lnTo>
                    <a:pt x="1803400" y="1511300"/>
                  </a:lnTo>
                  <a:lnTo>
                    <a:pt x="1790700" y="1498600"/>
                  </a:lnTo>
                  <a:lnTo>
                    <a:pt x="1778000" y="1498600"/>
                  </a:lnTo>
                  <a:lnTo>
                    <a:pt x="1765300" y="14986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52600" y="1473200"/>
                  </a:lnTo>
                  <a:lnTo>
                    <a:pt x="1739900" y="1473200"/>
                  </a:lnTo>
                  <a:lnTo>
                    <a:pt x="1739900" y="1473200"/>
                  </a:lnTo>
                  <a:lnTo>
                    <a:pt x="1714500" y="1473200"/>
                  </a:lnTo>
                  <a:lnTo>
                    <a:pt x="1714500" y="1473200"/>
                  </a:lnTo>
                  <a:lnTo>
                    <a:pt x="1701800" y="1460500"/>
                  </a:lnTo>
                  <a:lnTo>
                    <a:pt x="1701800" y="1447800"/>
                  </a:lnTo>
                  <a:lnTo>
                    <a:pt x="1676400" y="1447800"/>
                  </a:lnTo>
                  <a:lnTo>
                    <a:pt x="16891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51000" y="1422400"/>
                  </a:lnTo>
                  <a:lnTo>
                    <a:pt x="1625600" y="1409700"/>
                  </a:lnTo>
                  <a:lnTo>
                    <a:pt x="1625600" y="1409700"/>
                  </a:lnTo>
                  <a:lnTo>
                    <a:pt x="1612900" y="1409700"/>
                  </a:lnTo>
                  <a:lnTo>
                    <a:pt x="1600200" y="1409700"/>
                  </a:lnTo>
                  <a:lnTo>
                    <a:pt x="1600200" y="1409700"/>
                  </a:lnTo>
                  <a:lnTo>
                    <a:pt x="1600200" y="1397000"/>
                  </a:lnTo>
                  <a:lnTo>
                    <a:pt x="1574800" y="1397000"/>
                  </a:lnTo>
                  <a:lnTo>
                    <a:pt x="1574800" y="1397000"/>
                  </a:lnTo>
                  <a:lnTo>
                    <a:pt x="1574800" y="1384300"/>
                  </a:lnTo>
                  <a:lnTo>
                    <a:pt x="1562100" y="1384300"/>
                  </a:lnTo>
                  <a:lnTo>
                    <a:pt x="1562100" y="13843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589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33500"/>
                  </a:lnTo>
                  <a:lnTo>
                    <a:pt x="1511300" y="1333500"/>
                  </a:lnTo>
                  <a:lnTo>
                    <a:pt x="1511300" y="1333500"/>
                  </a:lnTo>
                  <a:lnTo>
                    <a:pt x="1498600" y="1333500"/>
                  </a:lnTo>
                  <a:lnTo>
                    <a:pt x="1498600" y="1333500"/>
                  </a:lnTo>
                  <a:lnTo>
                    <a:pt x="1485900" y="1333500"/>
                  </a:lnTo>
                  <a:lnTo>
                    <a:pt x="1485900" y="1320800"/>
                  </a:lnTo>
                  <a:lnTo>
                    <a:pt x="1485900" y="1320800"/>
                  </a:lnTo>
                  <a:lnTo>
                    <a:pt x="1498600" y="1320800"/>
                  </a:lnTo>
                  <a:lnTo>
                    <a:pt x="1485900" y="1320800"/>
                  </a:lnTo>
                  <a:lnTo>
                    <a:pt x="14859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60500" y="1295400"/>
                  </a:lnTo>
                  <a:lnTo>
                    <a:pt x="1473200" y="1270000"/>
                  </a:lnTo>
                  <a:lnTo>
                    <a:pt x="1460500" y="1270000"/>
                  </a:lnTo>
                  <a:lnTo>
                    <a:pt x="1460500" y="1257300"/>
                  </a:lnTo>
                  <a:lnTo>
                    <a:pt x="1460500" y="1257300"/>
                  </a:lnTo>
                  <a:lnTo>
                    <a:pt x="1447800" y="1244600"/>
                  </a:lnTo>
                  <a:lnTo>
                    <a:pt x="14351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09700" y="1231900"/>
                  </a:lnTo>
                  <a:lnTo>
                    <a:pt x="1409700" y="1219200"/>
                  </a:lnTo>
                  <a:lnTo>
                    <a:pt x="1397000" y="1219200"/>
                  </a:lnTo>
                  <a:lnTo>
                    <a:pt x="1397000" y="1219200"/>
                  </a:lnTo>
                  <a:lnTo>
                    <a:pt x="1384300" y="1219200"/>
                  </a:lnTo>
                  <a:lnTo>
                    <a:pt x="1384300" y="1219200"/>
                  </a:lnTo>
                  <a:lnTo>
                    <a:pt x="1384300" y="1206500"/>
                  </a:lnTo>
                  <a:lnTo>
                    <a:pt x="1371600" y="1193800"/>
                  </a:lnTo>
                  <a:lnTo>
                    <a:pt x="1371600" y="1193800"/>
                  </a:lnTo>
                  <a:lnTo>
                    <a:pt x="1358900" y="1193800"/>
                  </a:lnTo>
                  <a:lnTo>
                    <a:pt x="1346200" y="1193800"/>
                  </a:lnTo>
                  <a:lnTo>
                    <a:pt x="1320800" y="1181100"/>
                  </a:lnTo>
                  <a:lnTo>
                    <a:pt x="1320800" y="1181100"/>
                  </a:lnTo>
                  <a:lnTo>
                    <a:pt x="1308100" y="1181100"/>
                  </a:lnTo>
                  <a:lnTo>
                    <a:pt x="1308100" y="1181100"/>
                  </a:lnTo>
                  <a:lnTo>
                    <a:pt x="1308100" y="1168400"/>
                  </a:lnTo>
                  <a:lnTo>
                    <a:pt x="1308100" y="1155700"/>
                  </a:lnTo>
                  <a:lnTo>
                    <a:pt x="1295400" y="1155700"/>
                  </a:lnTo>
                  <a:lnTo>
                    <a:pt x="1295400" y="1155700"/>
                  </a:lnTo>
                  <a:lnTo>
                    <a:pt x="1282700" y="1155700"/>
                  </a:lnTo>
                  <a:lnTo>
                    <a:pt x="1282700" y="1155700"/>
                  </a:lnTo>
                  <a:lnTo>
                    <a:pt x="1282700" y="1143000"/>
                  </a:lnTo>
                  <a:lnTo>
                    <a:pt x="12827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30300"/>
                  </a:lnTo>
                  <a:lnTo>
                    <a:pt x="1257300" y="1130300"/>
                  </a:lnTo>
                  <a:lnTo>
                    <a:pt x="1257300" y="1130300"/>
                  </a:lnTo>
                  <a:lnTo>
                    <a:pt x="1244600" y="1117600"/>
                  </a:lnTo>
                  <a:lnTo>
                    <a:pt x="1231900" y="1117600"/>
                  </a:lnTo>
                  <a:lnTo>
                    <a:pt x="1231900" y="1117600"/>
                  </a:lnTo>
                  <a:lnTo>
                    <a:pt x="1231900" y="1092200"/>
                  </a:lnTo>
                  <a:lnTo>
                    <a:pt x="1219200" y="1092200"/>
                  </a:lnTo>
                  <a:lnTo>
                    <a:pt x="1206500" y="1092200"/>
                  </a:lnTo>
                  <a:lnTo>
                    <a:pt x="1219200" y="1092200"/>
                  </a:lnTo>
                  <a:lnTo>
                    <a:pt x="1206500" y="1079500"/>
                  </a:lnTo>
                  <a:lnTo>
                    <a:pt x="1206500" y="1079500"/>
                  </a:lnTo>
                  <a:lnTo>
                    <a:pt x="1193800" y="1079500"/>
                  </a:lnTo>
                  <a:lnTo>
                    <a:pt x="1206500" y="1066800"/>
                  </a:lnTo>
                  <a:lnTo>
                    <a:pt x="1193800" y="1066800"/>
                  </a:lnTo>
                  <a:lnTo>
                    <a:pt x="1193800" y="1054100"/>
                  </a:lnTo>
                  <a:lnTo>
                    <a:pt x="1181100" y="1054100"/>
                  </a:lnTo>
                  <a:lnTo>
                    <a:pt x="1155700" y="10541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43000" y="1041400"/>
                  </a:lnTo>
                  <a:lnTo>
                    <a:pt x="1143000" y="1028700"/>
                  </a:lnTo>
                  <a:lnTo>
                    <a:pt x="1130300" y="1028700"/>
                  </a:lnTo>
                  <a:lnTo>
                    <a:pt x="1117600" y="1016000"/>
                  </a:lnTo>
                  <a:lnTo>
                    <a:pt x="11176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541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16000" y="977900"/>
                  </a:lnTo>
                  <a:lnTo>
                    <a:pt x="1003300" y="977900"/>
                  </a:lnTo>
                  <a:lnTo>
                    <a:pt x="990600" y="965200"/>
                  </a:lnTo>
                  <a:lnTo>
                    <a:pt x="990600" y="965200"/>
                  </a:lnTo>
                  <a:lnTo>
                    <a:pt x="977900" y="965200"/>
                  </a:lnTo>
                  <a:lnTo>
                    <a:pt x="977900" y="977900"/>
                  </a:lnTo>
                  <a:lnTo>
                    <a:pt x="965200" y="9652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39800" y="1016000"/>
                  </a:lnTo>
                  <a:lnTo>
                    <a:pt x="914400" y="1016000"/>
                  </a:lnTo>
                  <a:lnTo>
                    <a:pt x="901700" y="1016000"/>
                  </a:lnTo>
                  <a:lnTo>
                    <a:pt x="863600" y="1003300"/>
                  </a:lnTo>
                  <a:lnTo>
                    <a:pt x="863600" y="990600"/>
                  </a:lnTo>
                  <a:lnTo>
                    <a:pt x="838200" y="990600"/>
                  </a:lnTo>
                  <a:lnTo>
                    <a:pt x="850900" y="990600"/>
                  </a:lnTo>
                  <a:lnTo>
                    <a:pt x="850900" y="990600"/>
                  </a:lnTo>
                  <a:lnTo>
                    <a:pt x="800100" y="990600"/>
                  </a:lnTo>
                  <a:lnTo>
                    <a:pt x="800100" y="977900"/>
                  </a:lnTo>
                  <a:lnTo>
                    <a:pt x="774700" y="965200"/>
                  </a:lnTo>
                  <a:lnTo>
                    <a:pt x="787400" y="952500"/>
                  </a:lnTo>
                  <a:lnTo>
                    <a:pt x="812800" y="939800"/>
                  </a:lnTo>
                  <a:lnTo>
                    <a:pt x="825500" y="927100"/>
                  </a:lnTo>
                  <a:lnTo>
                    <a:pt x="723900" y="914400"/>
                  </a:lnTo>
                  <a:lnTo>
                    <a:pt x="723900" y="914400"/>
                  </a:lnTo>
                  <a:lnTo>
                    <a:pt x="660400" y="901700"/>
                  </a:lnTo>
                  <a:lnTo>
                    <a:pt x="647700" y="901700"/>
                  </a:lnTo>
                  <a:lnTo>
                    <a:pt x="546100" y="889000"/>
                  </a:lnTo>
                  <a:lnTo>
                    <a:pt x="520700" y="889000"/>
                  </a:lnTo>
                  <a:lnTo>
                    <a:pt x="520700" y="876300"/>
                  </a:lnTo>
                  <a:lnTo>
                    <a:pt x="508000" y="876300"/>
                  </a:lnTo>
                  <a:lnTo>
                    <a:pt x="495300" y="876300"/>
                  </a:lnTo>
                  <a:lnTo>
                    <a:pt x="495300" y="889000"/>
                  </a:lnTo>
                  <a:lnTo>
                    <a:pt x="469900" y="889000"/>
                  </a:lnTo>
                  <a:lnTo>
                    <a:pt x="469900" y="889000"/>
                  </a:lnTo>
                  <a:lnTo>
                    <a:pt x="444500" y="889000"/>
                  </a:lnTo>
                  <a:lnTo>
                    <a:pt x="444500" y="889000"/>
                  </a:lnTo>
                  <a:lnTo>
                    <a:pt x="431800" y="889000"/>
                  </a:lnTo>
                  <a:lnTo>
                    <a:pt x="431800" y="901700"/>
                  </a:lnTo>
                  <a:lnTo>
                    <a:pt x="406400" y="889000"/>
                  </a:lnTo>
                  <a:lnTo>
                    <a:pt x="393700" y="889000"/>
                  </a:lnTo>
                  <a:lnTo>
                    <a:pt x="368300" y="889000"/>
                  </a:lnTo>
                  <a:lnTo>
                    <a:pt x="342900" y="889000"/>
                  </a:lnTo>
                  <a:lnTo>
                    <a:pt x="330200" y="889000"/>
                  </a:lnTo>
                  <a:lnTo>
                    <a:pt x="317500" y="901700"/>
                  </a:lnTo>
                  <a:lnTo>
                    <a:pt x="215900" y="876300"/>
                  </a:lnTo>
                  <a:lnTo>
                    <a:pt x="203200" y="876300"/>
                  </a:lnTo>
                  <a:lnTo>
                    <a:pt x="190500" y="876300"/>
                  </a:lnTo>
                  <a:lnTo>
                    <a:pt x="177800" y="876300"/>
                  </a:lnTo>
                  <a:lnTo>
                    <a:pt x="152400" y="876300"/>
                  </a:lnTo>
                  <a:lnTo>
                    <a:pt x="152400" y="889000"/>
                  </a:lnTo>
                  <a:lnTo>
                    <a:pt x="1270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88900" y="876300"/>
                  </a:lnTo>
                  <a:lnTo>
                    <a:pt x="76200" y="889000"/>
                  </a:lnTo>
                  <a:lnTo>
                    <a:pt x="0" y="876300"/>
                  </a:lnTo>
                  <a:lnTo>
                    <a:pt x="12700" y="863600"/>
                  </a:lnTo>
                  <a:lnTo>
                    <a:pt x="0" y="850900"/>
                  </a:lnTo>
                  <a:lnTo>
                    <a:pt x="508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36600"/>
                  </a:lnTo>
                  <a:lnTo>
                    <a:pt x="25400" y="736600"/>
                  </a:lnTo>
                  <a:lnTo>
                    <a:pt x="38100" y="723900"/>
                  </a:lnTo>
                  <a:lnTo>
                    <a:pt x="25400" y="723900"/>
                  </a:lnTo>
                  <a:lnTo>
                    <a:pt x="38100" y="698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15" name="0402"/>
            <p:cNvSpPr/>
            <p:nvPr/>
          </p:nvSpPr>
          <p:spPr>
            <a:xfrm>
              <a:off x="4720129" y="2135337"/>
              <a:ext cx="1380366" cy="744801"/>
            </a:xfrm>
            <a:custGeom>
              <a:avLst/>
              <a:gdLst/>
              <a:ahLst/>
              <a:cxnLst/>
              <a:rect l="0" t="0" r="0" b="0"/>
              <a:pathLst>
                <a:path w="3390901" h="2044701">
                  <a:moveTo>
                    <a:pt x="50800" y="381000"/>
                  </a:moveTo>
                  <a:lnTo>
                    <a:pt x="50800" y="381000"/>
                  </a:lnTo>
                  <a:lnTo>
                    <a:pt x="63500" y="381000"/>
                  </a:lnTo>
                  <a:lnTo>
                    <a:pt x="63500" y="381000"/>
                  </a:lnTo>
                  <a:lnTo>
                    <a:pt x="76200" y="368300"/>
                  </a:lnTo>
                  <a:lnTo>
                    <a:pt x="76200" y="381000"/>
                  </a:lnTo>
                  <a:lnTo>
                    <a:pt x="88900" y="381000"/>
                  </a:lnTo>
                  <a:lnTo>
                    <a:pt x="88900" y="368300"/>
                  </a:lnTo>
                  <a:lnTo>
                    <a:pt x="101600" y="368300"/>
                  </a:lnTo>
                  <a:lnTo>
                    <a:pt x="101600" y="368300"/>
                  </a:lnTo>
                  <a:lnTo>
                    <a:pt x="101600" y="355600"/>
                  </a:lnTo>
                  <a:lnTo>
                    <a:pt x="114300" y="355600"/>
                  </a:lnTo>
                  <a:lnTo>
                    <a:pt x="127000" y="355600"/>
                  </a:lnTo>
                  <a:lnTo>
                    <a:pt x="127000" y="355600"/>
                  </a:lnTo>
                  <a:lnTo>
                    <a:pt x="139700" y="355600"/>
                  </a:lnTo>
                  <a:lnTo>
                    <a:pt x="139700" y="355600"/>
                  </a:lnTo>
                  <a:lnTo>
                    <a:pt x="165100" y="3556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203200" y="342900"/>
                  </a:lnTo>
                  <a:lnTo>
                    <a:pt x="228600" y="355600"/>
                  </a:lnTo>
                  <a:lnTo>
                    <a:pt x="228600" y="342900"/>
                  </a:lnTo>
                  <a:lnTo>
                    <a:pt x="241300" y="342900"/>
                  </a:lnTo>
                  <a:lnTo>
                    <a:pt x="254000" y="342900"/>
                  </a:lnTo>
                  <a:lnTo>
                    <a:pt x="254000" y="3429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66700" y="330200"/>
                  </a:lnTo>
                  <a:lnTo>
                    <a:pt x="266700" y="317500"/>
                  </a:lnTo>
                  <a:lnTo>
                    <a:pt x="254000" y="317500"/>
                  </a:lnTo>
                  <a:lnTo>
                    <a:pt x="254000" y="317500"/>
                  </a:lnTo>
                  <a:lnTo>
                    <a:pt x="241300" y="317500"/>
                  </a:lnTo>
                  <a:lnTo>
                    <a:pt x="241300" y="3048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28600" y="292100"/>
                  </a:lnTo>
                  <a:lnTo>
                    <a:pt x="241300" y="2921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66700"/>
                  </a:lnTo>
                  <a:lnTo>
                    <a:pt x="254000" y="279400"/>
                  </a:lnTo>
                  <a:lnTo>
                    <a:pt x="254000" y="266700"/>
                  </a:lnTo>
                  <a:lnTo>
                    <a:pt x="266700" y="266700"/>
                  </a:lnTo>
                  <a:lnTo>
                    <a:pt x="266700" y="266700"/>
                  </a:lnTo>
                  <a:lnTo>
                    <a:pt x="266700" y="254000"/>
                  </a:lnTo>
                  <a:lnTo>
                    <a:pt x="279400" y="254000"/>
                  </a:lnTo>
                  <a:lnTo>
                    <a:pt x="2921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28600"/>
                  </a:lnTo>
                  <a:lnTo>
                    <a:pt x="317500" y="228600"/>
                  </a:lnTo>
                  <a:lnTo>
                    <a:pt x="330200" y="215900"/>
                  </a:lnTo>
                  <a:lnTo>
                    <a:pt x="342900" y="215900"/>
                  </a:lnTo>
                  <a:lnTo>
                    <a:pt x="342900" y="215900"/>
                  </a:lnTo>
                  <a:lnTo>
                    <a:pt x="355600" y="215900"/>
                  </a:lnTo>
                  <a:lnTo>
                    <a:pt x="3683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93700" y="190500"/>
                  </a:lnTo>
                  <a:lnTo>
                    <a:pt x="3937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406400" y="1905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65100"/>
                  </a:lnTo>
                  <a:lnTo>
                    <a:pt x="431800" y="165100"/>
                  </a:lnTo>
                  <a:lnTo>
                    <a:pt x="431800" y="165100"/>
                  </a:lnTo>
                  <a:lnTo>
                    <a:pt x="444500" y="1651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572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52400"/>
                  </a:lnTo>
                  <a:lnTo>
                    <a:pt x="482600" y="139700"/>
                  </a:lnTo>
                  <a:lnTo>
                    <a:pt x="482600" y="139700"/>
                  </a:lnTo>
                  <a:lnTo>
                    <a:pt x="495300" y="127000"/>
                  </a:lnTo>
                  <a:lnTo>
                    <a:pt x="508000" y="127000"/>
                  </a:lnTo>
                  <a:lnTo>
                    <a:pt x="482600" y="127000"/>
                  </a:lnTo>
                  <a:lnTo>
                    <a:pt x="469900" y="1143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57200" y="1016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19100" y="88900"/>
                  </a:lnTo>
                  <a:lnTo>
                    <a:pt x="419100" y="76200"/>
                  </a:lnTo>
                  <a:lnTo>
                    <a:pt x="444500" y="76200"/>
                  </a:lnTo>
                  <a:lnTo>
                    <a:pt x="444500" y="63500"/>
                  </a:lnTo>
                  <a:lnTo>
                    <a:pt x="444500" y="63500"/>
                  </a:lnTo>
                  <a:lnTo>
                    <a:pt x="469900" y="50800"/>
                  </a:lnTo>
                  <a:lnTo>
                    <a:pt x="469900" y="50800"/>
                  </a:lnTo>
                  <a:lnTo>
                    <a:pt x="482600" y="50800"/>
                  </a:lnTo>
                  <a:lnTo>
                    <a:pt x="508000" y="63500"/>
                  </a:lnTo>
                  <a:lnTo>
                    <a:pt x="520700" y="50800"/>
                  </a:lnTo>
                  <a:lnTo>
                    <a:pt x="533400" y="50800"/>
                  </a:lnTo>
                  <a:lnTo>
                    <a:pt x="546100" y="50800"/>
                  </a:lnTo>
                  <a:lnTo>
                    <a:pt x="558800" y="25400"/>
                  </a:lnTo>
                  <a:lnTo>
                    <a:pt x="546100" y="25400"/>
                  </a:lnTo>
                  <a:lnTo>
                    <a:pt x="546100" y="25400"/>
                  </a:lnTo>
                  <a:lnTo>
                    <a:pt x="571500" y="12700"/>
                  </a:lnTo>
                  <a:lnTo>
                    <a:pt x="5715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96900" y="0"/>
                  </a:lnTo>
                  <a:lnTo>
                    <a:pt x="596900" y="0"/>
                  </a:lnTo>
                  <a:lnTo>
                    <a:pt x="609600" y="12700"/>
                  </a:lnTo>
                  <a:lnTo>
                    <a:pt x="609600" y="12700"/>
                  </a:lnTo>
                  <a:lnTo>
                    <a:pt x="609600" y="25400"/>
                  </a:lnTo>
                  <a:lnTo>
                    <a:pt x="6096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60400" y="38100"/>
                  </a:lnTo>
                  <a:lnTo>
                    <a:pt x="660400" y="38100"/>
                  </a:lnTo>
                  <a:lnTo>
                    <a:pt x="6731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98500" y="38100"/>
                  </a:lnTo>
                  <a:lnTo>
                    <a:pt x="685800" y="50800"/>
                  </a:lnTo>
                  <a:lnTo>
                    <a:pt x="698500" y="508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723900" y="50800"/>
                  </a:lnTo>
                  <a:lnTo>
                    <a:pt x="711200" y="50800"/>
                  </a:lnTo>
                  <a:lnTo>
                    <a:pt x="736600" y="50800"/>
                  </a:lnTo>
                  <a:lnTo>
                    <a:pt x="762000" y="63500"/>
                  </a:lnTo>
                  <a:lnTo>
                    <a:pt x="762000" y="508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800100" y="63500"/>
                  </a:lnTo>
                  <a:lnTo>
                    <a:pt x="8001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25500" y="635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10287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41400" y="25400"/>
                  </a:lnTo>
                  <a:lnTo>
                    <a:pt x="1054100" y="38100"/>
                  </a:lnTo>
                  <a:lnTo>
                    <a:pt x="10541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79500" y="50800"/>
                  </a:lnTo>
                  <a:lnTo>
                    <a:pt x="1079500" y="50800"/>
                  </a:lnTo>
                  <a:lnTo>
                    <a:pt x="1104900" y="50800"/>
                  </a:lnTo>
                  <a:lnTo>
                    <a:pt x="1104900" y="50800"/>
                  </a:lnTo>
                  <a:lnTo>
                    <a:pt x="1117600" y="508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30300" y="38100"/>
                  </a:lnTo>
                  <a:lnTo>
                    <a:pt x="1130300" y="38100"/>
                  </a:lnTo>
                  <a:lnTo>
                    <a:pt x="1117600" y="38100"/>
                  </a:lnTo>
                  <a:lnTo>
                    <a:pt x="1143000" y="381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81100" y="381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43000" y="50800"/>
                  </a:lnTo>
                  <a:lnTo>
                    <a:pt x="1143000" y="63500"/>
                  </a:lnTo>
                  <a:lnTo>
                    <a:pt x="1143000" y="88900"/>
                  </a:lnTo>
                  <a:lnTo>
                    <a:pt x="1143000" y="88900"/>
                  </a:lnTo>
                  <a:lnTo>
                    <a:pt x="1130300" y="889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04900" y="101600"/>
                  </a:lnTo>
                  <a:lnTo>
                    <a:pt x="1104900" y="1143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14300"/>
                  </a:lnTo>
                  <a:lnTo>
                    <a:pt x="1130300" y="114300"/>
                  </a:lnTo>
                  <a:lnTo>
                    <a:pt x="1117600" y="1270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43000" y="139700"/>
                  </a:lnTo>
                  <a:lnTo>
                    <a:pt x="1155700" y="139700"/>
                  </a:lnTo>
                  <a:lnTo>
                    <a:pt x="1143000" y="165100"/>
                  </a:lnTo>
                  <a:lnTo>
                    <a:pt x="1155700" y="165100"/>
                  </a:lnTo>
                  <a:lnTo>
                    <a:pt x="1155700" y="177800"/>
                  </a:lnTo>
                  <a:lnTo>
                    <a:pt x="1143000" y="177800"/>
                  </a:lnTo>
                  <a:lnTo>
                    <a:pt x="1130300" y="190500"/>
                  </a:lnTo>
                  <a:lnTo>
                    <a:pt x="1130300" y="177800"/>
                  </a:lnTo>
                  <a:lnTo>
                    <a:pt x="1130300" y="190500"/>
                  </a:lnTo>
                  <a:lnTo>
                    <a:pt x="1117600" y="190500"/>
                  </a:lnTo>
                  <a:lnTo>
                    <a:pt x="11176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79500" y="203200"/>
                  </a:lnTo>
                  <a:lnTo>
                    <a:pt x="10795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54100" y="215900"/>
                  </a:lnTo>
                  <a:lnTo>
                    <a:pt x="10541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160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15900"/>
                  </a:lnTo>
                  <a:lnTo>
                    <a:pt x="10287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28700" y="241300"/>
                  </a:lnTo>
                  <a:lnTo>
                    <a:pt x="1041400" y="254000"/>
                  </a:lnTo>
                  <a:lnTo>
                    <a:pt x="1041400" y="254000"/>
                  </a:lnTo>
                  <a:lnTo>
                    <a:pt x="1054100" y="254000"/>
                  </a:lnTo>
                  <a:lnTo>
                    <a:pt x="1066800" y="266700"/>
                  </a:lnTo>
                  <a:lnTo>
                    <a:pt x="1066800" y="266700"/>
                  </a:lnTo>
                  <a:lnTo>
                    <a:pt x="1079500" y="266700"/>
                  </a:lnTo>
                  <a:lnTo>
                    <a:pt x="1066800" y="279400"/>
                  </a:lnTo>
                  <a:lnTo>
                    <a:pt x="1079500" y="279400"/>
                  </a:lnTo>
                  <a:lnTo>
                    <a:pt x="1079500" y="279400"/>
                  </a:lnTo>
                  <a:lnTo>
                    <a:pt x="1104900" y="292100"/>
                  </a:lnTo>
                  <a:lnTo>
                    <a:pt x="1092200" y="3048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30200"/>
                  </a:lnTo>
                  <a:lnTo>
                    <a:pt x="1092200" y="330200"/>
                  </a:lnTo>
                  <a:lnTo>
                    <a:pt x="1117600" y="330200"/>
                  </a:lnTo>
                  <a:lnTo>
                    <a:pt x="1130300" y="342900"/>
                  </a:lnTo>
                  <a:lnTo>
                    <a:pt x="1168400" y="342900"/>
                  </a:lnTo>
                  <a:lnTo>
                    <a:pt x="1181100" y="355600"/>
                  </a:lnTo>
                  <a:lnTo>
                    <a:pt x="1193800" y="355600"/>
                  </a:lnTo>
                  <a:lnTo>
                    <a:pt x="1206500" y="355600"/>
                  </a:lnTo>
                  <a:lnTo>
                    <a:pt x="1193800" y="368300"/>
                  </a:lnTo>
                  <a:lnTo>
                    <a:pt x="1206500" y="368300"/>
                  </a:lnTo>
                  <a:lnTo>
                    <a:pt x="1219200" y="368300"/>
                  </a:lnTo>
                  <a:lnTo>
                    <a:pt x="1219200" y="368300"/>
                  </a:lnTo>
                  <a:lnTo>
                    <a:pt x="1231900" y="381000"/>
                  </a:lnTo>
                  <a:lnTo>
                    <a:pt x="1244600" y="381000"/>
                  </a:lnTo>
                  <a:lnTo>
                    <a:pt x="1244600" y="381000"/>
                  </a:lnTo>
                  <a:lnTo>
                    <a:pt x="1244600" y="393700"/>
                  </a:lnTo>
                  <a:lnTo>
                    <a:pt x="1231900" y="393700"/>
                  </a:lnTo>
                  <a:lnTo>
                    <a:pt x="1244600" y="393700"/>
                  </a:lnTo>
                  <a:lnTo>
                    <a:pt x="1244600" y="3937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393700"/>
                  </a:lnTo>
                  <a:lnTo>
                    <a:pt x="1257300" y="393700"/>
                  </a:lnTo>
                  <a:lnTo>
                    <a:pt x="1270000" y="381000"/>
                  </a:lnTo>
                  <a:lnTo>
                    <a:pt x="1270000" y="381000"/>
                  </a:lnTo>
                  <a:lnTo>
                    <a:pt x="1282700" y="381000"/>
                  </a:lnTo>
                  <a:lnTo>
                    <a:pt x="1282700" y="368300"/>
                  </a:lnTo>
                  <a:lnTo>
                    <a:pt x="1295400" y="368300"/>
                  </a:lnTo>
                  <a:lnTo>
                    <a:pt x="1308100" y="368300"/>
                  </a:lnTo>
                  <a:lnTo>
                    <a:pt x="1295400" y="368300"/>
                  </a:lnTo>
                  <a:lnTo>
                    <a:pt x="1320800" y="368300"/>
                  </a:lnTo>
                  <a:lnTo>
                    <a:pt x="1333500" y="355600"/>
                  </a:lnTo>
                  <a:lnTo>
                    <a:pt x="1320800" y="355600"/>
                  </a:lnTo>
                  <a:lnTo>
                    <a:pt x="1333500" y="355600"/>
                  </a:lnTo>
                  <a:lnTo>
                    <a:pt x="1346200" y="355600"/>
                  </a:lnTo>
                  <a:lnTo>
                    <a:pt x="1358900" y="342900"/>
                  </a:lnTo>
                  <a:lnTo>
                    <a:pt x="1371600" y="342900"/>
                  </a:lnTo>
                  <a:lnTo>
                    <a:pt x="1346200" y="330200"/>
                  </a:lnTo>
                  <a:lnTo>
                    <a:pt x="1320800" y="330200"/>
                  </a:lnTo>
                  <a:lnTo>
                    <a:pt x="1320800" y="330200"/>
                  </a:lnTo>
                  <a:lnTo>
                    <a:pt x="1308100" y="342900"/>
                  </a:lnTo>
                  <a:lnTo>
                    <a:pt x="12954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320800" y="330200"/>
                  </a:lnTo>
                  <a:lnTo>
                    <a:pt x="1358900" y="317500"/>
                  </a:lnTo>
                  <a:lnTo>
                    <a:pt x="1397000" y="317500"/>
                  </a:lnTo>
                  <a:lnTo>
                    <a:pt x="1397000" y="304800"/>
                  </a:lnTo>
                  <a:lnTo>
                    <a:pt x="1422400" y="304800"/>
                  </a:lnTo>
                  <a:lnTo>
                    <a:pt x="14097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60500" y="304800"/>
                  </a:lnTo>
                  <a:lnTo>
                    <a:pt x="1460500" y="304800"/>
                  </a:lnTo>
                  <a:lnTo>
                    <a:pt x="1473200" y="3175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42900"/>
                  </a:lnTo>
                  <a:lnTo>
                    <a:pt x="1485900" y="342900"/>
                  </a:lnTo>
                  <a:lnTo>
                    <a:pt x="1524000" y="342900"/>
                  </a:lnTo>
                  <a:lnTo>
                    <a:pt x="1524000" y="342900"/>
                  </a:lnTo>
                  <a:lnTo>
                    <a:pt x="1536700" y="342900"/>
                  </a:lnTo>
                  <a:lnTo>
                    <a:pt x="1536700" y="330200"/>
                  </a:lnTo>
                  <a:lnTo>
                    <a:pt x="1549400" y="330200"/>
                  </a:lnTo>
                  <a:lnTo>
                    <a:pt x="1562100" y="3302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38300" y="342900"/>
                  </a:lnTo>
                  <a:lnTo>
                    <a:pt x="1638300" y="342900"/>
                  </a:lnTo>
                  <a:lnTo>
                    <a:pt x="1676400" y="3556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7018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27200" y="342900"/>
                  </a:lnTo>
                  <a:lnTo>
                    <a:pt x="1727200" y="330200"/>
                  </a:lnTo>
                  <a:lnTo>
                    <a:pt x="1739900" y="330200"/>
                  </a:lnTo>
                  <a:lnTo>
                    <a:pt x="1739900" y="330200"/>
                  </a:lnTo>
                  <a:lnTo>
                    <a:pt x="1765300" y="330200"/>
                  </a:lnTo>
                  <a:lnTo>
                    <a:pt x="1778000" y="355600"/>
                  </a:lnTo>
                  <a:lnTo>
                    <a:pt x="1790700" y="355600"/>
                  </a:lnTo>
                  <a:lnTo>
                    <a:pt x="1790700" y="355600"/>
                  </a:lnTo>
                  <a:lnTo>
                    <a:pt x="1803400" y="355600"/>
                  </a:lnTo>
                  <a:lnTo>
                    <a:pt x="1803400" y="355600"/>
                  </a:lnTo>
                  <a:lnTo>
                    <a:pt x="1803400" y="368300"/>
                  </a:lnTo>
                  <a:lnTo>
                    <a:pt x="1803400" y="368300"/>
                  </a:lnTo>
                  <a:lnTo>
                    <a:pt x="1790700" y="381000"/>
                  </a:lnTo>
                  <a:lnTo>
                    <a:pt x="1790700" y="381000"/>
                  </a:lnTo>
                  <a:lnTo>
                    <a:pt x="1803400" y="381000"/>
                  </a:lnTo>
                  <a:lnTo>
                    <a:pt x="1803400" y="381000"/>
                  </a:lnTo>
                  <a:lnTo>
                    <a:pt x="1816100" y="393700"/>
                  </a:lnTo>
                  <a:lnTo>
                    <a:pt x="1816100" y="393700"/>
                  </a:lnTo>
                  <a:lnTo>
                    <a:pt x="1803400" y="406400"/>
                  </a:lnTo>
                  <a:lnTo>
                    <a:pt x="1816100" y="406400"/>
                  </a:lnTo>
                  <a:lnTo>
                    <a:pt x="1816100" y="406400"/>
                  </a:lnTo>
                  <a:lnTo>
                    <a:pt x="1828800" y="419100"/>
                  </a:lnTo>
                  <a:lnTo>
                    <a:pt x="1816100" y="419100"/>
                  </a:lnTo>
                  <a:lnTo>
                    <a:pt x="1816100" y="419100"/>
                  </a:lnTo>
                  <a:lnTo>
                    <a:pt x="1803400" y="431800"/>
                  </a:lnTo>
                  <a:lnTo>
                    <a:pt x="1816100" y="4318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03400" y="444500"/>
                  </a:lnTo>
                  <a:lnTo>
                    <a:pt x="1790700" y="444500"/>
                  </a:lnTo>
                  <a:lnTo>
                    <a:pt x="1790700" y="457200"/>
                  </a:lnTo>
                  <a:lnTo>
                    <a:pt x="1803400" y="457200"/>
                  </a:lnTo>
                  <a:lnTo>
                    <a:pt x="1803400" y="469900"/>
                  </a:lnTo>
                  <a:lnTo>
                    <a:pt x="1828800" y="469900"/>
                  </a:lnTo>
                  <a:lnTo>
                    <a:pt x="1828800" y="457200"/>
                  </a:lnTo>
                  <a:lnTo>
                    <a:pt x="1828800" y="4572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28800" y="444500"/>
                  </a:lnTo>
                  <a:lnTo>
                    <a:pt x="1841500" y="457200"/>
                  </a:lnTo>
                  <a:lnTo>
                    <a:pt x="1841500" y="469900"/>
                  </a:lnTo>
                  <a:lnTo>
                    <a:pt x="1854200" y="469900"/>
                  </a:lnTo>
                  <a:lnTo>
                    <a:pt x="1854200" y="457200"/>
                  </a:lnTo>
                  <a:lnTo>
                    <a:pt x="18669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92300" y="457200"/>
                  </a:lnTo>
                  <a:lnTo>
                    <a:pt x="1905000" y="457200"/>
                  </a:lnTo>
                  <a:lnTo>
                    <a:pt x="1905000" y="4572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82600"/>
                  </a:lnTo>
                  <a:lnTo>
                    <a:pt x="1917700" y="482600"/>
                  </a:lnTo>
                  <a:lnTo>
                    <a:pt x="1917700" y="482600"/>
                  </a:lnTo>
                  <a:lnTo>
                    <a:pt x="1917700" y="495300"/>
                  </a:lnTo>
                  <a:lnTo>
                    <a:pt x="1917700" y="508000"/>
                  </a:lnTo>
                  <a:lnTo>
                    <a:pt x="1917700" y="508000"/>
                  </a:lnTo>
                  <a:lnTo>
                    <a:pt x="1930400" y="508000"/>
                  </a:lnTo>
                  <a:lnTo>
                    <a:pt x="1917700" y="520700"/>
                  </a:lnTo>
                  <a:lnTo>
                    <a:pt x="1930400" y="520700"/>
                  </a:lnTo>
                  <a:lnTo>
                    <a:pt x="1930400" y="533400"/>
                  </a:lnTo>
                  <a:lnTo>
                    <a:pt x="1930400" y="533400"/>
                  </a:lnTo>
                  <a:lnTo>
                    <a:pt x="1917700" y="533400"/>
                  </a:lnTo>
                  <a:lnTo>
                    <a:pt x="1955800" y="533400"/>
                  </a:lnTo>
                  <a:lnTo>
                    <a:pt x="1981200" y="546100"/>
                  </a:lnTo>
                  <a:lnTo>
                    <a:pt x="2019300" y="558800"/>
                  </a:lnTo>
                  <a:lnTo>
                    <a:pt x="2044700" y="558800"/>
                  </a:lnTo>
                  <a:lnTo>
                    <a:pt x="2082800" y="558800"/>
                  </a:lnTo>
                  <a:lnTo>
                    <a:pt x="2070100" y="558800"/>
                  </a:lnTo>
                  <a:lnTo>
                    <a:pt x="2070100" y="558800"/>
                  </a:lnTo>
                  <a:lnTo>
                    <a:pt x="2070100" y="571500"/>
                  </a:lnTo>
                  <a:lnTo>
                    <a:pt x="2070100" y="558800"/>
                  </a:lnTo>
                  <a:lnTo>
                    <a:pt x="2032000" y="571500"/>
                  </a:lnTo>
                  <a:lnTo>
                    <a:pt x="2032000" y="584200"/>
                  </a:lnTo>
                  <a:lnTo>
                    <a:pt x="2006600" y="584200"/>
                  </a:lnTo>
                  <a:lnTo>
                    <a:pt x="2006600" y="596900"/>
                  </a:lnTo>
                  <a:lnTo>
                    <a:pt x="1993900" y="584200"/>
                  </a:lnTo>
                  <a:lnTo>
                    <a:pt x="1981200" y="596900"/>
                  </a:lnTo>
                  <a:lnTo>
                    <a:pt x="1981200" y="596900"/>
                  </a:lnTo>
                  <a:lnTo>
                    <a:pt x="1968500" y="609600"/>
                  </a:lnTo>
                  <a:lnTo>
                    <a:pt x="1955800" y="609600"/>
                  </a:lnTo>
                  <a:lnTo>
                    <a:pt x="1943100" y="609600"/>
                  </a:lnTo>
                  <a:lnTo>
                    <a:pt x="1943100" y="609600"/>
                  </a:lnTo>
                  <a:lnTo>
                    <a:pt x="1930400" y="609600"/>
                  </a:lnTo>
                  <a:lnTo>
                    <a:pt x="1930400" y="635000"/>
                  </a:lnTo>
                  <a:lnTo>
                    <a:pt x="1955800" y="635000"/>
                  </a:lnTo>
                  <a:lnTo>
                    <a:pt x="1955800" y="635000"/>
                  </a:lnTo>
                  <a:lnTo>
                    <a:pt x="1981200" y="647700"/>
                  </a:lnTo>
                  <a:lnTo>
                    <a:pt x="19812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2006600" y="635000"/>
                  </a:lnTo>
                  <a:lnTo>
                    <a:pt x="2032000" y="635000"/>
                  </a:lnTo>
                  <a:lnTo>
                    <a:pt x="2032000" y="635000"/>
                  </a:lnTo>
                  <a:lnTo>
                    <a:pt x="2057400" y="635000"/>
                  </a:lnTo>
                  <a:lnTo>
                    <a:pt x="2070100" y="635000"/>
                  </a:lnTo>
                  <a:lnTo>
                    <a:pt x="2095500" y="647700"/>
                  </a:lnTo>
                  <a:lnTo>
                    <a:pt x="2120900" y="647700"/>
                  </a:lnTo>
                  <a:lnTo>
                    <a:pt x="2120900" y="635000"/>
                  </a:lnTo>
                  <a:lnTo>
                    <a:pt x="2133600" y="635000"/>
                  </a:lnTo>
                  <a:lnTo>
                    <a:pt x="2133600" y="622300"/>
                  </a:lnTo>
                  <a:lnTo>
                    <a:pt x="2146300" y="622300"/>
                  </a:lnTo>
                  <a:lnTo>
                    <a:pt x="2159000" y="596900"/>
                  </a:lnTo>
                  <a:lnTo>
                    <a:pt x="21717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97100" y="609600"/>
                  </a:lnTo>
                  <a:lnTo>
                    <a:pt x="22098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35200" y="609600"/>
                  </a:lnTo>
                  <a:lnTo>
                    <a:pt x="2247900" y="609600"/>
                  </a:lnTo>
                  <a:lnTo>
                    <a:pt x="2260600" y="609600"/>
                  </a:lnTo>
                  <a:lnTo>
                    <a:pt x="2260600" y="609600"/>
                  </a:lnTo>
                  <a:lnTo>
                    <a:pt x="2247900" y="622300"/>
                  </a:lnTo>
                  <a:lnTo>
                    <a:pt x="2247900" y="622300"/>
                  </a:lnTo>
                  <a:lnTo>
                    <a:pt x="2260600" y="622300"/>
                  </a:lnTo>
                  <a:lnTo>
                    <a:pt x="2247900" y="622300"/>
                  </a:lnTo>
                  <a:lnTo>
                    <a:pt x="2235200" y="635000"/>
                  </a:lnTo>
                  <a:lnTo>
                    <a:pt x="2235200" y="635000"/>
                  </a:lnTo>
                  <a:lnTo>
                    <a:pt x="2222500" y="635000"/>
                  </a:lnTo>
                  <a:lnTo>
                    <a:pt x="2209800" y="647700"/>
                  </a:lnTo>
                  <a:lnTo>
                    <a:pt x="2222500" y="647700"/>
                  </a:lnTo>
                  <a:lnTo>
                    <a:pt x="2222500" y="660400"/>
                  </a:lnTo>
                  <a:lnTo>
                    <a:pt x="2235200" y="660400"/>
                  </a:lnTo>
                  <a:lnTo>
                    <a:pt x="2235200" y="660400"/>
                  </a:lnTo>
                  <a:lnTo>
                    <a:pt x="2247900" y="660400"/>
                  </a:lnTo>
                  <a:lnTo>
                    <a:pt x="2260600" y="660400"/>
                  </a:lnTo>
                  <a:lnTo>
                    <a:pt x="2273300" y="660400"/>
                  </a:lnTo>
                  <a:lnTo>
                    <a:pt x="2286000" y="660400"/>
                  </a:lnTo>
                  <a:lnTo>
                    <a:pt x="2311400" y="660400"/>
                  </a:lnTo>
                  <a:lnTo>
                    <a:pt x="2349500" y="647700"/>
                  </a:lnTo>
                  <a:lnTo>
                    <a:pt x="2362200" y="660400"/>
                  </a:lnTo>
                  <a:lnTo>
                    <a:pt x="2362200" y="647700"/>
                  </a:lnTo>
                  <a:lnTo>
                    <a:pt x="2374900" y="647700"/>
                  </a:lnTo>
                  <a:lnTo>
                    <a:pt x="2400300" y="647700"/>
                  </a:lnTo>
                  <a:lnTo>
                    <a:pt x="2400300" y="635000"/>
                  </a:lnTo>
                  <a:lnTo>
                    <a:pt x="2413000" y="635000"/>
                  </a:lnTo>
                  <a:lnTo>
                    <a:pt x="2413000" y="635000"/>
                  </a:lnTo>
                  <a:lnTo>
                    <a:pt x="2463800" y="647700"/>
                  </a:lnTo>
                  <a:lnTo>
                    <a:pt x="2451100" y="660400"/>
                  </a:lnTo>
                  <a:lnTo>
                    <a:pt x="2451100" y="647700"/>
                  </a:lnTo>
                  <a:lnTo>
                    <a:pt x="2425700" y="698500"/>
                  </a:lnTo>
                  <a:lnTo>
                    <a:pt x="2425700" y="711200"/>
                  </a:lnTo>
                  <a:lnTo>
                    <a:pt x="2451100" y="698500"/>
                  </a:lnTo>
                  <a:lnTo>
                    <a:pt x="2451100" y="698500"/>
                  </a:lnTo>
                  <a:lnTo>
                    <a:pt x="2438400" y="711200"/>
                  </a:lnTo>
                  <a:lnTo>
                    <a:pt x="2438400" y="711200"/>
                  </a:lnTo>
                  <a:lnTo>
                    <a:pt x="2451100" y="711200"/>
                  </a:lnTo>
                  <a:lnTo>
                    <a:pt x="2438400" y="723900"/>
                  </a:lnTo>
                  <a:lnTo>
                    <a:pt x="2451100" y="723900"/>
                  </a:lnTo>
                  <a:lnTo>
                    <a:pt x="2451100" y="723900"/>
                  </a:lnTo>
                  <a:lnTo>
                    <a:pt x="24511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23900"/>
                  </a:lnTo>
                  <a:lnTo>
                    <a:pt x="2463800" y="7239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51100" y="749300"/>
                  </a:lnTo>
                  <a:lnTo>
                    <a:pt x="2451100" y="762000"/>
                  </a:lnTo>
                  <a:lnTo>
                    <a:pt x="2438400" y="762000"/>
                  </a:lnTo>
                  <a:lnTo>
                    <a:pt x="24384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74700"/>
                  </a:lnTo>
                  <a:lnTo>
                    <a:pt x="2438400" y="774700"/>
                  </a:lnTo>
                  <a:lnTo>
                    <a:pt x="2438400" y="774700"/>
                  </a:lnTo>
                  <a:lnTo>
                    <a:pt x="2413000" y="774700"/>
                  </a:lnTo>
                  <a:lnTo>
                    <a:pt x="2413000" y="787400"/>
                  </a:lnTo>
                  <a:lnTo>
                    <a:pt x="2387600" y="774700"/>
                  </a:lnTo>
                  <a:lnTo>
                    <a:pt x="2387600" y="774700"/>
                  </a:lnTo>
                  <a:lnTo>
                    <a:pt x="2400300" y="774700"/>
                  </a:lnTo>
                  <a:lnTo>
                    <a:pt x="2400300" y="774700"/>
                  </a:lnTo>
                  <a:lnTo>
                    <a:pt x="2413000" y="787400"/>
                  </a:lnTo>
                  <a:lnTo>
                    <a:pt x="2387600" y="787400"/>
                  </a:lnTo>
                  <a:lnTo>
                    <a:pt x="2374900" y="787400"/>
                  </a:lnTo>
                  <a:lnTo>
                    <a:pt x="2387600" y="787400"/>
                  </a:lnTo>
                  <a:lnTo>
                    <a:pt x="2387600" y="800100"/>
                  </a:lnTo>
                  <a:lnTo>
                    <a:pt x="2400300" y="8001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12800"/>
                  </a:lnTo>
                  <a:lnTo>
                    <a:pt x="2374900" y="812800"/>
                  </a:lnTo>
                  <a:lnTo>
                    <a:pt x="2362200" y="812800"/>
                  </a:lnTo>
                  <a:lnTo>
                    <a:pt x="2362200" y="825500"/>
                  </a:lnTo>
                  <a:lnTo>
                    <a:pt x="2628900" y="863600"/>
                  </a:lnTo>
                  <a:lnTo>
                    <a:pt x="2641600" y="863600"/>
                  </a:lnTo>
                  <a:lnTo>
                    <a:pt x="2730500" y="876300"/>
                  </a:lnTo>
                  <a:lnTo>
                    <a:pt x="2743200" y="863600"/>
                  </a:lnTo>
                  <a:lnTo>
                    <a:pt x="2755900" y="863600"/>
                  </a:lnTo>
                  <a:lnTo>
                    <a:pt x="2781300" y="863600"/>
                  </a:lnTo>
                  <a:lnTo>
                    <a:pt x="2781300" y="876300"/>
                  </a:lnTo>
                  <a:lnTo>
                    <a:pt x="2781300" y="8763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50900"/>
                  </a:lnTo>
                  <a:lnTo>
                    <a:pt x="2844800" y="838200"/>
                  </a:lnTo>
                  <a:lnTo>
                    <a:pt x="2857500" y="838200"/>
                  </a:lnTo>
                  <a:lnTo>
                    <a:pt x="2882900" y="850900"/>
                  </a:lnTo>
                  <a:lnTo>
                    <a:pt x="2895600" y="850900"/>
                  </a:lnTo>
                  <a:lnTo>
                    <a:pt x="2895600" y="8509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21000" y="863600"/>
                  </a:lnTo>
                  <a:lnTo>
                    <a:pt x="2921000" y="863600"/>
                  </a:lnTo>
                  <a:lnTo>
                    <a:pt x="2933700" y="850900"/>
                  </a:lnTo>
                  <a:lnTo>
                    <a:pt x="2946400" y="850900"/>
                  </a:lnTo>
                  <a:lnTo>
                    <a:pt x="2971800" y="850900"/>
                  </a:lnTo>
                  <a:lnTo>
                    <a:pt x="2984500" y="863600"/>
                  </a:lnTo>
                  <a:lnTo>
                    <a:pt x="2984500" y="863600"/>
                  </a:lnTo>
                  <a:lnTo>
                    <a:pt x="2997200" y="863600"/>
                  </a:lnTo>
                  <a:lnTo>
                    <a:pt x="3009900" y="850900"/>
                  </a:lnTo>
                  <a:lnTo>
                    <a:pt x="3022600" y="850900"/>
                  </a:lnTo>
                  <a:lnTo>
                    <a:pt x="3035300" y="850900"/>
                  </a:lnTo>
                  <a:lnTo>
                    <a:pt x="3048000" y="850900"/>
                  </a:lnTo>
                  <a:lnTo>
                    <a:pt x="3048000" y="850900"/>
                  </a:lnTo>
                  <a:lnTo>
                    <a:pt x="3060700" y="850900"/>
                  </a:lnTo>
                  <a:lnTo>
                    <a:pt x="30734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76300"/>
                  </a:lnTo>
                  <a:lnTo>
                    <a:pt x="3149600" y="876300"/>
                  </a:lnTo>
                  <a:lnTo>
                    <a:pt x="3149600" y="876300"/>
                  </a:lnTo>
                  <a:lnTo>
                    <a:pt x="3175000" y="889000"/>
                  </a:lnTo>
                  <a:lnTo>
                    <a:pt x="3175000" y="889000"/>
                  </a:lnTo>
                  <a:lnTo>
                    <a:pt x="3187700" y="889000"/>
                  </a:lnTo>
                  <a:lnTo>
                    <a:pt x="3187700" y="901700"/>
                  </a:lnTo>
                  <a:lnTo>
                    <a:pt x="3200400" y="901700"/>
                  </a:lnTo>
                  <a:lnTo>
                    <a:pt x="3213100" y="901700"/>
                  </a:lnTo>
                  <a:lnTo>
                    <a:pt x="3251200" y="901700"/>
                  </a:lnTo>
                  <a:lnTo>
                    <a:pt x="3251200" y="927100"/>
                  </a:lnTo>
                  <a:lnTo>
                    <a:pt x="3276600" y="927100"/>
                  </a:lnTo>
                  <a:lnTo>
                    <a:pt x="3289300" y="914400"/>
                  </a:lnTo>
                  <a:lnTo>
                    <a:pt x="3302000" y="927100"/>
                  </a:lnTo>
                  <a:lnTo>
                    <a:pt x="3327400" y="927100"/>
                  </a:lnTo>
                  <a:lnTo>
                    <a:pt x="3327400" y="927100"/>
                  </a:lnTo>
                  <a:lnTo>
                    <a:pt x="3314700" y="927100"/>
                  </a:lnTo>
                  <a:lnTo>
                    <a:pt x="3263900" y="1003300"/>
                  </a:lnTo>
                  <a:lnTo>
                    <a:pt x="3251200" y="1003300"/>
                  </a:lnTo>
                  <a:lnTo>
                    <a:pt x="3238500" y="1041400"/>
                  </a:lnTo>
                  <a:lnTo>
                    <a:pt x="3251200" y="1041400"/>
                  </a:lnTo>
                  <a:lnTo>
                    <a:pt x="3238500" y="1054100"/>
                  </a:lnTo>
                  <a:lnTo>
                    <a:pt x="3225800" y="10668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25800" y="1066800"/>
                  </a:lnTo>
                  <a:lnTo>
                    <a:pt x="3225800" y="1054100"/>
                  </a:lnTo>
                  <a:lnTo>
                    <a:pt x="3225800" y="1066800"/>
                  </a:lnTo>
                  <a:lnTo>
                    <a:pt x="3238500" y="1079500"/>
                  </a:lnTo>
                  <a:lnTo>
                    <a:pt x="3238500" y="1066800"/>
                  </a:lnTo>
                  <a:lnTo>
                    <a:pt x="3251200" y="1066800"/>
                  </a:lnTo>
                  <a:lnTo>
                    <a:pt x="3263900" y="1066800"/>
                  </a:lnTo>
                  <a:lnTo>
                    <a:pt x="3263900" y="1066800"/>
                  </a:lnTo>
                  <a:lnTo>
                    <a:pt x="3276600" y="1066800"/>
                  </a:lnTo>
                  <a:lnTo>
                    <a:pt x="3276600" y="1066800"/>
                  </a:lnTo>
                  <a:lnTo>
                    <a:pt x="3289300" y="1079500"/>
                  </a:lnTo>
                  <a:lnTo>
                    <a:pt x="3289300" y="1079500"/>
                  </a:lnTo>
                  <a:lnTo>
                    <a:pt x="3314700" y="1092200"/>
                  </a:lnTo>
                  <a:lnTo>
                    <a:pt x="3340100" y="1092200"/>
                  </a:lnTo>
                  <a:lnTo>
                    <a:pt x="3352800" y="1092200"/>
                  </a:lnTo>
                  <a:lnTo>
                    <a:pt x="3365500" y="1092200"/>
                  </a:lnTo>
                  <a:lnTo>
                    <a:pt x="3365500" y="1104900"/>
                  </a:lnTo>
                  <a:lnTo>
                    <a:pt x="3365500" y="1092200"/>
                  </a:lnTo>
                  <a:lnTo>
                    <a:pt x="3378200" y="1104900"/>
                  </a:lnTo>
                  <a:lnTo>
                    <a:pt x="3390900" y="1104900"/>
                  </a:lnTo>
                  <a:lnTo>
                    <a:pt x="3378200" y="1104900"/>
                  </a:lnTo>
                  <a:lnTo>
                    <a:pt x="3378200" y="1117600"/>
                  </a:lnTo>
                  <a:lnTo>
                    <a:pt x="3365500" y="1117600"/>
                  </a:lnTo>
                  <a:lnTo>
                    <a:pt x="3352800" y="1130300"/>
                  </a:lnTo>
                  <a:lnTo>
                    <a:pt x="3340100" y="1130300"/>
                  </a:lnTo>
                  <a:lnTo>
                    <a:pt x="3340100" y="1155700"/>
                  </a:lnTo>
                  <a:lnTo>
                    <a:pt x="3327400" y="1155700"/>
                  </a:lnTo>
                  <a:lnTo>
                    <a:pt x="3327400" y="1168400"/>
                  </a:lnTo>
                  <a:lnTo>
                    <a:pt x="3340100" y="1168400"/>
                  </a:lnTo>
                  <a:lnTo>
                    <a:pt x="3352800" y="1168400"/>
                  </a:lnTo>
                  <a:lnTo>
                    <a:pt x="3352800" y="1168400"/>
                  </a:lnTo>
                  <a:lnTo>
                    <a:pt x="3352800" y="11811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90900" y="12065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52800" y="1193800"/>
                  </a:lnTo>
                  <a:lnTo>
                    <a:pt x="3352800" y="1193800"/>
                  </a:lnTo>
                  <a:lnTo>
                    <a:pt x="3340100" y="1193800"/>
                  </a:lnTo>
                  <a:lnTo>
                    <a:pt x="3340100" y="1193800"/>
                  </a:lnTo>
                  <a:lnTo>
                    <a:pt x="3340100" y="1206500"/>
                  </a:lnTo>
                  <a:lnTo>
                    <a:pt x="3340100" y="1206500"/>
                  </a:lnTo>
                  <a:lnTo>
                    <a:pt x="3327400" y="1206500"/>
                  </a:lnTo>
                  <a:lnTo>
                    <a:pt x="3340100" y="1206500"/>
                  </a:lnTo>
                  <a:lnTo>
                    <a:pt x="33401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65500" y="1219200"/>
                  </a:lnTo>
                  <a:lnTo>
                    <a:pt x="3352800" y="1231900"/>
                  </a:lnTo>
                  <a:lnTo>
                    <a:pt x="33655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78200" y="1244600"/>
                  </a:lnTo>
                  <a:lnTo>
                    <a:pt x="3378200" y="1244600"/>
                  </a:lnTo>
                  <a:lnTo>
                    <a:pt x="3390900" y="1257300"/>
                  </a:lnTo>
                  <a:lnTo>
                    <a:pt x="3378200" y="1270000"/>
                  </a:lnTo>
                  <a:lnTo>
                    <a:pt x="3352800" y="12700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14700" y="1244600"/>
                  </a:lnTo>
                  <a:lnTo>
                    <a:pt x="3302000" y="1244600"/>
                  </a:lnTo>
                  <a:lnTo>
                    <a:pt x="3302000" y="1231900"/>
                  </a:lnTo>
                  <a:lnTo>
                    <a:pt x="3289300" y="1244600"/>
                  </a:lnTo>
                  <a:lnTo>
                    <a:pt x="3263900" y="1244600"/>
                  </a:lnTo>
                  <a:lnTo>
                    <a:pt x="3263900" y="1257300"/>
                  </a:lnTo>
                  <a:lnTo>
                    <a:pt x="3238500" y="1244600"/>
                  </a:lnTo>
                  <a:lnTo>
                    <a:pt x="32385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187700" y="1270000"/>
                  </a:lnTo>
                  <a:lnTo>
                    <a:pt x="3175000" y="1270000"/>
                  </a:lnTo>
                  <a:lnTo>
                    <a:pt x="3175000" y="1270000"/>
                  </a:lnTo>
                  <a:lnTo>
                    <a:pt x="3162300" y="1270000"/>
                  </a:lnTo>
                  <a:lnTo>
                    <a:pt x="3162300" y="1257300"/>
                  </a:lnTo>
                  <a:lnTo>
                    <a:pt x="3149600" y="1270000"/>
                  </a:lnTo>
                  <a:lnTo>
                    <a:pt x="3136900" y="12700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73400" y="1295400"/>
                  </a:lnTo>
                  <a:lnTo>
                    <a:pt x="3098800" y="1295400"/>
                  </a:lnTo>
                  <a:lnTo>
                    <a:pt x="3086100" y="1295400"/>
                  </a:lnTo>
                  <a:lnTo>
                    <a:pt x="3098800" y="12954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86100" y="1308100"/>
                  </a:lnTo>
                  <a:lnTo>
                    <a:pt x="3111500" y="1308100"/>
                  </a:lnTo>
                  <a:lnTo>
                    <a:pt x="31115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11500" y="1320800"/>
                  </a:lnTo>
                  <a:lnTo>
                    <a:pt x="3124200" y="1320800"/>
                  </a:lnTo>
                  <a:lnTo>
                    <a:pt x="3124200" y="1320800"/>
                  </a:lnTo>
                  <a:lnTo>
                    <a:pt x="3111500" y="1320800"/>
                  </a:lnTo>
                  <a:lnTo>
                    <a:pt x="3086100" y="1371600"/>
                  </a:lnTo>
                  <a:lnTo>
                    <a:pt x="3086100" y="13716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409700"/>
                  </a:lnTo>
                  <a:lnTo>
                    <a:pt x="3073400" y="1409700"/>
                  </a:lnTo>
                  <a:lnTo>
                    <a:pt x="3086100" y="1409700"/>
                  </a:lnTo>
                  <a:lnTo>
                    <a:pt x="3098800" y="1409700"/>
                  </a:lnTo>
                  <a:lnTo>
                    <a:pt x="3111500" y="1397000"/>
                  </a:lnTo>
                  <a:lnTo>
                    <a:pt x="3124200" y="1409700"/>
                  </a:lnTo>
                  <a:lnTo>
                    <a:pt x="3124200" y="1409700"/>
                  </a:lnTo>
                  <a:lnTo>
                    <a:pt x="31369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62300" y="1422400"/>
                  </a:lnTo>
                  <a:lnTo>
                    <a:pt x="3175000" y="1422400"/>
                  </a:lnTo>
                  <a:lnTo>
                    <a:pt x="3175000" y="1409700"/>
                  </a:lnTo>
                  <a:lnTo>
                    <a:pt x="3200400" y="1409700"/>
                  </a:lnTo>
                  <a:lnTo>
                    <a:pt x="3200400" y="14224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47800"/>
                  </a:lnTo>
                  <a:lnTo>
                    <a:pt x="3213100" y="1447800"/>
                  </a:lnTo>
                  <a:lnTo>
                    <a:pt x="3225800" y="1435100"/>
                  </a:lnTo>
                  <a:lnTo>
                    <a:pt x="3263900" y="1435100"/>
                  </a:lnTo>
                  <a:lnTo>
                    <a:pt x="3263900" y="1447800"/>
                  </a:lnTo>
                  <a:lnTo>
                    <a:pt x="3276600" y="1447800"/>
                  </a:lnTo>
                  <a:lnTo>
                    <a:pt x="3263900" y="1447800"/>
                  </a:lnTo>
                  <a:lnTo>
                    <a:pt x="3302000" y="1460500"/>
                  </a:lnTo>
                  <a:lnTo>
                    <a:pt x="3302000" y="1460500"/>
                  </a:lnTo>
                  <a:lnTo>
                    <a:pt x="3327400" y="1460500"/>
                  </a:lnTo>
                  <a:lnTo>
                    <a:pt x="3327400" y="1473200"/>
                  </a:lnTo>
                  <a:lnTo>
                    <a:pt x="3352800" y="1473200"/>
                  </a:lnTo>
                  <a:lnTo>
                    <a:pt x="3352800" y="1473200"/>
                  </a:lnTo>
                  <a:lnTo>
                    <a:pt x="3340100" y="1473200"/>
                  </a:lnTo>
                  <a:lnTo>
                    <a:pt x="3327400" y="1485900"/>
                  </a:lnTo>
                  <a:lnTo>
                    <a:pt x="3340100" y="1485900"/>
                  </a:lnTo>
                  <a:lnTo>
                    <a:pt x="3340100" y="1511300"/>
                  </a:lnTo>
                  <a:lnTo>
                    <a:pt x="3340100" y="1511300"/>
                  </a:lnTo>
                  <a:lnTo>
                    <a:pt x="3327400" y="1511300"/>
                  </a:lnTo>
                  <a:lnTo>
                    <a:pt x="3340100" y="1511300"/>
                  </a:lnTo>
                  <a:lnTo>
                    <a:pt x="3340100" y="1524000"/>
                  </a:lnTo>
                  <a:lnTo>
                    <a:pt x="3352800" y="1524000"/>
                  </a:lnTo>
                  <a:lnTo>
                    <a:pt x="3352800" y="1536700"/>
                  </a:lnTo>
                  <a:lnTo>
                    <a:pt x="3378200" y="15367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52800" y="1549400"/>
                  </a:lnTo>
                  <a:lnTo>
                    <a:pt x="3352800" y="1549400"/>
                  </a:lnTo>
                  <a:lnTo>
                    <a:pt x="3340100" y="1549400"/>
                  </a:lnTo>
                  <a:lnTo>
                    <a:pt x="3340100" y="1549400"/>
                  </a:lnTo>
                  <a:lnTo>
                    <a:pt x="3327400" y="1549400"/>
                  </a:lnTo>
                  <a:lnTo>
                    <a:pt x="3327400" y="1562100"/>
                  </a:lnTo>
                  <a:lnTo>
                    <a:pt x="3327400" y="1562100"/>
                  </a:lnTo>
                  <a:lnTo>
                    <a:pt x="3314700" y="1562100"/>
                  </a:lnTo>
                  <a:lnTo>
                    <a:pt x="3314700" y="1562100"/>
                  </a:lnTo>
                  <a:lnTo>
                    <a:pt x="3302000" y="1562100"/>
                  </a:lnTo>
                  <a:lnTo>
                    <a:pt x="3302000" y="1574800"/>
                  </a:lnTo>
                  <a:lnTo>
                    <a:pt x="3302000" y="1574800"/>
                  </a:lnTo>
                  <a:lnTo>
                    <a:pt x="32893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51200" y="1574800"/>
                  </a:lnTo>
                  <a:lnTo>
                    <a:pt x="32639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63900" y="1600200"/>
                  </a:lnTo>
                  <a:lnTo>
                    <a:pt x="3289300" y="1625600"/>
                  </a:lnTo>
                  <a:lnTo>
                    <a:pt x="3289300" y="1638300"/>
                  </a:lnTo>
                  <a:lnTo>
                    <a:pt x="3276600" y="1638300"/>
                  </a:lnTo>
                  <a:lnTo>
                    <a:pt x="3276600" y="1651000"/>
                  </a:lnTo>
                  <a:lnTo>
                    <a:pt x="3263900" y="1651000"/>
                  </a:lnTo>
                  <a:lnTo>
                    <a:pt x="3251200" y="1651000"/>
                  </a:lnTo>
                  <a:lnTo>
                    <a:pt x="3251200" y="1651000"/>
                  </a:lnTo>
                  <a:lnTo>
                    <a:pt x="3251200" y="1676400"/>
                  </a:lnTo>
                  <a:lnTo>
                    <a:pt x="3263900" y="1676400"/>
                  </a:lnTo>
                  <a:lnTo>
                    <a:pt x="32639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89300" y="1676400"/>
                  </a:lnTo>
                  <a:lnTo>
                    <a:pt x="3289300" y="1689100"/>
                  </a:lnTo>
                  <a:lnTo>
                    <a:pt x="3276600" y="1689100"/>
                  </a:lnTo>
                  <a:lnTo>
                    <a:pt x="3276600" y="16891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76600" y="1701800"/>
                  </a:lnTo>
                  <a:lnTo>
                    <a:pt x="3263900" y="1714500"/>
                  </a:lnTo>
                  <a:lnTo>
                    <a:pt x="3276600" y="1714500"/>
                  </a:lnTo>
                  <a:lnTo>
                    <a:pt x="3276600" y="1714500"/>
                  </a:lnTo>
                  <a:lnTo>
                    <a:pt x="32766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76600" y="1790700"/>
                  </a:lnTo>
                  <a:lnTo>
                    <a:pt x="3276600" y="1803400"/>
                  </a:lnTo>
                  <a:lnTo>
                    <a:pt x="3276600" y="1816100"/>
                  </a:lnTo>
                  <a:lnTo>
                    <a:pt x="3263900" y="1841500"/>
                  </a:lnTo>
                  <a:lnTo>
                    <a:pt x="3263900" y="1841500"/>
                  </a:lnTo>
                  <a:lnTo>
                    <a:pt x="3251200" y="1841500"/>
                  </a:lnTo>
                  <a:lnTo>
                    <a:pt x="3238500" y="1841500"/>
                  </a:lnTo>
                  <a:lnTo>
                    <a:pt x="3238500" y="1854200"/>
                  </a:lnTo>
                  <a:lnTo>
                    <a:pt x="3213100" y="1854200"/>
                  </a:lnTo>
                  <a:lnTo>
                    <a:pt x="3213100" y="1854200"/>
                  </a:lnTo>
                  <a:lnTo>
                    <a:pt x="3200400" y="1854200"/>
                  </a:lnTo>
                  <a:lnTo>
                    <a:pt x="3175000" y="1841500"/>
                  </a:lnTo>
                  <a:lnTo>
                    <a:pt x="3162300" y="1854200"/>
                  </a:lnTo>
                  <a:lnTo>
                    <a:pt x="3149600" y="1854200"/>
                  </a:lnTo>
                  <a:lnTo>
                    <a:pt x="3136900" y="1854200"/>
                  </a:lnTo>
                  <a:lnTo>
                    <a:pt x="3111500" y="1841500"/>
                  </a:lnTo>
                  <a:lnTo>
                    <a:pt x="3098800" y="1854200"/>
                  </a:lnTo>
                  <a:lnTo>
                    <a:pt x="3098800" y="1854200"/>
                  </a:lnTo>
                  <a:lnTo>
                    <a:pt x="3086100" y="1854200"/>
                  </a:lnTo>
                  <a:lnTo>
                    <a:pt x="3073400" y="1854200"/>
                  </a:lnTo>
                  <a:lnTo>
                    <a:pt x="3009900" y="1879600"/>
                  </a:lnTo>
                  <a:lnTo>
                    <a:pt x="3009900" y="1879600"/>
                  </a:lnTo>
                  <a:lnTo>
                    <a:pt x="2984500" y="1879600"/>
                  </a:lnTo>
                  <a:lnTo>
                    <a:pt x="2946400" y="1879600"/>
                  </a:lnTo>
                  <a:lnTo>
                    <a:pt x="2921000" y="1943100"/>
                  </a:lnTo>
                  <a:lnTo>
                    <a:pt x="2895600" y="1943100"/>
                  </a:lnTo>
                  <a:lnTo>
                    <a:pt x="2882900" y="1943100"/>
                  </a:lnTo>
                  <a:lnTo>
                    <a:pt x="2857500" y="1943100"/>
                  </a:lnTo>
                  <a:lnTo>
                    <a:pt x="2844800" y="1943100"/>
                  </a:lnTo>
                  <a:lnTo>
                    <a:pt x="2819400" y="1943100"/>
                  </a:lnTo>
                  <a:lnTo>
                    <a:pt x="2819400" y="1930400"/>
                  </a:lnTo>
                  <a:lnTo>
                    <a:pt x="2819400" y="1930400"/>
                  </a:lnTo>
                  <a:lnTo>
                    <a:pt x="2781300" y="1917700"/>
                  </a:lnTo>
                  <a:lnTo>
                    <a:pt x="2755900" y="1943100"/>
                  </a:lnTo>
                  <a:lnTo>
                    <a:pt x="2755900" y="1955800"/>
                  </a:lnTo>
                  <a:lnTo>
                    <a:pt x="2755900" y="1968500"/>
                  </a:lnTo>
                  <a:lnTo>
                    <a:pt x="2743200" y="1968500"/>
                  </a:lnTo>
                  <a:lnTo>
                    <a:pt x="2717800" y="1968500"/>
                  </a:lnTo>
                  <a:lnTo>
                    <a:pt x="2705100" y="1968500"/>
                  </a:lnTo>
                  <a:lnTo>
                    <a:pt x="2692400" y="1955800"/>
                  </a:lnTo>
                  <a:lnTo>
                    <a:pt x="2679700" y="1968500"/>
                  </a:lnTo>
                  <a:lnTo>
                    <a:pt x="2667000" y="1968500"/>
                  </a:lnTo>
                  <a:lnTo>
                    <a:pt x="2667000" y="1968500"/>
                  </a:lnTo>
                  <a:lnTo>
                    <a:pt x="2654300" y="1968500"/>
                  </a:lnTo>
                  <a:lnTo>
                    <a:pt x="2654300" y="1981200"/>
                  </a:lnTo>
                  <a:lnTo>
                    <a:pt x="2603500" y="1981200"/>
                  </a:lnTo>
                  <a:lnTo>
                    <a:pt x="2603500" y="1981200"/>
                  </a:lnTo>
                  <a:lnTo>
                    <a:pt x="2565400" y="1968500"/>
                  </a:lnTo>
                  <a:lnTo>
                    <a:pt x="2578100" y="1955800"/>
                  </a:lnTo>
                  <a:lnTo>
                    <a:pt x="2565400" y="1955800"/>
                  </a:lnTo>
                  <a:lnTo>
                    <a:pt x="2578100" y="1943100"/>
                  </a:lnTo>
                  <a:lnTo>
                    <a:pt x="2578100" y="1943100"/>
                  </a:lnTo>
                  <a:lnTo>
                    <a:pt x="2552700" y="1943100"/>
                  </a:lnTo>
                  <a:lnTo>
                    <a:pt x="2540000" y="1943100"/>
                  </a:lnTo>
                  <a:lnTo>
                    <a:pt x="2527300" y="1930400"/>
                  </a:lnTo>
                  <a:lnTo>
                    <a:pt x="2527300" y="1930400"/>
                  </a:lnTo>
                  <a:lnTo>
                    <a:pt x="2400300" y="1905000"/>
                  </a:lnTo>
                  <a:lnTo>
                    <a:pt x="2400300" y="1905000"/>
                  </a:lnTo>
                  <a:lnTo>
                    <a:pt x="2413000" y="1892300"/>
                  </a:lnTo>
                  <a:lnTo>
                    <a:pt x="2374900" y="1892300"/>
                  </a:lnTo>
                  <a:lnTo>
                    <a:pt x="2349500" y="1905000"/>
                  </a:lnTo>
                  <a:lnTo>
                    <a:pt x="2349500" y="1905000"/>
                  </a:lnTo>
                  <a:lnTo>
                    <a:pt x="2362200" y="1905000"/>
                  </a:lnTo>
                  <a:lnTo>
                    <a:pt x="2374900" y="1917700"/>
                  </a:lnTo>
                  <a:lnTo>
                    <a:pt x="2362200" y="1930400"/>
                  </a:lnTo>
                  <a:lnTo>
                    <a:pt x="2336800" y="19304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11400" y="1930400"/>
                  </a:lnTo>
                  <a:lnTo>
                    <a:pt x="2298700" y="1917700"/>
                  </a:lnTo>
                  <a:lnTo>
                    <a:pt x="2286000" y="1943100"/>
                  </a:lnTo>
                  <a:lnTo>
                    <a:pt x="2222500" y="1943100"/>
                  </a:lnTo>
                  <a:lnTo>
                    <a:pt x="2222500" y="1943100"/>
                  </a:lnTo>
                  <a:lnTo>
                    <a:pt x="2222500" y="1955800"/>
                  </a:lnTo>
                  <a:lnTo>
                    <a:pt x="2197100" y="1993900"/>
                  </a:lnTo>
                  <a:lnTo>
                    <a:pt x="2184400" y="1993900"/>
                  </a:lnTo>
                  <a:lnTo>
                    <a:pt x="2184400" y="1993900"/>
                  </a:lnTo>
                  <a:lnTo>
                    <a:pt x="2159000" y="2006600"/>
                  </a:lnTo>
                  <a:lnTo>
                    <a:pt x="2159000" y="2006600"/>
                  </a:lnTo>
                  <a:lnTo>
                    <a:pt x="2171700" y="2006600"/>
                  </a:lnTo>
                  <a:lnTo>
                    <a:pt x="2171700" y="2019300"/>
                  </a:lnTo>
                  <a:lnTo>
                    <a:pt x="2184400" y="2019300"/>
                  </a:lnTo>
                  <a:lnTo>
                    <a:pt x="2184400" y="2019300"/>
                  </a:lnTo>
                  <a:lnTo>
                    <a:pt x="2197100" y="2019300"/>
                  </a:lnTo>
                  <a:lnTo>
                    <a:pt x="2171700" y="2032000"/>
                  </a:lnTo>
                  <a:lnTo>
                    <a:pt x="2171700" y="2032000"/>
                  </a:lnTo>
                  <a:lnTo>
                    <a:pt x="2171700" y="2044700"/>
                  </a:lnTo>
                  <a:lnTo>
                    <a:pt x="2171700" y="2044700"/>
                  </a:lnTo>
                  <a:lnTo>
                    <a:pt x="2159000" y="2044700"/>
                  </a:lnTo>
                  <a:lnTo>
                    <a:pt x="2146300" y="2044700"/>
                  </a:lnTo>
                  <a:lnTo>
                    <a:pt x="2146300" y="2044700"/>
                  </a:lnTo>
                  <a:lnTo>
                    <a:pt x="2133600" y="2044700"/>
                  </a:lnTo>
                  <a:lnTo>
                    <a:pt x="2108200" y="2044700"/>
                  </a:lnTo>
                  <a:lnTo>
                    <a:pt x="2095500" y="2044700"/>
                  </a:lnTo>
                  <a:lnTo>
                    <a:pt x="2108200" y="20320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57400" y="2006600"/>
                  </a:lnTo>
                  <a:lnTo>
                    <a:pt x="2044700" y="2006600"/>
                  </a:lnTo>
                  <a:lnTo>
                    <a:pt x="2044700" y="2006600"/>
                  </a:lnTo>
                  <a:lnTo>
                    <a:pt x="2019300" y="2006600"/>
                  </a:lnTo>
                  <a:lnTo>
                    <a:pt x="2006600" y="2006600"/>
                  </a:lnTo>
                  <a:lnTo>
                    <a:pt x="2006600" y="1993900"/>
                  </a:lnTo>
                  <a:lnTo>
                    <a:pt x="2019300" y="1981200"/>
                  </a:lnTo>
                  <a:lnTo>
                    <a:pt x="1993900" y="1981200"/>
                  </a:lnTo>
                  <a:lnTo>
                    <a:pt x="19939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55800" y="1968500"/>
                  </a:lnTo>
                  <a:lnTo>
                    <a:pt x="1943100" y="1968500"/>
                  </a:lnTo>
                  <a:lnTo>
                    <a:pt x="1943100" y="1968500"/>
                  </a:lnTo>
                  <a:lnTo>
                    <a:pt x="1930400" y="1968500"/>
                  </a:lnTo>
                  <a:lnTo>
                    <a:pt x="1930400" y="1943100"/>
                  </a:lnTo>
                  <a:lnTo>
                    <a:pt x="1917700" y="1943100"/>
                  </a:lnTo>
                  <a:lnTo>
                    <a:pt x="1917700" y="1943100"/>
                  </a:lnTo>
                  <a:lnTo>
                    <a:pt x="1905000" y="1943100"/>
                  </a:lnTo>
                  <a:lnTo>
                    <a:pt x="1905000" y="1943100"/>
                  </a:lnTo>
                  <a:lnTo>
                    <a:pt x="1892300" y="1943100"/>
                  </a:lnTo>
                  <a:lnTo>
                    <a:pt x="1905000" y="1930400"/>
                  </a:lnTo>
                  <a:lnTo>
                    <a:pt x="1892300" y="1930400"/>
                  </a:lnTo>
                  <a:lnTo>
                    <a:pt x="1866900" y="1917700"/>
                  </a:lnTo>
                  <a:lnTo>
                    <a:pt x="1854200" y="1917700"/>
                  </a:lnTo>
                  <a:lnTo>
                    <a:pt x="1854200" y="1917700"/>
                  </a:lnTo>
                  <a:lnTo>
                    <a:pt x="1841500" y="1917700"/>
                  </a:lnTo>
                  <a:lnTo>
                    <a:pt x="1828800" y="1892300"/>
                  </a:lnTo>
                  <a:lnTo>
                    <a:pt x="1828800" y="1892300"/>
                  </a:lnTo>
                  <a:lnTo>
                    <a:pt x="1828800" y="1879600"/>
                  </a:lnTo>
                  <a:lnTo>
                    <a:pt x="1828800" y="1879600"/>
                  </a:lnTo>
                  <a:lnTo>
                    <a:pt x="1816100" y="1879600"/>
                  </a:lnTo>
                  <a:lnTo>
                    <a:pt x="1790700" y="1866900"/>
                  </a:lnTo>
                  <a:lnTo>
                    <a:pt x="1790700" y="1879600"/>
                  </a:lnTo>
                  <a:lnTo>
                    <a:pt x="1790700" y="1866900"/>
                  </a:lnTo>
                  <a:lnTo>
                    <a:pt x="1765300" y="1866900"/>
                  </a:lnTo>
                  <a:lnTo>
                    <a:pt x="17653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27200" y="1879600"/>
                  </a:lnTo>
                  <a:lnTo>
                    <a:pt x="1701800" y="18796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689100" y="1892300"/>
                  </a:lnTo>
                  <a:lnTo>
                    <a:pt x="1676400" y="1879600"/>
                  </a:lnTo>
                  <a:lnTo>
                    <a:pt x="16764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38300" y="1879600"/>
                  </a:lnTo>
                  <a:lnTo>
                    <a:pt x="1638300" y="1879600"/>
                  </a:lnTo>
                  <a:lnTo>
                    <a:pt x="1625600" y="1879600"/>
                  </a:lnTo>
                  <a:lnTo>
                    <a:pt x="1625600" y="1866900"/>
                  </a:lnTo>
                  <a:lnTo>
                    <a:pt x="1638300" y="1866900"/>
                  </a:lnTo>
                  <a:lnTo>
                    <a:pt x="1638300" y="1854200"/>
                  </a:lnTo>
                  <a:lnTo>
                    <a:pt x="1612900" y="1854200"/>
                  </a:lnTo>
                  <a:lnTo>
                    <a:pt x="1612900" y="1841500"/>
                  </a:lnTo>
                  <a:lnTo>
                    <a:pt x="1612900" y="1841500"/>
                  </a:lnTo>
                  <a:lnTo>
                    <a:pt x="1625600" y="1841500"/>
                  </a:lnTo>
                  <a:lnTo>
                    <a:pt x="1625600" y="1841500"/>
                  </a:lnTo>
                  <a:lnTo>
                    <a:pt x="1612900" y="1841500"/>
                  </a:lnTo>
                  <a:lnTo>
                    <a:pt x="16129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621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612900" y="1816100"/>
                  </a:lnTo>
                  <a:lnTo>
                    <a:pt x="1612900" y="1816100"/>
                  </a:lnTo>
                  <a:lnTo>
                    <a:pt x="1600200" y="1816100"/>
                  </a:lnTo>
                  <a:lnTo>
                    <a:pt x="1600200" y="1816100"/>
                  </a:lnTo>
                  <a:lnTo>
                    <a:pt x="1587500" y="1803400"/>
                  </a:lnTo>
                  <a:lnTo>
                    <a:pt x="1587500" y="1803400"/>
                  </a:lnTo>
                  <a:lnTo>
                    <a:pt x="1574800" y="18034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36700" y="1790700"/>
                  </a:lnTo>
                  <a:lnTo>
                    <a:pt x="1524000" y="1790700"/>
                  </a:lnTo>
                  <a:lnTo>
                    <a:pt x="1524000" y="1790700"/>
                  </a:lnTo>
                  <a:lnTo>
                    <a:pt x="1511300" y="1790700"/>
                  </a:lnTo>
                  <a:lnTo>
                    <a:pt x="1498600" y="1803400"/>
                  </a:lnTo>
                  <a:lnTo>
                    <a:pt x="1435100" y="1790700"/>
                  </a:lnTo>
                  <a:lnTo>
                    <a:pt x="1435100" y="1790700"/>
                  </a:lnTo>
                  <a:lnTo>
                    <a:pt x="1384300" y="1778000"/>
                  </a:lnTo>
                  <a:lnTo>
                    <a:pt x="1371600" y="1778000"/>
                  </a:lnTo>
                  <a:lnTo>
                    <a:pt x="1346200" y="1778000"/>
                  </a:lnTo>
                  <a:lnTo>
                    <a:pt x="1346200" y="1790700"/>
                  </a:lnTo>
                  <a:lnTo>
                    <a:pt x="1320800" y="1790700"/>
                  </a:lnTo>
                  <a:lnTo>
                    <a:pt x="1308100" y="1790700"/>
                  </a:lnTo>
                  <a:lnTo>
                    <a:pt x="1282700" y="1778000"/>
                  </a:lnTo>
                  <a:lnTo>
                    <a:pt x="1282700" y="1778000"/>
                  </a:lnTo>
                  <a:lnTo>
                    <a:pt x="1244600" y="1778000"/>
                  </a:lnTo>
                  <a:lnTo>
                    <a:pt x="1244600" y="1790700"/>
                  </a:lnTo>
                  <a:lnTo>
                    <a:pt x="1219200" y="1790700"/>
                  </a:lnTo>
                  <a:lnTo>
                    <a:pt x="1219200" y="1790700"/>
                  </a:lnTo>
                  <a:lnTo>
                    <a:pt x="1206500" y="1790700"/>
                  </a:lnTo>
                  <a:lnTo>
                    <a:pt x="1193800" y="1778000"/>
                  </a:lnTo>
                  <a:lnTo>
                    <a:pt x="1066800" y="1765300"/>
                  </a:lnTo>
                  <a:lnTo>
                    <a:pt x="1066800" y="1778000"/>
                  </a:lnTo>
                  <a:lnTo>
                    <a:pt x="1028700" y="1778000"/>
                  </a:lnTo>
                  <a:lnTo>
                    <a:pt x="1028700" y="17653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03300" y="1752600"/>
                  </a:lnTo>
                  <a:lnTo>
                    <a:pt x="1003300" y="1752600"/>
                  </a:lnTo>
                  <a:lnTo>
                    <a:pt x="990600" y="1752600"/>
                  </a:lnTo>
                  <a:lnTo>
                    <a:pt x="1003300" y="1739900"/>
                  </a:lnTo>
                  <a:lnTo>
                    <a:pt x="1003300" y="1727200"/>
                  </a:lnTo>
                  <a:lnTo>
                    <a:pt x="1003300" y="1727200"/>
                  </a:lnTo>
                  <a:lnTo>
                    <a:pt x="990600" y="1727200"/>
                  </a:lnTo>
                  <a:lnTo>
                    <a:pt x="1003300" y="1714500"/>
                  </a:lnTo>
                  <a:lnTo>
                    <a:pt x="990600" y="17145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90600" y="1689100"/>
                  </a:lnTo>
                  <a:lnTo>
                    <a:pt x="977900" y="1689100"/>
                  </a:lnTo>
                  <a:lnTo>
                    <a:pt x="977900" y="16891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14400" y="1676400"/>
                  </a:lnTo>
                  <a:lnTo>
                    <a:pt x="901700" y="1663700"/>
                  </a:lnTo>
                  <a:lnTo>
                    <a:pt x="889000" y="1663700"/>
                  </a:lnTo>
                  <a:lnTo>
                    <a:pt x="901700" y="1663700"/>
                  </a:lnTo>
                  <a:lnTo>
                    <a:pt x="876300" y="1663700"/>
                  </a:lnTo>
                  <a:lnTo>
                    <a:pt x="876300" y="1651000"/>
                  </a:lnTo>
                  <a:lnTo>
                    <a:pt x="863600" y="1651000"/>
                  </a:lnTo>
                  <a:lnTo>
                    <a:pt x="876300" y="1651000"/>
                  </a:lnTo>
                  <a:lnTo>
                    <a:pt x="876300" y="1651000"/>
                  </a:lnTo>
                  <a:lnTo>
                    <a:pt x="876300" y="1638300"/>
                  </a:lnTo>
                  <a:lnTo>
                    <a:pt x="863600" y="1625600"/>
                  </a:lnTo>
                  <a:lnTo>
                    <a:pt x="863600" y="1625600"/>
                  </a:lnTo>
                  <a:lnTo>
                    <a:pt x="876300" y="1638300"/>
                  </a:lnTo>
                  <a:lnTo>
                    <a:pt x="8763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27100" y="1612900"/>
                  </a:lnTo>
                  <a:lnTo>
                    <a:pt x="927100" y="1612900"/>
                  </a:lnTo>
                  <a:lnTo>
                    <a:pt x="952500" y="1625600"/>
                  </a:lnTo>
                  <a:lnTo>
                    <a:pt x="965200" y="1625600"/>
                  </a:lnTo>
                  <a:lnTo>
                    <a:pt x="965200" y="1625600"/>
                  </a:lnTo>
                  <a:lnTo>
                    <a:pt x="977900" y="1625600"/>
                  </a:lnTo>
                  <a:lnTo>
                    <a:pt x="965200" y="16129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587500"/>
                  </a:lnTo>
                  <a:lnTo>
                    <a:pt x="965200" y="1587500"/>
                  </a:lnTo>
                  <a:lnTo>
                    <a:pt x="965200" y="1574800"/>
                  </a:lnTo>
                  <a:lnTo>
                    <a:pt x="9652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36700"/>
                  </a:lnTo>
                  <a:lnTo>
                    <a:pt x="965200" y="15367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11300"/>
                  </a:lnTo>
                  <a:lnTo>
                    <a:pt x="939800" y="1498600"/>
                  </a:lnTo>
                  <a:lnTo>
                    <a:pt x="939800" y="1498600"/>
                  </a:lnTo>
                  <a:lnTo>
                    <a:pt x="952500" y="1485900"/>
                  </a:lnTo>
                  <a:lnTo>
                    <a:pt x="952500" y="1485900"/>
                  </a:lnTo>
                  <a:lnTo>
                    <a:pt x="939800" y="1473200"/>
                  </a:lnTo>
                  <a:lnTo>
                    <a:pt x="939800" y="14732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27100" y="1460500"/>
                  </a:lnTo>
                  <a:lnTo>
                    <a:pt x="927100" y="1447800"/>
                  </a:lnTo>
                  <a:lnTo>
                    <a:pt x="939800" y="1447800"/>
                  </a:lnTo>
                  <a:lnTo>
                    <a:pt x="952500" y="1447800"/>
                  </a:lnTo>
                  <a:lnTo>
                    <a:pt x="939800" y="1447800"/>
                  </a:lnTo>
                  <a:lnTo>
                    <a:pt x="939800" y="1435100"/>
                  </a:lnTo>
                  <a:lnTo>
                    <a:pt x="965200" y="1435100"/>
                  </a:lnTo>
                  <a:lnTo>
                    <a:pt x="977900" y="1435100"/>
                  </a:lnTo>
                  <a:lnTo>
                    <a:pt x="1003300" y="1447800"/>
                  </a:lnTo>
                  <a:lnTo>
                    <a:pt x="1028700" y="1447800"/>
                  </a:lnTo>
                  <a:lnTo>
                    <a:pt x="1028700" y="1447800"/>
                  </a:lnTo>
                  <a:lnTo>
                    <a:pt x="1028700" y="1435100"/>
                  </a:lnTo>
                  <a:lnTo>
                    <a:pt x="1028700" y="1435100"/>
                  </a:lnTo>
                  <a:lnTo>
                    <a:pt x="1016000" y="1435100"/>
                  </a:lnTo>
                  <a:lnTo>
                    <a:pt x="10287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09700"/>
                  </a:lnTo>
                  <a:lnTo>
                    <a:pt x="1003300" y="1397000"/>
                  </a:lnTo>
                  <a:lnTo>
                    <a:pt x="1016000" y="1397000"/>
                  </a:lnTo>
                  <a:lnTo>
                    <a:pt x="1003300" y="1397000"/>
                  </a:lnTo>
                  <a:lnTo>
                    <a:pt x="1003300" y="1384300"/>
                  </a:lnTo>
                  <a:lnTo>
                    <a:pt x="1003300" y="1384300"/>
                  </a:lnTo>
                  <a:lnTo>
                    <a:pt x="990600" y="1384300"/>
                  </a:lnTo>
                  <a:lnTo>
                    <a:pt x="977900" y="1371600"/>
                  </a:lnTo>
                  <a:lnTo>
                    <a:pt x="977900" y="1371600"/>
                  </a:lnTo>
                  <a:lnTo>
                    <a:pt x="965200" y="1371600"/>
                  </a:lnTo>
                  <a:lnTo>
                    <a:pt x="965200" y="1371600"/>
                  </a:lnTo>
                  <a:lnTo>
                    <a:pt x="965200" y="1358900"/>
                  </a:lnTo>
                  <a:lnTo>
                    <a:pt x="952500" y="1358900"/>
                  </a:lnTo>
                  <a:lnTo>
                    <a:pt x="952500" y="1358900"/>
                  </a:lnTo>
                  <a:lnTo>
                    <a:pt x="939800" y="1358900"/>
                  </a:lnTo>
                  <a:lnTo>
                    <a:pt x="939800" y="1358900"/>
                  </a:lnTo>
                  <a:lnTo>
                    <a:pt x="927100" y="1346200"/>
                  </a:lnTo>
                  <a:lnTo>
                    <a:pt x="939800" y="1333500"/>
                  </a:lnTo>
                  <a:lnTo>
                    <a:pt x="9271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39800" y="1320800"/>
                  </a:lnTo>
                  <a:lnTo>
                    <a:pt x="952500" y="1333500"/>
                  </a:lnTo>
                  <a:lnTo>
                    <a:pt x="977900" y="1333500"/>
                  </a:lnTo>
                  <a:lnTo>
                    <a:pt x="977900" y="1320800"/>
                  </a:lnTo>
                  <a:lnTo>
                    <a:pt x="977900" y="1320800"/>
                  </a:lnTo>
                  <a:lnTo>
                    <a:pt x="990600" y="1320800"/>
                  </a:lnTo>
                  <a:lnTo>
                    <a:pt x="977900" y="1320800"/>
                  </a:lnTo>
                  <a:lnTo>
                    <a:pt x="9525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52500" y="1320800"/>
                  </a:lnTo>
                  <a:lnTo>
                    <a:pt x="990600" y="13208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77900" y="1308100"/>
                  </a:lnTo>
                  <a:lnTo>
                    <a:pt x="977900" y="1308100"/>
                  </a:lnTo>
                  <a:lnTo>
                    <a:pt x="990600" y="1308100"/>
                  </a:lnTo>
                  <a:lnTo>
                    <a:pt x="990600" y="1308100"/>
                  </a:lnTo>
                  <a:lnTo>
                    <a:pt x="1016000" y="1295400"/>
                  </a:lnTo>
                  <a:lnTo>
                    <a:pt x="1041400" y="1270000"/>
                  </a:lnTo>
                  <a:lnTo>
                    <a:pt x="1028700" y="1257300"/>
                  </a:lnTo>
                  <a:lnTo>
                    <a:pt x="1041400" y="1257300"/>
                  </a:lnTo>
                  <a:lnTo>
                    <a:pt x="1041400" y="1257300"/>
                  </a:lnTo>
                  <a:lnTo>
                    <a:pt x="1066800" y="1282700"/>
                  </a:lnTo>
                  <a:lnTo>
                    <a:pt x="1066800" y="1282700"/>
                  </a:lnTo>
                  <a:lnTo>
                    <a:pt x="10795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092200" y="1282700"/>
                  </a:lnTo>
                  <a:lnTo>
                    <a:pt x="1104900" y="1270000"/>
                  </a:lnTo>
                  <a:lnTo>
                    <a:pt x="1092200" y="1270000"/>
                  </a:lnTo>
                  <a:lnTo>
                    <a:pt x="1092200" y="1270000"/>
                  </a:lnTo>
                  <a:lnTo>
                    <a:pt x="10922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44600"/>
                  </a:lnTo>
                  <a:lnTo>
                    <a:pt x="1066800" y="1244600"/>
                  </a:lnTo>
                  <a:lnTo>
                    <a:pt x="1054100" y="1244600"/>
                  </a:lnTo>
                  <a:lnTo>
                    <a:pt x="1054100" y="1244600"/>
                  </a:lnTo>
                  <a:lnTo>
                    <a:pt x="1054100" y="1231900"/>
                  </a:lnTo>
                  <a:lnTo>
                    <a:pt x="1041400" y="1219200"/>
                  </a:lnTo>
                  <a:lnTo>
                    <a:pt x="1041400" y="1219200"/>
                  </a:lnTo>
                  <a:lnTo>
                    <a:pt x="1016000" y="1219200"/>
                  </a:lnTo>
                  <a:lnTo>
                    <a:pt x="10160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77900" y="1219200"/>
                  </a:lnTo>
                  <a:lnTo>
                    <a:pt x="9779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52500" y="1219200"/>
                  </a:lnTo>
                  <a:lnTo>
                    <a:pt x="952500" y="1219200"/>
                  </a:lnTo>
                  <a:lnTo>
                    <a:pt x="952500" y="1206500"/>
                  </a:lnTo>
                  <a:lnTo>
                    <a:pt x="939800" y="1219200"/>
                  </a:lnTo>
                  <a:lnTo>
                    <a:pt x="927100" y="1219200"/>
                  </a:lnTo>
                  <a:lnTo>
                    <a:pt x="914400" y="1231900"/>
                  </a:lnTo>
                  <a:lnTo>
                    <a:pt x="901700" y="1231900"/>
                  </a:lnTo>
                  <a:lnTo>
                    <a:pt x="889000" y="1231900"/>
                  </a:lnTo>
                  <a:lnTo>
                    <a:pt x="876300" y="1231900"/>
                  </a:lnTo>
                  <a:lnTo>
                    <a:pt x="876300" y="1219200"/>
                  </a:lnTo>
                  <a:lnTo>
                    <a:pt x="901700" y="1219200"/>
                  </a:lnTo>
                  <a:lnTo>
                    <a:pt x="914400" y="1219200"/>
                  </a:lnTo>
                  <a:lnTo>
                    <a:pt x="901700" y="1206500"/>
                  </a:lnTo>
                  <a:lnTo>
                    <a:pt x="901700" y="1206500"/>
                  </a:lnTo>
                  <a:lnTo>
                    <a:pt x="889000" y="1206500"/>
                  </a:lnTo>
                  <a:lnTo>
                    <a:pt x="889000" y="1206500"/>
                  </a:lnTo>
                  <a:lnTo>
                    <a:pt x="889000" y="1219200"/>
                  </a:lnTo>
                  <a:lnTo>
                    <a:pt x="889000" y="1219200"/>
                  </a:lnTo>
                  <a:lnTo>
                    <a:pt x="863600" y="1206500"/>
                  </a:lnTo>
                  <a:lnTo>
                    <a:pt x="850900" y="1206500"/>
                  </a:lnTo>
                  <a:lnTo>
                    <a:pt x="838200" y="12065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38200" y="1219200"/>
                  </a:lnTo>
                  <a:lnTo>
                    <a:pt x="838200" y="1231900"/>
                  </a:lnTo>
                  <a:lnTo>
                    <a:pt x="825500" y="1231900"/>
                  </a:lnTo>
                  <a:lnTo>
                    <a:pt x="812800" y="1231900"/>
                  </a:lnTo>
                  <a:lnTo>
                    <a:pt x="800100" y="1231900"/>
                  </a:lnTo>
                  <a:lnTo>
                    <a:pt x="787400" y="1231900"/>
                  </a:lnTo>
                  <a:lnTo>
                    <a:pt x="787400" y="1219200"/>
                  </a:lnTo>
                  <a:lnTo>
                    <a:pt x="774700" y="1206500"/>
                  </a:lnTo>
                  <a:lnTo>
                    <a:pt x="774700" y="1219200"/>
                  </a:lnTo>
                  <a:lnTo>
                    <a:pt x="762000" y="1219200"/>
                  </a:lnTo>
                  <a:lnTo>
                    <a:pt x="736600" y="1219200"/>
                  </a:lnTo>
                  <a:lnTo>
                    <a:pt x="736600" y="1219200"/>
                  </a:lnTo>
                  <a:lnTo>
                    <a:pt x="723900" y="1219200"/>
                  </a:lnTo>
                  <a:lnTo>
                    <a:pt x="723900" y="1219200"/>
                  </a:lnTo>
                  <a:lnTo>
                    <a:pt x="711200" y="1219200"/>
                  </a:lnTo>
                  <a:lnTo>
                    <a:pt x="711200" y="1219200"/>
                  </a:lnTo>
                  <a:lnTo>
                    <a:pt x="698500" y="1219200"/>
                  </a:lnTo>
                  <a:lnTo>
                    <a:pt x="698500" y="1231900"/>
                  </a:lnTo>
                  <a:lnTo>
                    <a:pt x="698500" y="1231900"/>
                  </a:lnTo>
                  <a:lnTo>
                    <a:pt x="685800" y="1244600"/>
                  </a:lnTo>
                  <a:lnTo>
                    <a:pt x="673100" y="1244600"/>
                  </a:lnTo>
                  <a:lnTo>
                    <a:pt x="673100" y="12446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622300" y="1257300"/>
                  </a:lnTo>
                  <a:lnTo>
                    <a:pt x="609600" y="1257300"/>
                  </a:lnTo>
                  <a:lnTo>
                    <a:pt x="596900" y="1257300"/>
                  </a:lnTo>
                  <a:lnTo>
                    <a:pt x="596900" y="1257300"/>
                  </a:lnTo>
                  <a:lnTo>
                    <a:pt x="609600" y="12573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609600" y="1244600"/>
                  </a:lnTo>
                  <a:lnTo>
                    <a:pt x="596900" y="1231900"/>
                  </a:lnTo>
                  <a:lnTo>
                    <a:pt x="596900" y="1231900"/>
                  </a:lnTo>
                  <a:lnTo>
                    <a:pt x="584200" y="1231900"/>
                  </a:lnTo>
                  <a:lnTo>
                    <a:pt x="596900" y="1231900"/>
                  </a:lnTo>
                  <a:lnTo>
                    <a:pt x="596900" y="1219200"/>
                  </a:lnTo>
                  <a:lnTo>
                    <a:pt x="596900" y="1219200"/>
                  </a:lnTo>
                  <a:lnTo>
                    <a:pt x="571500" y="1219200"/>
                  </a:lnTo>
                  <a:lnTo>
                    <a:pt x="571500" y="1206500"/>
                  </a:lnTo>
                  <a:lnTo>
                    <a:pt x="571500" y="1193800"/>
                  </a:lnTo>
                  <a:lnTo>
                    <a:pt x="558800" y="1181100"/>
                  </a:lnTo>
                  <a:lnTo>
                    <a:pt x="558800" y="1181100"/>
                  </a:lnTo>
                  <a:lnTo>
                    <a:pt x="546100" y="1181100"/>
                  </a:lnTo>
                  <a:lnTo>
                    <a:pt x="533400" y="11811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20700" y="1155700"/>
                  </a:lnTo>
                  <a:lnTo>
                    <a:pt x="508000" y="1155700"/>
                  </a:lnTo>
                  <a:lnTo>
                    <a:pt x="495300" y="1168400"/>
                  </a:lnTo>
                  <a:lnTo>
                    <a:pt x="495300" y="1155700"/>
                  </a:lnTo>
                  <a:lnTo>
                    <a:pt x="482600" y="1143000"/>
                  </a:lnTo>
                  <a:lnTo>
                    <a:pt x="482600" y="11430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43000"/>
                  </a:lnTo>
                  <a:lnTo>
                    <a:pt x="520700" y="1143000"/>
                  </a:lnTo>
                  <a:lnTo>
                    <a:pt x="533400" y="1117600"/>
                  </a:lnTo>
                  <a:lnTo>
                    <a:pt x="520700" y="1117600"/>
                  </a:lnTo>
                  <a:lnTo>
                    <a:pt x="520700" y="1117600"/>
                  </a:lnTo>
                  <a:lnTo>
                    <a:pt x="5080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495300" y="1092200"/>
                  </a:lnTo>
                  <a:lnTo>
                    <a:pt x="495300" y="1092200"/>
                  </a:lnTo>
                  <a:lnTo>
                    <a:pt x="482600" y="1092200"/>
                  </a:lnTo>
                  <a:lnTo>
                    <a:pt x="469900" y="1092200"/>
                  </a:lnTo>
                  <a:lnTo>
                    <a:pt x="457200" y="1092200"/>
                  </a:lnTo>
                  <a:lnTo>
                    <a:pt x="444500" y="10922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06400" y="10795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318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81000" y="10541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304800" y="1028700"/>
                  </a:lnTo>
                  <a:lnTo>
                    <a:pt x="304800" y="1028700"/>
                  </a:lnTo>
                  <a:lnTo>
                    <a:pt x="292100" y="10287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16000"/>
                  </a:lnTo>
                  <a:lnTo>
                    <a:pt x="241300" y="1016000"/>
                  </a:lnTo>
                  <a:lnTo>
                    <a:pt x="241300" y="1016000"/>
                  </a:lnTo>
                  <a:lnTo>
                    <a:pt x="215900" y="1003300"/>
                  </a:lnTo>
                  <a:lnTo>
                    <a:pt x="215900" y="1003300"/>
                  </a:lnTo>
                  <a:lnTo>
                    <a:pt x="215900" y="1016000"/>
                  </a:lnTo>
                  <a:lnTo>
                    <a:pt x="203200" y="1016000"/>
                  </a:lnTo>
                  <a:lnTo>
                    <a:pt x="215900" y="10160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54100"/>
                  </a:lnTo>
                  <a:lnTo>
                    <a:pt x="1905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54100"/>
                  </a:lnTo>
                  <a:lnTo>
                    <a:pt x="50800" y="1041400"/>
                  </a:lnTo>
                  <a:lnTo>
                    <a:pt x="50800" y="1028700"/>
                  </a:lnTo>
                  <a:lnTo>
                    <a:pt x="63500" y="1028700"/>
                  </a:lnTo>
                  <a:lnTo>
                    <a:pt x="635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50800" y="977900"/>
                  </a:lnTo>
                  <a:lnTo>
                    <a:pt x="38100" y="977900"/>
                  </a:lnTo>
                  <a:lnTo>
                    <a:pt x="38100" y="977900"/>
                  </a:lnTo>
                  <a:lnTo>
                    <a:pt x="25400" y="977900"/>
                  </a:lnTo>
                  <a:lnTo>
                    <a:pt x="25400" y="965200"/>
                  </a:lnTo>
                  <a:lnTo>
                    <a:pt x="63500" y="965200"/>
                  </a:lnTo>
                  <a:lnTo>
                    <a:pt x="63500" y="952500"/>
                  </a:lnTo>
                  <a:lnTo>
                    <a:pt x="88900" y="952500"/>
                  </a:lnTo>
                  <a:lnTo>
                    <a:pt x="101600" y="939800"/>
                  </a:lnTo>
                  <a:lnTo>
                    <a:pt x="88900" y="939800"/>
                  </a:lnTo>
                  <a:lnTo>
                    <a:pt x="88900" y="939800"/>
                  </a:lnTo>
                  <a:lnTo>
                    <a:pt x="76200" y="939800"/>
                  </a:lnTo>
                  <a:lnTo>
                    <a:pt x="76200" y="9398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63500" y="9144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0" y="825500"/>
                  </a:lnTo>
                  <a:lnTo>
                    <a:pt x="0" y="825500"/>
                  </a:lnTo>
                  <a:lnTo>
                    <a:pt x="12700" y="825500"/>
                  </a:lnTo>
                  <a:lnTo>
                    <a:pt x="127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38100" y="812800"/>
                  </a:lnTo>
                  <a:lnTo>
                    <a:pt x="50800" y="812800"/>
                  </a:lnTo>
                  <a:lnTo>
                    <a:pt x="63500" y="8128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101600" y="800100"/>
                  </a:lnTo>
                  <a:lnTo>
                    <a:pt x="114300" y="812800"/>
                  </a:lnTo>
                  <a:lnTo>
                    <a:pt x="1143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65100" y="800100"/>
                  </a:lnTo>
                  <a:lnTo>
                    <a:pt x="177800" y="787400"/>
                  </a:lnTo>
                  <a:lnTo>
                    <a:pt x="177800" y="7874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36600"/>
                  </a:lnTo>
                  <a:lnTo>
                    <a:pt x="165100" y="711200"/>
                  </a:lnTo>
                  <a:lnTo>
                    <a:pt x="152400" y="711200"/>
                  </a:lnTo>
                  <a:lnTo>
                    <a:pt x="165100" y="711200"/>
                  </a:lnTo>
                  <a:lnTo>
                    <a:pt x="177800" y="698500"/>
                  </a:lnTo>
                  <a:lnTo>
                    <a:pt x="177800" y="698500"/>
                  </a:lnTo>
                  <a:lnTo>
                    <a:pt x="190500" y="698500"/>
                  </a:lnTo>
                  <a:lnTo>
                    <a:pt x="203200" y="685800"/>
                  </a:lnTo>
                  <a:lnTo>
                    <a:pt x="190500" y="6858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190500" y="673100"/>
                  </a:lnTo>
                  <a:lnTo>
                    <a:pt x="190500" y="6731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604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90500" y="6477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177800" y="622300"/>
                  </a:lnTo>
                  <a:lnTo>
                    <a:pt x="152400" y="622300"/>
                  </a:lnTo>
                  <a:lnTo>
                    <a:pt x="1524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65100" y="622300"/>
                  </a:lnTo>
                  <a:lnTo>
                    <a:pt x="165100" y="609600"/>
                  </a:lnTo>
                  <a:lnTo>
                    <a:pt x="177800" y="609600"/>
                  </a:lnTo>
                  <a:lnTo>
                    <a:pt x="190500" y="622300"/>
                  </a:lnTo>
                  <a:lnTo>
                    <a:pt x="190500" y="622300"/>
                  </a:lnTo>
                  <a:lnTo>
                    <a:pt x="177800" y="622300"/>
                  </a:lnTo>
                  <a:lnTo>
                    <a:pt x="203200" y="622300"/>
                  </a:lnTo>
                  <a:lnTo>
                    <a:pt x="2286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79400" y="596900"/>
                  </a:lnTo>
                  <a:lnTo>
                    <a:pt x="279400" y="596900"/>
                  </a:lnTo>
                  <a:lnTo>
                    <a:pt x="279400" y="584200"/>
                  </a:lnTo>
                  <a:lnTo>
                    <a:pt x="266700" y="584200"/>
                  </a:lnTo>
                  <a:lnTo>
                    <a:pt x="292100" y="596900"/>
                  </a:lnTo>
                  <a:lnTo>
                    <a:pt x="330200" y="596900"/>
                  </a:lnTo>
                  <a:lnTo>
                    <a:pt x="355600" y="584200"/>
                  </a:lnTo>
                  <a:lnTo>
                    <a:pt x="355600" y="584200"/>
                  </a:lnTo>
                  <a:lnTo>
                    <a:pt x="3683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715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68300" y="558800"/>
                  </a:lnTo>
                  <a:lnTo>
                    <a:pt x="368300" y="558800"/>
                  </a:lnTo>
                  <a:lnTo>
                    <a:pt x="355600" y="5588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46100"/>
                  </a:lnTo>
                  <a:lnTo>
                    <a:pt x="342900" y="520700"/>
                  </a:lnTo>
                  <a:lnTo>
                    <a:pt x="330200" y="520700"/>
                  </a:lnTo>
                  <a:lnTo>
                    <a:pt x="330200" y="508000"/>
                  </a:lnTo>
                  <a:lnTo>
                    <a:pt x="317500" y="520700"/>
                  </a:lnTo>
                  <a:lnTo>
                    <a:pt x="304800" y="533400"/>
                  </a:lnTo>
                  <a:lnTo>
                    <a:pt x="292100" y="533400"/>
                  </a:lnTo>
                  <a:lnTo>
                    <a:pt x="292100" y="533400"/>
                  </a:lnTo>
                  <a:lnTo>
                    <a:pt x="279400" y="520700"/>
                  </a:lnTo>
                  <a:lnTo>
                    <a:pt x="2667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33400"/>
                  </a:lnTo>
                  <a:lnTo>
                    <a:pt x="241300" y="520700"/>
                  </a:lnTo>
                  <a:lnTo>
                    <a:pt x="228600" y="520700"/>
                  </a:lnTo>
                  <a:lnTo>
                    <a:pt x="228600" y="520700"/>
                  </a:lnTo>
                  <a:lnTo>
                    <a:pt x="215900" y="520700"/>
                  </a:lnTo>
                  <a:lnTo>
                    <a:pt x="203200" y="520700"/>
                  </a:lnTo>
                  <a:lnTo>
                    <a:pt x="190500" y="508000"/>
                  </a:lnTo>
                  <a:lnTo>
                    <a:pt x="190500" y="495300"/>
                  </a:lnTo>
                  <a:lnTo>
                    <a:pt x="190500" y="508000"/>
                  </a:lnTo>
                  <a:lnTo>
                    <a:pt x="203200" y="508000"/>
                  </a:lnTo>
                  <a:lnTo>
                    <a:pt x="2032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165100" y="469900"/>
                  </a:lnTo>
                  <a:lnTo>
                    <a:pt x="165100" y="457200"/>
                  </a:lnTo>
                  <a:lnTo>
                    <a:pt x="165100" y="457200"/>
                  </a:lnTo>
                  <a:lnTo>
                    <a:pt x="152400" y="444500"/>
                  </a:lnTo>
                  <a:lnTo>
                    <a:pt x="152400" y="444500"/>
                  </a:lnTo>
                  <a:lnTo>
                    <a:pt x="139700" y="444500"/>
                  </a:lnTo>
                  <a:lnTo>
                    <a:pt x="152400" y="431800"/>
                  </a:lnTo>
                  <a:lnTo>
                    <a:pt x="139700" y="431800"/>
                  </a:lnTo>
                  <a:lnTo>
                    <a:pt x="127000" y="431800"/>
                  </a:lnTo>
                  <a:lnTo>
                    <a:pt x="114300" y="419100"/>
                  </a:lnTo>
                  <a:lnTo>
                    <a:pt x="101600" y="419100"/>
                  </a:lnTo>
                  <a:lnTo>
                    <a:pt x="88900" y="419100"/>
                  </a:lnTo>
                  <a:lnTo>
                    <a:pt x="88900" y="406400"/>
                  </a:lnTo>
                  <a:lnTo>
                    <a:pt x="76200" y="406400"/>
                  </a:lnTo>
                  <a:lnTo>
                    <a:pt x="88900" y="406400"/>
                  </a:lnTo>
                  <a:lnTo>
                    <a:pt x="88900" y="406400"/>
                  </a:lnTo>
                  <a:lnTo>
                    <a:pt x="88900" y="393700"/>
                  </a:lnTo>
                  <a:lnTo>
                    <a:pt x="76200" y="393700"/>
                  </a:lnTo>
                  <a:lnTo>
                    <a:pt x="63500" y="393700"/>
                  </a:lnTo>
                  <a:lnTo>
                    <a:pt x="38100" y="393700"/>
                  </a:lnTo>
                  <a:lnTo>
                    <a:pt x="50800" y="381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16" name="0404"/>
            <p:cNvSpPr/>
            <p:nvPr/>
          </p:nvSpPr>
          <p:spPr>
            <a:xfrm>
              <a:off x="2812431" y="2010433"/>
              <a:ext cx="1137380" cy="388592"/>
            </a:xfrm>
            <a:custGeom>
              <a:avLst/>
              <a:gdLst/>
              <a:ahLst/>
              <a:cxnLst/>
              <a:rect l="0" t="0" r="0" b="0"/>
              <a:pathLst>
                <a:path w="2794001" h="1066801">
                  <a:moveTo>
                    <a:pt x="0" y="635000"/>
                  </a:moveTo>
                  <a:lnTo>
                    <a:pt x="0" y="622300"/>
                  </a:lnTo>
                  <a:lnTo>
                    <a:pt x="12700" y="622300"/>
                  </a:lnTo>
                  <a:lnTo>
                    <a:pt x="12700" y="622300"/>
                  </a:lnTo>
                  <a:lnTo>
                    <a:pt x="25400" y="622300"/>
                  </a:lnTo>
                  <a:lnTo>
                    <a:pt x="0" y="622300"/>
                  </a:lnTo>
                  <a:lnTo>
                    <a:pt x="25400" y="6096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63500" y="609600"/>
                  </a:lnTo>
                  <a:lnTo>
                    <a:pt x="101600" y="596900"/>
                  </a:lnTo>
                  <a:lnTo>
                    <a:pt x="165100" y="609600"/>
                  </a:lnTo>
                  <a:lnTo>
                    <a:pt x="165100" y="596900"/>
                  </a:lnTo>
                  <a:lnTo>
                    <a:pt x="190500" y="584200"/>
                  </a:lnTo>
                  <a:lnTo>
                    <a:pt x="190500" y="571500"/>
                  </a:lnTo>
                  <a:lnTo>
                    <a:pt x="228600" y="558800"/>
                  </a:lnTo>
                  <a:lnTo>
                    <a:pt x="279400" y="546100"/>
                  </a:lnTo>
                  <a:lnTo>
                    <a:pt x="279400" y="5461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17500" y="5080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93700" y="482600"/>
                  </a:lnTo>
                  <a:lnTo>
                    <a:pt x="393700" y="469900"/>
                  </a:lnTo>
                  <a:lnTo>
                    <a:pt x="406400" y="457200"/>
                  </a:lnTo>
                  <a:lnTo>
                    <a:pt x="406400" y="444500"/>
                  </a:lnTo>
                  <a:lnTo>
                    <a:pt x="444500" y="419100"/>
                  </a:lnTo>
                  <a:lnTo>
                    <a:pt x="444500" y="419100"/>
                  </a:lnTo>
                  <a:lnTo>
                    <a:pt x="457200" y="406400"/>
                  </a:lnTo>
                  <a:lnTo>
                    <a:pt x="482600" y="381000"/>
                  </a:lnTo>
                  <a:lnTo>
                    <a:pt x="495300" y="381000"/>
                  </a:lnTo>
                  <a:lnTo>
                    <a:pt x="520700" y="342900"/>
                  </a:lnTo>
                  <a:lnTo>
                    <a:pt x="546100" y="330200"/>
                  </a:lnTo>
                  <a:lnTo>
                    <a:pt x="584200" y="317500"/>
                  </a:lnTo>
                  <a:lnTo>
                    <a:pt x="609600" y="304800"/>
                  </a:lnTo>
                  <a:lnTo>
                    <a:pt x="635000" y="292100"/>
                  </a:lnTo>
                  <a:lnTo>
                    <a:pt x="660400" y="279400"/>
                  </a:lnTo>
                  <a:lnTo>
                    <a:pt x="685800" y="266700"/>
                  </a:lnTo>
                  <a:lnTo>
                    <a:pt x="685800" y="266700"/>
                  </a:lnTo>
                  <a:lnTo>
                    <a:pt x="698500" y="266700"/>
                  </a:lnTo>
                  <a:lnTo>
                    <a:pt x="711200" y="254000"/>
                  </a:lnTo>
                  <a:lnTo>
                    <a:pt x="711200" y="254000"/>
                  </a:lnTo>
                  <a:lnTo>
                    <a:pt x="723900" y="254000"/>
                  </a:lnTo>
                  <a:lnTo>
                    <a:pt x="723900" y="254000"/>
                  </a:lnTo>
                  <a:lnTo>
                    <a:pt x="736600" y="254000"/>
                  </a:lnTo>
                  <a:lnTo>
                    <a:pt x="762000" y="241300"/>
                  </a:lnTo>
                  <a:lnTo>
                    <a:pt x="812800" y="228600"/>
                  </a:lnTo>
                  <a:lnTo>
                    <a:pt x="812800" y="228600"/>
                  </a:lnTo>
                  <a:lnTo>
                    <a:pt x="838200" y="215900"/>
                  </a:lnTo>
                  <a:lnTo>
                    <a:pt x="8763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52500" y="190500"/>
                  </a:lnTo>
                  <a:lnTo>
                    <a:pt x="990600" y="190500"/>
                  </a:lnTo>
                  <a:lnTo>
                    <a:pt x="1041400" y="190500"/>
                  </a:lnTo>
                  <a:lnTo>
                    <a:pt x="1066800" y="190500"/>
                  </a:lnTo>
                  <a:lnTo>
                    <a:pt x="1079500" y="177800"/>
                  </a:lnTo>
                  <a:lnTo>
                    <a:pt x="1130300" y="190500"/>
                  </a:lnTo>
                  <a:lnTo>
                    <a:pt x="1104900" y="165100"/>
                  </a:lnTo>
                  <a:lnTo>
                    <a:pt x="1079500" y="165100"/>
                  </a:lnTo>
                  <a:lnTo>
                    <a:pt x="1092200" y="152400"/>
                  </a:lnTo>
                  <a:lnTo>
                    <a:pt x="1092200" y="152400"/>
                  </a:lnTo>
                  <a:lnTo>
                    <a:pt x="11049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30300" y="152400"/>
                  </a:lnTo>
                  <a:lnTo>
                    <a:pt x="1143000" y="1524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55700" y="127000"/>
                  </a:lnTo>
                  <a:lnTo>
                    <a:pt x="1168400" y="127000"/>
                  </a:lnTo>
                  <a:lnTo>
                    <a:pt x="1181100" y="127000"/>
                  </a:lnTo>
                  <a:lnTo>
                    <a:pt x="11811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44600" y="139700"/>
                  </a:lnTo>
                  <a:lnTo>
                    <a:pt x="1282700" y="139700"/>
                  </a:lnTo>
                  <a:lnTo>
                    <a:pt x="1282700" y="152400"/>
                  </a:lnTo>
                  <a:lnTo>
                    <a:pt x="1308100" y="152400"/>
                  </a:lnTo>
                  <a:lnTo>
                    <a:pt x="1333500" y="152400"/>
                  </a:lnTo>
                  <a:lnTo>
                    <a:pt x="1346200" y="139700"/>
                  </a:lnTo>
                  <a:lnTo>
                    <a:pt x="1358900" y="127000"/>
                  </a:lnTo>
                  <a:lnTo>
                    <a:pt x="1384300" y="127000"/>
                  </a:lnTo>
                  <a:lnTo>
                    <a:pt x="1397000" y="114300"/>
                  </a:lnTo>
                  <a:lnTo>
                    <a:pt x="1409700" y="101600"/>
                  </a:lnTo>
                  <a:lnTo>
                    <a:pt x="1409700" y="114300"/>
                  </a:lnTo>
                  <a:lnTo>
                    <a:pt x="1473200" y="76200"/>
                  </a:lnTo>
                  <a:lnTo>
                    <a:pt x="1485900" y="76200"/>
                  </a:lnTo>
                  <a:lnTo>
                    <a:pt x="1498600" y="63500"/>
                  </a:lnTo>
                  <a:lnTo>
                    <a:pt x="15113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25400"/>
                  </a:lnTo>
                  <a:lnTo>
                    <a:pt x="1574800" y="25400"/>
                  </a:lnTo>
                  <a:lnTo>
                    <a:pt x="1562100" y="12700"/>
                  </a:lnTo>
                  <a:lnTo>
                    <a:pt x="1625600" y="0"/>
                  </a:lnTo>
                  <a:lnTo>
                    <a:pt x="1651000" y="1270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78000" y="25400"/>
                  </a:lnTo>
                  <a:lnTo>
                    <a:pt x="1828800" y="38100"/>
                  </a:lnTo>
                  <a:lnTo>
                    <a:pt x="1854200" y="38100"/>
                  </a:lnTo>
                  <a:lnTo>
                    <a:pt x="1892300" y="38100"/>
                  </a:lnTo>
                  <a:lnTo>
                    <a:pt x="1943100" y="50800"/>
                  </a:lnTo>
                  <a:lnTo>
                    <a:pt x="1981200" y="38100"/>
                  </a:lnTo>
                  <a:lnTo>
                    <a:pt x="2006600" y="25400"/>
                  </a:lnTo>
                  <a:lnTo>
                    <a:pt x="2057400" y="25400"/>
                  </a:lnTo>
                  <a:lnTo>
                    <a:pt x="2095500" y="12700"/>
                  </a:lnTo>
                  <a:lnTo>
                    <a:pt x="2120900" y="25400"/>
                  </a:lnTo>
                  <a:lnTo>
                    <a:pt x="2146300" y="12700"/>
                  </a:lnTo>
                  <a:lnTo>
                    <a:pt x="2235200" y="25400"/>
                  </a:lnTo>
                  <a:lnTo>
                    <a:pt x="2260600" y="25400"/>
                  </a:lnTo>
                  <a:lnTo>
                    <a:pt x="2298700" y="25400"/>
                  </a:lnTo>
                  <a:lnTo>
                    <a:pt x="2311400" y="25400"/>
                  </a:lnTo>
                  <a:lnTo>
                    <a:pt x="2362200" y="25400"/>
                  </a:lnTo>
                  <a:lnTo>
                    <a:pt x="2400300" y="38100"/>
                  </a:lnTo>
                  <a:lnTo>
                    <a:pt x="2400300" y="50800"/>
                  </a:lnTo>
                  <a:lnTo>
                    <a:pt x="2413000" y="50800"/>
                  </a:lnTo>
                  <a:lnTo>
                    <a:pt x="2413000" y="63500"/>
                  </a:lnTo>
                  <a:lnTo>
                    <a:pt x="2400300" y="63500"/>
                  </a:lnTo>
                  <a:lnTo>
                    <a:pt x="2400300" y="76200"/>
                  </a:lnTo>
                  <a:lnTo>
                    <a:pt x="2387600" y="63500"/>
                  </a:lnTo>
                  <a:lnTo>
                    <a:pt x="2374900" y="63500"/>
                  </a:lnTo>
                  <a:lnTo>
                    <a:pt x="2374900" y="63500"/>
                  </a:lnTo>
                  <a:lnTo>
                    <a:pt x="2336800" y="63500"/>
                  </a:lnTo>
                  <a:lnTo>
                    <a:pt x="2336800" y="50800"/>
                  </a:lnTo>
                  <a:lnTo>
                    <a:pt x="2324100" y="50800"/>
                  </a:lnTo>
                  <a:lnTo>
                    <a:pt x="2311400" y="63500"/>
                  </a:lnTo>
                  <a:lnTo>
                    <a:pt x="2298700" y="63500"/>
                  </a:lnTo>
                  <a:lnTo>
                    <a:pt x="2298700" y="63500"/>
                  </a:lnTo>
                  <a:lnTo>
                    <a:pt x="2311400" y="63500"/>
                  </a:lnTo>
                  <a:lnTo>
                    <a:pt x="2298700" y="76200"/>
                  </a:lnTo>
                  <a:lnTo>
                    <a:pt x="2273300" y="76200"/>
                  </a:lnTo>
                  <a:lnTo>
                    <a:pt x="2260600" y="63500"/>
                  </a:lnTo>
                  <a:lnTo>
                    <a:pt x="2260600" y="76200"/>
                  </a:lnTo>
                  <a:lnTo>
                    <a:pt x="2273300" y="76200"/>
                  </a:lnTo>
                  <a:lnTo>
                    <a:pt x="2273300" y="76200"/>
                  </a:lnTo>
                  <a:lnTo>
                    <a:pt x="2247900" y="88900"/>
                  </a:lnTo>
                  <a:lnTo>
                    <a:pt x="22479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101600"/>
                  </a:lnTo>
                  <a:lnTo>
                    <a:pt x="2222500" y="101600"/>
                  </a:lnTo>
                  <a:lnTo>
                    <a:pt x="2209800" y="114300"/>
                  </a:lnTo>
                  <a:lnTo>
                    <a:pt x="2209800" y="114300"/>
                  </a:lnTo>
                  <a:lnTo>
                    <a:pt x="2235200" y="101600"/>
                  </a:lnTo>
                  <a:lnTo>
                    <a:pt x="2222500" y="114300"/>
                  </a:lnTo>
                  <a:lnTo>
                    <a:pt x="2222500" y="114300"/>
                  </a:lnTo>
                  <a:lnTo>
                    <a:pt x="22225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52400"/>
                  </a:lnTo>
                  <a:lnTo>
                    <a:pt x="2222500" y="152400"/>
                  </a:lnTo>
                  <a:lnTo>
                    <a:pt x="2222500" y="152400"/>
                  </a:lnTo>
                  <a:lnTo>
                    <a:pt x="2235200" y="165100"/>
                  </a:lnTo>
                  <a:lnTo>
                    <a:pt x="2235200" y="165100"/>
                  </a:lnTo>
                  <a:lnTo>
                    <a:pt x="2247900" y="165100"/>
                  </a:lnTo>
                  <a:lnTo>
                    <a:pt x="2247900" y="152400"/>
                  </a:lnTo>
                  <a:lnTo>
                    <a:pt x="2260600" y="165100"/>
                  </a:lnTo>
                  <a:lnTo>
                    <a:pt x="2273300" y="165100"/>
                  </a:lnTo>
                  <a:lnTo>
                    <a:pt x="2273300" y="165100"/>
                  </a:lnTo>
                  <a:lnTo>
                    <a:pt x="2298700" y="177800"/>
                  </a:lnTo>
                  <a:lnTo>
                    <a:pt x="2336800" y="177800"/>
                  </a:lnTo>
                  <a:lnTo>
                    <a:pt x="2336800" y="165100"/>
                  </a:lnTo>
                  <a:lnTo>
                    <a:pt x="2349500" y="165100"/>
                  </a:lnTo>
                  <a:lnTo>
                    <a:pt x="2349500" y="165100"/>
                  </a:lnTo>
                  <a:lnTo>
                    <a:pt x="2349500" y="177800"/>
                  </a:lnTo>
                  <a:lnTo>
                    <a:pt x="2349500" y="177800"/>
                  </a:lnTo>
                  <a:lnTo>
                    <a:pt x="2362200" y="177800"/>
                  </a:lnTo>
                  <a:lnTo>
                    <a:pt x="23622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203200"/>
                  </a:lnTo>
                  <a:lnTo>
                    <a:pt x="2374900" y="203200"/>
                  </a:lnTo>
                  <a:lnTo>
                    <a:pt x="2387600" y="215900"/>
                  </a:lnTo>
                  <a:lnTo>
                    <a:pt x="2400300" y="215900"/>
                  </a:lnTo>
                  <a:lnTo>
                    <a:pt x="2400300" y="228600"/>
                  </a:lnTo>
                  <a:lnTo>
                    <a:pt x="2425700" y="228600"/>
                  </a:lnTo>
                  <a:lnTo>
                    <a:pt x="2438400" y="228600"/>
                  </a:lnTo>
                  <a:lnTo>
                    <a:pt x="2463800" y="228600"/>
                  </a:lnTo>
                  <a:lnTo>
                    <a:pt x="2463800" y="228600"/>
                  </a:lnTo>
                  <a:lnTo>
                    <a:pt x="2489200" y="228600"/>
                  </a:lnTo>
                  <a:lnTo>
                    <a:pt x="2501900" y="215900"/>
                  </a:lnTo>
                  <a:lnTo>
                    <a:pt x="2527300" y="215900"/>
                  </a:lnTo>
                  <a:lnTo>
                    <a:pt x="2527300" y="2159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616200" y="228600"/>
                  </a:lnTo>
                  <a:lnTo>
                    <a:pt x="2616200" y="241300"/>
                  </a:lnTo>
                  <a:lnTo>
                    <a:pt x="2628900" y="254000"/>
                  </a:lnTo>
                  <a:lnTo>
                    <a:pt x="2628900" y="254000"/>
                  </a:lnTo>
                  <a:lnTo>
                    <a:pt x="2641600" y="2540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92100"/>
                  </a:lnTo>
                  <a:lnTo>
                    <a:pt x="2692400" y="292100"/>
                  </a:lnTo>
                  <a:lnTo>
                    <a:pt x="2692400" y="304800"/>
                  </a:lnTo>
                  <a:lnTo>
                    <a:pt x="2667000" y="304800"/>
                  </a:lnTo>
                  <a:lnTo>
                    <a:pt x="2679700" y="304800"/>
                  </a:lnTo>
                  <a:lnTo>
                    <a:pt x="2692400" y="317500"/>
                  </a:lnTo>
                  <a:lnTo>
                    <a:pt x="2705100" y="317500"/>
                  </a:lnTo>
                  <a:lnTo>
                    <a:pt x="27178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43200" y="342900"/>
                  </a:lnTo>
                  <a:lnTo>
                    <a:pt x="2743200" y="342900"/>
                  </a:lnTo>
                  <a:lnTo>
                    <a:pt x="2768600" y="3429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55900" y="355600"/>
                  </a:lnTo>
                  <a:lnTo>
                    <a:pt x="27432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17800" y="393700"/>
                  </a:lnTo>
                  <a:lnTo>
                    <a:pt x="2705100" y="393700"/>
                  </a:lnTo>
                  <a:lnTo>
                    <a:pt x="2705100" y="393700"/>
                  </a:lnTo>
                  <a:lnTo>
                    <a:pt x="2717800" y="406400"/>
                  </a:lnTo>
                  <a:lnTo>
                    <a:pt x="2717800" y="393700"/>
                  </a:lnTo>
                  <a:lnTo>
                    <a:pt x="2717800" y="393700"/>
                  </a:lnTo>
                  <a:lnTo>
                    <a:pt x="2730500" y="406400"/>
                  </a:lnTo>
                  <a:lnTo>
                    <a:pt x="2755900" y="406400"/>
                  </a:lnTo>
                  <a:lnTo>
                    <a:pt x="2768600" y="4064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781300" y="469900"/>
                  </a:lnTo>
                  <a:lnTo>
                    <a:pt x="2755900" y="4826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43200" y="482600"/>
                  </a:lnTo>
                  <a:lnTo>
                    <a:pt x="2730500" y="482600"/>
                  </a:lnTo>
                  <a:lnTo>
                    <a:pt x="2730500" y="482600"/>
                  </a:lnTo>
                  <a:lnTo>
                    <a:pt x="2717800" y="482600"/>
                  </a:lnTo>
                  <a:lnTo>
                    <a:pt x="2705100" y="482600"/>
                  </a:lnTo>
                  <a:lnTo>
                    <a:pt x="27051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67000" y="469900"/>
                  </a:lnTo>
                  <a:lnTo>
                    <a:pt x="2667000" y="469900"/>
                  </a:lnTo>
                  <a:lnTo>
                    <a:pt x="2667000" y="457200"/>
                  </a:lnTo>
                  <a:lnTo>
                    <a:pt x="2654300" y="469900"/>
                  </a:lnTo>
                  <a:lnTo>
                    <a:pt x="2641600" y="469900"/>
                  </a:lnTo>
                  <a:lnTo>
                    <a:pt x="26416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590800" y="495300"/>
                  </a:lnTo>
                  <a:lnTo>
                    <a:pt x="2590800" y="495300"/>
                  </a:lnTo>
                  <a:lnTo>
                    <a:pt x="25781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603500" y="508000"/>
                  </a:lnTo>
                  <a:lnTo>
                    <a:pt x="26162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41600" y="520700"/>
                  </a:lnTo>
                  <a:lnTo>
                    <a:pt x="2616200" y="533400"/>
                  </a:lnTo>
                  <a:lnTo>
                    <a:pt x="2603500" y="533400"/>
                  </a:lnTo>
                  <a:lnTo>
                    <a:pt x="2616200" y="533400"/>
                  </a:lnTo>
                  <a:lnTo>
                    <a:pt x="2590800" y="546100"/>
                  </a:lnTo>
                  <a:lnTo>
                    <a:pt x="2590800" y="558800"/>
                  </a:lnTo>
                  <a:lnTo>
                    <a:pt x="2590800" y="558800"/>
                  </a:lnTo>
                  <a:lnTo>
                    <a:pt x="2578100" y="571500"/>
                  </a:lnTo>
                  <a:lnTo>
                    <a:pt x="2565400" y="571500"/>
                  </a:lnTo>
                  <a:lnTo>
                    <a:pt x="2578100" y="571500"/>
                  </a:lnTo>
                  <a:lnTo>
                    <a:pt x="2565400" y="584200"/>
                  </a:lnTo>
                  <a:lnTo>
                    <a:pt x="2590800" y="584200"/>
                  </a:lnTo>
                  <a:lnTo>
                    <a:pt x="2590800" y="584200"/>
                  </a:lnTo>
                  <a:lnTo>
                    <a:pt x="2641600" y="596900"/>
                  </a:lnTo>
                  <a:lnTo>
                    <a:pt x="2667000" y="609600"/>
                  </a:lnTo>
                  <a:lnTo>
                    <a:pt x="2679700" y="622300"/>
                  </a:lnTo>
                  <a:lnTo>
                    <a:pt x="2692400" y="609600"/>
                  </a:lnTo>
                  <a:lnTo>
                    <a:pt x="2705100" y="609600"/>
                  </a:lnTo>
                  <a:lnTo>
                    <a:pt x="2692400" y="622300"/>
                  </a:lnTo>
                  <a:lnTo>
                    <a:pt x="2705100" y="622300"/>
                  </a:lnTo>
                  <a:lnTo>
                    <a:pt x="2730500" y="622300"/>
                  </a:lnTo>
                  <a:lnTo>
                    <a:pt x="2730500" y="635000"/>
                  </a:lnTo>
                  <a:lnTo>
                    <a:pt x="2743200" y="647700"/>
                  </a:lnTo>
                  <a:lnTo>
                    <a:pt x="2755900" y="647700"/>
                  </a:lnTo>
                  <a:lnTo>
                    <a:pt x="2743200" y="647700"/>
                  </a:lnTo>
                  <a:lnTo>
                    <a:pt x="2743200" y="647700"/>
                  </a:lnTo>
                  <a:lnTo>
                    <a:pt x="2730500" y="685800"/>
                  </a:lnTo>
                  <a:lnTo>
                    <a:pt x="2743200" y="6858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692400" y="749300"/>
                  </a:lnTo>
                  <a:lnTo>
                    <a:pt x="2692400" y="7493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667000" y="749300"/>
                  </a:lnTo>
                  <a:lnTo>
                    <a:pt x="26670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416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87400"/>
                  </a:lnTo>
                  <a:lnTo>
                    <a:pt x="2616200" y="787400"/>
                  </a:lnTo>
                  <a:lnTo>
                    <a:pt x="2603500" y="787400"/>
                  </a:lnTo>
                  <a:lnTo>
                    <a:pt x="2590800" y="787400"/>
                  </a:lnTo>
                  <a:lnTo>
                    <a:pt x="2590800" y="800100"/>
                  </a:lnTo>
                  <a:lnTo>
                    <a:pt x="2590800" y="787400"/>
                  </a:lnTo>
                  <a:lnTo>
                    <a:pt x="2578100" y="787400"/>
                  </a:lnTo>
                  <a:lnTo>
                    <a:pt x="2565400" y="787400"/>
                  </a:lnTo>
                  <a:lnTo>
                    <a:pt x="2565400" y="787400"/>
                  </a:lnTo>
                  <a:lnTo>
                    <a:pt x="2552700" y="787400"/>
                  </a:lnTo>
                  <a:lnTo>
                    <a:pt x="2540000" y="787400"/>
                  </a:lnTo>
                  <a:lnTo>
                    <a:pt x="2540000" y="787400"/>
                  </a:lnTo>
                  <a:lnTo>
                    <a:pt x="2540000" y="800100"/>
                  </a:lnTo>
                  <a:lnTo>
                    <a:pt x="2527300" y="800100"/>
                  </a:lnTo>
                  <a:lnTo>
                    <a:pt x="2540000" y="800100"/>
                  </a:lnTo>
                  <a:lnTo>
                    <a:pt x="2540000" y="812800"/>
                  </a:lnTo>
                  <a:lnTo>
                    <a:pt x="2552700" y="812800"/>
                  </a:lnTo>
                  <a:lnTo>
                    <a:pt x="2565400" y="812800"/>
                  </a:lnTo>
                  <a:lnTo>
                    <a:pt x="2578100" y="812800"/>
                  </a:lnTo>
                  <a:lnTo>
                    <a:pt x="2578100" y="825500"/>
                  </a:lnTo>
                  <a:lnTo>
                    <a:pt x="2603500" y="825500"/>
                  </a:lnTo>
                  <a:lnTo>
                    <a:pt x="2603500" y="838200"/>
                  </a:lnTo>
                  <a:lnTo>
                    <a:pt x="2616200" y="825500"/>
                  </a:lnTo>
                  <a:lnTo>
                    <a:pt x="2628900" y="825500"/>
                  </a:lnTo>
                  <a:lnTo>
                    <a:pt x="2628900" y="812800"/>
                  </a:lnTo>
                  <a:lnTo>
                    <a:pt x="2628900" y="812800"/>
                  </a:lnTo>
                  <a:lnTo>
                    <a:pt x="2641600" y="812800"/>
                  </a:lnTo>
                  <a:lnTo>
                    <a:pt x="26289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50900"/>
                  </a:lnTo>
                  <a:lnTo>
                    <a:pt x="2616200" y="8509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590800" y="876300"/>
                  </a:lnTo>
                  <a:lnTo>
                    <a:pt x="2578100" y="876300"/>
                  </a:lnTo>
                  <a:lnTo>
                    <a:pt x="2565400" y="876300"/>
                  </a:lnTo>
                  <a:lnTo>
                    <a:pt x="2565400" y="876300"/>
                  </a:lnTo>
                  <a:lnTo>
                    <a:pt x="2552700" y="876300"/>
                  </a:lnTo>
                  <a:lnTo>
                    <a:pt x="2552700" y="889000"/>
                  </a:lnTo>
                  <a:lnTo>
                    <a:pt x="2540000" y="889000"/>
                  </a:lnTo>
                  <a:lnTo>
                    <a:pt x="2540000" y="889000"/>
                  </a:lnTo>
                  <a:lnTo>
                    <a:pt x="2527300" y="901700"/>
                  </a:lnTo>
                  <a:lnTo>
                    <a:pt x="2527300" y="914400"/>
                  </a:lnTo>
                  <a:lnTo>
                    <a:pt x="2514600" y="927100"/>
                  </a:lnTo>
                  <a:lnTo>
                    <a:pt x="2501900" y="927100"/>
                  </a:lnTo>
                  <a:lnTo>
                    <a:pt x="2489200" y="9271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76500" y="952500"/>
                  </a:lnTo>
                  <a:lnTo>
                    <a:pt x="2463800" y="952500"/>
                  </a:lnTo>
                  <a:lnTo>
                    <a:pt x="2451100" y="952500"/>
                  </a:lnTo>
                  <a:lnTo>
                    <a:pt x="2425700" y="939800"/>
                  </a:lnTo>
                  <a:lnTo>
                    <a:pt x="2413000" y="939800"/>
                  </a:lnTo>
                  <a:lnTo>
                    <a:pt x="2413000" y="939800"/>
                  </a:lnTo>
                  <a:lnTo>
                    <a:pt x="2400300" y="952500"/>
                  </a:lnTo>
                  <a:lnTo>
                    <a:pt x="2387600" y="952500"/>
                  </a:lnTo>
                  <a:lnTo>
                    <a:pt x="23876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62200" y="952500"/>
                  </a:lnTo>
                  <a:lnTo>
                    <a:pt x="2374900" y="952500"/>
                  </a:lnTo>
                  <a:lnTo>
                    <a:pt x="2362200" y="939800"/>
                  </a:lnTo>
                  <a:lnTo>
                    <a:pt x="2362200" y="927100"/>
                  </a:lnTo>
                  <a:lnTo>
                    <a:pt x="2362200" y="927100"/>
                  </a:lnTo>
                  <a:lnTo>
                    <a:pt x="2349500" y="9271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49500" y="914400"/>
                  </a:lnTo>
                  <a:lnTo>
                    <a:pt x="2349500" y="914400"/>
                  </a:lnTo>
                  <a:lnTo>
                    <a:pt x="2349500" y="901700"/>
                  </a:lnTo>
                  <a:lnTo>
                    <a:pt x="2349500" y="901700"/>
                  </a:lnTo>
                  <a:lnTo>
                    <a:pt x="2336800" y="901700"/>
                  </a:lnTo>
                  <a:lnTo>
                    <a:pt x="2324100" y="901700"/>
                  </a:lnTo>
                  <a:lnTo>
                    <a:pt x="2311400" y="901700"/>
                  </a:lnTo>
                  <a:lnTo>
                    <a:pt x="2298700" y="901700"/>
                  </a:lnTo>
                  <a:lnTo>
                    <a:pt x="2286000" y="901700"/>
                  </a:lnTo>
                  <a:lnTo>
                    <a:pt x="2286000" y="914400"/>
                  </a:lnTo>
                  <a:lnTo>
                    <a:pt x="2273300" y="901700"/>
                  </a:lnTo>
                  <a:lnTo>
                    <a:pt x="22606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35200" y="914400"/>
                  </a:lnTo>
                  <a:lnTo>
                    <a:pt x="2235200" y="927100"/>
                  </a:lnTo>
                  <a:lnTo>
                    <a:pt x="2235200" y="927100"/>
                  </a:lnTo>
                  <a:lnTo>
                    <a:pt x="2222500" y="939800"/>
                  </a:lnTo>
                  <a:lnTo>
                    <a:pt x="2209800" y="939800"/>
                  </a:lnTo>
                  <a:lnTo>
                    <a:pt x="2197100" y="9398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84400" y="965200"/>
                  </a:lnTo>
                  <a:lnTo>
                    <a:pt x="2159000" y="965200"/>
                  </a:lnTo>
                  <a:lnTo>
                    <a:pt x="2159000" y="965200"/>
                  </a:lnTo>
                  <a:lnTo>
                    <a:pt x="2146300" y="977900"/>
                  </a:lnTo>
                  <a:lnTo>
                    <a:pt x="21336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095500" y="990600"/>
                  </a:lnTo>
                  <a:lnTo>
                    <a:pt x="2095500" y="1003300"/>
                  </a:lnTo>
                  <a:lnTo>
                    <a:pt x="2082800" y="1003300"/>
                  </a:lnTo>
                  <a:lnTo>
                    <a:pt x="2070100" y="1003300"/>
                  </a:lnTo>
                  <a:lnTo>
                    <a:pt x="2057400" y="1016000"/>
                  </a:lnTo>
                  <a:lnTo>
                    <a:pt x="2057400" y="1028700"/>
                  </a:lnTo>
                  <a:lnTo>
                    <a:pt x="2057400" y="1016000"/>
                  </a:lnTo>
                  <a:lnTo>
                    <a:pt x="2032000" y="1003300"/>
                  </a:lnTo>
                  <a:lnTo>
                    <a:pt x="2019300" y="1003300"/>
                  </a:lnTo>
                  <a:lnTo>
                    <a:pt x="2006600" y="1003300"/>
                  </a:lnTo>
                  <a:lnTo>
                    <a:pt x="1993900" y="1003300"/>
                  </a:lnTo>
                  <a:lnTo>
                    <a:pt x="1981200" y="1003300"/>
                  </a:lnTo>
                  <a:lnTo>
                    <a:pt x="1993900" y="990600"/>
                  </a:lnTo>
                  <a:lnTo>
                    <a:pt x="1968500" y="990600"/>
                  </a:lnTo>
                  <a:lnTo>
                    <a:pt x="1968500" y="990600"/>
                  </a:lnTo>
                  <a:lnTo>
                    <a:pt x="1955800" y="977900"/>
                  </a:lnTo>
                  <a:lnTo>
                    <a:pt x="1943100" y="977900"/>
                  </a:lnTo>
                  <a:lnTo>
                    <a:pt x="1930400" y="977900"/>
                  </a:lnTo>
                  <a:lnTo>
                    <a:pt x="1968500" y="977900"/>
                  </a:lnTo>
                  <a:lnTo>
                    <a:pt x="1981200" y="965200"/>
                  </a:lnTo>
                  <a:lnTo>
                    <a:pt x="1993900" y="965200"/>
                  </a:lnTo>
                  <a:lnTo>
                    <a:pt x="1993900" y="952500"/>
                  </a:lnTo>
                  <a:lnTo>
                    <a:pt x="1981200" y="952500"/>
                  </a:lnTo>
                  <a:lnTo>
                    <a:pt x="1968500" y="939800"/>
                  </a:lnTo>
                  <a:lnTo>
                    <a:pt x="1955800" y="939800"/>
                  </a:lnTo>
                  <a:lnTo>
                    <a:pt x="1955800" y="939800"/>
                  </a:lnTo>
                  <a:lnTo>
                    <a:pt x="1943100" y="939800"/>
                  </a:lnTo>
                  <a:lnTo>
                    <a:pt x="1930400" y="927100"/>
                  </a:lnTo>
                  <a:lnTo>
                    <a:pt x="1930400" y="927100"/>
                  </a:lnTo>
                  <a:lnTo>
                    <a:pt x="1917700" y="927100"/>
                  </a:lnTo>
                  <a:lnTo>
                    <a:pt x="1905000" y="927100"/>
                  </a:lnTo>
                  <a:lnTo>
                    <a:pt x="1905000" y="927100"/>
                  </a:lnTo>
                  <a:lnTo>
                    <a:pt x="1879600" y="914400"/>
                  </a:lnTo>
                  <a:lnTo>
                    <a:pt x="18923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41500" y="901700"/>
                  </a:lnTo>
                  <a:lnTo>
                    <a:pt x="18288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03400" y="914400"/>
                  </a:lnTo>
                  <a:lnTo>
                    <a:pt x="1790700" y="914400"/>
                  </a:lnTo>
                  <a:lnTo>
                    <a:pt x="1790700" y="914400"/>
                  </a:lnTo>
                  <a:lnTo>
                    <a:pt x="1765300" y="914400"/>
                  </a:lnTo>
                  <a:lnTo>
                    <a:pt x="1765300" y="927100"/>
                  </a:lnTo>
                  <a:lnTo>
                    <a:pt x="1752600" y="927100"/>
                  </a:lnTo>
                  <a:lnTo>
                    <a:pt x="1739900" y="927100"/>
                  </a:lnTo>
                  <a:lnTo>
                    <a:pt x="1739900" y="939800"/>
                  </a:lnTo>
                  <a:lnTo>
                    <a:pt x="1739900" y="939800"/>
                  </a:lnTo>
                  <a:lnTo>
                    <a:pt x="1727200" y="939800"/>
                  </a:lnTo>
                  <a:lnTo>
                    <a:pt x="1714500" y="952500"/>
                  </a:lnTo>
                  <a:lnTo>
                    <a:pt x="1701800" y="9525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689100" y="965200"/>
                  </a:lnTo>
                  <a:lnTo>
                    <a:pt x="1676400" y="952500"/>
                  </a:lnTo>
                  <a:lnTo>
                    <a:pt x="1676400" y="952500"/>
                  </a:lnTo>
                  <a:lnTo>
                    <a:pt x="1676400" y="965200"/>
                  </a:lnTo>
                  <a:lnTo>
                    <a:pt x="1651000" y="965200"/>
                  </a:lnTo>
                  <a:lnTo>
                    <a:pt x="1638300" y="9652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00200" y="965200"/>
                  </a:lnTo>
                  <a:lnTo>
                    <a:pt x="1600200" y="965200"/>
                  </a:lnTo>
                  <a:lnTo>
                    <a:pt x="1600200" y="952500"/>
                  </a:lnTo>
                  <a:lnTo>
                    <a:pt x="1587500" y="952500"/>
                  </a:lnTo>
                  <a:lnTo>
                    <a:pt x="1587500" y="952500"/>
                  </a:lnTo>
                  <a:lnTo>
                    <a:pt x="1574800" y="939800"/>
                  </a:lnTo>
                  <a:lnTo>
                    <a:pt x="1574800" y="939800"/>
                  </a:lnTo>
                  <a:lnTo>
                    <a:pt x="1562100" y="939800"/>
                  </a:lnTo>
                  <a:lnTo>
                    <a:pt x="1549400" y="939800"/>
                  </a:lnTo>
                  <a:lnTo>
                    <a:pt x="1549400" y="952500"/>
                  </a:lnTo>
                  <a:lnTo>
                    <a:pt x="1536700" y="952500"/>
                  </a:lnTo>
                  <a:lnTo>
                    <a:pt x="1524000" y="952500"/>
                  </a:lnTo>
                  <a:lnTo>
                    <a:pt x="1511300" y="952500"/>
                  </a:lnTo>
                  <a:lnTo>
                    <a:pt x="1511300" y="965200"/>
                  </a:lnTo>
                  <a:lnTo>
                    <a:pt x="1485900" y="965200"/>
                  </a:lnTo>
                  <a:lnTo>
                    <a:pt x="1473200" y="952500"/>
                  </a:lnTo>
                  <a:lnTo>
                    <a:pt x="1460500" y="952500"/>
                  </a:lnTo>
                  <a:lnTo>
                    <a:pt x="1447800" y="952500"/>
                  </a:lnTo>
                  <a:lnTo>
                    <a:pt x="1435100" y="952500"/>
                  </a:lnTo>
                  <a:lnTo>
                    <a:pt x="1435100" y="965200"/>
                  </a:lnTo>
                  <a:lnTo>
                    <a:pt x="1435100" y="965200"/>
                  </a:lnTo>
                  <a:lnTo>
                    <a:pt x="1422400" y="965200"/>
                  </a:lnTo>
                  <a:lnTo>
                    <a:pt x="1409700" y="977900"/>
                  </a:lnTo>
                  <a:lnTo>
                    <a:pt x="1409700" y="977900"/>
                  </a:lnTo>
                  <a:lnTo>
                    <a:pt x="1397000" y="977900"/>
                  </a:lnTo>
                  <a:lnTo>
                    <a:pt x="1397000" y="9652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97000" y="952500"/>
                  </a:lnTo>
                  <a:lnTo>
                    <a:pt x="1397000" y="952500"/>
                  </a:lnTo>
                  <a:lnTo>
                    <a:pt x="1384300" y="939800"/>
                  </a:lnTo>
                  <a:lnTo>
                    <a:pt x="1371600" y="939800"/>
                  </a:lnTo>
                  <a:lnTo>
                    <a:pt x="1358900" y="939800"/>
                  </a:lnTo>
                  <a:lnTo>
                    <a:pt x="1346200" y="927100"/>
                  </a:lnTo>
                  <a:lnTo>
                    <a:pt x="1333500" y="927100"/>
                  </a:lnTo>
                  <a:lnTo>
                    <a:pt x="1346200" y="927100"/>
                  </a:lnTo>
                  <a:lnTo>
                    <a:pt x="1295400" y="914400"/>
                  </a:lnTo>
                  <a:lnTo>
                    <a:pt x="1295400" y="914400"/>
                  </a:lnTo>
                  <a:lnTo>
                    <a:pt x="1282700" y="9144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57300" y="965200"/>
                  </a:lnTo>
                  <a:lnTo>
                    <a:pt x="1244600" y="965200"/>
                  </a:lnTo>
                  <a:lnTo>
                    <a:pt x="1231900" y="965200"/>
                  </a:lnTo>
                  <a:lnTo>
                    <a:pt x="1219200" y="965200"/>
                  </a:lnTo>
                  <a:lnTo>
                    <a:pt x="1206500" y="965200"/>
                  </a:lnTo>
                  <a:lnTo>
                    <a:pt x="1206500" y="977900"/>
                  </a:lnTo>
                  <a:lnTo>
                    <a:pt x="1193800" y="965200"/>
                  </a:lnTo>
                  <a:lnTo>
                    <a:pt x="1168400" y="965200"/>
                  </a:lnTo>
                  <a:lnTo>
                    <a:pt x="1155700" y="965200"/>
                  </a:lnTo>
                  <a:lnTo>
                    <a:pt x="1143000" y="977900"/>
                  </a:lnTo>
                  <a:lnTo>
                    <a:pt x="1143000" y="977900"/>
                  </a:lnTo>
                  <a:lnTo>
                    <a:pt x="1130300" y="977900"/>
                  </a:lnTo>
                  <a:lnTo>
                    <a:pt x="1117600" y="977900"/>
                  </a:lnTo>
                  <a:lnTo>
                    <a:pt x="1104900" y="977900"/>
                  </a:lnTo>
                  <a:lnTo>
                    <a:pt x="1092200" y="977900"/>
                  </a:lnTo>
                  <a:lnTo>
                    <a:pt x="1079500" y="990600"/>
                  </a:lnTo>
                  <a:lnTo>
                    <a:pt x="1066800" y="990600"/>
                  </a:lnTo>
                  <a:lnTo>
                    <a:pt x="1066800" y="990600"/>
                  </a:lnTo>
                  <a:lnTo>
                    <a:pt x="1054100" y="990600"/>
                  </a:lnTo>
                  <a:lnTo>
                    <a:pt x="1054100" y="990600"/>
                  </a:lnTo>
                  <a:lnTo>
                    <a:pt x="1066800" y="990600"/>
                  </a:lnTo>
                  <a:lnTo>
                    <a:pt x="1054100" y="1003300"/>
                  </a:lnTo>
                  <a:lnTo>
                    <a:pt x="1066800" y="1016000"/>
                  </a:lnTo>
                  <a:lnTo>
                    <a:pt x="1066800" y="1016000"/>
                  </a:lnTo>
                  <a:lnTo>
                    <a:pt x="1054100" y="1016000"/>
                  </a:lnTo>
                  <a:lnTo>
                    <a:pt x="1041400" y="1016000"/>
                  </a:lnTo>
                  <a:lnTo>
                    <a:pt x="1028700" y="1028700"/>
                  </a:lnTo>
                  <a:lnTo>
                    <a:pt x="1016000" y="1028700"/>
                  </a:lnTo>
                  <a:lnTo>
                    <a:pt x="1016000" y="1028700"/>
                  </a:lnTo>
                  <a:lnTo>
                    <a:pt x="1003300" y="1028700"/>
                  </a:lnTo>
                  <a:lnTo>
                    <a:pt x="977900" y="1028700"/>
                  </a:lnTo>
                  <a:lnTo>
                    <a:pt x="990600" y="1016000"/>
                  </a:lnTo>
                  <a:lnTo>
                    <a:pt x="990600" y="1003300"/>
                  </a:lnTo>
                  <a:lnTo>
                    <a:pt x="977900" y="1003300"/>
                  </a:lnTo>
                  <a:lnTo>
                    <a:pt x="977900" y="990600"/>
                  </a:lnTo>
                  <a:lnTo>
                    <a:pt x="977900" y="990600"/>
                  </a:lnTo>
                  <a:lnTo>
                    <a:pt x="977900" y="977900"/>
                  </a:lnTo>
                  <a:lnTo>
                    <a:pt x="977900" y="977900"/>
                  </a:lnTo>
                  <a:lnTo>
                    <a:pt x="977900" y="990600"/>
                  </a:lnTo>
                  <a:lnTo>
                    <a:pt x="965200" y="990600"/>
                  </a:lnTo>
                  <a:lnTo>
                    <a:pt x="9652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889000" y="1003300"/>
                  </a:lnTo>
                  <a:lnTo>
                    <a:pt x="876300" y="1003300"/>
                  </a:lnTo>
                  <a:lnTo>
                    <a:pt x="8636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382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12800" y="1041400"/>
                  </a:lnTo>
                  <a:lnTo>
                    <a:pt x="812800" y="1041400"/>
                  </a:lnTo>
                  <a:lnTo>
                    <a:pt x="800100" y="1028700"/>
                  </a:lnTo>
                  <a:lnTo>
                    <a:pt x="787400" y="1041400"/>
                  </a:lnTo>
                  <a:lnTo>
                    <a:pt x="774700" y="1041400"/>
                  </a:lnTo>
                  <a:lnTo>
                    <a:pt x="749300" y="1054100"/>
                  </a:lnTo>
                  <a:lnTo>
                    <a:pt x="736600" y="1054100"/>
                  </a:lnTo>
                  <a:lnTo>
                    <a:pt x="736600" y="1054100"/>
                  </a:lnTo>
                  <a:lnTo>
                    <a:pt x="711200" y="1066800"/>
                  </a:lnTo>
                  <a:lnTo>
                    <a:pt x="698500" y="1066800"/>
                  </a:lnTo>
                  <a:lnTo>
                    <a:pt x="6985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73100" y="10668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73100" y="1054100"/>
                  </a:lnTo>
                  <a:lnTo>
                    <a:pt x="660400" y="1041400"/>
                  </a:lnTo>
                  <a:lnTo>
                    <a:pt x="660400" y="1041400"/>
                  </a:lnTo>
                  <a:lnTo>
                    <a:pt x="647700" y="1041400"/>
                  </a:lnTo>
                  <a:lnTo>
                    <a:pt x="647700" y="1028700"/>
                  </a:lnTo>
                  <a:lnTo>
                    <a:pt x="622300" y="1028700"/>
                  </a:lnTo>
                  <a:lnTo>
                    <a:pt x="609600" y="1041400"/>
                  </a:lnTo>
                  <a:lnTo>
                    <a:pt x="571500" y="1028700"/>
                  </a:lnTo>
                  <a:lnTo>
                    <a:pt x="571500" y="1028700"/>
                  </a:lnTo>
                  <a:lnTo>
                    <a:pt x="533400" y="1028700"/>
                  </a:lnTo>
                  <a:lnTo>
                    <a:pt x="533400" y="1028700"/>
                  </a:lnTo>
                  <a:lnTo>
                    <a:pt x="520700" y="1041400"/>
                  </a:lnTo>
                  <a:lnTo>
                    <a:pt x="482600" y="1028700"/>
                  </a:lnTo>
                  <a:lnTo>
                    <a:pt x="457200" y="1003300"/>
                  </a:lnTo>
                  <a:lnTo>
                    <a:pt x="444500" y="1016000"/>
                  </a:lnTo>
                  <a:lnTo>
                    <a:pt x="444500" y="1016000"/>
                  </a:lnTo>
                  <a:lnTo>
                    <a:pt x="444500" y="1028700"/>
                  </a:lnTo>
                  <a:lnTo>
                    <a:pt x="406400" y="1041400"/>
                  </a:lnTo>
                  <a:lnTo>
                    <a:pt x="393700" y="1028700"/>
                  </a:lnTo>
                  <a:lnTo>
                    <a:pt x="393700" y="10287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68300" y="1041400"/>
                  </a:lnTo>
                  <a:lnTo>
                    <a:pt x="368300" y="1054100"/>
                  </a:lnTo>
                  <a:lnTo>
                    <a:pt x="342900" y="10414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279400" y="1028700"/>
                  </a:lnTo>
                  <a:lnTo>
                    <a:pt x="279400" y="1041400"/>
                  </a:lnTo>
                  <a:lnTo>
                    <a:pt x="266700" y="1041400"/>
                  </a:lnTo>
                  <a:lnTo>
                    <a:pt x="266700" y="1041400"/>
                  </a:lnTo>
                  <a:lnTo>
                    <a:pt x="254000" y="1041400"/>
                  </a:lnTo>
                  <a:lnTo>
                    <a:pt x="254000" y="10414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41300" y="1003300"/>
                  </a:lnTo>
                  <a:lnTo>
                    <a:pt x="254000" y="1003300"/>
                  </a:lnTo>
                  <a:lnTo>
                    <a:pt x="266700" y="990600"/>
                  </a:lnTo>
                  <a:lnTo>
                    <a:pt x="279400" y="990600"/>
                  </a:lnTo>
                  <a:lnTo>
                    <a:pt x="279400" y="977900"/>
                  </a:lnTo>
                  <a:lnTo>
                    <a:pt x="292100" y="965200"/>
                  </a:lnTo>
                  <a:lnTo>
                    <a:pt x="304800" y="965200"/>
                  </a:lnTo>
                  <a:lnTo>
                    <a:pt x="304800" y="952500"/>
                  </a:lnTo>
                  <a:lnTo>
                    <a:pt x="317500" y="952500"/>
                  </a:lnTo>
                  <a:lnTo>
                    <a:pt x="3302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317500" y="927100"/>
                  </a:lnTo>
                  <a:lnTo>
                    <a:pt x="330200" y="927100"/>
                  </a:lnTo>
                  <a:lnTo>
                    <a:pt x="342900" y="914400"/>
                  </a:lnTo>
                  <a:lnTo>
                    <a:pt x="330200" y="914400"/>
                  </a:lnTo>
                  <a:lnTo>
                    <a:pt x="330200" y="901700"/>
                  </a:lnTo>
                  <a:lnTo>
                    <a:pt x="317500" y="901700"/>
                  </a:lnTo>
                  <a:lnTo>
                    <a:pt x="330200" y="889000"/>
                  </a:lnTo>
                  <a:lnTo>
                    <a:pt x="342900" y="889000"/>
                  </a:lnTo>
                  <a:lnTo>
                    <a:pt x="355600" y="876300"/>
                  </a:lnTo>
                  <a:lnTo>
                    <a:pt x="342900" y="876300"/>
                  </a:lnTo>
                  <a:lnTo>
                    <a:pt x="355600" y="863600"/>
                  </a:lnTo>
                  <a:lnTo>
                    <a:pt x="330200" y="850900"/>
                  </a:lnTo>
                  <a:lnTo>
                    <a:pt x="330200" y="838200"/>
                  </a:lnTo>
                  <a:lnTo>
                    <a:pt x="304800" y="838200"/>
                  </a:lnTo>
                  <a:lnTo>
                    <a:pt x="317500" y="838200"/>
                  </a:lnTo>
                  <a:lnTo>
                    <a:pt x="292100" y="825500"/>
                  </a:lnTo>
                  <a:lnTo>
                    <a:pt x="266700" y="812800"/>
                  </a:lnTo>
                  <a:lnTo>
                    <a:pt x="266700" y="800100"/>
                  </a:lnTo>
                  <a:lnTo>
                    <a:pt x="266700" y="800100"/>
                  </a:lnTo>
                  <a:lnTo>
                    <a:pt x="254000" y="800100"/>
                  </a:lnTo>
                  <a:lnTo>
                    <a:pt x="2667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28600" y="774700"/>
                  </a:lnTo>
                  <a:lnTo>
                    <a:pt x="228600" y="774700"/>
                  </a:lnTo>
                  <a:lnTo>
                    <a:pt x="241300" y="774700"/>
                  </a:lnTo>
                  <a:lnTo>
                    <a:pt x="215900" y="774700"/>
                  </a:lnTo>
                  <a:lnTo>
                    <a:pt x="215900" y="7620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03200" y="749300"/>
                  </a:lnTo>
                  <a:lnTo>
                    <a:pt x="215900" y="736600"/>
                  </a:lnTo>
                  <a:lnTo>
                    <a:pt x="228600" y="736600"/>
                  </a:lnTo>
                  <a:lnTo>
                    <a:pt x="241300" y="723900"/>
                  </a:lnTo>
                  <a:lnTo>
                    <a:pt x="228600" y="723900"/>
                  </a:lnTo>
                  <a:lnTo>
                    <a:pt x="228600" y="711200"/>
                  </a:lnTo>
                  <a:lnTo>
                    <a:pt x="215900" y="7112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03200" y="6731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778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52400" y="647700"/>
                  </a:lnTo>
                  <a:lnTo>
                    <a:pt x="152400" y="660400"/>
                  </a:lnTo>
                  <a:lnTo>
                    <a:pt x="114300" y="647700"/>
                  </a:lnTo>
                  <a:lnTo>
                    <a:pt x="114300" y="635000"/>
                  </a:lnTo>
                  <a:lnTo>
                    <a:pt x="114300" y="635000"/>
                  </a:lnTo>
                  <a:lnTo>
                    <a:pt x="88900" y="647700"/>
                  </a:lnTo>
                  <a:lnTo>
                    <a:pt x="88900" y="647700"/>
                  </a:lnTo>
                  <a:lnTo>
                    <a:pt x="63500" y="647700"/>
                  </a:lnTo>
                  <a:lnTo>
                    <a:pt x="63500" y="647700"/>
                  </a:lnTo>
                  <a:lnTo>
                    <a:pt x="50800" y="647700"/>
                  </a:lnTo>
                  <a:lnTo>
                    <a:pt x="50800" y="635000"/>
                  </a:lnTo>
                  <a:lnTo>
                    <a:pt x="38100" y="647700"/>
                  </a:lnTo>
                  <a:lnTo>
                    <a:pt x="25400" y="647700"/>
                  </a:lnTo>
                  <a:lnTo>
                    <a:pt x="25400" y="647700"/>
                  </a:lnTo>
                  <a:lnTo>
                    <a:pt x="12700" y="635000"/>
                  </a:lnTo>
                  <a:lnTo>
                    <a:pt x="0" y="635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17" name="0405"/>
            <p:cNvSpPr/>
            <p:nvPr/>
          </p:nvSpPr>
          <p:spPr>
            <a:xfrm>
              <a:off x="3737846" y="2454537"/>
              <a:ext cx="1230439" cy="513496"/>
            </a:xfrm>
            <a:custGeom>
              <a:avLst/>
              <a:gdLst/>
              <a:ahLst/>
              <a:cxnLst/>
              <a:rect l="0" t="0" r="0" b="0"/>
              <a:pathLst>
                <a:path w="3022601" h="1409701">
                  <a:moveTo>
                    <a:pt x="0" y="190500"/>
                  </a:moveTo>
                  <a:lnTo>
                    <a:pt x="12700" y="190500"/>
                  </a:lnTo>
                  <a:lnTo>
                    <a:pt x="25400" y="190500"/>
                  </a:lnTo>
                  <a:lnTo>
                    <a:pt x="25400" y="177800"/>
                  </a:lnTo>
                  <a:lnTo>
                    <a:pt x="25400" y="177800"/>
                  </a:lnTo>
                  <a:lnTo>
                    <a:pt x="38100" y="177800"/>
                  </a:lnTo>
                  <a:lnTo>
                    <a:pt x="38100" y="165100"/>
                  </a:lnTo>
                  <a:lnTo>
                    <a:pt x="50800" y="165100"/>
                  </a:lnTo>
                  <a:lnTo>
                    <a:pt x="50800" y="165100"/>
                  </a:lnTo>
                  <a:lnTo>
                    <a:pt x="76200" y="177800"/>
                  </a:lnTo>
                  <a:lnTo>
                    <a:pt x="88900" y="177800"/>
                  </a:lnTo>
                  <a:lnTo>
                    <a:pt x="127000" y="177800"/>
                  </a:lnTo>
                  <a:lnTo>
                    <a:pt x="152400" y="190500"/>
                  </a:lnTo>
                  <a:lnTo>
                    <a:pt x="152400" y="203200"/>
                  </a:lnTo>
                  <a:lnTo>
                    <a:pt x="152400" y="203200"/>
                  </a:lnTo>
                  <a:lnTo>
                    <a:pt x="165100" y="203200"/>
                  </a:lnTo>
                  <a:lnTo>
                    <a:pt x="165100" y="190500"/>
                  </a:lnTo>
                  <a:lnTo>
                    <a:pt x="177800" y="190500"/>
                  </a:lnTo>
                  <a:lnTo>
                    <a:pt x="177800" y="190500"/>
                  </a:lnTo>
                  <a:lnTo>
                    <a:pt x="190500" y="190500"/>
                  </a:lnTo>
                  <a:lnTo>
                    <a:pt x="190500" y="190500"/>
                  </a:lnTo>
                  <a:lnTo>
                    <a:pt x="203200" y="177800"/>
                  </a:lnTo>
                  <a:lnTo>
                    <a:pt x="203200" y="177800"/>
                  </a:lnTo>
                  <a:lnTo>
                    <a:pt x="203200" y="165100"/>
                  </a:lnTo>
                  <a:lnTo>
                    <a:pt x="215900" y="165100"/>
                  </a:lnTo>
                  <a:lnTo>
                    <a:pt x="215900" y="165100"/>
                  </a:lnTo>
                  <a:lnTo>
                    <a:pt x="203200" y="1651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15900" y="152400"/>
                  </a:lnTo>
                  <a:lnTo>
                    <a:pt x="2159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15900" y="127000"/>
                  </a:lnTo>
                  <a:lnTo>
                    <a:pt x="203200" y="127000"/>
                  </a:lnTo>
                  <a:lnTo>
                    <a:pt x="190500" y="127000"/>
                  </a:lnTo>
                  <a:lnTo>
                    <a:pt x="190500" y="114300"/>
                  </a:lnTo>
                  <a:lnTo>
                    <a:pt x="190500" y="114300"/>
                  </a:lnTo>
                  <a:lnTo>
                    <a:pt x="190500" y="101600"/>
                  </a:lnTo>
                  <a:lnTo>
                    <a:pt x="177800" y="88900"/>
                  </a:lnTo>
                  <a:lnTo>
                    <a:pt x="177800" y="76200"/>
                  </a:lnTo>
                  <a:lnTo>
                    <a:pt x="165100" y="76200"/>
                  </a:lnTo>
                  <a:lnTo>
                    <a:pt x="165100" y="76200"/>
                  </a:lnTo>
                  <a:lnTo>
                    <a:pt x="152400" y="76200"/>
                  </a:lnTo>
                  <a:lnTo>
                    <a:pt x="177800" y="76200"/>
                  </a:lnTo>
                  <a:lnTo>
                    <a:pt x="190500" y="76200"/>
                  </a:lnTo>
                  <a:lnTo>
                    <a:pt x="190500" y="76200"/>
                  </a:lnTo>
                  <a:lnTo>
                    <a:pt x="215900" y="63500"/>
                  </a:lnTo>
                  <a:lnTo>
                    <a:pt x="228600" y="50800"/>
                  </a:lnTo>
                  <a:lnTo>
                    <a:pt x="241300" y="50800"/>
                  </a:lnTo>
                  <a:lnTo>
                    <a:pt x="2540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12700"/>
                  </a:lnTo>
                  <a:lnTo>
                    <a:pt x="279400" y="12700"/>
                  </a:lnTo>
                  <a:lnTo>
                    <a:pt x="2921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17500" y="0"/>
                  </a:lnTo>
                  <a:lnTo>
                    <a:pt x="317500" y="0"/>
                  </a:lnTo>
                  <a:lnTo>
                    <a:pt x="330200" y="0"/>
                  </a:lnTo>
                  <a:lnTo>
                    <a:pt x="330200" y="0"/>
                  </a:lnTo>
                  <a:lnTo>
                    <a:pt x="342900" y="0"/>
                  </a:lnTo>
                  <a:lnTo>
                    <a:pt x="342900" y="12700"/>
                  </a:lnTo>
                  <a:lnTo>
                    <a:pt x="3556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68300" y="25400"/>
                  </a:lnTo>
                  <a:lnTo>
                    <a:pt x="381000" y="25400"/>
                  </a:lnTo>
                  <a:lnTo>
                    <a:pt x="381000" y="25400"/>
                  </a:lnTo>
                  <a:lnTo>
                    <a:pt x="393700" y="38100"/>
                  </a:lnTo>
                  <a:lnTo>
                    <a:pt x="393700" y="38100"/>
                  </a:lnTo>
                  <a:lnTo>
                    <a:pt x="406400" y="381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19100" y="50800"/>
                  </a:lnTo>
                  <a:lnTo>
                    <a:pt x="444500" y="50800"/>
                  </a:lnTo>
                  <a:lnTo>
                    <a:pt x="444500" y="63500"/>
                  </a:lnTo>
                  <a:lnTo>
                    <a:pt x="469900" y="63500"/>
                  </a:lnTo>
                  <a:lnTo>
                    <a:pt x="469900" y="63500"/>
                  </a:lnTo>
                  <a:lnTo>
                    <a:pt x="482600" y="76200"/>
                  </a:lnTo>
                  <a:lnTo>
                    <a:pt x="469900" y="88900"/>
                  </a:lnTo>
                  <a:lnTo>
                    <a:pt x="482600" y="88900"/>
                  </a:lnTo>
                  <a:lnTo>
                    <a:pt x="482600" y="88900"/>
                  </a:lnTo>
                  <a:lnTo>
                    <a:pt x="495300" y="88900"/>
                  </a:lnTo>
                  <a:lnTo>
                    <a:pt x="495300" y="88900"/>
                  </a:lnTo>
                  <a:lnTo>
                    <a:pt x="508000" y="88900"/>
                  </a:lnTo>
                  <a:lnTo>
                    <a:pt x="520700" y="101600"/>
                  </a:lnTo>
                  <a:lnTo>
                    <a:pt x="520700" y="101600"/>
                  </a:lnTo>
                  <a:lnTo>
                    <a:pt x="533400" y="114300"/>
                  </a:lnTo>
                  <a:lnTo>
                    <a:pt x="546100" y="114300"/>
                  </a:lnTo>
                  <a:lnTo>
                    <a:pt x="558800" y="114300"/>
                  </a:lnTo>
                  <a:lnTo>
                    <a:pt x="596900" y="114300"/>
                  </a:lnTo>
                  <a:lnTo>
                    <a:pt x="609600" y="1143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73100" y="127000"/>
                  </a:lnTo>
                  <a:lnTo>
                    <a:pt x="673100" y="127000"/>
                  </a:lnTo>
                  <a:lnTo>
                    <a:pt x="723900" y="127000"/>
                  </a:lnTo>
                  <a:lnTo>
                    <a:pt x="736600" y="114300"/>
                  </a:lnTo>
                  <a:lnTo>
                    <a:pt x="749300" y="127000"/>
                  </a:lnTo>
                  <a:lnTo>
                    <a:pt x="762000" y="139700"/>
                  </a:lnTo>
                  <a:lnTo>
                    <a:pt x="838200" y="139700"/>
                  </a:lnTo>
                  <a:lnTo>
                    <a:pt x="838200" y="139700"/>
                  </a:lnTo>
                  <a:lnTo>
                    <a:pt x="889000" y="152400"/>
                  </a:lnTo>
                  <a:lnTo>
                    <a:pt x="889000" y="152400"/>
                  </a:lnTo>
                  <a:lnTo>
                    <a:pt x="901700" y="152400"/>
                  </a:lnTo>
                  <a:lnTo>
                    <a:pt x="914400" y="139700"/>
                  </a:lnTo>
                  <a:lnTo>
                    <a:pt x="914400" y="139700"/>
                  </a:lnTo>
                  <a:lnTo>
                    <a:pt x="927100" y="139700"/>
                  </a:lnTo>
                  <a:lnTo>
                    <a:pt x="927100" y="127000"/>
                  </a:lnTo>
                  <a:lnTo>
                    <a:pt x="927100" y="139700"/>
                  </a:lnTo>
                  <a:lnTo>
                    <a:pt x="939800" y="127000"/>
                  </a:lnTo>
                  <a:lnTo>
                    <a:pt x="952500" y="127000"/>
                  </a:lnTo>
                  <a:lnTo>
                    <a:pt x="9525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77900" y="101600"/>
                  </a:lnTo>
                  <a:lnTo>
                    <a:pt x="1003300" y="101600"/>
                  </a:lnTo>
                  <a:lnTo>
                    <a:pt x="1003300" y="101600"/>
                  </a:lnTo>
                  <a:lnTo>
                    <a:pt x="1003300" y="114300"/>
                  </a:lnTo>
                  <a:lnTo>
                    <a:pt x="1003300" y="1143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39700"/>
                  </a:lnTo>
                  <a:lnTo>
                    <a:pt x="1028700" y="152400"/>
                  </a:lnTo>
                  <a:lnTo>
                    <a:pt x="1016000" y="152400"/>
                  </a:lnTo>
                  <a:lnTo>
                    <a:pt x="1016000" y="152400"/>
                  </a:lnTo>
                  <a:lnTo>
                    <a:pt x="1028700" y="1651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54100" y="190500"/>
                  </a:lnTo>
                  <a:lnTo>
                    <a:pt x="1079500" y="190500"/>
                  </a:lnTo>
                  <a:lnTo>
                    <a:pt x="1117600" y="203200"/>
                  </a:lnTo>
                  <a:lnTo>
                    <a:pt x="1117600" y="190500"/>
                  </a:lnTo>
                  <a:lnTo>
                    <a:pt x="1130300" y="190500"/>
                  </a:lnTo>
                  <a:lnTo>
                    <a:pt x="1130300" y="190500"/>
                  </a:lnTo>
                  <a:lnTo>
                    <a:pt x="1143000" y="190500"/>
                  </a:lnTo>
                  <a:lnTo>
                    <a:pt x="1143000" y="190500"/>
                  </a:lnTo>
                  <a:lnTo>
                    <a:pt x="1168400" y="190500"/>
                  </a:lnTo>
                  <a:lnTo>
                    <a:pt x="1168400" y="177800"/>
                  </a:lnTo>
                  <a:lnTo>
                    <a:pt x="1181100" y="177800"/>
                  </a:lnTo>
                  <a:lnTo>
                    <a:pt x="1193800" y="177800"/>
                  </a:lnTo>
                  <a:lnTo>
                    <a:pt x="1206500" y="177800"/>
                  </a:lnTo>
                  <a:lnTo>
                    <a:pt x="1206500" y="177800"/>
                  </a:lnTo>
                  <a:lnTo>
                    <a:pt x="1219200" y="190500"/>
                  </a:lnTo>
                  <a:lnTo>
                    <a:pt x="1244600" y="1778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31900" y="203200"/>
                  </a:lnTo>
                  <a:lnTo>
                    <a:pt x="1244600" y="203200"/>
                  </a:lnTo>
                  <a:lnTo>
                    <a:pt x="1244600" y="203200"/>
                  </a:lnTo>
                  <a:lnTo>
                    <a:pt x="12573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95400" y="203200"/>
                  </a:lnTo>
                  <a:lnTo>
                    <a:pt x="1282700" y="203200"/>
                  </a:lnTo>
                  <a:lnTo>
                    <a:pt x="1282700" y="203200"/>
                  </a:lnTo>
                  <a:lnTo>
                    <a:pt x="1295400" y="203200"/>
                  </a:lnTo>
                  <a:lnTo>
                    <a:pt x="1308100" y="2159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84300" y="215900"/>
                  </a:lnTo>
                  <a:lnTo>
                    <a:pt x="1397000" y="203200"/>
                  </a:lnTo>
                  <a:lnTo>
                    <a:pt x="1397000" y="2032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190500"/>
                  </a:lnTo>
                  <a:lnTo>
                    <a:pt x="1435100" y="190500"/>
                  </a:lnTo>
                  <a:lnTo>
                    <a:pt x="1447800" y="190500"/>
                  </a:lnTo>
                  <a:lnTo>
                    <a:pt x="1447800" y="1905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73200" y="177800"/>
                  </a:lnTo>
                  <a:lnTo>
                    <a:pt x="1473200" y="165100"/>
                  </a:lnTo>
                  <a:lnTo>
                    <a:pt x="1485900" y="165100"/>
                  </a:lnTo>
                  <a:lnTo>
                    <a:pt x="1498600" y="165100"/>
                  </a:lnTo>
                  <a:lnTo>
                    <a:pt x="1498600" y="165100"/>
                  </a:lnTo>
                  <a:lnTo>
                    <a:pt x="1498600" y="152400"/>
                  </a:lnTo>
                  <a:lnTo>
                    <a:pt x="1511300" y="165100"/>
                  </a:lnTo>
                  <a:lnTo>
                    <a:pt x="1511300" y="152400"/>
                  </a:lnTo>
                  <a:lnTo>
                    <a:pt x="1536700" y="1524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49400" y="139700"/>
                  </a:lnTo>
                  <a:lnTo>
                    <a:pt x="1549400" y="127000"/>
                  </a:lnTo>
                  <a:lnTo>
                    <a:pt x="1562100" y="127000"/>
                  </a:lnTo>
                  <a:lnTo>
                    <a:pt x="1574800" y="127000"/>
                  </a:lnTo>
                  <a:lnTo>
                    <a:pt x="1574800" y="127000"/>
                  </a:lnTo>
                  <a:lnTo>
                    <a:pt x="1574800" y="114300"/>
                  </a:lnTo>
                  <a:lnTo>
                    <a:pt x="1587500" y="1143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00200" y="1397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39700"/>
                  </a:lnTo>
                  <a:lnTo>
                    <a:pt x="1638300" y="152400"/>
                  </a:lnTo>
                  <a:lnTo>
                    <a:pt x="1663700" y="152400"/>
                  </a:lnTo>
                  <a:lnTo>
                    <a:pt x="1651000" y="152400"/>
                  </a:lnTo>
                  <a:lnTo>
                    <a:pt x="1651000" y="152400"/>
                  </a:lnTo>
                  <a:lnTo>
                    <a:pt x="1651000" y="165100"/>
                  </a:lnTo>
                  <a:lnTo>
                    <a:pt x="1663700" y="165100"/>
                  </a:lnTo>
                  <a:lnTo>
                    <a:pt x="1676400" y="165100"/>
                  </a:lnTo>
                  <a:lnTo>
                    <a:pt x="1701800" y="177800"/>
                  </a:lnTo>
                  <a:lnTo>
                    <a:pt x="1701800" y="177800"/>
                  </a:lnTo>
                  <a:lnTo>
                    <a:pt x="1689100" y="177800"/>
                  </a:lnTo>
                  <a:lnTo>
                    <a:pt x="1676400" y="177800"/>
                  </a:lnTo>
                  <a:lnTo>
                    <a:pt x="1663700" y="1778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51000" y="190500"/>
                  </a:lnTo>
                  <a:lnTo>
                    <a:pt x="1638300" y="203200"/>
                  </a:lnTo>
                  <a:lnTo>
                    <a:pt x="1625600" y="2032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12900" y="228600"/>
                  </a:lnTo>
                  <a:lnTo>
                    <a:pt x="16129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54000"/>
                  </a:lnTo>
                  <a:lnTo>
                    <a:pt x="1587500" y="254000"/>
                  </a:lnTo>
                  <a:lnTo>
                    <a:pt x="1600200" y="254000"/>
                  </a:lnTo>
                  <a:lnTo>
                    <a:pt x="1600200" y="266700"/>
                  </a:lnTo>
                  <a:lnTo>
                    <a:pt x="1625600" y="266700"/>
                  </a:lnTo>
                  <a:lnTo>
                    <a:pt x="1625600" y="266700"/>
                  </a:lnTo>
                  <a:lnTo>
                    <a:pt x="1612900" y="266700"/>
                  </a:lnTo>
                  <a:lnTo>
                    <a:pt x="1600200" y="279400"/>
                  </a:lnTo>
                  <a:lnTo>
                    <a:pt x="16129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38300" y="279400"/>
                  </a:lnTo>
                  <a:lnTo>
                    <a:pt x="1651000" y="279400"/>
                  </a:lnTo>
                  <a:lnTo>
                    <a:pt x="1638300" y="304800"/>
                  </a:lnTo>
                  <a:lnTo>
                    <a:pt x="1625600" y="304800"/>
                  </a:lnTo>
                  <a:lnTo>
                    <a:pt x="1625600" y="317500"/>
                  </a:lnTo>
                  <a:lnTo>
                    <a:pt x="1676400" y="330200"/>
                  </a:lnTo>
                  <a:lnTo>
                    <a:pt x="1689100" y="330200"/>
                  </a:lnTo>
                  <a:lnTo>
                    <a:pt x="1701800" y="330200"/>
                  </a:lnTo>
                  <a:lnTo>
                    <a:pt x="1727200" y="330200"/>
                  </a:lnTo>
                  <a:lnTo>
                    <a:pt x="1765300" y="342900"/>
                  </a:lnTo>
                  <a:lnTo>
                    <a:pt x="1778000" y="330200"/>
                  </a:lnTo>
                  <a:lnTo>
                    <a:pt x="1790700" y="330200"/>
                  </a:lnTo>
                  <a:lnTo>
                    <a:pt x="1790700" y="342900"/>
                  </a:lnTo>
                  <a:lnTo>
                    <a:pt x="1803400" y="342900"/>
                  </a:lnTo>
                  <a:lnTo>
                    <a:pt x="1828800" y="330200"/>
                  </a:lnTo>
                  <a:lnTo>
                    <a:pt x="1828800" y="317500"/>
                  </a:lnTo>
                  <a:lnTo>
                    <a:pt x="1841500" y="317500"/>
                  </a:lnTo>
                  <a:lnTo>
                    <a:pt x="1841500" y="317500"/>
                  </a:lnTo>
                  <a:lnTo>
                    <a:pt x="1866900" y="330200"/>
                  </a:lnTo>
                  <a:lnTo>
                    <a:pt x="18669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905000" y="330200"/>
                  </a:lnTo>
                  <a:lnTo>
                    <a:pt x="1917700" y="330200"/>
                  </a:lnTo>
                  <a:lnTo>
                    <a:pt x="1917700" y="330200"/>
                  </a:lnTo>
                  <a:lnTo>
                    <a:pt x="1930400" y="330200"/>
                  </a:lnTo>
                  <a:lnTo>
                    <a:pt x="1943100" y="317500"/>
                  </a:lnTo>
                  <a:lnTo>
                    <a:pt x="1943100" y="292100"/>
                  </a:lnTo>
                  <a:lnTo>
                    <a:pt x="1943100" y="292100"/>
                  </a:lnTo>
                  <a:lnTo>
                    <a:pt x="1955800" y="304800"/>
                  </a:lnTo>
                  <a:lnTo>
                    <a:pt x="1993900" y="304800"/>
                  </a:lnTo>
                  <a:lnTo>
                    <a:pt x="1993900" y="3048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2006600" y="2921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19300" y="292100"/>
                  </a:lnTo>
                  <a:lnTo>
                    <a:pt x="2019300" y="304800"/>
                  </a:lnTo>
                  <a:lnTo>
                    <a:pt x="2019300" y="304800"/>
                  </a:lnTo>
                  <a:lnTo>
                    <a:pt x="2044700" y="304800"/>
                  </a:lnTo>
                  <a:lnTo>
                    <a:pt x="2032000" y="304800"/>
                  </a:lnTo>
                  <a:lnTo>
                    <a:pt x="20447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95500" y="304800"/>
                  </a:lnTo>
                  <a:lnTo>
                    <a:pt x="2095500" y="304800"/>
                  </a:lnTo>
                  <a:lnTo>
                    <a:pt x="2108200" y="304800"/>
                  </a:lnTo>
                  <a:lnTo>
                    <a:pt x="2108200" y="304800"/>
                  </a:lnTo>
                  <a:lnTo>
                    <a:pt x="2120900" y="304800"/>
                  </a:lnTo>
                  <a:lnTo>
                    <a:pt x="2120900" y="304800"/>
                  </a:lnTo>
                  <a:lnTo>
                    <a:pt x="2133600" y="304800"/>
                  </a:lnTo>
                  <a:lnTo>
                    <a:pt x="2133600" y="304800"/>
                  </a:lnTo>
                  <a:lnTo>
                    <a:pt x="2146300" y="317500"/>
                  </a:lnTo>
                  <a:lnTo>
                    <a:pt x="2159000" y="317500"/>
                  </a:lnTo>
                  <a:lnTo>
                    <a:pt x="2159000" y="317500"/>
                  </a:lnTo>
                  <a:lnTo>
                    <a:pt x="2171700" y="317500"/>
                  </a:lnTo>
                  <a:lnTo>
                    <a:pt x="2184400" y="317500"/>
                  </a:lnTo>
                  <a:lnTo>
                    <a:pt x="2171700" y="304800"/>
                  </a:lnTo>
                  <a:lnTo>
                    <a:pt x="2159000" y="304800"/>
                  </a:lnTo>
                  <a:lnTo>
                    <a:pt x="2146300" y="304800"/>
                  </a:lnTo>
                  <a:lnTo>
                    <a:pt x="2146300" y="292100"/>
                  </a:lnTo>
                  <a:lnTo>
                    <a:pt x="2133600" y="2921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59000" y="2921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84400" y="266700"/>
                  </a:lnTo>
                  <a:lnTo>
                    <a:pt x="2184400" y="266700"/>
                  </a:lnTo>
                  <a:lnTo>
                    <a:pt x="2197100" y="266700"/>
                  </a:lnTo>
                  <a:lnTo>
                    <a:pt x="2197100" y="254000"/>
                  </a:lnTo>
                  <a:lnTo>
                    <a:pt x="2209800" y="254000"/>
                  </a:lnTo>
                  <a:lnTo>
                    <a:pt x="21971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209800" y="2413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84400" y="2413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97100" y="228600"/>
                  </a:lnTo>
                  <a:lnTo>
                    <a:pt x="2197100" y="228600"/>
                  </a:lnTo>
                  <a:lnTo>
                    <a:pt x="2209800" y="228600"/>
                  </a:lnTo>
                  <a:lnTo>
                    <a:pt x="2209800" y="215900"/>
                  </a:lnTo>
                  <a:lnTo>
                    <a:pt x="2222500" y="215900"/>
                  </a:lnTo>
                  <a:lnTo>
                    <a:pt x="22098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28600"/>
                  </a:lnTo>
                  <a:lnTo>
                    <a:pt x="2247900" y="2286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987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24100" y="203200"/>
                  </a:lnTo>
                  <a:lnTo>
                    <a:pt x="2324100" y="203200"/>
                  </a:lnTo>
                  <a:lnTo>
                    <a:pt x="2336800" y="203200"/>
                  </a:lnTo>
                  <a:lnTo>
                    <a:pt x="2349500" y="203200"/>
                  </a:lnTo>
                  <a:lnTo>
                    <a:pt x="2349500" y="2159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13000" y="215900"/>
                  </a:lnTo>
                  <a:lnTo>
                    <a:pt x="2413000" y="215900"/>
                  </a:lnTo>
                  <a:lnTo>
                    <a:pt x="2400300" y="215900"/>
                  </a:lnTo>
                  <a:lnTo>
                    <a:pt x="2413000" y="203200"/>
                  </a:lnTo>
                  <a:lnTo>
                    <a:pt x="2425700" y="203200"/>
                  </a:lnTo>
                  <a:lnTo>
                    <a:pt x="2425700" y="190500"/>
                  </a:lnTo>
                  <a:lnTo>
                    <a:pt x="2413000" y="190500"/>
                  </a:lnTo>
                  <a:lnTo>
                    <a:pt x="2413000" y="190500"/>
                  </a:lnTo>
                  <a:lnTo>
                    <a:pt x="2400300" y="190500"/>
                  </a:lnTo>
                  <a:lnTo>
                    <a:pt x="2413000" y="190500"/>
                  </a:lnTo>
                  <a:lnTo>
                    <a:pt x="2425700" y="177800"/>
                  </a:lnTo>
                  <a:lnTo>
                    <a:pt x="2438400" y="177800"/>
                  </a:lnTo>
                  <a:lnTo>
                    <a:pt x="2451100" y="165100"/>
                  </a:lnTo>
                  <a:lnTo>
                    <a:pt x="2451100" y="177800"/>
                  </a:lnTo>
                  <a:lnTo>
                    <a:pt x="2463800" y="165100"/>
                  </a:lnTo>
                  <a:lnTo>
                    <a:pt x="2590800" y="177800"/>
                  </a:lnTo>
                  <a:lnTo>
                    <a:pt x="2603500" y="165100"/>
                  </a:lnTo>
                  <a:lnTo>
                    <a:pt x="2603500" y="165100"/>
                  </a:lnTo>
                  <a:lnTo>
                    <a:pt x="2603500" y="177800"/>
                  </a:lnTo>
                  <a:lnTo>
                    <a:pt x="2616200" y="177800"/>
                  </a:lnTo>
                  <a:lnTo>
                    <a:pt x="2628900" y="165100"/>
                  </a:lnTo>
                  <a:lnTo>
                    <a:pt x="2616200" y="165100"/>
                  </a:lnTo>
                  <a:lnTo>
                    <a:pt x="2616200" y="152400"/>
                  </a:lnTo>
                  <a:lnTo>
                    <a:pt x="2616200" y="1524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28900" y="127000"/>
                  </a:lnTo>
                  <a:lnTo>
                    <a:pt x="2628900" y="127000"/>
                  </a:lnTo>
                  <a:lnTo>
                    <a:pt x="2654300" y="139700"/>
                  </a:lnTo>
                  <a:lnTo>
                    <a:pt x="2654300" y="139700"/>
                  </a:lnTo>
                  <a:lnTo>
                    <a:pt x="2679700" y="139700"/>
                  </a:lnTo>
                  <a:lnTo>
                    <a:pt x="2679700" y="152400"/>
                  </a:lnTo>
                  <a:lnTo>
                    <a:pt x="2705100" y="152400"/>
                  </a:lnTo>
                  <a:lnTo>
                    <a:pt x="2705100" y="152400"/>
                  </a:lnTo>
                  <a:lnTo>
                    <a:pt x="2717800" y="152400"/>
                  </a:lnTo>
                  <a:lnTo>
                    <a:pt x="2717800" y="152400"/>
                  </a:lnTo>
                  <a:lnTo>
                    <a:pt x="2743200" y="165100"/>
                  </a:lnTo>
                  <a:lnTo>
                    <a:pt x="2743200" y="165100"/>
                  </a:lnTo>
                  <a:lnTo>
                    <a:pt x="27940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448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19400" y="2032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44800" y="215900"/>
                  </a:lnTo>
                  <a:lnTo>
                    <a:pt x="2844800" y="228600"/>
                  </a:lnTo>
                  <a:lnTo>
                    <a:pt x="2844800" y="228600"/>
                  </a:lnTo>
                  <a:lnTo>
                    <a:pt x="2857500" y="228600"/>
                  </a:lnTo>
                  <a:lnTo>
                    <a:pt x="2857500" y="215900"/>
                  </a:lnTo>
                  <a:lnTo>
                    <a:pt x="2870200" y="215900"/>
                  </a:lnTo>
                  <a:lnTo>
                    <a:pt x="2882900" y="215900"/>
                  </a:lnTo>
                  <a:lnTo>
                    <a:pt x="2895600" y="215900"/>
                  </a:lnTo>
                  <a:lnTo>
                    <a:pt x="2908300" y="215900"/>
                  </a:lnTo>
                  <a:lnTo>
                    <a:pt x="29083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28600"/>
                  </a:lnTo>
                  <a:lnTo>
                    <a:pt x="2933700" y="241300"/>
                  </a:lnTo>
                  <a:lnTo>
                    <a:pt x="2933700" y="241300"/>
                  </a:lnTo>
                  <a:lnTo>
                    <a:pt x="2946400" y="241300"/>
                  </a:lnTo>
                  <a:lnTo>
                    <a:pt x="2933700" y="266700"/>
                  </a:lnTo>
                  <a:lnTo>
                    <a:pt x="2921000" y="2667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66700"/>
                  </a:lnTo>
                  <a:lnTo>
                    <a:pt x="2895600" y="266700"/>
                  </a:lnTo>
                  <a:lnTo>
                    <a:pt x="2895600" y="266700"/>
                  </a:lnTo>
                  <a:lnTo>
                    <a:pt x="2908300" y="279400"/>
                  </a:lnTo>
                  <a:lnTo>
                    <a:pt x="2908300" y="292100"/>
                  </a:lnTo>
                  <a:lnTo>
                    <a:pt x="2921000" y="279400"/>
                  </a:lnTo>
                  <a:lnTo>
                    <a:pt x="2933700" y="2794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3048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71800" y="304800"/>
                  </a:lnTo>
                  <a:lnTo>
                    <a:pt x="2984500" y="317500"/>
                  </a:lnTo>
                  <a:lnTo>
                    <a:pt x="2984500" y="330200"/>
                  </a:lnTo>
                  <a:lnTo>
                    <a:pt x="2984500" y="342900"/>
                  </a:lnTo>
                  <a:lnTo>
                    <a:pt x="3009900" y="342900"/>
                  </a:lnTo>
                  <a:lnTo>
                    <a:pt x="3009900" y="342900"/>
                  </a:lnTo>
                  <a:lnTo>
                    <a:pt x="3009900" y="355600"/>
                  </a:lnTo>
                  <a:lnTo>
                    <a:pt x="2997200" y="355600"/>
                  </a:lnTo>
                  <a:lnTo>
                    <a:pt x="3009900" y="355600"/>
                  </a:lnTo>
                  <a:lnTo>
                    <a:pt x="3009900" y="355600"/>
                  </a:lnTo>
                  <a:lnTo>
                    <a:pt x="3022600" y="368300"/>
                  </a:lnTo>
                  <a:lnTo>
                    <a:pt x="3009900" y="368300"/>
                  </a:lnTo>
                  <a:lnTo>
                    <a:pt x="3009900" y="368300"/>
                  </a:lnTo>
                  <a:lnTo>
                    <a:pt x="2997200" y="368300"/>
                  </a:lnTo>
                  <a:lnTo>
                    <a:pt x="2997200" y="381000"/>
                  </a:lnTo>
                  <a:lnTo>
                    <a:pt x="2997200" y="368300"/>
                  </a:lnTo>
                  <a:lnTo>
                    <a:pt x="2984500" y="368300"/>
                  </a:lnTo>
                  <a:lnTo>
                    <a:pt x="2984500" y="381000"/>
                  </a:lnTo>
                  <a:lnTo>
                    <a:pt x="2984500" y="393700"/>
                  </a:lnTo>
                  <a:lnTo>
                    <a:pt x="2984500" y="406400"/>
                  </a:lnTo>
                  <a:lnTo>
                    <a:pt x="2984500" y="419100"/>
                  </a:lnTo>
                  <a:lnTo>
                    <a:pt x="2971800" y="419100"/>
                  </a:lnTo>
                  <a:lnTo>
                    <a:pt x="2971800" y="419100"/>
                  </a:lnTo>
                  <a:lnTo>
                    <a:pt x="2971800" y="406400"/>
                  </a:lnTo>
                  <a:lnTo>
                    <a:pt x="2959100" y="419100"/>
                  </a:lnTo>
                  <a:lnTo>
                    <a:pt x="2946400" y="419100"/>
                  </a:lnTo>
                  <a:lnTo>
                    <a:pt x="2946400" y="419100"/>
                  </a:lnTo>
                  <a:lnTo>
                    <a:pt x="2933700" y="419100"/>
                  </a:lnTo>
                  <a:lnTo>
                    <a:pt x="2946400" y="406400"/>
                  </a:lnTo>
                  <a:lnTo>
                    <a:pt x="2946400" y="406400"/>
                  </a:lnTo>
                  <a:lnTo>
                    <a:pt x="2933700" y="406400"/>
                  </a:lnTo>
                  <a:lnTo>
                    <a:pt x="2933700" y="393700"/>
                  </a:lnTo>
                  <a:lnTo>
                    <a:pt x="2921000" y="393700"/>
                  </a:lnTo>
                  <a:lnTo>
                    <a:pt x="2921000" y="406400"/>
                  </a:lnTo>
                  <a:lnTo>
                    <a:pt x="2895600" y="406400"/>
                  </a:lnTo>
                  <a:lnTo>
                    <a:pt x="2895600" y="406400"/>
                  </a:lnTo>
                  <a:lnTo>
                    <a:pt x="2882900" y="406400"/>
                  </a:lnTo>
                  <a:lnTo>
                    <a:pt x="2895600" y="419100"/>
                  </a:lnTo>
                  <a:lnTo>
                    <a:pt x="2882900" y="419100"/>
                  </a:lnTo>
                  <a:lnTo>
                    <a:pt x="2870200" y="406400"/>
                  </a:lnTo>
                  <a:lnTo>
                    <a:pt x="2870200" y="419100"/>
                  </a:lnTo>
                  <a:lnTo>
                    <a:pt x="2882900" y="431800"/>
                  </a:lnTo>
                  <a:lnTo>
                    <a:pt x="2882900" y="431800"/>
                  </a:lnTo>
                  <a:lnTo>
                    <a:pt x="2870200" y="419100"/>
                  </a:lnTo>
                  <a:lnTo>
                    <a:pt x="2870200" y="431800"/>
                  </a:lnTo>
                  <a:lnTo>
                    <a:pt x="2857500" y="431800"/>
                  </a:lnTo>
                  <a:lnTo>
                    <a:pt x="2832100" y="431800"/>
                  </a:lnTo>
                  <a:lnTo>
                    <a:pt x="2819400" y="431800"/>
                  </a:lnTo>
                  <a:lnTo>
                    <a:pt x="2819400" y="431800"/>
                  </a:lnTo>
                  <a:lnTo>
                    <a:pt x="2832100" y="431800"/>
                  </a:lnTo>
                  <a:lnTo>
                    <a:pt x="2819400" y="444500"/>
                  </a:lnTo>
                  <a:lnTo>
                    <a:pt x="2794000" y="444500"/>
                  </a:lnTo>
                  <a:lnTo>
                    <a:pt x="2794000" y="444500"/>
                  </a:lnTo>
                  <a:lnTo>
                    <a:pt x="2781300" y="4445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68600" y="469900"/>
                  </a:lnTo>
                  <a:lnTo>
                    <a:pt x="2755900" y="457200"/>
                  </a:lnTo>
                  <a:lnTo>
                    <a:pt x="2755900" y="457200"/>
                  </a:lnTo>
                  <a:lnTo>
                    <a:pt x="2743200" y="457200"/>
                  </a:lnTo>
                  <a:lnTo>
                    <a:pt x="2730500" y="457200"/>
                  </a:lnTo>
                  <a:lnTo>
                    <a:pt x="2730500" y="457200"/>
                  </a:lnTo>
                  <a:lnTo>
                    <a:pt x="2705100" y="457200"/>
                  </a:lnTo>
                  <a:lnTo>
                    <a:pt x="2705100" y="4572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705100" y="469900"/>
                  </a:lnTo>
                  <a:lnTo>
                    <a:pt x="2692400" y="482600"/>
                  </a:lnTo>
                  <a:lnTo>
                    <a:pt x="2667000" y="469900"/>
                  </a:lnTo>
                  <a:lnTo>
                    <a:pt x="2654300" y="482600"/>
                  </a:lnTo>
                  <a:lnTo>
                    <a:pt x="26543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41600" y="482600"/>
                  </a:lnTo>
                  <a:lnTo>
                    <a:pt x="2641600" y="482600"/>
                  </a:lnTo>
                  <a:lnTo>
                    <a:pt x="2654300" y="482600"/>
                  </a:lnTo>
                  <a:lnTo>
                    <a:pt x="2641600" y="495300"/>
                  </a:lnTo>
                  <a:lnTo>
                    <a:pt x="2654300" y="495300"/>
                  </a:lnTo>
                  <a:lnTo>
                    <a:pt x="2654300" y="508000"/>
                  </a:lnTo>
                  <a:lnTo>
                    <a:pt x="2667000" y="520700"/>
                  </a:lnTo>
                  <a:lnTo>
                    <a:pt x="26670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289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590800" y="520700"/>
                  </a:lnTo>
                  <a:lnTo>
                    <a:pt x="2578100" y="520700"/>
                  </a:lnTo>
                  <a:lnTo>
                    <a:pt x="2578100" y="533400"/>
                  </a:lnTo>
                  <a:lnTo>
                    <a:pt x="2578100" y="546100"/>
                  </a:lnTo>
                  <a:lnTo>
                    <a:pt x="2578100" y="546100"/>
                  </a:lnTo>
                  <a:lnTo>
                    <a:pt x="2565400" y="558800"/>
                  </a:lnTo>
                  <a:lnTo>
                    <a:pt x="2540000" y="546100"/>
                  </a:lnTo>
                  <a:lnTo>
                    <a:pt x="2540000" y="533400"/>
                  </a:lnTo>
                  <a:lnTo>
                    <a:pt x="2552700" y="533400"/>
                  </a:lnTo>
                  <a:lnTo>
                    <a:pt x="2540000" y="533400"/>
                  </a:lnTo>
                  <a:lnTo>
                    <a:pt x="2514600" y="533400"/>
                  </a:lnTo>
                  <a:lnTo>
                    <a:pt x="2527300" y="5461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40000" y="584200"/>
                  </a:lnTo>
                  <a:lnTo>
                    <a:pt x="2540000" y="5842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52700" y="622300"/>
                  </a:lnTo>
                  <a:lnTo>
                    <a:pt x="25400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35000"/>
                  </a:lnTo>
                  <a:lnTo>
                    <a:pt x="2565400" y="635000"/>
                  </a:lnTo>
                  <a:lnTo>
                    <a:pt x="2565400" y="647700"/>
                  </a:lnTo>
                  <a:lnTo>
                    <a:pt x="2578100" y="647700"/>
                  </a:lnTo>
                  <a:lnTo>
                    <a:pt x="2565400" y="647700"/>
                  </a:lnTo>
                  <a:lnTo>
                    <a:pt x="2565400" y="647700"/>
                  </a:lnTo>
                  <a:lnTo>
                    <a:pt x="25654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90800" y="660400"/>
                  </a:lnTo>
                  <a:lnTo>
                    <a:pt x="2603500" y="660400"/>
                  </a:lnTo>
                  <a:lnTo>
                    <a:pt x="2616200" y="660400"/>
                  </a:lnTo>
                  <a:lnTo>
                    <a:pt x="2628900" y="660400"/>
                  </a:lnTo>
                  <a:lnTo>
                    <a:pt x="2641600" y="673100"/>
                  </a:lnTo>
                  <a:lnTo>
                    <a:pt x="2641600" y="660400"/>
                  </a:lnTo>
                  <a:lnTo>
                    <a:pt x="2641600" y="660400"/>
                  </a:lnTo>
                  <a:lnTo>
                    <a:pt x="2667000" y="660400"/>
                  </a:lnTo>
                  <a:lnTo>
                    <a:pt x="2667000" y="660400"/>
                  </a:lnTo>
                  <a:lnTo>
                    <a:pt x="2692400" y="660400"/>
                  </a:lnTo>
                  <a:lnTo>
                    <a:pt x="2705100" y="660400"/>
                  </a:lnTo>
                  <a:lnTo>
                    <a:pt x="2717800" y="660400"/>
                  </a:lnTo>
                  <a:lnTo>
                    <a:pt x="2717800" y="660400"/>
                  </a:lnTo>
                  <a:lnTo>
                    <a:pt x="2717800" y="673100"/>
                  </a:lnTo>
                  <a:lnTo>
                    <a:pt x="2717800" y="673100"/>
                  </a:lnTo>
                  <a:lnTo>
                    <a:pt x="2730500" y="673100"/>
                  </a:lnTo>
                  <a:lnTo>
                    <a:pt x="2743200" y="673100"/>
                  </a:lnTo>
                  <a:lnTo>
                    <a:pt x="2743200" y="673100"/>
                  </a:lnTo>
                  <a:lnTo>
                    <a:pt x="2768600" y="673100"/>
                  </a:lnTo>
                  <a:lnTo>
                    <a:pt x="2768600" y="685800"/>
                  </a:lnTo>
                  <a:lnTo>
                    <a:pt x="2755900" y="6858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79700" y="7239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705100" y="7493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743200" y="762000"/>
                  </a:lnTo>
                  <a:lnTo>
                    <a:pt x="2755900" y="762000"/>
                  </a:lnTo>
                  <a:lnTo>
                    <a:pt x="2768600" y="774700"/>
                  </a:lnTo>
                  <a:lnTo>
                    <a:pt x="2768600" y="787400"/>
                  </a:lnTo>
                  <a:lnTo>
                    <a:pt x="2781300" y="800100"/>
                  </a:lnTo>
                  <a:lnTo>
                    <a:pt x="2781300" y="800100"/>
                  </a:lnTo>
                  <a:lnTo>
                    <a:pt x="2794000" y="800100"/>
                  </a:lnTo>
                  <a:lnTo>
                    <a:pt x="2794000" y="800100"/>
                  </a:lnTo>
                  <a:lnTo>
                    <a:pt x="2794000" y="812800"/>
                  </a:lnTo>
                  <a:lnTo>
                    <a:pt x="2781300" y="812800"/>
                  </a:lnTo>
                  <a:lnTo>
                    <a:pt x="2794000" y="812800"/>
                  </a:lnTo>
                  <a:lnTo>
                    <a:pt x="2794000" y="825500"/>
                  </a:lnTo>
                  <a:lnTo>
                    <a:pt x="2781300" y="812800"/>
                  </a:lnTo>
                  <a:lnTo>
                    <a:pt x="2755900" y="812800"/>
                  </a:lnTo>
                  <a:lnTo>
                    <a:pt x="2743200" y="812800"/>
                  </a:lnTo>
                  <a:lnTo>
                    <a:pt x="2730500" y="825500"/>
                  </a:lnTo>
                  <a:lnTo>
                    <a:pt x="2717800" y="825500"/>
                  </a:lnTo>
                  <a:lnTo>
                    <a:pt x="2717800" y="825500"/>
                  </a:lnTo>
                  <a:lnTo>
                    <a:pt x="2705100" y="825500"/>
                  </a:lnTo>
                  <a:lnTo>
                    <a:pt x="2705100" y="825500"/>
                  </a:lnTo>
                  <a:lnTo>
                    <a:pt x="2679700" y="825500"/>
                  </a:lnTo>
                  <a:lnTo>
                    <a:pt x="2667000" y="838200"/>
                  </a:lnTo>
                  <a:lnTo>
                    <a:pt x="2654300" y="825500"/>
                  </a:lnTo>
                  <a:lnTo>
                    <a:pt x="2654300" y="825500"/>
                  </a:lnTo>
                  <a:lnTo>
                    <a:pt x="2641600" y="825500"/>
                  </a:lnTo>
                  <a:lnTo>
                    <a:pt x="2641600" y="825500"/>
                  </a:lnTo>
                  <a:lnTo>
                    <a:pt x="2628900" y="8255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03500" y="838200"/>
                  </a:lnTo>
                  <a:lnTo>
                    <a:pt x="2603500" y="850900"/>
                  </a:lnTo>
                  <a:lnTo>
                    <a:pt x="2603500" y="8509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03500" y="876300"/>
                  </a:lnTo>
                  <a:lnTo>
                    <a:pt x="2616200" y="876300"/>
                  </a:lnTo>
                  <a:lnTo>
                    <a:pt x="2616200" y="889000"/>
                  </a:lnTo>
                  <a:lnTo>
                    <a:pt x="2628900" y="8890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590800" y="927100"/>
                  </a:lnTo>
                  <a:lnTo>
                    <a:pt x="2578100" y="927100"/>
                  </a:lnTo>
                  <a:lnTo>
                    <a:pt x="2565400" y="927100"/>
                  </a:lnTo>
                  <a:lnTo>
                    <a:pt x="2552700" y="927100"/>
                  </a:lnTo>
                  <a:lnTo>
                    <a:pt x="2552700" y="939800"/>
                  </a:lnTo>
                  <a:lnTo>
                    <a:pt x="2540000" y="927100"/>
                  </a:lnTo>
                  <a:lnTo>
                    <a:pt x="2527300" y="927100"/>
                  </a:lnTo>
                  <a:lnTo>
                    <a:pt x="2514600" y="939800"/>
                  </a:lnTo>
                  <a:lnTo>
                    <a:pt x="2501900" y="939800"/>
                  </a:lnTo>
                  <a:lnTo>
                    <a:pt x="25019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501900" y="977900"/>
                  </a:lnTo>
                  <a:lnTo>
                    <a:pt x="2501900" y="977900"/>
                  </a:lnTo>
                  <a:lnTo>
                    <a:pt x="2514600" y="990600"/>
                  </a:lnTo>
                  <a:lnTo>
                    <a:pt x="2489200" y="990600"/>
                  </a:lnTo>
                  <a:lnTo>
                    <a:pt x="2476500" y="990600"/>
                  </a:lnTo>
                  <a:lnTo>
                    <a:pt x="2476500" y="990600"/>
                  </a:lnTo>
                  <a:lnTo>
                    <a:pt x="2463800" y="1003300"/>
                  </a:lnTo>
                  <a:lnTo>
                    <a:pt x="2451100" y="1003300"/>
                  </a:lnTo>
                  <a:lnTo>
                    <a:pt x="2438400" y="1003300"/>
                  </a:lnTo>
                  <a:lnTo>
                    <a:pt x="2425700" y="990600"/>
                  </a:lnTo>
                  <a:lnTo>
                    <a:pt x="2413000" y="990600"/>
                  </a:lnTo>
                  <a:lnTo>
                    <a:pt x="2413000" y="990600"/>
                  </a:lnTo>
                  <a:lnTo>
                    <a:pt x="2400300" y="1003300"/>
                  </a:lnTo>
                  <a:lnTo>
                    <a:pt x="2387600" y="1003300"/>
                  </a:lnTo>
                  <a:lnTo>
                    <a:pt x="2374900" y="1003300"/>
                  </a:lnTo>
                  <a:lnTo>
                    <a:pt x="2374900" y="1016000"/>
                  </a:lnTo>
                  <a:lnTo>
                    <a:pt x="2374900" y="1016000"/>
                  </a:lnTo>
                  <a:lnTo>
                    <a:pt x="2374900" y="1028700"/>
                  </a:lnTo>
                  <a:lnTo>
                    <a:pt x="2362200" y="1028700"/>
                  </a:lnTo>
                  <a:lnTo>
                    <a:pt x="2362200" y="1028700"/>
                  </a:lnTo>
                  <a:lnTo>
                    <a:pt x="2349500" y="1028700"/>
                  </a:lnTo>
                  <a:lnTo>
                    <a:pt x="2336800" y="1041400"/>
                  </a:lnTo>
                  <a:lnTo>
                    <a:pt x="2298700" y="1028700"/>
                  </a:lnTo>
                  <a:lnTo>
                    <a:pt x="2298700" y="1028700"/>
                  </a:lnTo>
                  <a:lnTo>
                    <a:pt x="2260600" y="1028700"/>
                  </a:lnTo>
                  <a:lnTo>
                    <a:pt x="2260600" y="1028700"/>
                  </a:lnTo>
                  <a:lnTo>
                    <a:pt x="2247900" y="1028700"/>
                  </a:lnTo>
                  <a:lnTo>
                    <a:pt x="2222500" y="1054100"/>
                  </a:lnTo>
                  <a:lnTo>
                    <a:pt x="2222500" y="1066800"/>
                  </a:lnTo>
                  <a:lnTo>
                    <a:pt x="2209800" y="1092200"/>
                  </a:lnTo>
                  <a:lnTo>
                    <a:pt x="2209800" y="1092200"/>
                  </a:lnTo>
                  <a:lnTo>
                    <a:pt x="2197100" y="1092200"/>
                  </a:lnTo>
                  <a:lnTo>
                    <a:pt x="2209800" y="1092200"/>
                  </a:lnTo>
                  <a:lnTo>
                    <a:pt x="2222500" y="1117600"/>
                  </a:lnTo>
                  <a:lnTo>
                    <a:pt x="2235200" y="1117600"/>
                  </a:lnTo>
                  <a:lnTo>
                    <a:pt x="2247900" y="1117600"/>
                  </a:lnTo>
                  <a:lnTo>
                    <a:pt x="2247900" y="1130300"/>
                  </a:lnTo>
                  <a:lnTo>
                    <a:pt x="2260600" y="1130300"/>
                  </a:lnTo>
                  <a:lnTo>
                    <a:pt x="2273300" y="1130300"/>
                  </a:lnTo>
                  <a:lnTo>
                    <a:pt x="2273300" y="1130300"/>
                  </a:lnTo>
                  <a:lnTo>
                    <a:pt x="2286000" y="1130300"/>
                  </a:lnTo>
                  <a:lnTo>
                    <a:pt x="2286000" y="1143000"/>
                  </a:lnTo>
                  <a:lnTo>
                    <a:pt x="2298700" y="11430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24100" y="1155700"/>
                  </a:lnTo>
                  <a:lnTo>
                    <a:pt x="2324100" y="1168400"/>
                  </a:lnTo>
                  <a:lnTo>
                    <a:pt x="2336800" y="1168400"/>
                  </a:lnTo>
                  <a:lnTo>
                    <a:pt x="2349500" y="1168400"/>
                  </a:lnTo>
                  <a:lnTo>
                    <a:pt x="2349500" y="1168400"/>
                  </a:lnTo>
                  <a:lnTo>
                    <a:pt x="2298700" y="1168400"/>
                  </a:lnTo>
                  <a:lnTo>
                    <a:pt x="2298700" y="1181100"/>
                  </a:lnTo>
                  <a:lnTo>
                    <a:pt x="2273300" y="1168400"/>
                  </a:lnTo>
                  <a:lnTo>
                    <a:pt x="2273300" y="1168400"/>
                  </a:lnTo>
                  <a:lnTo>
                    <a:pt x="2286000" y="1168400"/>
                  </a:lnTo>
                  <a:lnTo>
                    <a:pt x="2273300" y="1168400"/>
                  </a:lnTo>
                  <a:lnTo>
                    <a:pt x="2286000" y="11811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86000" y="1219200"/>
                  </a:lnTo>
                  <a:lnTo>
                    <a:pt x="2273300" y="1219200"/>
                  </a:lnTo>
                  <a:lnTo>
                    <a:pt x="2324100" y="1231900"/>
                  </a:lnTo>
                  <a:lnTo>
                    <a:pt x="2336800" y="1231900"/>
                  </a:lnTo>
                  <a:lnTo>
                    <a:pt x="2362200" y="1231900"/>
                  </a:lnTo>
                  <a:lnTo>
                    <a:pt x="2374900" y="1244600"/>
                  </a:lnTo>
                  <a:lnTo>
                    <a:pt x="2413000" y="1257300"/>
                  </a:lnTo>
                  <a:lnTo>
                    <a:pt x="2413000" y="1257300"/>
                  </a:lnTo>
                  <a:lnTo>
                    <a:pt x="2438400" y="1257300"/>
                  </a:lnTo>
                  <a:lnTo>
                    <a:pt x="2451100" y="1270000"/>
                  </a:lnTo>
                  <a:lnTo>
                    <a:pt x="2451100" y="1270000"/>
                  </a:lnTo>
                  <a:lnTo>
                    <a:pt x="2463800" y="1282700"/>
                  </a:lnTo>
                  <a:lnTo>
                    <a:pt x="2387600" y="1282700"/>
                  </a:lnTo>
                  <a:lnTo>
                    <a:pt x="23876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62200" y="1295400"/>
                  </a:lnTo>
                  <a:lnTo>
                    <a:pt x="2349500" y="1282700"/>
                  </a:lnTo>
                  <a:lnTo>
                    <a:pt x="23495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49500" y="1270000"/>
                  </a:lnTo>
                  <a:lnTo>
                    <a:pt x="2336800" y="1270000"/>
                  </a:lnTo>
                  <a:lnTo>
                    <a:pt x="2324100" y="1282700"/>
                  </a:lnTo>
                  <a:lnTo>
                    <a:pt x="2311400" y="1282700"/>
                  </a:lnTo>
                  <a:lnTo>
                    <a:pt x="2324100" y="1270000"/>
                  </a:lnTo>
                  <a:lnTo>
                    <a:pt x="2324100" y="1270000"/>
                  </a:lnTo>
                  <a:lnTo>
                    <a:pt x="2298700" y="1282700"/>
                  </a:lnTo>
                  <a:lnTo>
                    <a:pt x="2298700" y="1282700"/>
                  </a:lnTo>
                  <a:lnTo>
                    <a:pt x="2286000" y="1282700"/>
                  </a:lnTo>
                  <a:lnTo>
                    <a:pt x="2286000" y="1295400"/>
                  </a:lnTo>
                  <a:lnTo>
                    <a:pt x="2286000" y="1295400"/>
                  </a:lnTo>
                  <a:lnTo>
                    <a:pt x="2286000" y="1282700"/>
                  </a:lnTo>
                  <a:lnTo>
                    <a:pt x="2273300" y="1270000"/>
                  </a:lnTo>
                  <a:lnTo>
                    <a:pt x="2273300" y="1270000"/>
                  </a:lnTo>
                  <a:lnTo>
                    <a:pt x="2260600" y="1270000"/>
                  </a:lnTo>
                  <a:lnTo>
                    <a:pt x="2260600" y="1295400"/>
                  </a:lnTo>
                  <a:lnTo>
                    <a:pt x="2260600" y="1295400"/>
                  </a:lnTo>
                  <a:lnTo>
                    <a:pt x="22352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71700" y="1308100"/>
                  </a:lnTo>
                  <a:lnTo>
                    <a:pt x="2184400" y="1295400"/>
                  </a:lnTo>
                  <a:lnTo>
                    <a:pt x="2184400" y="1295400"/>
                  </a:lnTo>
                  <a:lnTo>
                    <a:pt x="2171700" y="1308100"/>
                  </a:lnTo>
                  <a:lnTo>
                    <a:pt x="2159000" y="1295400"/>
                  </a:lnTo>
                  <a:lnTo>
                    <a:pt x="2171700" y="1282700"/>
                  </a:lnTo>
                  <a:lnTo>
                    <a:pt x="2133600" y="1282700"/>
                  </a:lnTo>
                  <a:lnTo>
                    <a:pt x="2120900" y="1295400"/>
                  </a:lnTo>
                  <a:lnTo>
                    <a:pt x="2120900" y="1295400"/>
                  </a:lnTo>
                  <a:lnTo>
                    <a:pt x="21082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82800" y="1295400"/>
                  </a:lnTo>
                  <a:lnTo>
                    <a:pt x="2082800" y="1295400"/>
                  </a:lnTo>
                  <a:lnTo>
                    <a:pt x="2070100" y="1295400"/>
                  </a:lnTo>
                  <a:lnTo>
                    <a:pt x="2070100" y="1308100"/>
                  </a:lnTo>
                  <a:lnTo>
                    <a:pt x="2082800" y="1308100"/>
                  </a:lnTo>
                  <a:lnTo>
                    <a:pt x="2070100" y="1320800"/>
                  </a:lnTo>
                  <a:lnTo>
                    <a:pt x="2082800" y="1320800"/>
                  </a:lnTo>
                  <a:lnTo>
                    <a:pt x="2070100" y="1358900"/>
                  </a:lnTo>
                  <a:lnTo>
                    <a:pt x="2057400" y="1346200"/>
                  </a:lnTo>
                  <a:lnTo>
                    <a:pt x="2057400" y="1346200"/>
                  </a:lnTo>
                  <a:lnTo>
                    <a:pt x="2070100" y="1358900"/>
                  </a:lnTo>
                  <a:lnTo>
                    <a:pt x="2070100" y="1371600"/>
                  </a:lnTo>
                  <a:lnTo>
                    <a:pt x="2057400" y="1371600"/>
                  </a:lnTo>
                  <a:lnTo>
                    <a:pt x="2057400" y="1384300"/>
                  </a:lnTo>
                  <a:lnTo>
                    <a:pt x="2070100" y="1384300"/>
                  </a:lnTo>
                  <a:lnTo>
                    <a:pt x="2070100" y="1384300"/>
                  </a:lnTo>
                  <a:lnTo>
                    <a:pt x="2082800" y="13843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19300" y="1397000"/>
                  </a:lnTo>
                  <a:lnTo>
                    <a:pt x="2019300" y="1397000"/>
                  </a:lnTo>
                  <a:lnTo>
                    <a:pt x="2019300" y="1384300"/>
                  </a:lnTo>
                  <a:lnTo>
                    <a:pt x="2006600" y="1358900"/>
                  </a:lnTo>
                  <a:lnTo>
                    <a:pt x="1981200" y="1371600"/>
                  </a:lnTo>
                  <a:lnTo>
                    <a:pt x="1993900" y="1358900"/>
                  </a:lnTo>
                  <a:lnTo>
                    <a:pt x="1981200" y="1358900"/>
                  </a:lnTo>
                  <a:lnTo>
                    <a:pt x="1981200" y="1346200"/>
                  </a:lnTo>
                  <a:lnTo>
                    <a:pt x="1930400" y="1333500"/>
                  </a:lnTo>
                  <a:lnTo>
                    <a:pt x="19304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58900"/>
                  </a:lnTo>
                  <a:lnTo>
                    <a:pt x="1892300" y="1358900"/>
                  </a:lnTo>
                  <a:lnTo>
                    <a:pt x="1892300" y="1358900"/>
                  </a:lnTo>
                  <a:lnTo>
                    <a:pt x="1879600" y="13716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54200" y="1384300"/>
                  </a:lnTo>
                  <a:lnTo>
                    <a:pt x="1866900" y="1397000"/>
                  </a:lnTo>
                  <a:lnTo>
                    <a:pt x="1841500" y="1397000"/>
                  </a:lnTo>
                  <a:lnTo>
                    <a:pt x="1828800" y="1397000"/>
                  </a:lnTo>
                  <a:lnTo>
                    <a:pt x="1828800" y="1397000"/>
                  </a:lnTo>
                  <a:lnTo>
                    <a:pt x="18161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778000" y="1397000"/>
                  </a:lnTo>
                  <a:lnTo>
                    <a:pt x="1778000" y="1397000"/>
                  </a:lnTo>
                  <a:lnTo>
                    <a:pt x="1739900" y="1384300"/>
                  </a:lnTo>
                  <a:lnTo>
                    <a:pt x="1739900" y="1384300"/>
                  </a:lnTo>
                  <a:lnTo>
                    <a:pt x="1727200" y="13843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714500" y="1358900"/>
                  </a:lnTo>
                  <a:lnTo>
                    <a:pt x="1714500" y="1358900"/>
                  </a:lnTo>
                  <a:lnTo>
                    <a:pt x="1727200" y="1358900"/>
                  </a:lnTo>
                  <a:lnTo>
                    <a:pt x="1651000" y="1346200"/>
                  </a:lnTo>
                  <a:lnTo>
                    <a:pt x="16510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12900" y="1346200"/>
                  </a:lnTo>
                  <a:lnTo>
                    <a:pt x="1600200" y="1346200"/>
                  </a:lnTo>
                  <a:lnTo>
                    <a:pt x="1600200" y="1333500"/>
                  </a:lnTo>
                  <a:lnTo>
                    <a:pt x="1562100" y="1320800"/>
                  </a:lnTo>
                  <a:lnTo>
                    <a:pt x="1587500" y="1320800"/>
                  </a:lnTo>
                  <a:lnTo>
                    <a:pt x="1600200" y="1282700"/>
                  </a:lnTo>
                  <a:lnTo>
                    <a:pt x="1587500" y="1282700"/>
                  </a:lnTo>
                  <a:lnTo>
                    <a:pt x="1600200" y="12827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587500" y="1244600"/>
                  </a:lnTo>
                  <a:lnTo>
                    <a:pt x="1574800" y="1244600"/>
                  </a:lnTo>
                  <a:lnTo>
                    <a:pt x="1574800" y="1244600"/>
                  </a:lnTo>
                  <a:lnTo>
                    <a:pt x="1562100" y="1244600"/>
                  </a:lnTo>
                  <a:lnTo>
                    <a:pt x="1562100" y="1244600"/>
                  </a:lnTo>
                  <a:lnTo>
                    <a:pt x="1549400" y="1231900"/>
                  </a:lnTo>
                  <a:lnTo>
                    <a:pt x="1549400" y="1231900"/>
                  </a:lnTo>
                  <a:lnTo>
                    <a:pt x="1536700" y="1219200"/>
                  </a:lnTo>
                  <a:lnTo>
                    <a:pt x="1549400" y="1219200"/>
                  </a:lnTo>
                  <a:lnTo>
                    <a:pt x="1536700" y="1206500"/>
                  </a:lnTo>
                  <a:lnTo>
                    <a:pt x="1511300" y="1193800"/>
                  </a:lnTo>
                  <a:lnTo>
                    <a:pt x="1511300" y="1193800"/>
                  </a:lnTo>
                  <a:lnTo>
                    <a:pt x="1498600" y="1193800"/>
                  </a:lnTo>
                  <a:lnTo>
                    <a:pt x="1485900" y="1206500"/>
                  </a:lnTo>
                  <a:lnTo>
                    <a:pt x="1485900" y="1206500"/>
                  </a:lnTo>
                  <a:lnTo>
                    <a:pt x="1473200" y="1206500"/>
                  </a:lnTo>
                  <a:lnTo>
                    <a:pt x="1460500" y="1206500"/>
                  </a:lnTo>
                  <a:lnTo>
                    <a:pt x="14605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97000" y="1181100"/>
                  </a:lnTo>
                  <a:lnTo>
                    <a:pt x="13843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68400"/>
                  </a:lnTo>
                  <a:lnTo>
                    <a:pt x="1358900" y="1168400"/>
                  </a:lnTo>
                  <a:lnTo>
                    <a:pt x="1371600" y="1155700"/>
                  </a:lnTo>
                  <a:lnTo>
                    <a:pt x="1358900" y="1155700"/>
                  </a:lnTo>
                  <a:lnTo>
                    <a:pt x="1358900" y="1155700"/>
                  </a:lnTo>
                  <a:lnTo>
                    <a:pt x="1371600" y="1155700"/>
                  </a:lnTo>
                  <a:lnTo>
                    <a:pt x="13843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17600"/>
                  </a:lnTo>
                  <a:lnTo>
                    <a:pt x="1320800" y="1104900"/>
                  </a:lnTo>
                  <a:lnTo>
                    <a:pt x="1308100" y="1117600"/>
                  </a:lnTo>
                  <a:lnTo>
                    <a:pt x="1282700" y="1117600"/>
                  </a:lnTo>
                  <a:lnTo>
                    <a:pt x="1282700" y="1117600"/>
                  </a:lnTo>
                  <a:lnTo>
                    <a:pt x="1270000" y="1117600"/>
                  </a:lnTo>
                  <a:lnTo>
                    <a:pt x="1257300" y="1130300"/>
                  </a:lnTo>
                  <a:lnTo>
                    <a:pt x="1257300" y="1117600"/>
                  </a:lnTo>
                  <a:lnTo>
                    <a:pt x="1231900" y="1155700"/>
                  </a:lnTo>
                  <a:lnTo>
                    <a:pt x="1231900" y="1168400"/>
                  </a:lnTo>
                  <a:lnTo>
                    <a:pt x="1231900" y="1181100"/>
                  </a:lnTo>
                  <a:lnTo>
                    <a:pt x="1244600" y="1181100"/>
                  </a:lnTo>
                  <a:lnTo>
                    <a:pt x="1244600" y="1181100"/>
                  </a:lnTo>
                  <a:lnTo>
                    <a:pt x="1231900" y="1181100"/>
                  </a:lnTo>
                  <a:lnTo>
                    <a:pt x="1231900" y="1181100"/>
                  </a:lnTo>
                  <a:lnTo>
                    <a:pt x="1219200" y="1168400"/>
                  </a:lnTo>
                  <a:lnTo>
                    <a:pt x="1219200" y="1168400"/>
                  </a:lnTo>
                  <a:lnTo>
                    <a:pt x="1206500" y="1168400"/>
                  </a:lnTo>
                  <a:lnTo>
                    <a:pt x="1193800" y="1168400"/>
                  </a:lnTo>
                  <a:lnTo>
                    <a:pt x="1193800" y="1155700"/>
                  </a:lnTo>
                  <a:lnTo>
                    <a:pt x="1181100" y="1155700"/>
                  </a:lnTo>
                  <a:lnTo>
                    <a:pt x="1181100" y="1168400"/>
                  </a:lnTo>
                  <a:lnTo>
                    <a:pt x="1181100" y="1168400"/>
                  </a:lnTo>
                  <a:lnTo>
                    <a:pt x="1168400" y="1181100"/>
                  </a:lnTo>
                  <a:lnTo>
                    <a:pt x="1155700" y="1181100"/>
                  </a:lnTo>
                  <a:lnTo>
                    <a:pt x="1143000" y="1181100"/>
                  </a:lnTo>
                  <a:lnTo>
                    <a:pt x="1143000" y="11811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04900" y="1155700"/>
                  </a:lnTo>
                  <a:lnTo>
                    <a:pt x="1104900" y="1155700"/>
                  </a:lnTo>
                  <a:lnTo>
                    <a:pt x="1092200" y="1168400"/>
                  </a:lnTo>
                  <a:lnTo>
                    <a:pt x="1028700" y="1155700"/>
                  </a:lnTo>
                  <a:lnTo>
                    <a:pt x="10287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990600" y="1181100"/>
                  </a:lnTo>
                  <a:lnTo>
                    <a:pt x="977900" y="1181100"/>
                  </a:lnTo>
                  <a:lnTo>
                    <a:pt x="965200" y="1206500"/>
                  </a:lnTo>
                  <a:lnTo>
                    <a:pt x="927100" y="1193800"/>
                  </a:lnTo>
                  <a:lnTo>
                    <a:pt x="927100" y="1206500"/>
                  </a:lnTo>
                  <a:lnTo>
                    <a:pt x="901700" y="1206500"/>
                  </a:lnTo>
                  <a:lnTo>
                    <a:pt x="876300" y="1206500"/>
                  </a:lnTo>
                  <a:lnTo>
                    <a:pt x="863600" y="1206500"/>
                  </a:lnTo>
                  <a:lnTo>
                    <a:pt x="838200" y="1193800"/>
                  </a:lnTo>
                  <a:lnTo>
                    <a:pt x="838200" y="1193800"/>
                  </a:lnTo>
                  <a:lnTo>
                    <a:pt x="8382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63600" y="1181100"/>
                  </a:lnTo>
                  <a:lnTo>
                    <a:pt x="863600" y="1181100"/>
                  </a:lnTo>
                  <a:lnTo>
                    <a:pt x="863600" y="1168400"/>
                  </a:lnTo>
                  <a:lnTo>
                    <a:pt x="850900" y="1168400"/>
                  </a:lnTo>
                  <a:lnTo>
                    <a:pt x="863600" y="1143000"/>
                  </a:lnTo>
                  <a:lnTo>
                    <a:pt x="850900" y="1130300"/>
                  </a:lnTo>
                  <a:lnTo>
                    <a:pt x="8509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12800" y="1117600"/>
                  </a:lnTo>
                  <a:lnTo>
                    <a:pt x="812800" y="1117600"/>
                  </a:lnTo>
                  <a:lnTo>
                    <a:pt x="800100" y="1117600"/>
                  </a:lnTo>
                  <a:lnTo>
                    <a:pt x="787400" y="1117600"/>
                  </a:lnTo>
                  <a:lnTo>
                    <a:pt x="787400" y="1117600"/>
                  </a:lnTo>
                  <a:lnTo>
                    <a:pt x="762000" y="1092200"/>
                  </a:lnTo>
                  <a:lnTo>
                    <a:pt x="762000" y="1092200"/>
                  </a:lnTo>
                  <a:lnTo>
                    <a:pt x="749300" y="1092200"/>
                  </a:lnTo>
                  <a:lnTo>
                    <a:pt x="749300" y="1092200"/>
                  </a:lnTo>
                  <a:lnTo>
                    <a:pt x="762000" y="1092200"/>
                  </a:lnTo>
                  <a:lnTo>
                    <a:pt x="762000" y="1079500"/>
                  </a:lnTo>
                  <a:lnTo>
                    <a:pt x="774700" y="1079500"/>
                  </a:lnTo>
                  <a:lnTo>
                    <a:pt x="774700" y="1079500"/>
                  </a:lnTo>
                  <a:lnTo>
                    <a:pt x="787400" y="1092200"/>
                  </a:lnTo>
                  <a:lnTo>
                    <a:pt x="800100" y="1092200"/>
                  </a:lnTo>
                  <a:lnTo>
                    <a:pt x="800100" y="1079500"/>
                  </a:lnTo>
                  <a:lnTo>
                    <a:pt x="800100" y="1079500"/>
                  </a:lnTo>
                  <a:lnTo>
                    <a:pt x="812800" y="1079500"/>
                  </a:lnTo>
                  <a:lnTo>
                    <a:pt x="825500" y="1079500"/>
                  </a:lnTo>
                  <a:lnTo>
                    <a:pt x="8255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50900" y="1028700"/>
                  </a:lnTo>
                  <a:lnTo>
                    <a:pt x="863600" y="1028700"/>
                  </a:lnTo>
                  <a:lnTo>
                    <a:pt x="876300" y="1028700"/>
                  </a:lnTo>
                  <a:lnTo>
                    <a:pt x="889000" y="1016000"/>
                  </a:lnTo>
                  <a:lnTo>
                    <a:pt x="889000" y="1003300"/>
                  </a:lnTo>
                  <a:lnTo>
                    <a:pt x="889000" y="1003300"/>
                  </a:lnTo>
                  <a:lnTo>
                    <a:pt x="901700" y="1003300"/>
                  </a:lnTo>
                  <a:lnTo>
                    <a:pt x="901700" y="1003300"/>
                  </a:lnTo>
                  <a:lnTo>
                    <a:pt x="889000" y="990600"/>
                  </a:lnTo>
                  <a:lnTo>
                    <a:pt x="876300" y="990600"/>
                  </a:lnTo>
                  <a:lnTo>
                    <a:pt x="863600" y="990600"/>
                  </a:lnTo>
                  <a:lnTo>
                    <a:pt x="850900" y="990600"/>
                  </a:lnTo>
                  <a:lnTo>
                    <a:pt x="850900" y="977900"/>
                  </a:lnTo>
                  <a:lnTo>
                    <a:pt x="825500" y="977900"/>
                  </a:lnTo>
                  <a:lnTo>
                    <a:pt x="838200" y="977900"/>
                  </a:lnTo>
                  <a:lnTo>
                    <a:pt x="838200" y="977900"/>
                  </a:lnTo>
                  <a:lnTo>
                    <a:pt x="825500" y="965200"/>
                  </a:lnTo>
                  <a:lnTo>
                    <a:pt x="812800" y="965200"/>
                  </a:lnTo>
                  <a:lnTo>
                    <a:pt x="800100" y="952500"/>
                  </a:lnTo>
                  <a:lnTo>
                    <a:pt x="787400" y="952500"/>
                  </a:lnTo>
                  <a:lnTo>
                    <a:pt x="787400" y="952500"/>
                  </a:lnTo>
                  <a:lnTo>
                    <a:pt x="774700" y="952500"/>
                  </a:lnTo>
                  <a:lnTo>
                    <a:pt x="774700" y="952500"/>
                  </a:lnTo>
                  <a:lnTo>
                    <a:pt x="762000" y="9525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23900" y="927100"/>
                  </a:lnTo>
                  <a:lnTo>
                    <a:pt x="698500" y="927100"/>
                  </a:lnTo>
                  <a:lnTo>
                    <a:pt x="685800" y="927100"/>
                  </a:lnTo>
                  <a:lnTo>
                    <a:pt x="698500" y="914400"/>
                  </a:lnTo>
                  <a:lnTo>
                    <a:pt x="711200" y="901700"/>
                  </a:lnTo>
                  <a:lnTo>
                    <a:pt x="711200" y="901700"/>
                  </a:lnTo>
                  <a:lnTo>
                    <a:pt x="685800" y="901700"/>
                  </a:lnTo>
                  <a:lnTo>
                    <a:pt x="673100" y="889000"/>
                  </a:lnTo>
                  <a:lnTo>
                    <a:pt x="660400" y="889000"/>
                  </a:lnTo>
                  <a:lnTo>
                    <a:pt x="647700" y="889000"/>
                  </a:lnTo>
                  <a:lnTo>
                    <a:pt x="647700" y="8890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50900"/>
                  </a:lnTo>
                  <a:lnTo>
                    <a:pt x="584200" y="850900"/>
                  </a:lnTo>
                  <a:lnTo>
                    <a:pt x="584200" y="850900"/>
                  </a:lnTo>
                  <a:lnTo>
                    <a:pt x="571500" y="850900"/>
                  </a:lnTo>
                  <a:lnTo>
                    <a:pt x="558800" y="850900"/>
                  </a:lnTo>
                  <a:lnTo>
                    <a:pt x="558800" y="838200"/>
                  </a:lnTo>
                  <a:lnTo>
                    <a:pt x="546100" y="825500"/>
                  </a:lnTo>
                  <a:lnTo>
                    <a:pt x="533400" y="825500"/>
                  </a:lnTo>
                  <a:lnTo>
                    <a:pt x="546100" y="825500"/>
                  </a:lnTo>
                  <a:lnTo>
                    <a:pt x="520700" y="825500"/>
                  </a:lnTo>
                  <a:lnTo>
                    <a:pt x="508000" y="825500"/>
                  </a:lnTo>
                  <a:lnTo>
                    <a:pt x="5080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508000" y="800100"/>
                  </a:lnTo>
                  <a:lnTo>
                    <a:pt x="495300" y="787400"/>
                  </a:lnTo>
                  <a:lnTo>
                    <a:pt x="508000" y="762000"/>
                  </a:lnTo>
                  <a:lnTo>
                    <a:pt x="508000" y="749300"/>
                  </a:lnTo>
                  <a:lnTo>
                    <a:pt x="508000" y="736600"/>
                  </a:lnTo>
                  <a:lnTo>
                    <a:pt x="508000" y="736600"/>
                  </a:lnTo>
                  <a:lnTo>
                    <a:pt x="520700" y="7239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46100" y="711200"/>
                  </a:lnTo>
                  <a:lnTo>
                    <a:pt x="546100" y="698500"/>
                  </a:lnTo>
                  <a:lnTo>
                    <a:pt x="558800" y="698500"/>
                  </a:lnTo>
                  <a:lnTo>
                    <a:pt x="558800" y="698500"/>
                  </a:lnTo>
                  <a:lnTo>
                    <a:pt x="533400" y="698500"/>
                  </a:lnTo>
                  <a:lnTo>
                    <a:pt x="533400" y="685800"/>
                  </a:lnTo>
                  <a:lnTo>
                    <a:pt x="520700" y="685800"/>
                  </a:lnTo>
                  <a:lnTo>
                    <a:pt x="508000" y="698500"/>
                  </a:lnTo>
                  <a:lnTo>
                    <a:pt x="508000" y="685800"/>
                  </a:lnTo>
                  <a:lnTo>
                    <a:pt x="508000" y="685800"/>
                  </a:lnTo>
                  <a:lnTo>
                    <a:pt x="457200" y="685800"/>
                  </a:lnTo>
                  <a:lnTo>
                    <a:pt x="457200" y="685800"/>
                  </a:lnTo>
                  <a:lnTo>
                    <a:pt x="444500" y="673100"/>
                  </a:lnTo>
                  <a:lnTo>
                    <a:pt x="457200" y="673100"/>
                  </a:lnTo>
                  <a:lnTo>
                    <a:pt x="4445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393700" y="647700"/>
                  </a:lnTo>
                  <a:lnTo>
                    <a:pt x="342900" y="647700"/>
                  </a:lnTo>
                  <a:lnTo>
                    <a:pt x="342900" y="6477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55600" y="635000"/>
                  </a:lnTo>
                  <a:lnTo>
                    <a:pt x="355600" y="622300"/>
                  </a:lnTo>
                  <a:lnTo>
                    <a:pt x="368300" y="6223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55600" y="609600"/>
                  </a:lnTo>
                  <a:lnTo>
                    <a:pt x="355600" y="609600"/>
                  </a:lnTo>
                  <a:lnTo>
                    <a:pt x="368300" y="596900"/>
                  </a:lnTo>
                  <a:lnTo>
                    <a:pt x="342900" y="609600"/>
                  </a:lnTo>
                  <a:lnTo>
                    <a:pt x="330200" y="609600"/>
                  </a:lnTo>
                  <a:lnTo>
                    <a:pt x="330200" y="609600"/>
                  </a:lnTo>
                  <a:lnTo>
                    <a:pt x="317500" y="596900"/>
                  </a:lnTo>
                  <a:lnTo>
                    <a:pt x="304800" y="584200"/>
                  </a:lnTo>
                  <a:lnTo>
                    <a:pt x="304800" y="5715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55600" y="5588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33400"/>
                  </a:lnTo>
                  <a:lnTo>
                    <a:pt x="355600" y="533400"/>
                  </a:lnTo>
                  <a:lnTo>
                    <a:pt x="342900" y="533400"/>
                  </a:lnTo>
                  <a:lnTo>
                    <a:pt x="342900" y="520700"/>
                  </a:lnTo>
                  <a:lnTo>
                    <a:pt x="342900" y="520700"/>
                  </a:lnTo>
                  <a:lnTo>
                    <a:pt x="355600" y="508000"/>
                  </a:lnTo>
                  <a:lnTo>
                    <a:pt x="330200" y="495300"/>
                  </a:lnTo>
                  <a:lnTo>
                    <a:pt x="342900" y="495300"/>
                  </a:lnTo>
                  <a:lnTo>
                    <a:pt x="3429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81000" y="495300"/>
                  </a:lnTo>
                  <a:lnTo>
                    <a:pt x="368300" y="482600"/>
                  </a:lnTo>
                  <a:lnTo>
                    <a:pt x="368300" y="482600"/>
                  </a:lnTo>
                  <a:lnTo>
                    <a:pt x="368300" y="457200"/>
                  </a:lnTo>
                  <a:lnTo>
                    <a:pt x="355600" y="444500"/>
                  </a:lnTo>
                  <a:lnTo>
                    <a:pt x="355600" y="4445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81000" y="431800"/>
                  </a:lnTo>
                  <a:lnTo>
                    <a:pt x="393700" y="444500"/>
                  </a:lnTo>
                  <a:lnTo>
                    <a:pt x="393700" y="431800"/>
                  </a:lnTo>
                  <a:lnTo>
                    <a:pt x="381000" y="419100"/>
                  </a:lnTo>
                  <a:lnTo>
                    <a:pt x="368300" y="419100"/>
                  </a:lnTo>
                  <a:lnTo>
                    <a:pt x="368300" y="419100"/>
                  </a:lnTo>
                  <a:lnTo>
                    <a:pt x="381000" y="419100"/>
                  </a:lnTo>
                  <a:lnTo>
                    <a:pt x="368300" y="406400"/>
                  </a:lnTo>
                  <a:lnTo>
                    <a:pt x="368300" y="406400"/>
                  </a:lnTo>
                  <a:lnTo>
                    <a:pt x="355600" y="393700"/>
                  </a:lnTo>
                  <a:lnTo>
                    <a:pt x="368300" y="381000"/>
                  </a:lnTo>
                  <a:lnTo>
                    <a:pt x="368300" y="381000"/>
                  </a:lnTo>
                  <a:lnTo>
                    <a:pt x="368300" y="368300"/>
                  </a:lnTo>
                  <a:lnTo>
                    <a:pt x="355600" y="368300"/>
                  </a:lnTo>
                  <a:lnTo>
                    <a:pt x="368300" y="368300"/>
                  </a:lnTo>
                  <a:lnTo>
                    <a:pt x="3556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30200" y="355600"/>
                  </a:lnTo>
                  <a:lnTo>
                    <a:pt x="330200" y="342900"/>
                  </a:lnTo>
                  <a:lnTo>
                    <a:pt x="317500" y="342900"/>
                  </a:lnTo>
                  <a:lnTo>
                    <a:pt x="330200" y="3429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304800" y="317500"/>
                  </a:lnTo>
                  <a:lnTo>
                    <a:pt x="317500" y="330200"/>
                  </a:lnTo>
                  <a:lnTo>
                    <a:pt x="330200" y="330200"/>
                  </a:lnTo>
                  <a:lnTo>
                    <a:pt x="317500" y="330200"/>
                  </a:lnTo>
                  <a:lnTo>
                    <a:pt x="317500" y="3175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66700" y="292100"/>
                  </a:lnTo>
                  <a:lnTo>
                    <a:pt x="228600" y="292100"/>
                  </a:lnTo>
                  <a:lnTo>
                    <a:pt x="228600" y="304800"/>
                  </a:lnTo>
                  <a:lnTo>
                    <a:pt x="215900" y="2921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77800" y="254000"/>
                  </a:lnTo>
                  <a:lnTo>
                    <a:pt x="203200" y="254000"/>
                  </a:lnTo>
                  <a:lnTo>
                    <a:pt x="203200" y="254000"/>
                  </a:lnTo>
                  <a:lnTo>
                    <a:pt x="190500" y="254000"/>
                  </a:lnTo>
                  <a:lnTo>
                    <a:pt x="190500" y="241300"/>
                  </a:lnTo>
                  <a:lnTo>
                    <a:pt x="177800" y="241300"/>
                  </a:lnTo>
                  <a:lnTo>
                    <a:pt x="127000" y="228600"/>
                  </a:lnTo>
                  <a:lnTo>
                    <a:pt x="127000" y="228600"/>
                  </a:lnTo>
                  <a:lnTo>
                    <a:pt x="88900" y="228600"/>
                  </a:lnTo>
                  <a:lnTo>
                    <a:pt x="76200" y="2159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03200"/>
                  </a:lnTo>
                  <a:lnTo>
                    <a:pt x="25400" y="203200"/>
                  </a:lnTo>
                  <a:lnTo>
                    <a:pt x="12700" y="203200"/>
                  </a:lnTo>
                  <a:lnTo>
                    <a:pt x="12700" y="190500"/>
                  </a:lnTo>
                  <a:lnTo>
                    <a:pt x="0" y="190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18" name="0407"/>
            <p:cNvSpPr/>
            <p:nvPr/>
          </p:nvSpPr>
          <p:spPr>
            <a:xfrm>
              <a:off x="1649202" y="2634955"/>
              <a:ext cx="1494104" cy="837321"/>
            </a:xfrm>
            <a:custGeom>
              <a:avLst/>
              <a:gdLst/>
              <a:ahLst/>
              <a:cxnLst/>
              <a:rect l="0" t="0" r="0" b="0"/>
              <a:pathLst>
                <a:path w="3670301" h="2298701">
                  <a:moveTo>
                    <a:pt x="381000" y="177800"/>
                  </a:moveTo>
                  <a:lnTo>
                    <a:pt x="406400" y="165100"/>
                  </a:lnTo>
                  <a:lnTo>
                    <a:pt x="419100" y="165100"/>
                  </a:lnTo>
                  <a:lnTo>
                    <a:pt x="431800" y="152400"/>
                  </a:lnTo>
                  <a:lnTo>
                    <a:pt x="457200" y="139700"/>
                  </a:lnTo>
                  <a:lnTo>
                    <a:pt x="457200" y="1397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39700"/>
                  </a:lnTo>
                  <a:lnTo>
                    <a:pt x="508000" y="139700"/>
                  </a:lnTo>
                  <a:lnTo>
                    <a:pt x="508000" y="139700"/>
                  </a:lnTo>
                  <a:lnTo>
                    <a:pt x="508000" y="127000"/>
                  </a:lnTo>
                  <a:lnTo>
                    <a:pt x="520700" y="127000"/>
                  </a:lnTo>
                  <a:lnTo>
                    <a:pt x="5207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01600"/>
                  </a:lnTo>
                  <a:lnTo>
                    <a:pt x="546100" y="101600"/>
                  </a:lnTo>
                  <a:lnTo>
                    <a:pt x="584200" y="114300"/>
                  </a:lnTo>
                  <a:lnTo>
                    <a:pt x="596900" y="101600"/>
                  </a:lnTo>
                  <a:lnTo>
                    <a:pt x="673100" y="114300"/>
                  </a:lnTo>
                  <a:lnTo>
                    <a:pt x="673100" y="114300"/>
                  </a:lnTo>
                  <a:lnTo>
                    <a:pt x="698500" y="114300"/>
                  </a:lnTo>
                  <a:lnTo>
                    <a:pt x="7239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11200" y="63500"/>
                  </a:lnTo>
                  <a:lnTo>
                    <a:pt x="711200" y="63500"/>
                  </a:lnTo>
                  <a:lnTo>
                    <a:pt x="698500" y="635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698500" y="50800"/>
                  </a:lnTo>
                  <a:lnTo>
                    <a:pt x="698500" y="38100"/>
                  </a:lnTo>
                  <a:lnTo>
                    <a:pt x="711200" y="38100"/>
                  </a:lnTo>
                  <a:lnTo>
                    <a:pt x="723900" y="25400"/>
                  </a:lnTo>
                  <a:lnTo>
                    <a:pt x="723900" y="25400"/>
                  </a:lnTo>
                  <a:lnTo>
                    <a:pt x="723900" y="12700"/>
                  </a:lnTo>
                  <a:lnTo>
                    <a:pt x="749300" y="127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87400" y="12700"/>
                  </a:lnTo>
                  <a:lnTo>
                    <a:pt x="800100" y="25400"/>
                  </a:lnTo>
                  <a:lnTo>
                    <a:pt x="800100" y="38100"/>
                  </a:lnTo>
                  <a:lnTo>
                    <a:pt x="800100" y="381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38200" y="25400"/>
                  </a:lnTo>
                  <a:lnTo>
                    <a:pt x="8382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901700" y="254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0"/>
                  </a:lnTo>
                  <a:lnTo>
                    <a:pt x="965200" y="0"/>
                  </a:lnTo>
                  <a:lnTo>
                    <a:pt x="977900" y="0"/>
                  </a:lnTo>
                  <a:lnTo>
                    <a:pt x="990600" y="12700"/>
                  </a:lnTo>
                  <a:lnTo>
                    <a:pt x="990600" y="12700"/>
                  </a:lnTo>
                  <a:lnTo>
                    <a:pt x="977900" y="12700"/>
                  </a:lnTo>
                  <a:lnTo>
                    <a:pt x="965200" y="12700"/>
                  </a:lnTo>
                  <a:lnTo>
                    <a:pt x="952500" y="12700"/>
                  </a:lnTo>
                  <a:lnTo>
                    <a:pt x="977900" y="38100"/>
                  </a:lnTo>
                  <a:lnTo>
                    <a:pt x="965200" y="38100"/>
                  </a:lnTo>
                  <a:lnTo>
                    <a:pt x="965200" y="50800"/>
                  </a:lnTo>
                  <a:lnTo>
                    <a:pt x="990600" y="50800"/>
                  </a:lnTo>
                  <a:lnTo>
                    <a:pt x="990600" y="50800"/>
                  </a:lnTo>
                  <a:lnTo>
                    <a:pt x="1003300" y="50800"/>
                  </a:lnTo>
                  <a:lnTo>
                    <a:pt x="1003300" y="63500"/>
                  </a:lnTo>
                  <a:lnTo>
                    <a:pt x="1016000" y="63500"/>
                  </a:lnTo>
                  <a:lnTo>
                    <a:pt x="1028700" y="63500"/>
                  </a:lnTo>
                  <a:lnTo>
                    <a:pt x="1054100" y="63500"/>
                  </a:lnTo>
                  <a:lnTo>
                    <a:pt x="10414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16000" y="88900"/>
                  </a:lnTo>
                  <a:lnTo>
                    <a:pt x="1016000" y="88900"/>
                  </a:lnTo>
                  <a:lnTo>
                    <a:pt x="1041400" y="101600"/>
                  </a:lnTo>
                  <a:lnTo>
                    <a:pt x="1079500" y="127000"/>
                  </a:lnTo>
                  <a:lnTo>
                    <a:pt x="1079500" y="114300"/>
                  </a:lnTo>
                  <a:lnTo>
                    <a:pt x="1092200" y="114300"/>
                  </a:lnTo>
                  <a:lnTo>
                    <a:pt x="1092200" y="101600"/>
                  </a:lnTo>
                  <a:lnTo>
                    <a:pt x="1104900" y="101600"/>
                  </a:lnTo>
                  <a:lnTo>
                    <a:pt x="1092200" y="152400"/>
                  </a:lnTo>
                  <a:lnTo>
                    <a:pt x="1092200" y="139700"/>
                  </a:lnTo>
                  <a:lnTo>
                    <a:pt x="1168400" y="152400"/>
                  </a:lnTo>
                  <a:lnTo>
                    <a:pt x="1155700" y="165100"/>
                  </a:lnTo>
                  <a:lnTo>
                    <a:pt x="1168400" y="165100"/>
                  </a:lnTo>
                  <a:lnTo>
                    <a:pt x="1168400" y="1778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81100" y="190500"/>
                  </a:lnTo>
                  <a:lnTo>
                    <a:pt x="1206500" y="190500"/>
                  </a:lnTo>
                  <a:lnTo>
                    <a:pt x="1206500" y="203200"/>
                  </a:lnTo>
                  <a:lnTo>
                    <a:pt x="1219200" y="215900"/>
                  </a:lnTo>
                  <a:lnTo>
                    <a:pt x="1219200" y="215900"/>
                  </a:lnTo>
                  <a:lnTo>
                    <a:pt x="1231900" y="215900"/>
                  </a:lnTo>
                  <a:lnTo>
                    <a:pt x="1257300" y="215900"/>
                  </a:lnTo>
                  <a:lnTo>
                    <a:pt x="1257300" y="203200"/>
                  </a:lnTo>
                  <a:lnTo>
                    <a:pt x="13335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71600" y="215900"/>
                  </a:lnTo>
                  <a:lnTo>
                    <a:pt x="1384300" y="190500"/>
                  </a:lnTo>
                  <a:lnTo>
                    <a:pt x="1384300" y="190500"/>
                  </a:lnTo>
                  <a:lnTo>
                    <a:pt x="1384300" y="177800"/>
                  </a:lnTo>
                  <a:lnTo>
                    <a:pt x="1435100" y="190500"/>
                  </a:lnTo>
                  <a:lnTo>
                    <a:pt x="1447800" y="203200"/>
                  </a:lnTo>
                  <a:lnTo>
                    <a:pt x="1447800" y="203200"/>
                  </a:lnTo>
                  <a:lnTo>
                    <a:pt x="1460500" y="190500"/>
                  </a:lnTo>
                  <a:lnTo>
                    <a:pt x="1473200" y="190500"/>
                  </a:lnTo>
                  <a:lnTo>
                    <a:pt x="1485900" y="190500"/>
                  </a:lnTo>
                  <a:lnTo>
                    <a:pt x="1485900" y="190500"/>
                  </a:lnTo>
                  <a:lnTo>
                    <a:pt x="1511300" y="203200"/>
                  </a:lnTo>
                  <a:lnTo>
                    <a:pt x="1498600" y="215900"/>
                  </a:lnTo>
                  <a:lnTo>
                    <a:pt x="1511300" y="228600"/>
                  </a:lnTo>
                  <a:lnTo>
                    <a:pt x="1524000" y="241300"/>
                  </a:lnTo>
                  <a:lnTo>
                    <a:pt x="1524000" y="241300"/>
                  </a:lnTo>
                  <a:lnTo>
                    <a:pt x="15367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36700" y="215900"/>
                  </a:lnTo>
                  <a:lnTo>
                    <a:pt x="1549400" y="203200"/>
                  </a:lnTo>
                  <a:lnTo>
                    <a:pt x="1549400" y="203200"/>
                  </a:lnTo>
                  <a:lnTo>
                    <a:pt x="1549400" y="215900"/>
                  </a:lnTo>
                  <a:lnTo>
                    <a:pt x="1549400" y="215900"/>
                  </a:lnTo>
                  <a:lnTo>
                    <a:pt x="15621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74800" y="241300"/>
                  </a:lnTo>
                  <a:lnTo>
                    <a:pt x="1587500" y="241300"/>
                  </a:lnTo>
                  <a:lnTo>
                    <a:pt x="1600200" y="254000"/>
                  </a:lnTo>
                  <a:lnTo>
                    <a:pt x="1612900" y="241300"/>
                  </a:lnTo>
                  <a:lnTo>
                    <a:pt x="1612900" y="241300"/>
                  </a:lnTo>
                  <a:lnTo>
                    <a:pt x="1638300" y="241300"/>
                  </a:lnTo>
                  <a:lnTo>
                    <a:pt x="1651000" y="241300"/>
                  </a:lnTo>
                  <a:lnTo>
                    <a:pt x="1663700" y="254000"/>
                  </a:lnTo>
                  <a:lnTo>
                    <a:pt x="16891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27200" y="254000"/>
                  </a:lnTo>
                  <a:lnTo>
                    <a:pt x="1752600" y="254000"/>
                  </a:lnTo>
                  <a:lnTo>
                    <a:pt x="1765300" y="241300"/>
                  </a:lnTo>
                  <a:lnTo>
                    <a:pt x="1803400" y="254000"/>
                  </a:lnTo>
                  <a:lnTo>
                    <a:pt x="1816100" y="266700"/>
                  </a:lnTo>
                  <a:lnTo>
                    <a:pt x="1816100" y="266700"/>
                  </a:lnTo>
                  <a:lnTo>
                    <a:pt x="1828800" y="254000"/>
                  </a:lnTo>
                  <a:lnTo>
                    <a:pt x="1828800" y="254000"/>
                  </a:lnTo>
                  <a:lnTo>
                    <a:pt x="1841500" y="2540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66900" y="241300"/>
                  </a:lnTo>
                  <a:lnTo>
                    <a:pt x="1866900" y="228600"/>
                  </a:lnTo>
                  <a:lnTo>
                    <a:pt x="1892300" y="241300"/>
                  </a:lnTo>
                  <a:lnTo>
                    <a:pt x="19177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2019300" y="254000"/>
                  </a:lnTo>
                  <a:lnTo>
                    <a:pt x="2032000" y="254000"/>
                  </a:lnTo>
                  <a:lnTo>
                    <a:pt x="2044700" y="254000"/>
                  </a:lnTo>
                  <a:lnTo>
                    <a:pt x="20447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57400" y="228600"/>
                  </a:lnTo>
                  <a:lnTo>
                    <a:pt x="2057400" y="228600"/>
                  </a:lnTo>
                  <a:lnTo>
                    <a:pt x="2032000" y="215900"/>
                  </a:lnTo>
                  <a:lnTo>
                    <a:pt x="2044700" y="215900"/>
                  </a:lnTo>
                  <a:lnTo>
                    <a:pt x="2044700" y="203200"/>
                  </a:lnTo>
                  <a:lnTo>
                    <a:pt x="2044700" y="203200"/>
                  </a:lnTo>
                  <a:lnTo>
                    <a:pt x="2032000" y="203200"/>
                  </a:lnTo>
                  <a:lnTo>
                    <a:pt x="2044700" y="190500"/>
                  </a:lnTo>
                  <a:lnTo>
                    <a:pt x="2032000" y="190500"/>
                  </a:lnTo>
                  <a:lnTo>
                    <a:pt x="2032000" y="177800"/>
                  </a:lnTo>
                  <a:lnTo>
                    <a:pt x="2019300" y="177800"/>
                  </a:lnTo>
                  <a:lnTo>
                    <a:pt x="2032000" y="165100"/>
                  </a:lnTo>
                  <a:lnTo>
                    <a:pt x="2044700" y="165100"/>
                  </a:lnTo>
                  <a:lnTo>
                    <a:pt x="2044700" y="152400"/>
                  </a:lnTo>
                  <a:lnTo>
                    <a:pt x="2032000" y="152400"/>
                  </a:lnTo>
                  <a:lnTo>
                    <a:pt x="2019300" y="152400"/>
                  </a:lnTo>
                  <a:lnTo>
                    <a:pt x="2019300" y="152400"/>
                  </a:lnTo>
                  <a:lnTo>
                    <a:pt x="2006600" y="152400"/>
                  </a:lnTo>
                  <a:lnTo>
                    <a:pt x="1993900" y="152400"/>
                  </a:lnTo>
                  <a:lnTo>
                    <a:pt x="1968500" y="139700"/>
                  </a:lnTo>
                  <a:lnTo>
                    <a:pt x="1955800" y="127000"/>
                  </a:lnTo>
                  <a:lnTo>
                    <a:pt x="1968500" y="127000"/>
                  </a:lnTo>
                  <a:lnTo>
                    <a:pt x="19812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19300" y="101600"/>
                  </a:lnTo>
                  <a:lnTo>
                    <a:pt x="2044700" y="101600"/>
                  </a:lnTo>
                  <a:lnTo>
                    <a:pt x="2044700" y="101600"/>
                  </a:lnTo>
                  <a:lnTo>
                    <a:pt x="20447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82800" y="127000"/>
                  </a:lnTo>
                  <a:lnTo>
                    <a:pt x="2095500" y="139700"/>
                  </a:lnTo>
                  <a:lnTo>
                    <a:pt x="2108200" y="139700"/>
                  </a:lnTo>
                  <a:lnTo>
                    <a:pt x="2133600" y="139700"/>
                  </a:lnTo>
                  <a:lnTo>
                    <a:pt x="2159000" y="139700"/>
                  </a:lnTo>
                  <a:lnTo>
                    <a:pt x="2247900" y="152400"/>
                  </a:lnTo>
                  <a:lnTo>
                    <a:pt x="2260600" y="139700"/>
                  </a:lnTo>
                  <a:lnTo>
                    <a:pt x="2286000" y="139700"/>
                  </a:lnTo>
                  <a:lnTo>
                    <a:pt x="2298700" y="165100"/>
                  </a:lnTo>
                  <a:lnTo>
                    <a:pt x="2286000" y="165100"/>
                  </a:lnTo>
                  <a:lnTo>
                    <a:pt x="2311400" y="165100"/>
                  </a:lnTo>
                  <a:lnTo>
                    <a:pt x="2336800" y="165100"/>
                  </a:lnTo>
                  <a:lnTo>
                    <a:pt x="2336800" y="152400"/>
                  </a:lnTo>
                  <a:lnTo>
                    <a:pt x="2336800" y="152400"/>
                  </a:lnTo>
                  <a:lnTo>
                    <a:pt x="2336800" y="139700"/>
                  </a:lnTo>
                  <a:lnTo>
                    <a:pt x="2349500" y="127000"/>
                  </a:lnTo>
                  <a:lnTo>
                    <a:pt x="2336800" y="127000"/>
                  </a:lnTo>
                  <a:lnTo>
                    <a:pt x="2349500" y="127000"/>
                  </a:lnTo>
                  <a:lnTo>
                    <a:pt x="2349500" y="127000"/>
                  </a:lnTo>
                  <a:lnTo>
                    <a:pt x="2362200" y="127000"/>
                  </a:lnTo>
                  <a:lnTo>
                    <a:pt x="2349500" y="114300"/>
                  </a:lnTo>
                  <a:lnTo>
                    <a:pt x="2362200" y="114300"/>
                  </a:lnTo>
                  <a:lnTo>
                    <a:pt x="2374900" y="1143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25700" y="127000"/>
                  </a:lnTo>
                  <a:lnTo>
                    <a:pt x="24257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25700" y="165100"/>
                  </a:lnTo>
                  <a:lnTo>
                    <a:pt x="2413000" y="203200"/>
                  </a:lnTo>
                  <a:lnTo>
                    <a:pt x="2400300" y="203200"/>
                  </a:lnTo>
                  <a:lnTo>
                    <a:pt x="2387600" y="203200"/>
                  </a:lnTo>
                  <a:lnTo>
                    <a:pt x="2387600" y="215900"/>
                  </a:lnTo>
                  <a:lnTo>
                    <a:pt x="2387600" y="2159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25700" y="215900"/>
                  </a:lnTo>
                  <a:lnTo>
                    <a:pt x="2425700" y="228600"/>
                  </a:lnTo>
                  <a:lnTo>
                    <a:pt x="2425700" y="228600"/>
                  </a:lnTo>
                  <a:lnTo>
                    <a:pt x="2451100" y="215900"/>
                  </a:lnTo>
                  <a:lnTo>
                    <a:pt x="2463800" y="215900"/>
                  </a:lnTo>
                  <a:lnTo>
                    <a:pt x="2476500" y="215900"/>
                  </a:lnTo>
                  <a:lnTo>
                    <a:pt x="2489200" y="215900"/>
                  </a:lnTo>
                  <a:lnTo>
                    <a:pt x="2552700" y="190500"/>
                  </a:lnTo>
                  <a:lnTo>
                    <a:pt x="2552700" y="203200"/>
                  </a:lnTo>
                  <a:lnTo>
                    <a:pt x="2590800" y="203200"/>
                  </a:lnTo>
                  <a:lnTo>
                    <a:pt x="2578100" y="190500"/>
                  </a:lnTo>
                  <a:lnTo>
                    <a:pt x="2590800" y="177800"/>
                  </a:lnTo>
                  <a:lnTo>
                    <a:pt x="2616200" y="177800"/>
                  </a:lnTo>
                  <a:lnTo>
                    <a:pt x="2641600" y="177800"/>
                  </a:lnTo>
                  <a:lnTo>
                    <a:pt x="2641600" y="177800"/>
                  </a:lnTo>
                  <a:lnTo>
                    <a:pt x="2641600" y="165100"/>
                  </a:lnTo>
                  <a:lnTo>
                    <a:pt x="2692400" y="177800"/>
                  </a:lnTo>
                  <a:lnTo>
                    <a:pt x="2692400" y="190500"/>
                  </a:lnTo>
                  <a:lnTo>
                    <a:pt x="2755900" y="203200"/>
                  </a:lnTo>
                  <a:lnTo>
                    <a:pt x="2781300" y="190500"/>
                  </a:lnTo>
                  <a:lnTo>
                    <a:pt x="2781300" y="203200"/>
                  </a:lnTo>
                  <a:lnTo>
                    <a:pt x="2806700" y="203200"/>
                  </a:lnTo>
                  <a:lnTo>
                    <a:pt x="2806700" y="190500"/>
                  </a:lnTo>
                  <a:lnTo>
                    <a:pt x="2857500" y="203200"/>
                  </a:lnTo>
                  <a:lnTo>
                    <a:pt x="2857500" y="215900"/>
                  </a:lnTo>
                  <a:lnTo>
                    <a:pt x="2882900" y="215900"/>
                  </a:lnTo>
                  <a:lnTo>
                    <a:pt x="2895600" y="203200"/>
                  </a:lnTo>
                  <a:lnTo>
                    <a:pt x="2921000" y="203200"/>
                  </a:lnTo>
                  <a:lnTo>
                    <a:pt x="2921000" y="203200"/>
                  </a:lnTo>
                  <a:lnTo>
                    <a:pt x="2933700" y="2159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71800" y="215900"/>
                  </a:lnTo>
                  <a:lnTo>
                    <a:pt x="2971800" y="228600"/>
                  </a:lnTo>
                  <a:lnTo>
                    <a:pt x="2959100" y="228600"/>
                  </a:lnTo>
                  <a:lnTo>
                    <a:pt x="2946400" y="241300"/>
                  </a:lnTo>
                  <a:lnTo>
                    <a:pt x="2921000" y="228600"/>
                  </a:lnTo>
                  <a:lnTo>
                    <a:pt x="2895600" y="228600"/>
                  </a:lnTo>
                  <a:lnTo>
                    <a:pt x="2882900" y="241300"/>
                  </a:lnTo>
                  <a:lnTo>
                    <a:pt x="2844800" y="241300"/>
                  </a:lnTo>
                  <a:lnTo>
                    <a:pt x="2819400" y="228600"/>
                  </a:lnTo>
                  <a:lnTo>
                    <a:pt x="2819400" y="241300"/>
                  </a:lnTo>
                  <a:lnTo>
                    <a:pt x="2806700" y="241300"/>
                  </a:lnTo>
                  <a:lnTo>
                    <a:pt x="2806700" y="266700"/>
                  </a:lnTo>
                  <a:lnTo>
                    <a:pt x="2806700" y="266700"/>
                  </a:lnTo>
                  <a:lnTo>
                    <a:pt x="2794000" y="266700"/>
                  </a:lnTo>
                  <a:lnTo>
                    <a:pt x="2781300" y="266700"/>
                  </a:lnTo>
                  <a:lnTo>
                    <a:pt x="2781300" y="279400"/>
                  </a:lnTo>
                  <a:lnTo>
                    <a:pt x="2743200" y="292100"/>
                  </a:lnTo>
                  <a:lnTo>
                    <a:pt x="2730500" y="304800"/>
                  </a:lnTo>
                  <a:lnTo>
                    <a:pt x="2730500" y="304800"/>
                  </a:lnTo>
                  <a:lnTo>
                    <a:pt x="2730500" y="317500"/>
                  </a:lnTo>
                  <a:lnTo>
                    <a:pt x="2717800" y="304800"/>
                  </a:lnTo>
                  <a:lnTo>
                    <a:pt x="2705100" y="304800"/>
                  </a:lnTo>
                  <a:lnTo>
                    <a:pt x="2692400" y="317500"/>
                  </a:lnTo>
                  <a:lnTo>
                    <a:pt x="2692400" y="317500"/>
                  </a:lnTo>
                  <a:lnTo>
                    <a:pt x="2667000" y="330200"/>
                  </a:lnTo>
                  <a:lnTo>
                    <a:pt x="2654300" y="342900"/>
                  </a:lnTo>
                  <a:lnTo>
                    <a:pt x="2654300" y="342900"/>
                  </a:lnTo>
                  <a:lnTo>
                    <a:pt x="2641600" y="342900"/>
                  </a:lnTo>
                  <a:lnTo>
                    <a:pt x="2641600" y="3556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41600" y="381000"/>
                  </a:lnTo>
                  <a:lnTo>
                    <a:pt x="2679700" y="381000"/>
                  </a:lnTo>
                  <a:lnTo>
                    <a:pt x="2717800" y="381000"/>
                  </a:lnTo>
                  <a:lnTo>
                    <a:pt x="2717800" y="381000"/>
                  </a:lnTo>
                  <a:lnTo>
                    <a:pt x="2743200" y="381000"/>
                  </a:lnTo>
                  <a:lnTo>
                    <a:pt x="2768600" y="381000"/>
                  </a:lnTo>
                  <a:lnTo>
                    <a:pt x="2768600" y="381000"/>
                  </a:lnTo>
                  <a:lnTo>
                    <a:pt x="2806700" y="381000"/>
                  </a:lnTo>
                  <a:lnTo>
                    <a:pt x="2870200" y="381000"/>
                  </a:lnTo>
                  <a:lnTo>
                    <a:pt x="2895600" y="393700"/>
                  </a:lnTo>
                  <a:lnTo>
                    <a:pt x="2933700" y="393700"/>
                  </a:lnTo>
                  <a:lnTo>
                    <a:pt x="2946400" y="381000"/>
                  </a:lnTo>
                  <a:lnTo>
                    <a:pt x="2971800" y="381000"/>
                  </a:lnTo>
                  <a:lnTo>
                    <a:pt x="2997200" y="393700"/>
                  </a:lnTo>
                  <a:lnTo>
                    <a:pt x="3035300" y="393700"/>
                  </a:lnTo>
                  <a:lnTo>
                    <a:pt x="3048000" y="393700"/>
                  </a:lnTo>
                  <a:lnTo>
                    <a:pt x="3060700" y="393700"/>
                  </a:lnTo>
                  <a:lnTo>
                    <a:pt x="3073400" y="406400"/>
                  </a:lnTo>
                  <a:lnTo>
                    <a:pt x="3073400" y="419100"/>
                  </a:lnTo>
                  <a:lnTo>
                    <a:pt x="3060700" y="431800"/>
                  </a:lnTo>
                  <a:lnTo>
                    <a:pt x="3060700" y="444500"/>
                  </a:lnTo>
                  <a:lnTo>
                    <a:pt x="3073400" y="457200"/>
                  </a:lnTo>
                  <a:lnTo>
                    <a:pt x="3060700" y="457200"/>
                  </a:lnTo>
                  <a:lnTo>
                    <a:pt x="3073400" y="457200"/>
                  </a:lnTo>
                  <a:lnTo>
                    <a:pt x="3136900" y="457200"/>
                  </a:lnTo>
                  <a:lnTo>
                    <a:pt x="3162300" y="469900"/>
                  </a:lnTo>
                  <a:lnTo>
                    <a:pt x="3238500" y="469900"/>
                  </a:lnTo>
                  <a:lnTo>
                    <a:pt x="3263900" y="457200"/>
                  </a:lnTo>
                  <a:lnTo>
                    <a:pt x="3289300" y="469900"/>
                  </a:lnTo>
                  <a:lnTo>
                    <a:pt x="3327400" y="469900"/>
                  </a:lnTo>
                  <a:lnTo>
                    <a:pt x="3340100" y="469900"/>
                  </a:lnTo>
                  <a:lnTo>
                    <a:pt x="3365500" y="469900"/>
                  </a:lnTo>
                  <a:lnTo>
                    <a:pt x="3365500" y="508000"/>
                  </a:lnTo>
                  <a:lnTo>
                    <a:pt x="3352800" y="546100"/>
                  </a:lnTo>
                  <a:lnTo>
                    <a:pt x="3352800" y="546100"/>
                  </a:lnTo>
                  <a:lnTo>
                    <a:pt x="3340100" y="558800"/>
                  </a:lnTo>
                  <a:lnTo>
                    <a:pt x="3352800" y="571500"/>
                  </a:lnTo>
                  <a:lnTo>
                    <a:pt x="3352800" y="584200"/>
                  </a:lnTo>
                  <a:lnTo>
                    <a:pt x="3340100" y="609600"/>
                  </a:lnTo>
                  <a:lnTo>
                    <a:pt x="3340100" y="609600"/>
                  </a:lnTo>
                  <a:lnTo>
                    <a:pt x="3352800" y="622300"/>
                  </a:lnTo>
                  <a:lnTo>
                    <a:pt x="3352800" y="622300"/>
                  </a:lnTo>
                  <a:lnTo>
                    <a:pt x="3352800" y="635000"/>
                  </a:lnTo>
                  <a:lnTo>
                    <a:pt x="3352800" y="647700"/>
                  </a:lnTo>
                  <a:lnTo>
                    <a:pt x="3352800" y="673100"/>
                  </a:lnTo>
                  <a:lnTo>
                    <a:pt x="3314700" y="673100"/>
                  </a:lnTo>
                  <a:lnTo>
                    <a:pt x="3340100" y="685800"/>
                  </a:lnTo>
                  <a:lnTo>
                    <a:pt x="3365500" y="685800"/>
                  </a:lnTo>
                  <a:lnTo>
                    <a:pt x="3378200" y="698500"/>
                  </a:lnTo>
                  <a:lnTo>
                    <a:pt x="3378200" y="698500"/>
                  </a:lnTo>
                  <a:lnTo>
                    <a:pt x="3403600" y="711200"/>
                  </a:lnTo>
                  <a:lnTo>
                    <a:pt x="3378200" y="711200"/>
                  </a:lnTo>
                  <a:lnTo>
                    <a:pt x="33782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23900"/>
                  </a:lnTo>
                  <a:lnTo>
                    <a:pt x="3378200" y="723900"/>
                  </a:lnTo>
                  <a:lnTo>
                    <a:pt x="3378200" y="723900"/>
                  </a:lnTo>
                  <a:lnTo>
                    <a:pt x="3403600" y="7366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41700" y="7493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67100" y="7747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05200" y="800100"/>
                  </a:lnTo>
                  <a:lnTo>
                    <a:pt x="3517900" y="812800"/>
                  </a:lnTo>
                  <a:lnTo>
                    <a:pt x="3530600" y="812800"/>
                  </a:lnTo>
                  <a:lnTo>
                    <a:pt x="3568700" y="850900"/>
                  </a:lnTo>
                  <a:lnTo>
                    <a:pt x="3556000" y="863600"/>
                  </a:lnTo>
                  <a:lnTo>
                    <a:pt x="3543300" y="876300"/>
                  </a:lnTo>
                  <a:lnTo>
                    <a:pt x="3530600" y="889000"/>
                  </a:lnTo>
                  <a:lnTo>
                    <a:pt x="3517900" y="876300"/>
                  </a:lnTo>
                  <a:lnTo>
                    <a:pt x="3517900" y="889000"/>
                  </a:lnTo>
                  <a:lnTo>
                    <a:pt x="3517900" y="889000"/>
                  </a:lnTo>
                  <a:lnTo>
                    <a:pt x="3505200" y="901700"/>
                  </a:lnTo>
                  <a:lnTo>
                    <a:pt x="3492500" y="901700"/>
                  </a:lnTo>
                  <a:lnTo>
                    <a:pt x="3479800" y="914400"/>
                  </a:lnTo>
                  <a:lnTo>
                    <a:pt x="3467100" y="914400"/>
                  </a:lnTo>
                  <a:lnTo>
                    <a:pt x="3467100" y="939800"/>
                  </a:lnTo>
                  <a:lnTo>
                    <a:pt x="3467100" y="939800"/>
                  </a:lnTo>
                  <a:lnTo>
                    <a:pt x="3454400" y="952500"/>
                  </a:lnTo>
                  <a:lnTo>
                    <a:pt x="3441700" y="952500"/>
                  </a:lnTo>
                  <a:lnTo>
                    <a:pt x="3441700" y="965200"/>
                  </a:lnTo>
                  <a:lnTo>
                    <a:pt x="3429000" y="965200"/>
                  </a:lnTo>
                  <a:lnTo>
                    <a:pt x="3429000" y="952500"/>
                  </a:lnTo>
                  <a:lnTo>
                    <a:pt x="3403600" y="939800"/>
                  </a:lnTo>
                  <a:lnTo>
                    <a:pt x="3390900" y="939800"/>
                  </a:lnTo>
                  <a:lnTo>
                    <a:pt x="3378200" y="965200"/>
                  </a:lnTo>
                  <a:lnTo>
                    <a:pt x="3352800" y="965200"/>
                  </a:lnTo>
                  <a:lnTo>
                    <a:pt x="3352800" y="977900"/>
                  </a:lnTo>
                  <a:lnTo>
                    <a:pt x="3365500" y="977900"/>
                  </a:lnTo>
                  <a:lnTo>
                    <a:pt x="3352800" y="977900"/>
                  </a:lnTo>
                  <a:lnTo>
                    <a:pt x="3352800" y="977900"/>
                  </a:lnTo>
                  <a:lnTo>
                    <a:pt x="3327400" y="990600"/>
                  </a:lnTo>
                  <a:lnTo>
                    <a:pt x="3327400" y="990600"/>
                  </a:lnTo>
                  <a:lnTo>
                    <a:pt x="3302000" y="977900"/>
                  </a:lnTo>
                  <a:lnTo>
                    <a:pt x="3289300" y="990600"/>
                  </a:lnTo>
                  <a:lnTo>
                    <a:pt x="3289300" y="1003300"/>
                  </a:lnTo>
                  <a:lnTo>
                    <a:pt x="3314700" y="1028700"/>
                  </a:lnTo>
                  <a:lnTo>
                    <a:pt x="3314700" y="1016000"/>
                  </a:lnTo>
                  <a:lnTo>
                    <a:pt x="3327400" y="1016000"/>
                  </a:lnTo>
                  <a:lnTo>
                    <a:pt x="3340100" y="1028700"/>
                  </a:lnTo>
                  <a:lnTo>
                    <a:pt x="3340100" y="10287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14700" y="1054100"/>
                  </a:lnTo>
                  <a:lnTo>
                    <a:pt x="3302000" y="1066800"/>
                  </a:lnTo>
                  <a:lnTo>
                    <a:pt x="3289300" y="1054100"/>
                  </a:lnTo>
                  <a:lnTo>
                    <a:pt x="3289300" y="1066800"/>
                  </a:lnTo>
                  <a:lnTo>
                    <a:pt x="3289300" y="1066800"/>
                  </a:lnTo>
                  <a:lnTo>
                    <a:pt x="3276600" y="1066800"/>
                  </a:lnTo>
                  <a:lnTo>
                    <a:pt x="3276600" y="1079500"/>
                  </a:lnTo>
                  <a:lnTo>
                    <a:pt x="32639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92200"/>
                  </a:lnTo>
                  <a:lnTo>
                    <a:pt x="3238500" y="1092200"/>
                  </a:lnTo>
                  <a:lnTo>
                    <a:pt x="3238500" y="1092200"/>
                  </a:lnTo>
                  <a:lnTo>
                    <a:pt x="3225800" y="1092200"/>
                  </a:lnTo>
                  <a:lnTo>
                    <a:pt x="3213100" y="1104900"/>
                  </a:lnTo>
                  <a:lnTo>
                    <a:pt x="3238500" y="1104900"/>
                  </a:lnTo>
                  <a:lnTo>
                    <a:pt x="3251200" y="1104900"/>
                  </a:lnTo>
                  <a:lnTo>
                    <a:pt x="3263900" y="1104900"/>
                  </a:lnTo>
                  <a:lnTo>
                    <a:pt x="3276600" y="1104900"/>
                  </a:lnTo>
                  <a:lnTo>
                    <a:pt x="3289300" y="1104900"/>
                  </a:lnTo>
                  <a:lnTo>
                    <a:pt x="3289300" y="1117600"/>
                  </a:lnTo>
                  <a:lnTo>
                    <a:pt x="3289300" y="11176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303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55700"/>
                  </a:lnTo>
                  <a:lnTo>
                    <a:pt x="3314700" y="1155700"/>
                  </a:lnTo>
                  <a:lnTo>
                    <a:pt x="3327400" y="1155700"/>
                  </a:lnTo>
                  <a:lnTo>
                    <a:pt x="3352800" y="1155700"/>
                  </a:lnTo>
                  <a:lnTo>
                    <a:pt x="3365500" y="1168400"/>
                  </a:lnTo>
                  <a:lnTo>
                    <a:pt x="3378200" y="1155700"/>
                  </a:lnTo>
                  <a:lnTo>
                    <a:pt x="3390900" y="1155700"/>
                  </a:lnTo>
                  <a:lnTo>
                    <a:pt x="3390900" y="1155700"/>
                  </a:lnTo>
                  <a:lnTo>
                    <a:pt x="3403600" y="1155700"/>
                  </a:lnTo>
                  <a:lnTo>
                    <a:pt x="34163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79800" y="1193800"/>
                  </a:lnTo>
                  <a:lnTo>
                    <a:pt x="3467100" y="1193800"/>
                  </a:lnTo>
                  <a:lnTo>
                    <a:pt x="3479800" y="1193800"/>
                  </a:lnTo>
                  <a:lnTo>
                    <a:pt x="3479800" y="12192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67100" y="1231900"/>
                  </a:lnTo>
                  <a:lnTo>
                    <a:pt x="3479800" y="1231900"/>
                  </a:lnTo>
                  <a:lnTo>
                    <a:pt x="3492500" y="1231900"/>
                  </a:lnTo>
                  <a:lnTo>
                    <a:pt x="3492500" y="1244600"/>
                  </a:lnTo>
                  <a:lnTo>
                    <a:pt x="3505200" y="1244600"/>
                  </a:lnTo>
                  <a:lnTo>
                    <a:pt x="3505200" y="1244600"/>
                  </a:lnTo>
                  <a:lnTo>
                    <a:pt x="3543300" y="1257300"/>
                  </a:lnTo>
                  <a:lnTo>
                    <a:pt x="3568700" y="1244600"/>
                  </a:lnTo>
                  <a:lnTo>
                    <a:pt x="3606800" y="1244600"/>
                  </a:lnTo>
                  <a:lnTo>
                    <a:pt x="3619500" y="1244600"/>
                  </a:lnTo>
                  <a:lnTo>
                    <a:pt x="3619500" y="1244600"/>
                  </a:lnTo>
                  <a:lnTo>
                    <a:pt x="3632200" y="1244600"/>
                  </a:lnTo>
                  <a:lnTo>
                    <a:pt x="3632200" y="1270000"/>
                  </a:lnTo>
                  <a:lnTo>
                    <a:pt x="3632200" y="1282700"/>
                  </a:lnTo>
                  <a:lnTo>
                    <a:pt x="3619500" y="1282700"/>
                  </a:lnTo>
                  <a:lnTo>
                    <a:pt x="3632200" y="1282700"/>
                  </a:lnTo>
                  <a:lnTo>
                    <a:pt x="36322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57600" y="1308100"/>
                  </a:lnTo>
                  <a:lnTo>
                    <a:pt x="3644900" y="1308100"/>
                  </a:lnTo>
                  <a:lnTo>
                    <a:pt x="3657600" y="13081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70300" y="1320800"/>
                  </a:lnTo>
                  <a:lnTo>
                    <a:pt x="3657600" y="1333500"/>
                  </a:lnTo>
                  <a:lnTo>
                    <a:pt x="3644900" y="1346200"/>
                  </a:lnTo>
                  <a:lnTo>
                    <a:pt x="3644900" y="1346200"/>
                  </a:lnTo>
                  <a:lnTo>
                    <a:pt x="3619500" y="1358900"/>
                  </a:lnTo>
                  <a:lnTo>
                    <a:pt x="3619500" y="1358900"/>
                  </a:lnTo>
                  <a:lnTo>
                    <a:pt x="3606800" y="1358900"/>
                  </a:lnTo>
                  <a:lnTo>
                    <a:pt x="3606800" y="1371600"/>
                  </a:lnTo>
                  <a:lnTo>
                    <a:pt x="3606800" y="1358900"/>
                  </a:lnTo>
                  <a:lnTo>
                    <a:pt x="3594100" y="1358900"/>
                  </a:lnTo>
                  <a:lnTo>
                    <a:pt x="3581400" y="1371600"/>
                  </a:lnTo>
                  <a:lnTo>
                    <a:pt x="3581400" y="1371600"/>
                  </a:lnTo>
                  <a:lnTo>
                    <a:pt x="3568700" y="1384300"/>
                  </a:lnTo>
                  <a:lnTo>
                    <a:pt x="3568700" y="1384300"/>
                  </a:lnTo>
                  <a:lnTo>
                    <a:pt x="3568700" y="1397000"/>
                  </a:lnTo>
                  <a:lnTo>
                    <a:pt x="3543300" y="13970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22400"/>
                  </a:lnTo>
                  <a:lnTo>
                    <a:pt x="3517900" y="1422400"/>
                  </a:lnTo>
                  <a:lnTo>
                    <a:pt x="3505200" y="1435100"/>
                  </a:lnTo>
                  <a:lnTo>
                    <a:pt x="3492500" y="1435100"/>
                  </a:lnTo>
                  <a:lnTo>
                    <a:pt x="3492500" y="1447800"/>
                  </a:lnTo>
                  <a:lnTo>
                    <a:pt x="3492500" y="1435100"/>
                  </a:lnTo>
                  <a:lnTo>
                    <a:pt x="3479800" y="1447800"/>
                  </a:lnTo>
                  <a:lnTo>
                    <a:pt x="3467100" y="1460500"/>
                  </a:lnTo>
                  <a:lnTo>
                    <a:pt x="3454400" y="1460500"/>
                  </a:lnTo>
                  <a:lnTo>
                    <a:pt x="3441700" y="1460500"/>
                  </a:lnTo>
                  <a:lnTo>
                    <a:pt x="3416300" y="1460500"/>
                  </a:lnTo>
                  <a:lnTo>
                    <a:pt x="3416300" y="1460500"/>
                  </a:lnTo>
                  <a:lnTo>
                    <a:pt x="3378200" y="1447800"/>
                  </a:lnTo>
                  <a:lnTo>
                    <a:pt x="3365500" y="1447800"/>
                  </a:lnTo>
                  <a:lnTo>
                    <a:pt x="3340100" y="1447800"/>
                  </a:lnTo>
                  <a:lnTo>
                    <a:pt x="3327400" y="1447800"/>
                  </a:lnTo>
                  <a:lnTo>
                    <a:pt x="3276600" y="1435100"/>
                  </a:lnTo>
                  <a:lnTo>
                    <a:pt x="32893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51200" y="1422400"/>
                  </a:lnTo>
                  <a:lnTo>
                    <a:pt x="3238500" y="1422400"/>
                  </a:lnTo>
                  <a:lnTo>
                    <a:pt x="3238500" y="1409700"/>
                  </a:lnTo>
                  <a:lnTo>
                    <a:pt x="3238500" y="1409700"/>
                  </a:lnTo>
                  <a:lnTo>
                    <a:pt x="3238500" y="1422400"/>
                  </a:lnTo>
                  <a:lnTo>
                    <a:pt x="3200400" y="1422400"/>
                  </a:lnTo>
                  <a:lnTo>
                    <a:pt x="3200400" y="1422400"/>
                  </a:lnTo>
                  <a:lnTo>
                    <a:pt x="3187700" y="1409700"/>
                  </a:lnTo>
                  <a:lnTo>
                    <a:pt x="3175000" y="1422400"/>
                  </a:lnTo>
                  <a:lnTo>
                    <a:pt x="3175000" y="14224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36900" y="1435100"/>
                  </a:lnTo>
                  <a:lnTo>
                    <a:pt x="3136900" y="1435100"/>
                  </a:lnTo>
                  <a:lnTo>
                    <a:pt x="3124200" y="1435100"/>
                  </a:lnTo>
                  <a:lnTo>
                    <a:pt x="3124200" y="1447800"/>
                  </a:lnTo>
                  <a:lnTo>
                    <a:pt x="3124200" y="1447800"/>
                  </a:lnTo>
                  <a:lnTo>
                    <a:pt x="3111500" y="1447800"/>
                  </a:lnTo>
                  <a:lnTo>
                    <a:pt x="3098800" y="1460500"/>
                  </a:lnTo>
                  <a:lnTo>
                    <a:pt x="3098800" y="1460500"/>
                  </a:lnTo>
                  <a:lnTo>
                    <a:pt x="3035300" y="1447800"/>
                  </a:lnTo>
                  <a:lnTo>
                    <a:pt x="3035300" y="1447800"/>
                  </a:lnTo>
                  <a:lnTo>
                    <a:pt x="2984500" y="1435100"/>
                  </a:lnTo>
                  <a:lnTo>
                    <a:pt x="2984500" y="1435100"/>
                  </a:lnTo>
                  <a:lnTo>
                    <a:pt x="2971800" y="1435100"/>
                  </a:lnTo>
                  <a:lnTo>
                    <a:pt x="2971800" y="1422400"/>
                  </a:lnTo>
                  <a:lnTo>
                    <a:pt x="2959100" y="1422400"/>
                  </a:lnTo>
                  <a:lnTo>
                    <a:pt x="2946400" y="1422400"/>
                  </a:lnTo>
                  <a:lnTo>
                    <a:pt x="2921000" y="1422400"/>
                  </a:lnTo>
                  <a:lnTo>
                    <a:pt x="2921000" y="1422400"/>
                  </a:lnTo>
                  <a:lnTo>
                    <a:pt x="2908300" y="1409700"/>
                  </a:lnTo>
                  <a:lnTo>
                    <a:pt x="2882900" y="1409700"/>
                  </a:lnTo>
                  <a:lnTo>
                    <a:pt x="2870200" y="1409700"/>
                  </a:lnTo>
                  <a:lnTo>
                    <a:pt x="2857500" y="1435100"/>
                  </a:lnTo>
                  <a:lnTo>
                    <a:pt x="2870200" y="1435100"/>
                  </a:lnTo>
                  <a:lnTo>
                    <a:pt x="2857500" y="1447800"/>
                  </a:lnTo>
                  <a:lnTo>
                    <a:pt x="2870200" y="14478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82900" y="1460500"/>
                  </a:lnTo>
                  <a:lnTo>
                    <a:pt x="2832100" y="1562100"/>
                  </a:lnTo>
                  <a:lnTo>
                    <a:pt x="2844800" y="1574800"/>
                  </a:lnTo>
                  <a:lnTo>
                    <a:pt x="2832100" y="1587500"/>
                  </a:lnTo>
                  <a:lnTo>
                    <a:pt x="2806700" y="1587500"/>
                  </a:lnTo>
                  <a:lnTo>
                    <a:pt x="2781300" y="1625600"/>
                  </a:lnTo>
                  <a:lnTo>
                    <a:pt x="2768600" y="1625600"/>
                  </a:lnTo>
                  <a:lnTo>
                    <a:pt x="2768600" y="1625600"/>
                  </a:lnTo>
                  <a:lnTo>
                    <a:pt x="2755900" y="1625600"/>
                  </a:lnTo>
                  <a:lnTo>
                    <a:pt x="2755900" y="1638300"/>
                  </a:lnTo>
                  <a:lnTo>
                    <a:pt x="2755900" y="1638300"/>
                  </a:lnTo>
                  <a:lnTo>
                    <a:pt x="2730500" y="1663700"/>
                  </a:lnTo>
                  <a:lnTo>
                    <a:pt x="2730500" y="1663700"/>
                  </a:lnTo>
                  <a:lnTo>
                    <a:pt x="2717800" y="1663700"/>
                  </a:lnTo>
                  <a:lnTo>
                    <a:pt x="2692400" y="1663700"/>
                  </a:lnTo>
                  <a:lnTo>
                    <a:pt x="2679700" y="1676400"/>
                  </a:lnTo>
                  <a:lnTo>
                    <a:pt x="2654300" y="1676400"/>
                  </a:lnTo>
                  <a:lnTo>
                    <a:pt x="2654300" y="1676400"/>
                  </a:lnTo>
                  <a:lnTo>
                    <a:pt x="26162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5908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52700" y="1663700"/>
                  </a:lnTo>
                  <a:lnTo>
                    <a:pt x="2540000" y="1701800"/>
                  </a:lnTo>
                  <a:lnTo>
                    <a:pt x="2552700" y="1701800"/>
                  </a:lnTo>
                  <a:lnTo>
                    <a:pt x="2527300" y="1752600"/>
                  </a:lnTo>
                  <a:lnTo>
                    <a:pt x="2514600" y="1752600"/>
                  </a:lnTo>
                  <a:lnTo>
                    <a:pt x="2501900" y="1765300"/>
                  </a:lnTo>
                  <a:lnTo>
                    <a:pt x="2501900" y="1765300"/>
                  </a:lnTo>
                  <a:lnTo>
                    <a:pt x="2489200" y="1778000"/>
                  </a:lnTo>
                  <a:lnTo>
                    <a:pt x="2501900" y="1790700"/>
                  </a:lnTo>
                  <a:lnTo>
                    <a:pt x="2501900" y="1790700"/>
                  </a:lnTo>
                  <a:lnTo>
                    <a:pt x="2514600" y="1790700"/>
                  </a:lnTo>
                  <a:lnTo>
                    <a:pt x="2501900" y="1803400"/>
                  </a:lnTo>
                  <a:lnTo>
                    <a:pt x="2501900" y="1803400"/>
                  </a:lnTo>
                  <a:lnTo>
                    <a:pt x="2501900" y="1816100"/>
                  </a:lnTo>
                  <a:lnTo>
                    <a:pt x="2514600" y="1816100"/>
                  </a:lnTo>
                  <a:lnTo>
                    <a:pt x="2501900" y="1816100"/>
                  </a:lnTo>
                  <a:lnTo>
                    <a:pt x="2451100" y="1816100"/>
                  </a:lnTo>
                  <a:lnTo>
                    <a:pt x="24511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41500"/>
                  </a:lnTo>
                  <a:lnTo>
                    <a:pt x="2374900" y="1841500"/>
                  </a:lnTo>
                  <a:lnTo>
                    <a:pt x="2374900" y="1854200"/>
                  </a:lnTo>
                  <a:lnTo>
                    <a:pt x="2400300" y="1866900"/>
                  </a:lnTo>
                  <a:lnTo>
                    <a:pt x="2387600" y="1879600"/>
                  </a:lnTo>
                  <a:lnTo>
                    <a:pt x="2387600" y="1892300"/>
                  </a:lnTo>
                  <a:lnTo>
                    <a:pt x="2374900" y="1892300"/>
                  </a:lnTo>
                  <a:lnTo>
                    <a:pt x="2387600" y="1905000"/>
                  </a:lnTo>
                  <a:lnTo>
                    <a:pt x="2387600" y="1905000"/>
                  </a:lnTo>
                  <a:lnTo>
                    <a:pt x="2400300" y="1905000"/>
                  </a:lnTo>
                  <a:lnTo>
                    <a:pt x="2400300" y="1917700"/>
                  </a:lnTo>
                  <a:lnTo>
                    <a:pt x="2413000" y="1917700"/>
                  </a:lnTo>
                  <a:lnTo>
                    <a:pt x="2413000" y="1917700"/>
                  </a:lnTo>
                  <a:lnTo>
                    <a:pt x="2425700" y="19304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38400" y="1955800"/>
                  </a:lnTo>
                  <a:lnTo>
                    <a:pt x="2438400" y="1955800"/>
                  </a:lnTo>
                  <a:lnTo>
                    <a:pt x="2451100" y="1955800"/>
                  </a:lnTo>
                  <a:lnTo>
                    <a:pt x="2451100" y="1968500"/>
                  </a:lnTo>
                  <a:lnTo>
                    <a:pt x="2463800" y="1968500"/>
                  </a:lnTo>
                  <a:lnTo>
                    <a:pt x="2451100" y="1968500"/>
                  </a:lnTo>
                  <a:lnTo>
                    <a:pt x="2438400" y="1981200"/>
                  </a:lnTo>
                  <a:lnTo>
                    <a:pt x="2451100" y="1993900"/>
                  </a:lnTo>
                  <a:lnTo>
                    <a:pt x="2438400" y="2006600"/>
                  </a:lnTo>
                  <a:lnTo>
                    <a:pt x="2425700" y="2006600"/>
                  </a:lnTo>
                  <a:lnTo>
                    <a:pt x="2413000" y="2032000"/>
                  </a:lnTo>
                  <a:lnTo>
                    <a:pt x="2413000" y="2032000"/>
                  </a:lnTo>
                  <a:lnTo>
                    <a:pt x="2400300" y="2057400"/>
                  </a:lnTo>
                  <a:lnTo>
                    <a:pt x="2400300" y="2057400"/>
                  </a:lnTo>
                  <a:lnTo>
                    <a:pt x="2387600" y="2082800"/>
                  </a:lnTo>
                  <a:lnTo>
                    <a:pt x="2400300" y="2082800"/>
                  </a:lnTo>
                  <a:lnTo>
                    <a:pt x="2400300" y="2095500"/>
                  </a:lnTo>
                  <a:lnTo>
                    <a:pt x="2387600" y="2095500"/>
                  </a:lnTo>
                  <a:lnTo>
                    <a:pt x="2374900" y="2095500"/>
                  </a:lnTo>
                  <a:lnTo>
                    <a:pt x="2362200" y="2108200"/>
                  </a:lnTo>
                  <a:lnTo>
                    <a:pt x="2349500" y="2120900"/>
                  </a:lnTo>
                  <a:lnTo>
                    <a:pt x="2349500" y="2108200"/>
                  </a:lnTo>
                  <a:lnTo>
                    <a:pt x="2324100" y="2133600"/>
                  </a:lnTo>
                  <a:lnTo>
                    <a:pt x="2362200" y="2146300"/>
                  </a:lnTo>
                  <a:lnTo>
                    <a:pt x="23622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36800" y="2159000"/>
                  </a:lnTo>
                  <a:lnTo>
                    <a:pt x="2324100" y="2159000"/>
                  </a:lnTo>
                  <a:lnTo>
                    <a:pt x="2311400" y="2171700"/>
                  </a:lnTo>
                  <a:lnTo>
                    <a:pt x="2311400" y="2171700"/>
                  </a:lnTo>
                  <a:lnTo>
                    <a:pt x="2286000" y="2171700"/>
                  </a:lnTo>
                  <a:lnTo>
                    <a:pt x="2286000" y="2171700"/>
                  </a:lnTo>
                  <a:lnTo>
                    <a:pt x="2273300" y="2171700"/>
                  </a:lnTo>
                  <a:lnTo>
                    <a:pt x="2260600" y="2171700"/>
                  </a:lnTo>
                  <a:lnTo>
                    <a:pt x="2209800" y="2159000"/>
                  </a:lnTo>
                  <a:lnTo>
                    <a:pt x="2197100" y="2159000"/>
                  </a:lnTo>
                  <a:lnTo>
                    <a:pt x="2171700" y="2159000"/>
                  </a:lnTo>
                  <a:lnTo>
                    <a:pt x="2159000" y="2159000"/>
                  </a:lnTo>
                  <a:lnTo>
                    <a:pt x="2159000" y="2171700"/>
                  </a:lnTo>
                  <a:lnTo>
                    <a:pt x="2159000" y="2171700"/>
                  </a:lnTo>
                  <a:lnTo>
                    <a:pt x="2146300" y="2171700"/>
                  </a:lnTo>
                  <a:lnTo>
                    <a:pt x="2133600" y="2171700"/>
                  </a:lnTo>
                  <a:lnTo>
                    <a:pt x="2133600" y="2171700"/>
                  </a:lnTo>
                  <a:lnTo>
                    <a:pt x="2108200" y="21717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97100"/>
                  </a:lnTo>
                  <a:lnTo>
                    <a:pt x="2095500" y="2197100"/>
                  </a:lnTo>
                  <a:lnTo>
                    <a:pt x="2082800" y="2222500"/>
                  </a:lnTo>
                  <a:lnTo>
                    <a:pt x="2082800" y="2235200"/>
                  </a:lnTo>
                  <a:lnTo>
                    <a:pt x="2082800" y="2235200"/>
                  </a:lnTo>
                  <a:lnTo>
                    <a:pt x="2095500" y="2235200"/>
                  </a:lnTo>
                  <a:lnTo>
                    <a:pt x="20955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57400" y="2260600"/>
                  </a:lnTo>
                  <a:lnTo>
                    <a:pt x="2032000" y="2260600"/>
                  </a:lnTo>
                  <a:lnTo>
                    <a:pt x="2032000" y="2260600"/>
                  </a:lnTo>
                  <a:lnTo>
                    <a:pt x="2019300" y="2247900"/>
                  </a:lnTo>
                  <a:lnTo>
                    <a:pt x="2019300" y="2247900"/>
                  </a:lnTo>
                  <a:lnTo>
                    <a:pt x="2006600" y="2247900"/>
                  </a:lnTo>
                  <a:lnTo>
                    <a:pt x="1993900" y="2260600"/>
                  </a:lnTo>
                  <a:lnTo>
                    <a:pt x="1993900" y="2247900"/>
                  </a:lnTo>
                  <a:lnTo>
                    <a:pt x="1993900" y="2260600"/>
                  </a:lnTo>
                  <a:lnTo>
                    <a:pt x="1981200" y="2260600"/>
                  </a:lnTo>
                  <a:lnTo>
                    <a:pt x="1968500" y="2247900"/>
                  </a:lnTo>
                  <a:lnTo>
                    <a:pt x="1968500" y="2247900"/>
                  </a:lnTo>
                  <a:lnTo>
                    <a:pt x="1955800" y="2247900"/>
                  </a:lnTo>
                  <a:lnTo>
                    <a:pt x="1955800" y="2260600"/>
                  </a:lnTo>
                  <a:lnTo>
                    <a:pt x="1943100" y="2260600"/>
                  </a:lnTo>
                  <a:lnTo>
                    <a:pt x="1943100" y="2247900"/>
                  </a:lnTo>
                  <a:lnTo>
                    <a:pt x="1930400" y="2247900"/>
                  </a:lnTo>
                  <a:lnTo>
                    <a:pt x="1930400" y="2247900"/>
                  </a:lnTo>
                  <a:lnTo>
                    <a:pt x="1917700" y="2247900"/>
                  </a:lnTo>
                  <a:lnTo>
                    <a:pt x="1892300" y="2260600"/>
                  </a:lnTo>
                  <a:lnTo>
                    <a:pt x="1892300" y="2260600"/>
                  </a:lnTo>
                  <a:lnTo>
                    <a:pt x="1879600" y="2260600"/>
                  </a:lnTo>
                  <a:lnTo>
                    <a:pt x="1866900" y="22606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415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16100" y="2273300"/>
                  </a:lnTo>
                  <a:lnTo>
                    <a:pt x="1816100" y="2273300"/>
                  </a:lnTo>
                  <a:lnTo>
                    <a:pt x="1803400" y="2273300"/>
                  </a:lnTo>
                  <a:lnTo>
                    <a:pt x="1778000" y="2286000"/>
                  </a:lnTo>
                  <a:lnTo>
                    <a:pt x="1778000" y="2286000"/>
                  </a:lnTo>
                  <a:lnTo>
                    <a:pt x="1765300" y="2286000"/>
                  </a:lnTo>
                  <a:lnTo>
                    <a:pt x="1765300" y="2286000"/>
                  </a:lnTo>
                  <a:lnTo>
                    <a:pt x="1739900" y="2286000"/>
                  </a:lnTo>
                  <a:lnTo>
                    <a:pt x="1739900" y="2298700"/>
                  </a:lnTo>
                  <a:lnTo>
                    <a:pt x="1739900" y="2298700"/>
                  </a:lnTo>
                  <a:lnTo>
                    <a:pt x="1727200" y="2286000"/>
                  </a:lnTo>
                  <a:lnTo>
                    <a:pt x="1676400" y="2286000"/>
                  </a:lnTo>
                  <a:lnTo>
                    <a:pt x="1676400" y="2298700"/>
                  </a:lnTo>
                  <a:lnTo>
                    <a:pt x="1651000" y="2298700"/>
                  </a:lnTo>
                  <a:lnTo>
                    <a:pt x="1638300" y="2286000"/>
                  </a:lnTo>
                  <a:lnTo>
                    <a:pt x="1638300" y="2273300"/>
                  </a:lnTo>
                  <a:lnTo>
                    <a:pt x="1612900" y="2273300"/>
                  </a:lnTo>
                  <a:lnTo>
                    <a:pt x="1612900" y="2273300"/>
                  </a:lnTo>
                  <a:lnTo>
                    <a:pt x="1549400" y="2235200"/>
                  </a:lnTo>
                  <a:lnTo>
                    <a:pt x="1536700" y="2235200"/>
                  </a:lnTo>
                  <a:lnTo>
                    <a:pt x="1549400" y="2235200"/>
                  </a:lnTo>
                  <a:lnTo>
                    <a:pt x="1574800" y="2209800"/>
                  </a:lnTo>
                  <a:lnTo>
                    <a:pt x="1562100" y="2171700"/>
                  </a:lnTo>
                  <a:lnTo>
                    <a:pt x="1574800" y="2146300"/>
                  </a:lnTo>
                  <a:lnTo>
                    <a:pt x="1562100" y="2146300"/>
                  </a:lnTo>
                  <a:lnTo>
                    <a:pt x="1574800" y="2120900"/>
                  </a:lnTo>
                  <a:lnTo>
                    <a:pt x="1587500" y="2120900"/>
                  </a:lnTo>
                  <a:lnTo>
                    <a:pt x="1587500" y="2108200"/>
                  </a:lnTo>
                  <a:lnTo>
                    <a:pt x="1587500" y="2120900"/>
                  </a:lnTo>
                  <a:lnTo>
                    <a:pt x="1600200" y="2120900"/>
                  </a:lnTo>
                  <a:lnTo>
                    <a:pt x="1612900" y="2108200"/>
                  </a:lnTo>
                  <a:lnTo>
                    <a:pt x="1612900" y="2108200"/>
                  </a:lnTo>
                  <a:lnTo>
                    <a:pt x="1638300" y="2095500"/>
                  </a:lnTo>
                  <a:lnTo>
                    <a:pt x="1638300" y="2095500"/>
                  </a:lnTo>
                  <a:lnTo>
                    <a:pt x="1638300" y="2082800"/>
                  </a:lnTo>
                  <a:lnTo>
                    <a:pt x="1651000" y="2082800"/>
                  </a:lnTo>
                  <a:lnTo>
                    <a:pt x="1651000" y="2082800"/>
                  </a:lnTo>
                  <a:lnTo>
                    <a:pt x="1663700" y="20828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76400" y="2070100"/>
                  </a:lnTo>
                  <a:lnTo>
                    <a:pt x="1701800" y="2070100"/>
                  </a:lnTo>
                  <a:lnTo>
                    <a:pt x="1689100" y="2070100"/>
                  </a:lnTo>
                  <a:lnTo>
                    <a:pt x="1689100" y="2057400"/>
                  </a:lnTo>
                  <a:lnTo>
                    <a:pt x="1701800" y="2044700"/>
                  </a:lnTo>
                  <a:lnTo>
                    <a:pt x="1714500" y="2044700"/>
                  </a:lnTo>
                  <a:lnTo>
                    <a:pt x="1701800" y="2044700"/>
                  </a:lnTo>
                  <a:lnTo>
                    <a:pt x="1714500" y="2032000"/>
                  </a:lnTo>
                  <a:lnTo>
                    <a:pt x="1600200" y="2006600"/>
                  </a:lnTo>
                  <a:lnTo>
                    <a:pt x="1549400" y="2006600"/>
                  </a:lnTo>
                  <a:lnTo>
                    <a:pt x="1485900" y="1993900"/>
                  </a:lnTo>
                  <a:lnTo>
                    <a:pt x="1498600" y="1981200"/>
                  </a:lnTo>
                  <a:lnTo>
                    <a:pt x="1473200" y="1981200"/>
                  </a:lnTo>
                  <a:lnTo>
                    <a:pt x="1447800" y="1993900"/>
                  </a:lnTo>
                  <a:lnTo>
                    <a:pt x="1447800" y="1993900"/>
                  </a:lnTo>
                  <a:lnTo>
                    <a:pt x="1422400" y="1981200"/>
                  </a:lnTo>
                  <a:lnTo>
                    <a:pt x="1397000" y="1981200"/>
                  </a:lnTo>
                  <a:lnTo>
                    <a:pt x="1397000" y="1981200"/>
                  </a:lnTo>
                  <a:lnTo>
                    <a:pt x="1409700" y="1981200"/>
                  </a:lnTo>
                  <a:lnTo>
                    <a:pt x="1409700" y="1993900"/>
                  </a:lnTo>
                  <a:lnTo>
                    <a:pt x="1422400" y="2006600"/>
                  </a:lnTo>
                  <a:lnTo>
                    <a:pt x="1409700" y="2019300"/>
                  </a:lnTo>
                  <a:lnTo>
                    <a:pt x="1384300" y="2019300"/>
                  </a:lnTo>
                  <a:lnTo>
                    <a:pt x="1384300" y="2019300"/>
                  </a:lnTo>
                  <a:lnTo>
                    <a:pt x="1358900" y="2019300"/>
                  </a:lnTo>
                  <a:lnTo>
                    <a:pt x="1358900" y="2019300"/>
                  </a:lnTo>
                  <a:lnTo>
                    <a:pt x="1346200" y="2019300"/>
                  </a:lnTo>
                  <a:lnTo>
                    <a:pt x="1346200" y="2019300"/>
                  </a:lnTo>
                  <a:lnTo>
                    <a:pt x="1333500" y="2006600"/>
                  </a:lnTo>
                  <a:lnTo>
                    <a:pt x="1333500" y="2006600"/>
                  </a:lnTo>
                  <a:lnTo>
                    <a:pt x="1346200" y="2006600"/>
                  </a:lnTo>
                  <a:lnTo>
                    <a:pt x="1333500" y="2006600"/>
                  </a:lnTo>
                  <a:lnTo>
                    <a:pt x="1320800" y="2006600"/>
                  </a:lnTo>
                  <a:lnTo>
                    <a:pt x="1320800" y="1993900"/>
                  </a:lnTo>
                  <a:lnTo>
                    <a:pt x="1320800" y="1993900"/>
                  </a:lnTo>
                  <a:lnTo>
                    <a:pt x="1308100" y="1993900"/>
                  </a:lnTo>
                  <a:lnTo>
                    <a:pt x="1308100" y="1981200"/>
                  </a:lnTo>
                  <a:lnTo>
                    <a:pt x="1320800" y="1981200"/>
                  </a:lnTo>
                  <a:lnTo>
                    <a:pt x="1333500" y="1968500"/>
                  </a:lnTo>
                  <a:lnTo>
                    <a:pt x="1320800" y="1968500"/>
                  </a:lnTo>
                  <a:lnTo>
                    <a:pt x="1308100" y="1968500"/>
                  </a:lnTo>
                  <a:lnTo>
                    <a:pt x="1308100" y="1968500"/>
                  </a:lnTo>
                  <a:lnTo>
                    <a:pt x="1295400" y="1968500"/>
                  </a:lnTo>
                  <a:lnTo>
                    <a:pt x="1282700" y="1968500"/>
                  </a:lnTo>
                  <a:lnTo>
                    <a:pt x="1282700" y="1955800"/>
                  </a:lnTo>
                  <a:lnTo>
                    <a:pt x="1295400" y="1943100"/>
                  </a:lnTo>
                  <a:lnTo>
                    <a:pt x="1219200" y="1930400"/>
                  </a:lnTo>
                  <a:lnTo>
                    <a:pt x="1206500" y="1930400"/>
                  </a:lnTo>
                  <a:lnTo>
                    <a:pt x="1206500" y="1930400"/>
                  </a:lnTo>
                  <a:lnTo>
                    <a:pt x="1193800" y="1930400"/>
                  </a:lnTo>
                  <a:lnTo>
                    <a:pt x="1193800" y="1930400"/>
                  </a:lnTo>
                  <a:lnTo>
                    <a:pt x="1168400" y="1930400"/>
                  </a:lnTo>
                  <a:lnTo>
                    <a:pt x="1181100" y="1917700"/>
                  </a:lnTo>
                  <a:lnTo>
                    <a:pt x="1181100" y="19177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30300" y="1892300"/>
                  </a:lnTo>
                  <a:lnTo>
                    <a:pt x="1143000" y="1879600"/>
                  </a:lnTo>
                  <a:lnTo>
                    <a:pt x="1143000" y="1879600"/>
                  </a:lnTo>
                  <a:lnTo>
                    <a:pt x="1130300" y="1879600"/>
                  </a:lnTo>
                  <a:lnTo>
                    <a:pt x="1130300" y="1866900"/>
                  </a:lnTo>
                  <a:lnTo>
                    <a:pt x="1117600" y="1866900"/>
                  </a:lnTo>
                  <a:lnTo>
                    <a:pt x="1117600" y="1866900"/>
                  </a:lnTo>
                  <a:lnTo>
                    <a:pt x="1104900" y="1866900"/>
                  </a:lnTo>
                  <a:lnTo>
                    <a:pt x="1092200" y="1866900"/>
                  </a:lnTo>
                  <a:lnTo>
                    <a:pt x="1092200" y="1866900"/>
                  </a:lnTo>
                  <a:lnTo>
                    <a:pt x="1104900" y="1854200"/>
                  </a:lnTo>
                  <a:lnTo>
                    <a:pt x="1092200" y="18542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92200" y="1828800"/>
                  </a:lnTo>
                  <a:lnTo>
                    <a:pt x="1104900" y="1828800"/>
                  </a:lnTo>
                  <a:lnTo>
                    <a:pt x="11049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30300" y="1803400"/>
                  </a:lnTo>
                  <a:lnTo>
                    <a:pt x="1143000" y="1803400"/>
                  </a:lnTo>
                  <a:lnTo>
                    <a:pt x="1143000" y="1790700"/>
                  </a:lnTo>
                  <a:lnTo>
                    <a:pt x="1155700" y="17907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93800" y="1778000"/>
                  </a:lnTo>
                  <a:lnTo>
                    <a:pt x="1193800" y="1778000"/>
                  </a:lnTo>
                  <a:lnTo>
                    <a:pt x="1206500" y="1778000"/>
                  </a:lnTo>
                  <a:lnTo>
                    <a:pt x="1206500" y="1778000"/>
                  </a:lnTo>
                  <a:lnTo>
                    <a:pt x="1219200" y="1778000"/>
                  </a:lnTo>
                  <a:lnTo>
                    <a:pt x="1219200" y="1778000"/>
                  </a:lnTo>
                  <a:lnTo>
                    <a:pt x="1231900" y="17653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19200" y="1752600"/>
                  </a:lnTo>
                  <a:lnTo>
                    <a:pt x="1231900" y="1739900"/>
                  </a:lnTo>
                  <a:lnTo>
                    <a:pt x="1219200" y="1739900"/>
                  </a:lnTo>
                  <a:lnTo>
                    <a:pt x="1219200" y="1739900"/>
                  </a:lnTo>
                  <a:lnTo>
                    <a:pt x="1206500" y="1727200"/>
                  </a:lnTo>
                  <a:lnTo>
                    <a:pt x="1206500" y="1714500"/>
                  </a:lnTo>
                  <a:lnTo>
                    <a:pt x="1193800" y="1714500"/>
                  </a:lnTo>
                  <a:lnTo>
                    <a:pt x="1193800" y="1714500"/>
                  </a:lnTo>
                  <a:lnTo>
                    <a:pt x="1206500" y="1714500"/>
                  </a:lnTo>
                  <a:lnTo>
                    <a:pt x="1206500" y="1701800"/>
                  </a:lnTo>
                  <a:lnTo>
                    <a:pt x="1193800" y="1701800"/>
                  </a:lnTo>
                  <a:lnTo>
                    <a:pt x="1181100" y="1701800"/>
                  </a:lnTo>
                  <a:lnTo>
                    <a:pt x="1181100" y="1701800"/>
                  </a:lnTo>
                  <a:lnTo>
                    <a:pt x="1155700" y="1701800"/>
                  </a:lnTo>
                  <a:lnTo>
                    <a:pt x="1155700" y="1701800"/>
                  </a:lnTo>
                  <a:lnTo>
                    <a:pt x="1168400" y="1701800"/>
                  </a:lnTo>
                  <a:lnTo>
                    <a:pt x="1168400" y="1689100"/>
                  </a:lnTo>
                  <a:lnTo>
                    <a:pt x="1181100" y="16891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206500" y="1676400"/>
                  </a:lnTo>
                  <a:lnTo>
                    <a:pt x="1219200" y="1651000"/>
                  </a:lnTo>
                  <a:lnTo>
                    <a:pt x="1206500" y="1651000"/>
                  </a:lnTo>
                  <a:lnTo>
                    <a:pt x="1219200" y="1625600"/>
                  </a:lnTo>
                  <a:lnTo>
                    <a:pt x="1231900" y="1625600"/>
                  </a:lnTo>
                  <a:lnTo>
                    <a:pt x="1244600" y="1600200"/>
                  </a:lnTo>
                  <a:lnTo>
                    <a:pt x="1257300" y="1612900"/>
                  </a:lnTo>
                  <a:lnTo>
                    <a:pt x="1282700" y="1612900"/>
                  </a:lnTo>
                  <a:lnTo>
                    <a:pt x="1282700" y="1612900"/>
                  </a:lnTo>
                  <a:lnTo>
                    <a:pt x="1295400" y="1612900"/>
                  </a:lnTo>
                  <a:lnTo>
                    <a:pt x="1308100" y="1600200"/>
                  </a:lnTo>
                  <a:lnTo>
                    <a:pt x="1320800" y="1612900"/>
                  </a:lnTo>
                  <a:lnTo>
                    <a:pt x="1333500" y="1612900"/>
                  </a:lnTo>
                  <a:lnTo>
                    <a:pt x="1358900" y="1612900"/>
                  </a:lnTo>
                  <a:lnTo>
                    <a:pt x="1358900" y="1612900"/>
                  </a:lnTo>
                  <a:lnTo>
                    <a:pt x="1346200" y="1612900"/>
                  </a:lnTo>
                  <a:lnTo>
                    <a:pt x="1346200" y="1600200"/>
                  </a:lnTo>
                  <a:lnTo>
                    <a:pt x="1333500" y="1600200"/>
                  </a:lnTo>
                  <a:lnTo>
                    <a:pt x="1333500" y="16002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74800"/>
                  </a:lnTo>
                  <a:lnTo>
                    <a:pt x="1320800" y="1562100"/>
                  </a:lnTo>
                  <a:lnTo>
                    <a:pt x="1257300" y="15621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44600" y="1536700"/>
                  </a:lnTo>
                  <a:lnTo>
                    <a:pt x="1244600" y="1536700"/>
                  </a:lnTo>
                  <a:lnTo>
                    <a:pt x="1244600" y="1524000"/>
                  </a:lnTo>
                  <a:lnTo>
                    <a:pt x="1257300" y="1524000"/>
                  </a:lnTo>
                  <a:lnTo>
                    <a:pt x="1257300" y="1524000"/>
                  </a:lnTo>
                  <a:lnTo>
                    <a:pt x="1270000" y="1524000"/>
                  </a:lnTo>
                  <a:lnTo>
                    <a:pt x="1282700" y="1524000"/>
                  </a:lnTo>
                  <a:lnTo>
                    <a:pt x="1295400" y="1524000"/>
                  </a:lnTo>
                  <a:lnTo>
                    <a:pt x="1295400" y="1511300"/>
                  </a:lnTo>
                  <a:lnTo>
                    <a:pt x="1308100" y="1511300"/>
                  </a:lnTo>
                  <a:lnTo>
                    <a:pt x="1308100" y="1511300"/>
                  </a:lnTo>
                  <a:lnTo>
                    <a:pt x="1308100" y="1498600"/>
                  </a:lnTo>
                  <a:lnTo>
                    <a:pt x="1320800" y="1498600"/>
                  </a:lnTo>
                  <a:lnTo>
                    <a:pt x="1320800" y="1498600"/>
                  </a:lnTo>
                  <a:lnTo>
                    <a:pt x="1333500" y="1498600"/>
                  </a:lnTo>
                  <a:lnTo>
                    <a:pt x="1358900" y="1485900"/>
                  </a:lnTo>
                  <a:lnTo>
                    <a:pt x="1371600" y="1498600"/>
                  </a:lnTo>
                  <a:lnTo>
                    <a:pt x="1371600" y="1498600"/>
                  </a:lnTo>
                  <a:lnTo>
                    <a:pt x="1384300" y="1498600"/>
                  </a:lnTo>
                  <a:lnTo>
                    <a:pt x="1384300" y="1485900"/>
                  </a:lnTo>
                  <a:lnTo>
                    <a:pt x="1397000" y="1485900"/>
                  </a:lnTo>
                  <a:lnTo>
                    <a:pt x="1397000" y="1485900"/>
                  </a:lnTo>
                  <a:lnTo>
                    <a:pt x="1409700" y="1485900"/>
                  </a:lnTo>
                  <a:lnTo>
                    <a:pt x="14224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60500"/>
                  </a:lnTo>
                  <a:lnTo>
                    <a:pt x="1435100" y="1460500"/>
                  </a:lnTo>
                  <a:lnTo>
                    <a:pt x="1447800" y="1447800"/>
                  </a:lnTo>
                  <a:lnTo>
                    <a:pt x="1422400" y="14605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409700" y="1447800"/>
                  </a:lnTo>
                  <a:lnTo>
                    <a:pt x="1397000" y="1447800"/>
                  </a:lnTo>
                  <a:lnTo>
                    <a:pt x="1397000" y="1447800"/>
                  </a:lnTo>
                  <a:lnTo>
                    <a:pt x="1371600" y="1435100"/>
                  </a:lnTo>
                  <a:lnTo>
                    <a:pt x="1358900" y="14351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33500" y="1422400"/>
                  </a:lnTo>
                  <a:lnTo>
                    <a:pt x="1320800" y="1435100"/>
                  </a:lnTo>
                  <a:lnTo>
                    <a:pt x="1308100" y="1435100"/>
                  </a:lnTo>
                  <a:lnTo>
                    <a:pt x="1320800" y="1422400"/>
                  </a:lnTo>
                  <a:lnTo>
                    <a:pt x="1333500" y="1422400"/>
                  </a:lnTo>
                  <a:lnTo>
                    <a:pt x="1333500" y="1409700"/>
                  </a:lnTo>
                  <a:lnTo>
                    <a:pt x="1320800" y="1409700"/>
                  </a:lnTo>
                  <a:lnTo>
                    <a:pt x="1320800" y="1409700"/>
                  </a:lnTo>
                  <a:lnTo>
                    <a:pt x="1308100" y="1409700"/>
                  </a:lnTo>
                  <a:lnTo>
                    <a:pt x="1308100" y="1397000"/>
                  </a:lnTo>
                  <a:lnTo>
                    <a:pt x="1308100" y="1397000"/>
                  </a:lnTo>
                  <a:lnTo>
                    <a:pt x="1320800" y="1397000"/>
                  </a:lnTo>
                  <a:lnTo>
                    <a:pt x="1320800" y="1397000"/>
                  </a:lnTo>
                  <a:lnTo>
                    <a:pt x="1333500" y="1384300"/>
                  </a:lnTo>
                  <a:lnTo>
                    <a:pt x="1346200" y="1371600"/>
                  </a:lnTo>
                  <a:lnTo>
                    <a:pt x="1333500" y="1371600"/>
                  </a:lnTo>
                  <a:lnTo>
                    <a:pt x="1333500" y="1358900"/>
                  </a:lnTo>
                  <a:lnTo>
                    <a:pt x="1358900" y="1358900"/>
                  </a:lnTo>
                  <a:lnTo>
                    <a:pt x="1346200" y="1358900"/>
                  </a:lnTo>
                  <a:lnTo>
                    <a:pt x="1358900" y="1346200"/>
                  </a:lnTo>
                  <a:lnTo>
                    <a:pt x="1346200" y="1346200"/>
                  </a:lnTo>
                  <a:lnTo>
                    <a:pt x="1346200" y="1333500"/>
                  </a:lnTo>
                  <a:lnTo>
                    <a:pt x="1346200" y="1333500"/>
                  </a:lnTo>
                  <a:lnTo>
                    <a:pt x="13589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33500" y="1270000"/>
                  </a:lnTo>
                  <a:lnTo>
                    <a:pt x="1295400" y="1257300"/>
                  </a:lnTo>
                  <a:lnTo>
                    <a:pt x="1270000" y="1270000"/>
                  </a:lnTo>
                  <a:lnTo>
                    <a:pt x="1257300" y="1270000"/>
                  </a:lnTo>
                  <a:lnTo>
                    <a:pt x="1244600" y="12700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68400" y="1257300"/>
                  </a:lnTo>
                  <a:lnTo>
                    <a:pt x="1155700" y="1270000"/>
                  </a:lnTo>
                  <a:lnTo>
                    <a:pt x="1143000" y="1257300"/>
                  </a:lnTo>
                  <a:lnTo>
                    <a:pt x="1130300" y="1257300"/>
                  </a:lnTo>
                  <a:lnTo>
                    <a:pt x="1130300" y="1257300"/>
                  </a:lnTo>
                  <a:lnTo>
                    <a:pt x="1130300" y="1270000"/>
                  </a:lnTo>
                  <a:lnTo>
                    <a:pt x="1117600" y="1270000"/>
                  </a:lnTo>
                  <a:lnTo>
                    <a:pt x="1104900" y="1295400"/>
                  </a:lnTo>
                  <a:lnTo>
                    <a:pt x="1092200" y="1295400"/>
                  </a:lnTo>
                  <a:lnTo>
                    <a:pt x="1092200" y="1295400"/>
                  </a:lnTo>
                  <a:lnTo>
                    <a:pt x="1092200" y="1308100"/>
                  </a:lnTo>
                  <a:lnTo>
                    <a:pt x="10795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66800" y="1308100"/>
                  </a:lnTo>
                  <a:lnTo>
                    <a:pt x="1054100" y="1308100"/>
                  </a:lnTo>
                  <a:lnTo>
                    <a:pt x="1054100" y="1295400"/>
                  </a:lnTo>
                  <a:lnTo>
                    <a:pt x="1041400" y="1295400"/>
                  </a:lnTo>
                  <a:lnTo>
                    <a:pt x="1041400" y="1295400"/>
                  </a:lnTo>
                  <a:lnTo>
                    <a:pt x="1028700" y="1308100"/>
                  </a:lnTo>
                  <a:lnTo>
                    <a:pt x="1003300" y="1295400"/>
                  </a:lnTo>
                  <a:lnTo>
                    <a:pt x="1003300" y="1308100"/>
                  </a:lnTo>
                  <a:lnTo>
                    <a:pt x="1003300" y="1308100"/>
                  </a:lnTo>
                  <a:lnTo>
                    <a:pt x="1003300" y="1320800"/>
                  </a:lnTo>
                  <a:lnTo>
                    <a:pt x="977900" y="13335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27100" y="1295400"/>
                  </a:lnTo>
                  <a:lnTo>
                    <a:pt x="914400" y="1295400"/>
                  </a:lnTo>
                  <a:lnTo>
                    <a:pt x="914400" y="1295400"/>
                  </a:lnTo>
                  <a:lnTo>
                    <a:pt x="876300" y="1295400"/>
                  </a:lnTo>
                  <a:lnTo>
                    <a:pt x="876300" y="1295400"/>
                  </a:lnTo>
                  <a:lnTo>
                    <a:pt x="838200" y="1320800"/>
                  </a:lnTo>
                  <a:lnTo>
                    <a:pt x="838200" y="1333500"/>
                  </a:lnTo>
                  <a:lnTo>
                    <a:pt x="838200" y="1333500"/>
                  </a:lnTo>
                  <a:lnTo>
                    <a:pt x="825500" y="1333500"/>
                  </a:lnTo>
                  <a:lnTo>
                    <a:pt x="812800" y="1346200"/>
                  </a:lnTo>
                  <a:lnTo>
                    <a:pt x="812800" y="1333500"/>
                  </a:lnTo>
                  <a:lnTo>
                    <a:pt x="825500" y="1346200"/>
                  </a:lnTo>
                  <a:lnTo>
                    <a:pt x="812800" y="1358900"/>
                  </a:lnTo>
                  <a:lnTo>
                    <a:pt x="787400" y="1358900"/>
                  </a:lnTo>
                  <a:lnTo>
                    <a:pt x="774700" y="1371600"/>
                  </a:lnTo>
                  <a:lnTo>
                    <a:pt x="774700" y="1371600"/>
                  </a:lnTo>
                  <a:lnTo>
                    <a:pt x="762000" y="1371600"/>
                  </a:lnTo>
                  <a:lnTo>
                    <a:pt x="787400" y="1384300"/>
                  </a:lnTo>
                  <a:lnTo>
                    <a:pt x="800100" y="1384300"/>
                  </a:lnTo>
                  <a:lnTo>
                    <a:pt x="800100" y="1384300"/>
                  </a:lnTo>
                  <a:lnTo>
                    <a:pt x="800100" y="1397000"/>
                  </a:lnTo>
                  <a:lnTo>
                    <a:pt x="762000" y="1409700"/>
                  </a:lnTo>
                  <a:lnTo>
                    <a:pt x="736600" y="1409700"/>
                  </a:lnTo>
                  <a:lnTo>
                    <a:pt x="723900" y="14097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11200" y="1384300"/>
                  </a:lnTo>
                  <a:lnTo>
                    <a:pt x="711200" y="1384300"/>
                  </a:lnTo>
                  <a:lnTo>
                    <a:pt x="711200" y="1371600"/>
                  </a:lnTo>
                  <a:lnTo>
                    <a:pt x="673100" y="1371600"/>
                  </a:lnTo>
                  <a:lnTo>
                    <a:pt x="673100" y="1371600"/>
                  </a:lnTo>
                  <a:lnTo>
                    <a:pt x="609600" y="1358900"/>
                  </a:lnTo>
                  <a:lnTo>
                    <a:pt x="596900" y="1371600"/>
                  </a:lnTo>
                  <a:lnTo>
                    <a:pt x="571500" y="1371600"/>
                  </a:lnTo>
                  <a:lnTo>
                    <a:pt x="558800" y="1371600"/>
                  </a:lnTo>
                  <a:lnTo>
                    <a:pt x="469900" y="1358900"/>
                  </a:lnTo>
                  <a:lnTo>
                    <a:pt x="457200" y="1358900"/>
                  </a:lnTo>
                  <a:lnTo>
                    <a:pt x="457200" y="13589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31800" y="1346200"/>
                  </a:lnTo>
                  <a:lnTo>
                    <a:pt x="406400" y="1346200"/>
                  </a:lnTo>
                  <a:lnTo>
                    <a:pt x="406400" y="1346200"/>
                  </a:lnTo>
                  <a:lnTo>
                    <a:pt x="355600" y="1346200"/>
                  </a:lnTo>
                  <a:lnTo>
                    <a:pt x="355600" y="1358900"/>
                  </a:lnTo>
                  <a:lnTo>
                    <a:pt x="355600" y="1346200"/>
                  </a:lnTo>
                  <a:lnTo>
                    <a:pt x="330200" y="1346200"/>
                  </a:lnTo>
                  <a:lnTo>
                    <a:pt x="342900" y="1346200"/>
                  </a:lnTo>
                  <a:lnTo>
                    <a:pt x="330200" y="1358900"/>
                  </a:lnTo>
                  <a:lnTo>
                    <a:pt x="304800" y="1371600"/>
                  </a:lnTo>
                  <a:lnTo>
                    <a:pt x="304800" y="1384300"/>
                  </a:lnTo>
                  <a:lnTo>
                    <a:pt x="304800" y="1397000"/>
                  </a:lnTo>
                  <a:lnTo>
                    <a:pt x="292100" y="1397000"/>
                  </a:lnTo>
                  <a:lnTo>
                    <a:pt x="266700" y="1397000"/>
                  </a:lnTo>
                  <a:lnTo>
                    <a:pt x="254000" y="1397000"/>
                  </a:lnTo>
                  <a:lnTo>
                    <a:pt x="228600" y="1384300"/>
                  </a:lnTo>
                  <a:lnTo>
                    <a:pt x="228600" y="1397000"/>
                  </a:lnTo>
                  <a:lnTo>
                    <a:pt x="203200" y="1397000"/>
                  </a:lnTo>
                  <a:lnTo>
                    <a:pt x="177800" y="1397000"/>
                  </a:lnTo>
                  <a:lnTo>
                    <a:pt x="165100" y="1397000"/>
                  </a:lnTo>
                  <a:lnTo>
                    <a:pt x="152400" y="1397000"/>
                  </a:lnTo>
                  <a:lnTo>
                    <a:pt x="165100" y="1384300"/>
                  </a:lnTo>
                  <a:lnTo>
                    <a:pt x="177800" y="1384300"/>
                  </a:lnTo>
                  <a:lnTo>
                    <a:pt x="1778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46200"/>
                  </a:lnTo>
                  <a:lnTo>
                    <a:pt x="152400" y="1346200"/>
                  </a:lnTo>
                  <a:lnTo>
                    <a:pt x="139700" y="1333500"/>
                  </a:lnTo>
                  <a:lnTo>
                    <a:pt x="101600" y="1333500"/>
                  </a:lnTo>
                  <a:lnTo>
                    <a:pt x="101600" y="1333500"/>
                  </a:lnTo>
                  <a:lnTo>
                    <a:pt x="50800" y="1320800"/>
                  </a:lnTo>
                  <a:lnTo>
                    <a:pt x="38100" y="1320800"/>
                  </a:lnTo>
                  <a:lnTo>
                    <a:pt x="12700" y="1320800"/>
                  </a:lnTo>
                  <a:lnTo>
                    <a:pt x="12700" y="1333500"/>
                  </a:lnTo>
                  <a:lnTo>
                    <a:pt x="0" y="1333500"/>
                  </a:lnTo>
                  <a:lnTo>
                    <a:pt x="0" y="1320800"/>
                  </a:lnTo>
                  <a:lnTo>
                    <a:pt x="0" y="1308100"/>
                  </a:lnTo>
                  <a:lnTo>
                    <a:pt x="12700" y="1308100"/>
                  </a:lnTo>
                  <a:lnTo>
                    <a:pt x="12700" y="1308100"/>
                  </a:lnTo>
                  <a:lnTo>
                    <a:pt x="38100" y="1308100"/>
                  </a:lnTo>
                  <a:lnTo>
                    <a:pt x="38100" y="1295400"/>
                  </a:lnTo>
                  <a:lnTo>
                    <a:pt x="38100" y="1295400"/>
                  </a:lnTo>
                  <a:lnTo>
                    <a:pt x="25400" y="1295400"/>
                  </a:lnTo>
                  <a:lnTo>
                    <a:pt x="88900" y="1181100"/>
                  </a:lnTo>
                  <a:lnTo>
                    <a:pt x="38100" y="1181100"/>
                  </a:lnTo>
                  <a:lnTo>
                    <a:pt x="38100" y="1181100"/>
                  </a:lnTo>
                  <a:lnTo>
                    <a:pt x="25400" y="1181100"/>
                  </a:lnTo>
                  <a:lnTo>
                    <a:pt x="25400" y="1181100"/>
                  </a:lnTo>
                  <a:lnTo>
                    <a:pt x="12700" y="1181100"/>
                  </a:lnTo>
                  <a:lnTo>
                    <a:pt x="12700" y="1168400"/>
                  </a:lnTo>
                  <a:lnTo>
                    <a:pt x="12700" y="1168400"/>
                  </a:lnTo>
                  <a:lnTo>
                    <a:pt x="25400" y="1168400"/>
                  </a:lnTo>
                  <a:lnTo>
                    <a:pt x="63500" y="1168400"/>
                  </a:lnTo>
                  <a:lnTo>
                    <a:pt x="762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27000" y="1130300"/>
                  </a:lnTo>
                  <a:lnTo>
                    <a:pt x="127000" y="1130300"/>
                  </a:lnTo>
                  <a:lnTo>
                    <a:pt x="127000" y="1117600"/>
                  </a:lnTo>
                  <a:lnTo>
                    <a:pt x="127000" y="11176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65100" y="1104900"/>
                  </a:lnTo>
                  <a:lnTo>
                    <a:pt x="177800" y="1079500"/>
                  </a:lnTo>
                  <a:lnTo>
                    <a:pt x="203200" y="1079500"/>
                  </a:lnTo>
                  <a:lnTo>
                    <a:pt x="203200" y="1079500"/>
                  </a:lnTo>
                  <a:lnTo>
                    <a:pt x="215900" y="1079500"/>
                  </a:lnTo>
                  <a:lnTo>
                    <a:pt x="215900" y="1079500"/>
                  </a:lnTo>
                  <a:lnTo>
                    <a:pt x="254000" y="1079500"/>
                  </a:lnTo>
                  <a:lnTo>
                    <a:pt x="266700" y="1079500"/>
                  </a:lnTo>
                  <a:lnTo>
                    <a:pt x="279400" y="1066800"/>
                  </a:lnTo>
                  <a:lnTo>
                    <a:pt x="266700" y="1066800"/>
                  </a:lnTo>
                  <a:lnTo>
                    <a:pt x="266700" y="1054100"/>
                  </a:lnTo>
                  <a:lnTo>
                    <a:pt x="266700" y="1054100"/>
                  </a:lnTo>
                  <a:lnTo>
                    <a:pt x="279400" y="1028700"/>
                  </a:lnTo>
                  <a:lnTo>
                    <a:pt x="292100" y="1016000"/>
                  </a:lnTo>
                  <a:lnTo>
                    <a:pt x="292100" y="1003300"/>
                  </a:lnTo>
                  <a:lnTo>
                    <a:pt x="304800" y="1003300"/>
                  </a:lnTo>
                  <a:lnTo>
                    <a:pt x="330200" y="965200"/>
                  </a:lnTo>
                  <a:lnTo>
                    <a:pt x="330200" y="9652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81000" y="952500"/>
                  </a:lnTo>
                  <a:lnTo>
                    <a:pt x="342900" y="939800"/>
                  </a:lnTo>
                  <a:lnTo>
                    <a:pt x="330200" y="952500"/>
                  </a:lnTo>
                  <a:lnTo>
                    <a:pt x="317500" y="952500"/>
                  </a:lnTo>
                  <a:lnTo>
                    <a:pt x="3175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292100" y="939800"/>
                  </a:lnTo>
                  <a:lnTo>
                    <a:pt x="266700" y="939800"/>
                  </a:lnTo>
                  <a:lnTo>
                    <a:pt x="279400" y="9271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01700"/>
                  </a:lnTo>
                  <a:lnTo>
                    <a:pt x="266700" y="901700"/>
                  </a:lnTo>
                  <a:lnTo>
                    <a:pt x="279400" y="914400"/>
                  </a:lnTo>
                  <a:lnTo>
                    <a:pt x="279400" y="914400"/>
                  </a:lnTo>
                  <a:lnTo>
                    <a:pt x="279400" y="901700"/>
                  </a:lnTo>
                  <a:lnTo>
                    <a:pt x="304800" y="876300"/>
                  </a:lnTo>
                  <a:lnTo>
                    <a:pt x="317500" y="876300"/>
                  </a:lnTo>
                  <a:lnTo>
                    <a:pt x="317500" y="8763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292100" y="863600"/>
                  </a:lnTo>
                  <a:lnTo>
                    <a:pt x="3048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794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54000" y="8255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41300" y="812800"/>
                  </a:lnTo>
                  <a:lnTo>
                    <a:pt x="228600" y="812800"/>
                  </a:lnTo>
                  <a:lnTo>
                    <a:pt x="228600" y="825500"/>
                  </a:lnTo>
                  <a:lnTo>
                    <a:pt x="215900" y="825500"/>
                  </a:lnTo>
                  <a:lnTo>
                    <a:pt x="215900" y="812800"/>
                  </a:lnTo>
                  <a:lnTo>
                    <a:pt x="203200" y="812800"/>
                  </a:lnTo>
                  <a:lnTo>
                    <a:pt x="215900" y="800100"/>
                  </a:lnTo>
                  <a:lnTo>
                    <a:pt x="215900" y="8001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667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92100" y="762000"/>
                  </a:lnTo>
                  <a:lnTo>
                    <a:pt x="292100" y="762000"/>
                  </a:lnTo>
                  <a:lnTo>
                    <a:pt x="304800" y="774700"/>
                  </a:lnTo>
                  <a:lnTo>
                    <a:pt x="304800" y="762000"/>
                  </a:lnTo>
                  <a:lnTo>
                    <a:pt x="304800" y="762000"/>
                  </a:lnTo>
                  <a:lnTo>
                    <a:pt x="317500" y="762000"/>
                  </a:lnTo>
                  <a:lnTo>
                    <a:pt x="330200" y="762000"/>
                  </a:lnTo>
                  <a:lnTo>
                    <a:pt x="3429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69900" y="762000"/>
                  </a:lnTo>
                  <a:lnTo>
                    <a:pt x="469900" y="762000"/>
                  </a:lnTo>
                  <a:lnTo>
                    <a:pt x="482600" y="762000"/>
                  </a:lnTo>
                  <a:lnTo>
                    <a:pt x="495300" y="762000"/>
                  </a:lnTo>
                  <a:lnTo>
                    <a:pt x="495300" y="774700"/>
                  </a:lnTo>
                  <a:lnTo>
                    <a:pt x="508000" y="787400"/>
                  </a:lnTo>
                  <a:lnTo>
                    <a:pt x="5080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71500" y="774700"/>
                  </a:lnTo>
                  <a:lnTo>
                    <a:pt x="584200" y="749300"/>
                  </a:lnTo>
                  <a:lnTo>
                    <a:pt x="584200" y="762000"/>
                  </a:lnTo>
                  <a:lnTo>
                    <a:pt x="584200" y="749300"/>
                  </a:lnTo>
                  <a:lnTo>
                    <a:pt x="622300" y="736600"/>
                  </a:lnTo>
                  <a:lnTo>
                    <a:pt x="596900" y="723900"/>
                  </a:lnTo>
                  <a:lnTo>
                    <a:pt x="596900" y="711200"/>
                  </a:lnTo>
                  <a:lnTo>
                    <a:pt x="609600" y="711200"/>
                  </a:lnTo>
                  <a:lnTo>
                    <a:pt x="609600" y="723900"/>
                  </a:lnTo>
                  <a:lnTo>
                    <a:pt x="622300" y="711200"/>
                  </a:lnTo>
                  <a:lnTo>
                    <a:pt x="647700" y="698500"/>
                  </a:lnTo>
                  <a:lnTo>
                    <a:pt x="660400" y="698500"/>
                  </a:lnTo>
                  <a:lnTo>
                    <a:pt x="673100" y="685800"/>
                  </a:lnTo>
                  <a:lnTo>
                    <a:pt x="685800" y="685800"/>
                  </a:lnTo>
                  <a:lnTo>
                    <a:pt x="698500" y="685800"/>
                  </a:lnTo>
                  <a:lnTo>
                    <a:pt x="698500" y="685800"/>
                  </a:lnTo>
                  <a:lnTo>
                    <a:pt x="711200" y="685800"/>
                  </a:lnTo>
                  <a:lnTo>
                    <a:pt x="711200" y="685800"/>
                  </a:lnTo>
                  <a:lnTo>
                    <a:pt x="711200" y="673100"/>
                  </a:lnTo>
                  <a:lnTo>
                    <a:pt x="698500" y="673100"/>
                  </a:lnTo>
                  <a:lnTo>
                    <a:pt x="685800" y="673100"/>
                  </a:lnTo>
                  <a:lnTo>
                    <a:pt x="685800" y="660400"/>
                  </a:lnTo>
                  <a:lnTo>
                    <a:pt x="685800" y="660400"/>
                  </a:lnTo>
                  <a:lnTo>
                    <a:pt x="6731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60400" y="647700"/>
                  </a:lnTo>
                  <a:lnTo>
                    <a:pt x="6604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35000"/>
                  </a:lnTo>
                  <a:lnTo>
                    <a:pt x="685800" y="635000"/>
                  </a:lnTo>
                  <a:lnTo>
                    <a:pt x="685800" y="635000"/>
                  </a:lnTo>
                  <a:lnTo>
                    <a:pt x="723900" y="622300"/>
                  </a:lnTo>
                  <a:lnTo>
                    <a:pt x="723900" y="609600"/>
                  </a:lnTo>
                  <a:lnTo>
                    <a:pt x="736600" y="609600"/>
                  </a:lnTo>
                  <a:lnTo>
                    <a:pt x="736600" y="609600"/>
                  </a:lnTo>
                  <a:lnTo>
                    <a:pt x="736600" y="622300"/>
                  </a:lnTo>
                  <a:lnTo>
                    <a:pt x="749300" y="609600"/>
                  </a:lnTo>
                  <a:lnTo>
                    <a:pt x="762000" y="596900"/>
                  </a:lnTo>
                  <a:lnTo>
                    <a:pt x="749300" y="596900"/>
                  </a:lnTo>
                  <a:lnTo>
                    <a:pt x="749300" y="596900"/>
                  </a:lnTo>
                  <a:lnTo>
                    <a:pt x="749300" y="584200"/>
                  </a:lnTo>
                  <a:lnTo>
                    <a:pt x="736600" y="584200"/>
                  </a:lnTo>
                  <a:lnTo>
                    <a:pt x="749300" y="584200"/>
                  </a:lnTo>
                  <a:lnTo>
                    <a:pt x="736600" y="571500"/>
                  </a:lnTo>
                  <a:lnTo>
                    <a:pt x="723900" y="571500"/>
                  </a:lnTo>
                  <a:lnTo>
                    <a:pt x="711200" y="571500"/>
                  </a:lnTo>
                  <a:lnTo>
                    <a:pt x="711200" y="558800"/>
                  </a:lnTo>
                  <a:lnTo>
                    <a:pt x="698500" y="558800"/>
                  </a:lnTo>
                  <a:lnTo>
                    <a:pt x="685800" y="558800"/>
                  </a:lnTo>
                  <a:lnTo>
                    <a:pt x="660400" y="558800"/>
                  </a:lnTo>
                  <a:lnTo>
                    <a:pt x="660400" y="558800"/>
                  </a:lnTo>
                  <a:lnTo>
                    <a:pt x="673100" y="546100"/>
                  </a:lnTo>
                  <a:lnTo>
                    <a:pt x="673100" y="546100"/>
                  </a:lnTo>
                  <a:lnTo>
                    <a:pt x="6731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08000"/>
                  </a:lnTo>
                  <a:lnTo>
                    <a:pt x="723900" y="508000"/>
                  </a:lnTo>
                  <a:lnTo>
                    <a:pt x="736600" y="495300"/>
                  </a:lnTo>
                  <a:lnTo>
                    <a:pt x="749300" y="482600"/>
                  </a:lnTo>
                  <a:lnTo>
                    <a:pt x="762000" y="469900"/>
                  </a:lnTo>
                  <a:lnTo>
                    <a:pt x="762000" y="482600"/>
                  </a:lnTo>
                  <a:lnTo>
                    <a:pt x="774700" y="457200"/>
                  </a:lnTo>
                  <a:lnTo>
                    <a:pt x="787400" y="444500"/>
                  </a:lnTo>
                  <a:lnTo>
                    <a:pt x="787400" y="444500"/>
                  </a:lnTo>
                  <a:lnTo>
                    <a:pt x="787400" y="431800"/>
                  </a:lnTo>
                  <a:lnTo>
                    <a:pt x="787400" y="419100"/>
                  </a:lnTo>
                  <a:lnTo>
                    <a:pt x="787400" y="419100"/>
                  </a:lnTo>
                  <a:lnTo>
                    <a:pt x="762000" y="419100"/>
                  </a:lnTo>
                  <a:lnTo>
                    <a:pt x="762000" y="419100"/>
                  </a:lnTo>
                  <a:lnTo>
                    <a:pt x="762000" y="406400"/>
                  </a:lnTo>
                  <a:lnTo>
                    <a:pt x="762000" y="406400"/>
                  </a:lnTo>
                  <a:lnTo>
                    <a:pt x="749300" y="406400"/>
                  </a:lnTo>
                  <a:lnTo>
                    <a:pt x="762000" y="393700"/>
                  </a:lnTo>
                  <a:lnTo>
                    <a:pt x="749300" y="393700"/>
                  </a:lnTo>
                  <a:lnTo>
                    <a:pt x="749300" y="393700"/>
                  </a:lnTo>
                  <a:lnTo>
                    <a:pt x="736600" y="381000"/>
                  </a:lnTo>
                  <a:lnTo>
                    <a:pt x="749300" y="3810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74700" y="368300"/>
                  </a:lnTo>
                  <a:lnTo>
                    <a:pt x="762000" y="368300"/>
                  </a:lnTo>
                  <a:lnTo>
                    <a:pt x="762000" y="355600"/>
                  </a:lnTo>
                  <a:lnTo>
                    <a:pt x="736600" y="355600"/>
                  </a:lnTo>
                  <a:lnTo>
                    <a:pt x="736600" y="355600"/>
                  </a:lnTo>
                  <a:lnTo>
                    <a:pt x="723900" y="355600"/>
                  </a:lnTo>
                  <a:lnTo>
                    <a:pt x="723900" y="330200"/>
                  </a:lnTo>
                  <a:lnTo>
                    <a:pt x="723900" y="330200"/>
                  </a:lnTo>
                  <a:lnTo>
                    <a:pt x="736600" y="317500"/>
                  </a:lnTo>
                  <a:lnTo>
                    <a:pt x="723900" y="317500"/>
                  </a:lnTo>
                  <a:lnTo>
                    <a:pt x="723900" y="317500"/>
                  </a:lnTo>
                  <a:lnTo>
                    <a:pt x="711200" y="317500"/>
                  </a:lnTo>
                  <a:lnTo>
                    <a:pt x="723900" y="317500"/>
                  </a:lnTo>
                  <a:lnTo>
                    <a:pt x="723900" y="304800"/>
                  </a:lnTo>
                  <a:lnTo>
                    <a:pt x="723900" y="292100"/>
                  </a:lnTo>
                  <a:lnTo>
                    <a:pt x="711200" y="292100"/>
                  </a:lnTo>
                  <a:lnTo>
                    <a:pt x="711200" y="292100"/>
                  </a:lnTo>
                  <a:lnTo>
                    <a:pt x="698500" y="292100"/>
                  </a:lnTo>
                  <a:lnTo>
                    <a:pt x="660400" y="292100"/>
                  </a:lnTo>
                  <a:lnTo>
                    <a:pt x="647700" y="292100"/>
                  </a:lnTo>
                  <a:lnTo>
                    <a:pt x="584200" y="279400"/>
                  </a:lnTo>
                  <a:lnTo>
                    <a:pt x="584200" y="279400"/>
                  </a:lnTo>
                  <a:lnTo>
                    <a:pt x="520700" y="266700"/>
                  </a:lnTo>
                  <a:lnTo>
                    <a:pt x="508000" y="279400"/>
                  </a:lnTo>
                  <a:lnTo>
                    <a:pt x="495300" y="279400"/>
                  </a:lnTo>
                  <a:lnTo>
                    <a:pt x="4953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95300" y="266700"/>
                  </a:lnTo>
                  <a:lnTo>
                    <a:pt x="469900" y="254000"/>
                  </a:lnTo>
                  <a:lnTo>
                    <a:pt x="4699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57200" y="228600"/>
                  </a:lnTo>
                  <a:lnTo>
                    <a:pt x="457200" y="2286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19100" y="203200"/>
                  </a:lnTo>
                  <a:lnTo>
                    <a:pt x="419100" y="203200"/>
                  </a:lnTo>
                  <a:lnTo>
                    <a:pt x="406400" y="203200"/>
                  </a:lnTo>
                  <a:lnTo>
                    <a:pt x="419100" y="203200"/>
                  </a:lnTo>
                  <a:lnTo>
                    <a:pt x="419100" y="190500"/>
                  </a:lnTo>
                  <a:lnTo>
                    <a:pt x="406400" y="190500"/>
                  </a:lnTo>
                  <a:lnTo>
                    <a:pt x="4064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381000" y="177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grpSp>
          <p:nvGrpSpPr>
            <p:cNvPr id="5" name="0408"/>
            <p:cNvGrpSpPr/>
            <p:nvPr/>
          </p:nvGrpSpPr>
          <p:grpSpPr>
            <a:xfrm>
              <a:off x="3815394" y="2917146"/>
              <a:ext cx="1406216" cy="675408"/>
              <a:chOff x="3815394" y="2917146"/>
              <a:chExt cx="3454401" cy="1854201"/>
            </a:xfrm>
            <a:grpFill/>
          </p:grpSpPr>
          <p:sp>
            <p:nvSpPr>
              <p:cNvPr id="58" name="Dowolny kształt 57"/>
              <p:cNvSpPr/>
              <p:nvPr/>
            </p:nvSpPr>
            <p:spPr>
              <a:xfrm>
                <a:off x="3815394" y="2917146"/>
                <a:ext cx="3454401" cy="1854201"/>
              </a:xfrm>
              <a:custGeom>
                <a:avLst/>
                <a:gdLst/>
                <a:ahLst/>
                <a:cxnLst/>
                <a:rect l="0" t="0" r="0" b="0"/>
                <a:pathLst>
                  <a:path w="3454401" h="1854201">
                    <a:moveTo>
                      <a:pt x="25400" y="546100"/>
                    </a:moveTo>
                    <a:lnTo>
                      <a:pt x="152400" y="558800"/>
                    </a:lnTo>
                    <a:lnTo>
                      <a:pt x="152400" y="558800"/>
                    </a:lnTo>
                    <a:lnTo>
                      <a:pt x="165100" y="5588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203200" y="584200"/>
                    </a:lnTo>
                    <a:lnTo>
                      <a:pt x="203200" y="596900"/>
                    </a:lnTo>
                    <a:lnTo>
                      <a:pt x="241300" y="596900"/>
                    </a:lnTo>
                    <a:lnTo>
                      <a:pt x="241300" y="596900"/>
                    </a:lnTo>
                    <a:lnTo>
                      <a:pt x="254000" y="596900"/>
                    </a:lnTo>
                    <a:lnTo>
                      <a:pt x="266700" y="571500"/>
                    </a:lnTo>
                    <a:lnTo>
                      <a:pt x="266700" y="558800"/>
                    </a:lnTo>
                    <a:lnTo>
                      <a:pt x="266700" y="558800"/>
                    </a:lnTo>
                    <a:lnTo>
                      <a:pt x="254000" y="546100"/>
                    </a:lnTo>
                    <a:lnTo>
                      <a:pt x="254000" y="5461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54000" y="520700"/>
                    </a:lnTo>
                    <a:lnTo>
                      <a:pt x="266700" y="520700"/>
                    </a:lnTo>
                    <a:lnTo>
                      <a:pt x="279400" y="495300"/>
                    </a:lnTo>
                    <a:lnTo>
                      <a:pt x="279400" y="495300"/>
                    </a:lnTo>
                    <a:lnTo>
                      <a:pt x="292100" y="495300"/>
                    </a:lnTo>
                    <a:lnTo>
                      <a:pt x="304800" y="495300"/>
                    </a:lnTo>
                    <a:lnTo>
                      <a:pt x="304800" y="495300"/>
                    </a:lnTo>
                    <a:lnTo>
                      <a:pt x="381000" y="508000"/>
                    </a:lnTo>
                    <a:lnTo>
                      <a:pt x="368300" y="520700"/>
                    </a:lnTo>
                    <a:lnTo>
                      <a:pt x="368300" y="520700"/>
                    </a:lnTo>
                    <a:lnTo>
                      <a:pt x="381000" y="508000"/>
                    </a:lnTo>
                    <a:lnTo>
                      <a:pt x="393700" y="508000"/>
                    </a:lnTo>
                    <a:lnTo>
                      <a:pt x="381000" y="520700"/>
                    </a:lnTo>
                    <a:lnTo>
                      <a:pt x="393700" y="520700"/>
                    </a:lnTo>
                    <a:lnTo>
                      <a:pt x="406400" y="5080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44500" y="520700"/>
                    </a:lnTo>
                    <a:lnTo>
                      <a:pt x="431800" y="533400"/>
                    </a:lnTo>
                    <a:lnTo>
                      <a:pt x="444500" y="520700"/>
                    </a:lnTo>
                    <a:lnTo>
                      <a:pt x="444500" y="520700"/>
                    </a:lnTo>
                    <a:lnTo>
                      <a:pt x="444500" y="533400"/>
                    </a:lnTo>
                    <a:lnTo>
                      <a:pt x="457200" y="533400"/>
                    </a:lnTo>
                    <a:lnTo>
                      <a:pt x="469900" y="533400"/>
                    </a:lnTo>
                    <a:lnTo>
                      <a:pt x="482600" y="533400"/>
                    </a:lnTo>
                    <a:lnTo>
                      <a:pt x="4826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533400" y="546100"/>
                    </a:lnTo>
                    <a:lnTo>
                      <a:pt x="533400" y="546100"/>
                    </a:lnTo>
                    <a:lnTo>
                      <a:pt x="558800" y="546100"/>
                    </a:lnTo>
                    <a:lnTo>
                      <a:pt x="558800" y="546100"/>
                    </a:lnTo>
                    <a:lnTo>
                      <a:pt x="571500" y="546100"/>
                    </a:lnTo>
                    <a:lnTo>
                      <a:pt x="571500" y="5334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96900" y="546100"/>
                    </a:lnTo>
                    <a:lnTo>
                      <a:pt x="622300" y="558800"/>
                    </a:lnTo>
                    <a:lnTo>
                      <a:pt x="609600" y="558800"/>
                    </a:lnTo>
                    <a:lnTo>
                      <a:pt x="609600" y="571500"/>
                    </a:lnTo>
                    <a:lnTo>
                      <a:pt x="622300" y="571500"/>
                    </a:lnTo>
                    <a:lnTo>
                      <a:pt x="622300" y="571500"/>
                    </a:lnTo>
                    <a:lnTo>
                      <a:pt x="635000" y="571500"/>
                    </a:lnTo>
                    <a:lnTo>
                      <a:pt x="635000" y="558800"/>
                    </a:lnTo>
                    <a:lnTo>
                      <a:pt x="635000" y="558800"/>
                    </a:lnTo>
                    <a:lnTo>
                      <a:pt x="635000" y="571500"/>
                    </a:lnTo>
                    <a:lnTo>
                      <a:pt x="647700" y="5588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73100" y="571500"/>
                    </a:lnTo>
                    <a:lnTo>
                      <a:pt x="673100" y="571500"/>
                    </a:lnTo>
                    <a:lnTo>
                      <a:pt x="685800" y="571500"/>
                    </a:lnTo>
                    <a:lnTo>
                      <a:pt x="685800" y="571500"/>
                    </a:lnTo>
                    <a:lnTo>
                      <a:pt x="685800" y="584200"/>
                    </a:lnTo>
                    <a:lnTo>
                      <a:pt x="685800" y="584200"/>
                    </a:lnTo>
                    <a:lnTo>
                      <a:pt x="698500" y="584200"/>
                    </a:lnTo>
                    <a:lnTo>
                      <a:pt x="6985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23900" y="571500"/>
                    </a:lnTo>
                    <a:lnTo>
                      <a:pt x="736600" y="558800"/>
                    </a:lnTo>
                    <a:lnTo>
                      <a:pt x="736600" y="571500"/>
                    </a:lnTo>
                    <a:lnTo>
                      <a:pt x="749300" y="558800"/>
                    </a:lnTo>
                    <a:lnTo>
                      <a:pt x="736600" y="571500"/>
                    </a:lnTo>
                    <a:lnTo>
                      <a:pt x="762000" y="571500"/>
                    </a:lnTo>
                    <a:lnTo>
                      <a:pt x="774700" y="558800"/>
                    </a:lnTo>
                    <a:lnTo>
                      <a:pt x="762000" y="558800"/>
                    </a:lnTo>
                    <a:lnTo>
                      <a:pt x="762000" y="558800"/>
                    </a:lnTo>
                    <a:lnTo>
                      <a:pt x="787400" y="558800"/>
                    </a:lnTo>
                    <a:lnTo>
                      <a:pt x="7747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800100" y="558800"/>
                    </a:lnTo>
                    <a:lnTo>
                      <a:pt x="800100" y="558800"/>
                    </a:lnTo>
                    <a:lnTo>
                      <a:pt x="812800" y="558800"/>
                    </a:lnTo>
                    <a:lnTo>
                      <a:pt x="812800" y="558800"/>
                    </a:lnTo>
                    <a:lnTo>
                      <a:pt x="812800" y="546100"/>
                    </a:lnTo>
                    <a:lnTo>
                      <a:pt x="825500" y="546100"/>
                    </a:lnTo>
                    <a:lnTo>
                      <a:pt x="825500" y="546100"/>
                    </a:lnTo>
                    <a:lnTo>
                      <a:pt x="838200" y="520700"/>
                    </a:lnTo>
                    <a:lnTo>
                      <a:pt x="838200" y="508000"/>
                    </a:lnTo>
                    <a:lnTo>
                      <a:pt x="838200" y="508000"/>
                    </a:lnTo>
                    <a:lnTo>
                      <a:pt x="850900" y="508000"/>
                    </a:lnTo>
                    <a:lnTo>
                      <a:pt x="863600" y="495300"/>
                    </a:lnTo>
                    <a:lnTo>
                      <a:pt x="876300" y="495300"/>
                    </a:lnTo>
                    <a:lnTo>
                      <a:pt x="876300" y="482600"/>
                    </a:lnTo>
                    <a:lnTo>
                      <a:pt x="901700" y="495300"/>
                    </a:lnTo>
                    <a:lnTo>
                      <a:pt x="914400" y="482600"/>
                    </a:lnTo>
                    <a:lnTo>
                      <a:pt x="914400" y="482600"/>
                    </a:lnTo>
                    <a:lnTo>
                      <a:pt x="914400" y="469900"/>
                    </a:lnTo>
                    <a:lnTo>
                      <a:pt x="927100" y="469900"/>
                    </a:lnTo>
                    <a:lnTo>
                      <a:pt x="927100" y="469900"/>
                    </a:lnTo>
                    <a:lnTo>
                      <a:pt x="939800" y="457200"/>
                    </a:lnTo>
                    <a:lnTo>
                      <a:pt x="952500" y="444500"/>
                    </a:lnTo>
                    <a:lnTo>
                      <a:pt x="952500" y="444500"/>
                    </a:lnTo>
                    <a:lnTo>
                      <a:pt x="965200" y="444500"/>
                    </a:lnTo>
                    <a:lnTo>
                      <a:pt x="1003300" y="431800"/>
                    </a:lnTo>
                    <a:lnTo>
                      <a:pt x="1016000" y="431800"/>
                    </a:lnTo>
                    <a:lnTo>
                      <a:pt x="1016000" y="431800"/>
                    </a:lnTo>
                    <a:lnTo>
                      <a:pt x="10160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990600" y="406400"/>
                    </a:lnTo>
                    <a:lnTo>
                      <a:pt x="1003300" y="393700"/>
                    </a:lnTo>
                    <a:lnTo>
                      <a:pt x="1003300" y="393700"/>
                    </a:lnTo>
                    <a:lnTo>
                      <a:pt x="1003300" y="381000"/>
                    </a:lnTo>
                    <a:lnTo>
                      <a:pt x="1003300" y="381000"/>
                    </a:lnTo>
                    <a:lnTo>
                      <a:pt x="1003300" y="355600"/>
                    </a:lnTo>
                    <a:lnTo>
                      <a:pt x="1003300" y="355600"/>
                    </a:lnTo>
                    <a:lnTo>
                      <a:pt x="1003300" y="342900"/>
                    </a:lnTo>
                    <a:lnTo>
                      <a:pt x="1003300" y="342900"/>
                    </a:lnTo>
                    <a:lnTo>
                      <a:pt x="1016000" y="330200"/>
                    </a:lnTo>
                    <a:lnTo>
                      <a:pt x="1003300" y="330200"/>
                    </a:lnTo>
                    <a:lnTo>
                      <a:pt x="1003300" y="317500"/>
                    </a:lnTo>
                    <a:lnTo>
                      <a:pt x="990600" y="304800"/>
                    </a:lnTo>
                    <a:lnTo>
                      <a:pt x="1003300" y="292100"/>
                    </a:lnTo>
                    <a:lnTo>
                      <a:pt x="1003300" y="292100"/>
                    </a:lnTo>
                    <a:lnTo>
                      <a:pt x="1016000" y="266700"/>
                    </a:lnTo>
                    <a:lnTo>
                      <a:pt x="1003300" y="266700"/>
                    </a:lnTo>
                    <a:lnTo>
                      <a:pt x="1003300" y="266700"/>
                    </a:lnTo>
                    <a:lnTo>
                      <a:pt x="990600" y="266700"/>
                    </a:lnTo>
                    <a:lnTo>
                      <a:pt x="990600" y="266700"/>
                    </a:lnTo>
                    <a:lnTo>
                      <a:pt x="965200" y="266700"/>
                    </a:lnTo>
                    <a:lnTo>
                      <a:pt x="977900" y="254000"/>
                    </a:lnTo>
                    <a:lnTo>
                      <a:pt x="9652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39800" y="254000"/>
                    </a:lnTo>
                    <a:lnTo>
                      <a:pt x="914400" y="254000"/>
                    </a:lnTo>
                    <a:lnTo>
                      <a:pt x="889000" y="254000"/>
                    </a:lnTo>
                    <a:lnTo>
                      <a:pt x="889000" y="254000"/>
                    </a:lnTo>
                    <a:lnTo>
                      <a:pt x="876300" y="266700"/>
                    </a:lnTo>
                    <a:lnTo>
                      <a:pt x="876300" y="266700"/>
                    </a:lnTo>
                    <a:lnTo>
                      <a:pt x="863600" y="266700"/>
                    </a:lnTo>
                    <a:lnTo>
                      <a:pt x="863600" y="266700"/>
                    </a:lnTo>
                    <a:lnTo>
                      <a:pt x="876300" y="266700"/>
                    </a:lnTo>
                    <a:lnTo>
                      <a:pt x="876300" y="254000"/>
                    </a:lnTo>
                    <a:lnTo>
                      <a:pt x="889000" y="254000"/>
                    </a:lnTo>
                    <a:lnTo>
                      <a:pt x="889000" y="241300"/>
                    </a:lnTo>
                    <a:lnTo>
                      <a:pt x="889000" y="228600"/>
                    </a:lnTo>
                    <a:lnTo>
                      <a:pt x="901700" y="228600"/>
                    </a:lnTo>
                    <a:lnTo>
                      <a:pt x="901700" y="215900"/>
                    </a:lnTo>
                    <a:lnTo>
                      <a:pt x="914400" y="215900"/>
                    </a:lnTo>
                    <a:lnTo>
                      <a:pt x="939800" y="203200"/>
                    </a:lnTo>
                    <a:lnTo>
                      <a:pt x="939800" y="1905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27100" y="177800"/>
                    </a:lnTo>
                    <a:lnTo>
                      <a:pt x="914400" y="177800"/>
                    </a:lnTo>
                    <a:lnTo>
                      <a:pt x="901700" y="177800"/>
                    </a:lnTo>
                    <a:lnTo>
                      <a:pt x="901700" y="177800"/>
                    </a:lnTo>
                    <a:lnTo>
                      <a:pt x="876300" y="177800"/>
                    </a:lnTo>
                    <a:lnTo>
                      <a:pt x="876300" y="165100"/>
                    </a:lnTo>
                    <a:lnTo>
                      <a:pt x="876300" y="152400"/>
                    </a:lnTo>
                    <a:lnTo>
                      <a:pt x="863600" y="152400"/>
                    </a:lnTo>
                    <a:lnTo>
                      <a:pt x="876300" y="139700"/>
                    </a:lnTo>
                    <a:lnTo>
                      <a:pt x="863600" y="139700"/>
                    </a:lnTo>
                    <a:lnTo>
                      <a:pt x="889000" y="127000"/>
                    </a:lnTo>
                    <a:lnTo>
                      <a:pt x="889000" y="139700"/>
                    </a:lnTo>
                    <a:lnTo>
                      <a:pt x="889000" y="139700"/>
                    </a:lnTo>
                    <a:lnTo>
                      <a:pt x="901700" y="139700"/>
                    </a:lnTo>
                    <a:lnTo>
                      <a:pt x="914400" y="127000"/>
                    </a:lnTo>
                    <a:lnTo>
                      <a:pt x="927100" y="127000"/>
                    </a:lnTo>
                    <a:lnTo>
                      <a:pt x="927100" y="127000"/>
                    </a:lnTo>
                    <a:lnTo>
                      <a:pt x="914400" y="114300"/>
                    </a:lnTo>
                    <a:lnTo>
                      <a:pt x="914400" y="114300"/>
                    </a:lnTo>
                    <a:lnTo>
                      <a:pt x="901700" y="114300"/>
                    </a:lnTo>
                    <a:lnTo>
                      <a:pt x="914400" y="101600"/>
                    </a:lnTo>
                    <a:lnTo>
                      <a:pt x="914400" y="88900"/>
                    </a:lnTo>
                    <a:lnTo>
                      <a:pt x="914400" y="76200"/>
                    </a:lnTo>
                    <a:lnTo>
                      <a:pt x="901700" y="76200"/>
                    </a:lnTo>
                    <a:lnTo>
                      <a:pt x="901700" y="76200"/>
                    </a:lnTo>
                    <a:lnTo>
                      <a:pt x="889000" y="76200"/>
                    </a:lnTo>
                    <a:lnTo>
                      <a:pt x="901700" y="76200"/>
                    </a:lnTo>
                    <a:lnTo>
                      <a:pt x="901700" y="63500"/>
                    </a:lnTo>
                    <a:lnTo>
                      <a:pt x="901700" y="63500"/>
                    </a:lnTo>
                    <a:lnTo>
                      <a:pt x="901700" y="76200"/>
                    </a:lnTo>
                    <a:lnTo>
                      <a:pt x="914400" y="762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14400" y="38100"/>
                    </a:lnTo>
                    <a:lnTo>
                      <a:pt x="914400" y="25400"/>
                    </a:lnTo>
                    <a:lnTo>
                      <a:pt x="927100" y="25400"/>
                    </a:lnTo>
                    <a:lnTo>
                      <a:pt x="914400" y="25400"/>
                    </a:lnTo>
                    <a:lnTo>
                      <a:pt x="914400" y="12700"/>
                    </a:lnTo>
                    <a:lnTo>
                      <a:pt x="901700" y="12700"/>
                    </a:lnTo>
                    <a:lnTo>
                      <a:pt x="901700" y="12700"/>
                    </a:lnTo>
                    <a:lnTo>
                      <a:pt x="914400" y="12700"/>
                    </a:lnTo>
                    <a:lnTo>
                      <a:pt x="914400" y="12700"/>
                    </a:lnTo>
                    <a:lnTo>
                      <a:pt x="927100" y="25400"/>
                    </a:lnTo>
                    <a:lnTo>
                      <a:pt x="927100" y="25400"/>
                    </a:lnTo>
                    <a:lnTo>
                      <a:pt x="965200" y="25400"/>
                    </a:lnTo>
                    <a:lnTo>
                      <a:pt x="965200" y="12700"/>
                    </a:lnTo>
                    <a:lnTo>
                      <a:pt x="1028700" y="25400"/>
                    </a:lnTo>
                    <a:lnTo>
                      <a:pt x="1028700" y="25400"/>
                    </a:lnTo>
                    <a:lnTo>
                      <a:pt x="1054100" y="25400"/>
                    </a:lnTo>
                    <a:lnTo>
                      <a:pt x="1054100" y="25400"/>
                    </a:lnTo>
                    <a:lnTo>
                      <a:pt x="1066800" y="25400"/>
                    </a:lnTo>
                    <a:lnTo>
                      <a:pt x="1066800" y="25400"/>
                    </a:lnTo>
                    <a:lnTo>
                      <a:pt x="1079500" y="25400"/>
                    </a:lnTo>
                    <a:lnTo>
                      <a:pt x="1066800" y="38100"/>
                    </a:lnTo>
                    <a:lnTo>
                      <a:pt x="1079500" y="38100"/>
                    </a:lnTo>
                    <a:lnTo>
                      <a:pt x="1092200" y="38100"/>
                    </a:lnTo>
                    <a:lnTo>
                      <a:pt x="1117600" y="38100"/>
                    </a:lnTo>
                    <a:lnTo>
                      <a:pt x="1117600" y="38100"/>
                    </a:lnTo>
                    <a:lnTo>
                      <a:pt x="1130300" y="38100"/>
                    </a:lnTo>
                    <a:lnTo>
                      <a:pt x="1143000" y="38100"/>
                    </a:lnTo>
                    <a:lnTo>
                      <a:pt x="1143000" y="25400"/>
                    </a:lnTo>
                    <a:lnTo>
                      <a:pt x="1155700" y="25400"/>
                    </a:lnTo>
                    <a:lnTo>
                      <a:pt x="1155700" y="25400"/>
                    </a:lnTo>
                    <a:lnTo>
                      <a:pt x="1168400" y="25400"/>
                    </a:lnTo>
                    <a:lnTo>
                      <a:pt x="1181100" y="25400"/>
                    </a:lnTo>
                    <a:lnTo>
                      <a:pt x="1206500" y="38100"/>
                    </a:lnTo>
                    <a:lnTo>
                      <a:pt x="1206500" y="38100"/>
                    </a:lnTo>
                    <a:lnTo>
                      <a:pt x="1231900" y="38100"/>
                    </a:lnTo>
                    <a:lnTo>
                      <a:pt x="1244600" y="38100"/>
                    </a:lnTo>
                    <a:lnTo>
                      <a:pt x="1244600" y="38100"/>
                    </a:lnTo>
                    <a:lnTo>
                      <a:pt x="1244600" y="50800"/>
                    </a:lnTo>
                    <a:lnTo>
                      <a:pt x="1257300" y="50800"/>
                    </a:lnTo>
                    <a:lnTo>
                      <a:pt x="1257300" y="38100"/>
                    </a:lnTo>
                    <a:lnTo>
                      <a:pt x="1270000" y="38100"/>
                    </a:lnTo>
                    <a:lnTo>
                      <a:pt x="1270000" y="38100"/>
                    </a:lnTo>
                    <a:lnTo>
                      <a:pt x="1308100" y="50800"/>
                    </a:lnTo>
                    <a:lnTo>
                      <a:pt x="1320800" y="50800"/>
                    </a:lnTo>
                    <a:lnTo>
                      <a:pt x="1346200" y="50800"/>
                    </a:lnTo>
                    <a:lnTo>
                      <a:pt x="1346200" y="50800"/>
                    </a:lnTo>
                    <a:lnTo>
                      <a:pt x="1358900" y="50800"/>
                    </a:lnTo>
                    <a:lnTo>
                      <a:pt x="1358900" y="63500"/>
                    </a:lnTo>
                    <a:lnTo>
                      <a:pt x="1358900" y="63500"/>
                    </a:lnTo>
                    <a:lnTo>
                      <a:pt x="1371600" y="50800"/>
                    </a:lnTo>
                    <a:lnTo>
                      <a:pt x="1409700" y="63500"/>
                    </a:lnTo>
                    <a:lnTo>
                      <a:pt x="1409700" y="76200"/>
                    </a:lnTo>
                    <a:lnTo>
                      <a:pt x="14224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60500" y="76200"/>
                    </a:lnTo>
                    <a:lnTo>
                      <a:pt x="1460500" y="76200"/>
                    </a:lnTo>
                    <a:lnTo>
                      <a:pt x="1536700" y="88900"/>
                    </a:lnTo>
                    <a:lnTo>
                      <a:pt x="1524000" y="88900"/>
                    </a:lnTo>
                    <a:lnTo>
                      <a:pt x="1524000" y="88900"/>
                    </a:lnTo>
                    <a:lnTo>
                      <a:pt x="1524000" y="101600"/>
                    </a:lnTo>
                    <a:lnTo>
                      <a:pt x="1536700" y="101600"/>
                    </a:lnTo>
                    <a:lnTo>
                      <a:pt x="1536700" y="114300"/>
                    </a:lnTo>
                    <a:lnTo>
                      <a:pt x="1549400" y="114300"/>
                    </a:lnTo>
                    <a:lnTo>
                      <a:pt x="1549400" y="114300"/>
                    </a:lnTo>
                    <a:lnTo>
                      <a:pt x="1587500" y="127000"/>
                    </a:lnTo>
                    <a:lnTo>
                      <a:pt x="15875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25600" y="127000"/>
                    </a:lnTo>
                    <a:lnTo>
                      <a:pt x="1638300" y="127000"/>
                    </a:lnTo>
                    <a:lnTo>
                      <a:pt x="1638300" y="127000"/>
                    </a:lnTo>
                    <a:lnTo>
                      <a:pt x="1651000" y="127000"/>
                    </a:lnTo>
                    <a:lnTo>
                      <a:pt x="1676400" y="127000"/>
                    </a:lnTo>
                    <a:lnTo>
                      <a:pt x="1663700" y="1143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89100" y="101600"/>
                    </a:lnTo>
                    <a:lnTo>
                      <a:pt x="1701800" y="88900"/>
                    </a:lnTo>
                    <a:lnTo>
                      <a:pt x="1701800" y="88900"/>
                    </a:lnTo>
                    <a:lnTo>
                      <a:pt x="1727200" y="889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39900" y="76200"/>
                    </a:lnTo>
                    <a:lnTo>
                      <a:pt x="1739900" y="63500"/>
                    </a:lnTo>
                    <a:lnTo>
                      <a:pt x="1790700" y="76200"/>
                    </a:lnTo>
                    <a:lnTo>
                      <a:pt x="1790700" y="88900"/>
                    </a:lnTo>
                    <a:lnTo>
                      <a:pt x="1803400" y="88900"/>
                    </a:lnTo>
                    <a:lnTo>
                      <a:pt x="1790700" y="101600"/>
                    </a:lnTo>
                    <a:lnTo>
                      <a:pt x="1816100" y="88900"/>
                    </a:lnTo>
                    <a:lnTo>
                      <a:pt x="1828800" y="114300"/>
                    </a:lnTo>
                    <a:lnTo>
                      <a:pt x="1828800" y="127000"/>
                    </a:lnTo>
                    <a:lnTo>
                      <a:pt x="1828800" y="1270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92300" y="114300"/>
                    </a:lnTo>
                    <a:lnTo>
                      <a:pt x="1879600" y="114300"/>
                    </a:lnTo>
                    <a:lnTo>
                      <a:pt x="1879600" y="114300"/>
                    </a:lnTo>
                    <a:lnTo>
                      <a:pt x="1866900" y="114300"/>
                    </a:lnTo>
                    <a:lnTo>
                      <a:pt x="1866900" y="101600"/>
                    </a:lnTo>
                    <a:lnTo>
                      <a:pt x="1879600" y="101600"/>
                    </a:lnTo>
                    <a:lnTo>
                      <a:pt x="1879600" y="88900"/>
                    </a:lnTo>
                    <a:lnTo>
                      <a:pt x="1866900" y="76200"/>
                    </a:lnTo>
                    <a:lnTo>
                      <a:pt x="1866900" y="76200"/>
                    </a:lnTo>
                    <a:lnTo>
                      <a:pt x="1879600" y="88900"/>
                    </a:lnTo>
                    <a:lnTo>
                      <a:pt x="1892300" y="50800"/>
                    </a:lnTo>
                    <a:lnTo>
                      <a:pt x="1879600" y="50800"/>
                    </a:lnTo>
                    <a:lnTo>
                      <a:pt x="1892300" y="38100"/>
                    </a:lnTo>
                    <a:lnTo>
                      <a:pt x="1879600" y="38100"/>
                    </a:lnTo>
                    <a:lnTo>
                      <a:pt x="1879600" y="25400"/>
                    </a:lnTo>
                    <a:lnTo>
                      <a:pt x="1892300" y="25400"/>
                    </a:lnTo>
                    <a:lnTo>
                      <a:pt x="18923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17700" y="25400"/>
                    </a:lnTo>
                    <a:lnTo>
                      <a:pt x="1917700" y="25400"/>
                    </a:lnTo>
                    <a:lnTo>
                      <a:pt x="1930400" y="25400"/>
                    </a:lnTo>
                    <a:lnTo>
                      <a:pt x="1930400" y="25400"/>
                    </a:lnTo>
                    <a:lnTo>
                      <a:pt x="1943100" y="12700"/>
                    </a:lnTo>
                    <a:lnTo>
                      <a:pt x="1981200" y="12700"/>
                    </a:lnTo>
                    <a:lnTo>
                      <a:pt x="1968500" y="25400"/>
                    </a:lnTo>
                    <a:lnTo>
                      <a:pt x="1981200" y="38100"/>
                    </a:lnTo>
                    <a:lnTo>
                      <a:pt x="1993900" y="25400"/>
                    </a:lnTo>
                    <a:lnTo>
                      <a:pt x="1993900" y="25400"/>
                    </a:lnTo>
                    <a:lnTo>
                      <a:pt x="1981200" y="381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44700" y="25400"/>
                    </a:lnTo>
                    <a:lnTo>
                      <a:pt x="2070100" y="25400"/>
                    </a:lnTo>
                    <a:lnTo>
                      <a:pt x="2070100" y="25400"/>
                    </a:lnTo>
                    <a:lnTo>
                      <a:pt x="2070100" y="0"/>
                    </a:lnTo>
                    <a:lnTo>
                      <a:pt x="2082800" y="0"/>
                    </a:lnTo>
                    <a:lnTo>
                      <a:pt x="2082800" y="0"/>
                    </a:lnTo>
                    <a:lnTo>
                      <a:pt x="2095500" y="12700"/>
                    </a:lnTo>
                    <a:lnTo>
                      <a:pt x="2095500" y="25400"/>
                    </a:lnTo>
                    <a:lnTo>
                      <a:pt x="2095500" y="25400"/>
                    </a:lnTo>
                    <a:lnTo>
                      <a:pt x="2095500" y="12700"/>
                    </a:lnTo>
                    <a:lnTo>
                      <a:pt x="2108200" y="12700"/>
                    </a:lnTo>
                    <a:lnTo>
                      <a:pt x="2108200" y="12700"/>
                    </a:lnTo>
                    <a:lnTo>
                      <a:pt x="2133600" y="0"/>
                    </a:lnTo>
                    <a:lnTo>
                      <a:pt x="2133600" y="0"/>
                    </a:lnTo>
                    <a:lnTo>
                      <a:pt x="2120900" y="12700"/>
                    </a:lnTo>
                    <a:lnTo>
                      <a:pt x="2133600" y="12700"/>
                    </a:lnTo>
                    <a:lnTo>
                      <a:pt x="2146300" y="0"/>
                    </a:lnTo>
                    <a:lnTo>
                      <a:pt x="2159000" y="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59000" y="12700"/>
                    </a:lnTo>
                    <a:lnTo>
                      <a:pt x="2159000" y="12700"/>
                    </a:lnTo>
                    <a:lnTo>
                      <a:pt x="2171700" y="254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97100" y="12700"/>
                    </a:lnTo>
                    <a:lnTo>
                      <a:pt x="2197100" y="12700"/>
                    </a:lnTo>
                    <a:lnTo>
                      <a:pt x="2286000" y="25400"/>
                    </a:lnTo>
                    <a:lnTo>
                      <a:pt x="2273300" y="25400"/>
                    </a:lnTo>
                    <a:lnTo>
                      <a:pt x="2286000" y="25400"/>
                    </a:lnTo>
                    <a:lnTo>
                      <a:pt x="2286000" y="25400"/>
                    </a:lnTo>
                    <a:lnTo>
                      <a:pt x="2298700" y="254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24100" y="38100"/>
                    </a:lnTo>
                    <a:lnTo>
                      <a:pt x="2324100" y="25400"/>
                    </a:lnTo>
                    <a:lnTo>
                      <a:pt x="2349500" y="25400"/>
                    </a:lnTo>
                    <a:lnTo>
                      <a:pt x="2362200" y="12700"/>
                    </a:lnTo>
                    <a:lnTo>
                      <a:pt x="2374900" y="12700"/>
                    </a:lnTo>
                    <a:lnTo>
                      <a:pt x="2374900" y="25400"/>
                    </a:lnTo>
                    <a:lnTo>
                      <a:pt x="2374900" y="25400"/>
                    </a:lnTo>
                    <a:lnTo>
                      <a:pt x="2387600" y="25400"/>
                    </a:lnTo>
                    <a:lnTo>
                      <a:pt x="2400300" y="25400"/>
                    </a:lnTo>
                    <a:lnTo>
                      <a:pt x="2413000" y="25400"/>
                    </a:lnTo>
                    <a:lnTo>
                      <a:pt x="2400300" y="38100"/>
                    </a:lnTo>
                    <a:lnTo>
                      <a:pt x="2387600" y="38100"/>
                    </a:lnTo>
                    <a:lnTo>
                      <a:pt x="2387600" y="508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63500"/>
                    </a:lnTo>
                    <a:lnTo>
                      <a:pt x="2400300" y="63500"/>
                    </a:lnTo>
                    <a:lnTo>
                      <a:pt x="2400300" y="63500"/>
                    </a:lnTo>
                    <a:lnTo>
                      <a:pt x="2400300" y="76200"/>
                    </a:lnTo>
                    <a:lnTo>
                      <a:pt x="2387600" y="76200"/>
                    </a:lnTo>
                    <a:lnTo>
                      <a:pt x="2362200" y="889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62200" y="88900"/>
                    </a:lnTo>
                    <a:lnTo>
                      <a:pt x="23495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14300"/>
                    </a:lnTo>
                    <a:lnTo>
                      <a:pt x="2336800" y="114300"/>
                    </a:lnTo>
                    <a:lnTo>
                      <a:pt x="2336800" y="101600"/>
                    </a:lnTo>
                    <a:lnTo>
                      <a:pt x="2349500" y="114300"/>
                    </a:lnTo>
                    <a:lnTo>
                      <a:pt x="2349500" y="127000"/>
                    </a:lnTo>
                    <a:lnTo>
                      <a:pt x="2349500" y="127000"/>
                    </a:lnTo>
                    <a:lnTo>
                      <a:pt x="2362200" y="127000"/>
                    </a:lnTo>
                    <a:lnTo>
                      <a:pt x="2374900" y="127000"/>
                    </a:lnTo>
                    <a:lnTo>
                      <a:pt x="2374900" y="127000"/>
                    </a:lnTo>
                    <a:lnTo>
                      <a:pt x="2400300" y="127000"/>
                    </a:lnTo>
                    <a:lnTo>
                      <a:pt x="2400300" y="127000"/>
                    </a:lnTo>
                    <a:lnTo>
                      <a:pt x="2413000" y="127000"/>
                    </a:lnTo>
                    <a:lnTo>
                      <a:pt x="2425700" y="139700"/>
                    </a:lnTo>
                    <a:lnTo>
                      <a:pt x="2438400" y="152400"/>
                    </a:lnTo>
                    <a:lnTo>
                      <a:pt x="2438400" y="165100"/>
                    </a:lnTo>
                    <a:lnTo>
                      <a:pt x="2451100" y="165100"/>
                    </a:lnTo>
                    <a:lnTo>
                      <a:pt x="2438400" y="1651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765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63800" y="190500"/>
                    </a:lnTo>
                    <a:lnTo>
                      <a:pt x="2476500" y="190500"/>
                    </a:lnTo>
                    <a:lnTo>
                      <a:pt x="2476500" y="190500"/>
                    </a:lnTo>
                    <a:lnTo>
                      <a:pt x="2489200" y="190500"/>
                    </a:lnTo>
                    <a:lnTo>
                      <a:pt x="2489200" y="190500"/>
                    </a:lnTo>
                    <a:lnTo>
                      <a:pt x="2501900" y="190500"/>
                    </a:lnTo>
                    <a:lnTo>
                      <a:pt x="2501900" y="203200"/>
                    </a:lnTo>
                    <a:lnTo>
                      <a:pt x="2514600" y="215900"/>
                    </a:lnTo>
                    <a:lnTo>
                      <a:pt x="2501900" y="228600"/>
                    </a:lnTo>
                    <a:lnTo>
                      <a:pt x="2501900" y="228600"/>
                    </a:lnTo>
                    <a:lnTo>
                      <a:pt x="2489200" y="241300"/>
                    </a:lnTo>
                    <a:lnTo>
                      <a:pt x="2501900" y="241300"/>
                    </a:lnTo>
                    <a:lnTo>
                      <a:pt x="2501900" y="254000"/>
                    </a:lnTo>
                    <a:lnTo>
                      <a:pt x="2501900" y="2667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76500" y="317500"/>
                    </a:lnTo>
                    <a:lnTo>
                      <a:pt x="2489200" y="330200"/>
                    </a:lnTo>
                    <a:lnTo>
                      <a:pt x="2489200" y="330200"/>
                    </a:lnTo>
                    <a:lnTo>
                      <a:pt x="2514600" y="330200"/>
                    </a:lnTo>
                    <a:lnTo>
                      <a:pt x="2514600" y="330200"/>
                    </a:lnTo>
                    <a:lnTo>
                      <a:pt x="2527300" y="330200"/>
                    </a:lnTo>
                    <a:lnTo>
                      <a:pt x="2527300" y="330200"/>
                    </a:lnTo>
                    <a:lnTo>
                      <a:pt x="2540000" y="330200"/>
                    </a:lnTo>
                    <a:lnTo>
                      <a:pt x="2552700" y="317500"/>
                    </a:lnTo>
                    <a:lnTo>
                      <a:pt x="2552700" y="317500"/>
                    </a:lnTo>
                    <a:lnTo>
                      <a:pt x="2565400" y="317500"/>
                    </a:lnTo>
                    <a:lnTo>
                      <a:pt x="2565400" y="304800"/>
                    </a:lnTo>
                    <a:lnTo>
                      <a:pt x="2578100" y="317500"/>
                    </a:lnTo>
                    <a:lnTo>
                      <a:pt x="2616200" y="317500"/>
                    </a:lnTo>
                    <a:lnTo>
                      <a:pt x="2616200" y="317500"/>
                    </a:lnTo>
                    <a:lnTo>
                      <a:pt x="2628900" y="304800"/>
                    </a:lnTo>
                    <a:lnTo>
                      <a:pt x="2667000" y="304800"/>
                    </a:lnTo>
                    <a:lnTo>
                      <a:pt x="2654300" y="317500"/>
                    </a:lnTo>
                    <a:lnTo>
                      <a:pt x="2692400" y="330200"/>
                    </a:lnTo>
                    <a:lnTo>
                      <a:pt x="2705100" y="330200"/>
                    </a:lnTo>
                    <a:lnTo>
                      <a:pt x="2730500" y="330200"/>
                    </a:lnTo>
                    <a:lnTo>
                      <a:pt x="2717800" y="355600"/>
                    </a:lnTo>
                    <a:lnTo>
                      <a:pt x="2705100" y="355600"/>
                    </a:lnTo>
                    <a:lnTo>
                      <a:pt x="2705100" y="368300"/>
                    </a:lnTo>
                    <a:lnTo>
                      <a:pt x="2692400" y="368300"/>
                    </a:lnTo>
                    <a:lnTo>
                      <a:pt x="2679700" y="381000"/>
                    </a:lnTo>
                    <a:lnTo>
                      <a:pt x="2692400" y="381000"/>
                    </a:lnTo>
                    <a:lnTo>
                      <a:pt x="2692400" y="381000"/>
                    </a:lnTo>
                    <a:lnTo>
                      <a:pt x="2705100" y="381000"/>
                    </a:lnTo>
                    <a:lnTo>
                      <a:pt x="2717800" y="381000"/>
                    </a:lnTo>
                    <a:lnTo>
                      <a:pt x="2730500" y="381000"/>
                    </a:lnTo>
                    <a:lnTo>
                      <a:pt x="2730500" y="393700"/>
                    </a:lnTo>
                    <a:lnTo>
                      <a:pt x="2730500" y="393700"/>
                    </a:lnTo>
                    <a:lnTo>
                      <a:pt x="2730500" y="406400"/>
                    </a:lnTo>
                    <a:lnTo>
                      <a:pt x="2743200" y="406400"/>
                    </a:lnTo>
                    <a:lnTo>
                      <a:pt x="2743200" y="406400"/>
                    </a:lnTo>
                    <a:lnTo>
                      <a:pt x="2755900" y="419100"/>
                    </a:lnTo>
                    <a:lnTo>
                      <a:pt x="2768600" y="419100"/>
                    </a:lnTo>
                    <a:lnTo>
                      <a:pt x="2768600" y="406400"/>
                    </a:lnTo>
                    <a:lnTo>
                      <a:pt x="2819400" y="406400"/>
                    </a:lnTo>
                    <a:lnTo>
                      <a:pt x="2832100" y="431800"/>
                    </a:lnTo>
                    <a:lnTo>
                      <a:pt x="2844800" y="431800"/>
                    </a:lnTo>
                    <a:lnTo>
                      <a:pt x="28702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82900" y="419100"/>
                    </a:lnTo>
                    <a:lnTo>
                      <a:pt x="2870200" y="419100"/>
                    </a:lnTo>
                    <a:lnTo>
                      <a:pt x="2882900" y="406400"/>
                    </a:lnTo>
                    <a:lnTo>
                      <a:pt x="2882900" y="406400"/>
                    </a:lnTo>
                    <a:lnTo>
                      <a:pt x="2882900" y="393700"/>
                    </a:lnTo>
                    <a:lnTo>
                      <a:pt x="2895600" y="393700"/>
                    </a:lnTo>
                    <a:lnTo>
                      <a:pt x="2908300" y="393700"/>
                    </a:lnTo>
                    <a:lnTo>
                      <a:pt x="2908300" y="406400"/>
                    </a:lnTo>
                    <a:lnTo>
                      <a:pt x="2908300" y="406400"/>
                    </a:lnTo>
                    <a:lnTo>
                      <a:pt x="2895600" y="419100"/>
                    </a:lnTo>
                    <a:lnTo>
                      <a:pt x="2908300" y="419100"/>
                    </a:lnTo>
                    <a:lnTo>
                      <a:pt x="2895600" y="431800"/>
                    </a:lnTo>
                    <a:lnTo>
                      <a:pt x="2908300" y="431800"/>
                    </a:lnTo>
                    <a:lnTo>
                      <a:pt x="2908300" y="444500"/>
                    </a:lnTo>
                    <a:lnTo>
                      <a:pt x="2908300" y="444500"/>
                    </a:lnTo>
                    <a:lnTo>
                      <a:pt x="2933700" y="457200"/>
                    </a:lnTo>
                    <a:lnTo>
                      <a:pt x="2921000" y="457200"/>
                    </a:lnTo>
                    <a:lnTo>
                      <a:pt x="2933700" y="469900"/>
                    </a:lnTo>
                    <a:lnTo>
                      <a:pt x="2959100" y="469900"/>
                    </a:lnTo>
                    <a:lnTo>
                      <a:pt x="2971800" y="482600"/>
                    </a:lnTo>
                    <a:lnTo>
                      <a:pt x="2971800" y="482600"/>
                    </a:lnTo>
                    <a:lnTo>
                      <a:pt x="2971800" y="469900"/>
                    </a:lnTo>
                    <a:lnTo>
                      <a:pt x="2984500" y="457200"/>
                    </a:lnTo>
                    <a:lnTo>
                      <a:pt x="2984500" y="444500"/>
                    </a:lnTo>
                    <a:lnTo>
                      <a:pt x="2984500" y="444500"/>
                    </a:lnTo>
                    <a:lnTo>
                      <a:pt x="3009900" y="444500"/>
                    </a:lnTo>
                    <a:lnTo>
                      <a:pt x="3022600" y="444500"/>
                    </a:lnTo>
                    <a:lnTo>
                      <a:pt x="3048000" y="444500"/>
                    </a:lnTo>
                    <a:lnTo>
                      <a:pt x="3035300" y="457200"/>
                    </a:lnTo>
                    <a:lnTo>
                      <a:pt x="3073400" y="457200"/>
                    </a:lnTo>
                    <a:lnTo>
                      <a:pt x="3086100" y="457200"/>
                    </a:lnTo>
                    <a:lnTo>
                      <a:pt x="3111500" y="469900"/>
                    </a:lnTo>
                    <a:lnTo>
                      <a:pt x="31115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49600" y="469900"/>
                    </a:lnTo>
                    <a:lnTo>
                      <a:pt x="3149600" y="469900"/>
                    </a:lnTo>
                    <a:lnTo>
                      <a:pt x="3162300" y="469900"/>
                    </a:lnTo>
                    <a:lnTo>
                      <a:pt x="3162300" y="469900"/>
                    </a:lnTo>
                    <a:lnTo>
                      <a:pt x="3187700" y="469900"/>
                    </a:lnTo>
                    <a:lnTo>
                      <a:pt x="3187700" y="469900"/>
                    </a:lnTo>
                    <a:lnTo>
                      <a:pt x="3213100" y="469900"/>
                    </a:lnTo>
                    <a:lnTo>
                      <a:pt x="3213100" y="469900"/>
                    </a:lnTo>
                    <a:lnTo>
                      <a:pt x="3225800" y="482600"/>
                    </a:lnTo>
                    <a:lnTo>
                      <a:pt x="3225800" y="469900"/>
                    </a:lnTo>
                    <a:lnTo>
                      <a:pt x="3238500" y="469900"/>
                    </a:lnTo>
                    <a:lnTo>
                      <a:pt x="3238500" y="469900"/>
                    </a:lnTo>
                    <a:lnTo>
                      <a:pt x="3251200" y="469900"/>
                    </a:lnTo>
                    <a:lnTo>
                      <a:pt x="3251200" y="482600"/>
                    </a:lnTo>
                    <a:lnTo>
                      <a:pt x="3251200" y="482600"/>
                    </a:lnTo>
                    <a:lnTo>
                      <a:pt x="3238500" y="508000"/>
                    </a:lnTo>
                    <a:lnTo>
                      <a:pt x="3238500" y="508000"/>
                    </a:lnTo>
                    <a:lnTo>
                      <a:pt x="3238500" y="520700"/>
                    </a:lnTo>
                    <a:lnTo>
                      <a:pt x="3251200" y="5207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89300" y="558800"/>
                    </a:lnTo>
                    <a:lnTo>
                      <a:pt x="3289300" y="558800"/>
                    </a:lnTo>
                    <a:lnTo>
                      <a:pt x="3302000" y="558800"/>
                    </a:lnTo>
                    <a:lnTo>
                      <a:pt x="3314700" y="558800"/>
                    </a:lnTo>
                    <a:lnTo>
                      <a:pt x="3302000" y="571500"/>
                    </a:lnTo>
                    <a:lnTo>
                      <a:pt x="3314700" y="571500"/>
                    </a:lnTo>
                    <a:lnTo>
                      <a:pt x="3327400" y="571500"/>
                    </a:lnTo>
                    <a:lnTo>
                      <a:pt x="3340100" y="571500"/>
                    </a:lnTo>
                    <a:lnTo>
                      <a:pt x="3352800" y="571500"/>
                    </a:lnTo>
                    <a:lnTo>
                      <a:pt x="3340100" y="571500"/>
                    </a:lnTo>
                    <a:lnTo>
                      <a:pt x="3327400" y="584200"/>
                    </a:lnTo>
                    <a:lnTo>
                      <a:pt x="3302000" y="584200"/>
                    </a:lnTo>
                    <a:lnTo>
                      <a:pt x="3302000" y="584200"/>
                    </a:lnTo>
                    <a:lnTo>
                      <a:pt x="3289300" y="609600"/>
                    </a:lnTo>
                    <a:lnTo>
                      <a:pt x="3276600" y="609600"/>
                    </a:lnTo>
                    <a:lnTo>
                      <a:pt x="3276600" y="609600"/>
                    </a:lnTo>
                    <a:lnTo>
                      <a:pt x="3263900" y="596900"/>
                    </a:lnTo>
                    <a:lnTo>
                      <a:pt x="3263900" y="6096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63900" y="647700"/>
                    </a:lnTo>
                    <a:lnTo>
                      <a:pt x="3276600" y="660400"/>
                    </a:lnTo>
                    <a:lnTo>
                      <a:pt x="3263900" y="660400"/>
                    </a:lnTo>
                    <a:lnTo>
                      <a:pt x="3276600" y="6604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289300" y="685800"/>
                    </a:lnTo>
                    <a:lnTo>
                      <a:pt x="3302000" y="685800"/>
                    </a:lnTo>
                    <a:lnTo>
                      <a:pt x="3302000" y="698500"/>
                    </a:lnTo>
                    <a:lnTo>
                      <a:pt x="3327400" y="711200"/>
                    </a:lnTo>
                    <a:lnTo>
                      <a:pt x="33147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40100" y="736600"/>
                    </a:lnTo>
                    <a:lnTo>
                      <a:pt x="3340100" y="736600"/>
                    </a:lnTo>
                    <a:lnTo>
                      <a:pt x="3352800" y="736600"/>
                    </a:lnTo>
                    <a:lnTo>
                      <a:pt x="3352800" y="749300"/>
                    </a:lnTo>
                    <a:lnTo>
                      <a:pt x="3352800" y="749300"/>
                    </a:lnTo>
                    <a:lnTo>
                      <a:pt x="3340100" y="749300"/>
                    </a:lnTo>
                    <a:lnTo>
                      <a:pt x="3352800" y="762000"/>
                    </a:lnTo>
                    <a:lnTo>
                      <a:pt x="3352800" y="762000"/>
                    </a:lnTo>
                    <a:lnTo>
                      <a:pt x="3352800" y="774700"/>
                    </a:lnTo>
                    <a:lnTo>
                      <a:pt x="3352800" y="787400"/>
                    </a:lnTo>
                    <a:lnTo>
                      <a:pt x="3365500" y="787400"/>
                    </a:lnTo>
                    <a:lnTo>
                      <a:pt x="3365500" y="787400"/>
                    </a:lnTo>
                    <a:lnTo>
                      <a:pt x="3390900" y="787400"/>
                    </a:lnTo>
                    <a:lnTo>
                      <a:pt x="3378200" y="800100"/>
                    </a:lnTo>
                    <a:lnTo>
                      <a:pt x="3429000" y="838200"/>
                    </a:lnTo>
                    <a:lnTo>
                      <a:pt x="3429000" y="850900"/>
                    </a:lnTo>
                    <a:lnTo>
                      <a:pt x="3441700" y="850900"/>
                    </a:lnTo>
                    <a:lnTo>
                      <a:pt x="3429000" y="850900"/>
                    </a:lnTo>
                    <a:lnTo>
                      <a:pt x="3441700" y="863600"/>
                    </a:lnTo>
                    <a:lnTo>
                      <a:pt x="3441700" y="863600"/>
                    </a:lnTo>
                    <a:lnTo>
                      <a:pt x="3454400" y="876300"/>
                    </a:lnTo>
                    <a:lnTo>
                      <a:pt x="3441700" y="876300"/>
                    </a:lnTo>
                    <a:lnTo>
                      <a:pt x="3441700" y="876300"/>
                    </a:lnTo>
                    <a:lnTo>
                      <a:pt x="3429000" y="876300"/>
                    </a:lnTo>
                    <a:lnTo>
                      <a:pt x="3416300" y="863600"/>
                    </a:lnTo>
                    <a:lnTo>
                      <a:pt x="3416300" y="863600"/>
                    </a:lnTo>
                    <a:lnTo>
                      <a:pt x="3403600" y="863600"/>
                    </a:lnTo>
                    <a:lnTo>
                      <a:pt x="3378200" y="850900"/>
                    </a:lnTo>
                    <a:lnTo>
                      <a:pt x="3378200" y="850900"/>
                    </a:lnTo>
                    <a:lnTo>
                      <a:pt x="3365500" y="850900"/>
                    </a:lnTo>
                    <a:lnTo>
                      <a:pt x="3365500" y="838200"/>
                    </a:lnTo>
                    <a:lnTo>
                      <a:pt x="3352800" y="838200"/>
                    </a:lnTo>
                    <a:lnTo>
                      <a:pt x="3340100" y="838200"/>
                    </a:lnTo>
                    <a:lnTo>
                      <a:pt x="3327400" y="838200"/>
                    </a:lnTo>
                    <a:lnTo>
                      <a:pt x="3276600" y="825500"/>
                    </a:lnTo>
                    <a:lnTo>
                      <a:pt x="3263900" y="825500"/>
                    </a:lnTo>
                    <a:lnTo>
                      <a:pt x="3251200" y="825500"/>
                    </a:lnTo>
                    <a:lnTo>
                      <a:pt x="3251200" y="825500"/>
                    </a:lnTo>
                    <a:lnTo>
                      <a:pt x="3225800" y="825500"/>
                    </a:lnTo>
                    <a:lnTo>
                      <a:pt x="3225800" y="838200"/>
                    </a:lnTo>
                    <a:lnTo>
                      <a:pt x="3225800" y="838200"/>
                    </a:lnTo>
                    <a:lnTo>
                      <a:pt x="3213100" y="838200"/>
                    </a:lnTo>
                    <a:lnTo>
                      <a:pt x="3200400" y="838200"/>
                    </a:lnTo>
                    <a:lnTo>
                      <a:pt x="3187700" y="838200"/>
                    </a:lnTo>
                    <a:lnTo>
                      <a:pt x="3175000" y="838200"/>
                    </a:lnTo>
                    <a:lnTo>
                      <a:pt x="3162300" y="838200"/>
                    </a:lnTo>
                    <a:lnTo>
                      <a:pt x="3162300" y="850900"/>
                    </a:lnTo>
                    <a:lnTo>
                      <a:pt x="3149600" y="850900"/>
                    </a:lnTo>
                    <a:lnTo>
                      <a:pt x="3149600" y="863600"/>
                    </a:lnTo>
                    <a:lnTo>
                      <a:pt x="3162300" y="863600"/>
                    </a:lnTo>
                    <a:lnTo>
                      <a:pt x="3162300" y="863600"/>
                    </a:lnTo>
                    <a:lnTo>
                      <a:pt x="3175000" y="863600"/>
                    </a:lnTo>
                    <a:lnTo>
                      <a:pt x="3175000" y="876300"/>
                    </a:lnTo>
                    <a:lnTo>
                      <a:pt x="3175000" y="876300"/>
                    </a:lnTo>
                    <a:lnTo>
                      <a:pt x="3187700" y="876300"/>
                    </a:lnTo>
                    <a:lnTo>
                      <a:pt x="3187700" y="876300"/>
                    </a:lnTo>
                    <a:lnTo>
                      <a:pt x="3187700" y="889000"/>
                    </a:lnTo>
                    <a:lnTo>
                      <a:pt x="3175000" y="889000"/>
                    </a:lnTo>
                    <a:lnTo>
                      <a:pt x="3162300" y="889000"/>
                    </a:lnTo>
                    <a:lnTo>
                      <a:pt x="3149600" y="901700"/>
                    </a:lnTo>
                    <a:lnTo>
                      <a:pt x="3136900" y="901700"/>
                    </a:lnTo>
                    <a:lnTo>
                      <a:pt x="3111500" y="901700"/>
                    </a:lnTo>
                    <a:lnTo>
                      <a:pt x="3098800" y="901700"/>
                    </a:lnTo>
                    <a:lnTo>
                      <a:pt x="3098800" y="914400"/>
                    </a:lnTo>
                    <a:lnTo>
                      <a:pt x="3086100" y="9144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60700" y="901700"/>
                    </a:lnTo>
                    <a:lnTo>
                      <a:pt x="3060700" y="914400"/>
                    </a:lnTo>
                    <a:lnTo>
                      <a:pt x="3022600" y="927100"/>
                    </a:lnTo>
                    <a:lnTo>
                      <a:pt x="3022600" y="927100"/>
                    </a:lnTo>
                    <a:lnTo>
                      <a:pt x="3009900" y="9271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2971800" y="927100"/>
                    </a:lnTo>
                    <a:lnTo>
                      <a:pt x="2971800" y="927100"/>
                    </a:lnTo>
                    <a:lnTo>
                      <a:pt x="2946400" y="927100"/>
                    </a:lnTo>
                    <a:lnTo>
                      <a:pt x="2959100" y="914400"/>
                    </a:lnTo>
                    <a:lnTo>
                      <a:pt x="2946400" y="914400"/>
                    </a:lnTo>
                    <a:lnTo>
                      <a:pt x="2946400" y="914400"/>
                    </a:lnTo>
                    <a:lnTo>
                      <a:pt x="2933700" y="914400"/>
                    </a:lnTo>
                    <a:lnTo>
                      <a:pt x="2921000" y="914400"/>
                    </a:lnTo>
                    <a:lnTo>
                      <a:pt x="2908300" y="901700"/>
                    </a:lnTo>
                    <a:lnTo>
                      <a:pt x="2908300" y="901700"/>
                    </a:lnTo>
                    <a:lnTo>
                      <a:pt x="2908300" y="914400"/>
                    </a:lnTo>
                    <a:lnTo>
                      <a:pt x="2895600" y="927100"/>
                    </a:lnTo>
                    <a:lnTo>
                      <a:pt x="2895600" y="914400"/>
                    </a:lnTo>
                    <a:lnTo>
                      <a:pt x="2895600" y="927100"/>
                    </a:lnTo>
                    <a:lnTo>
                      <a:pt x="2882900" y="927100"/>
                    </a:lnTo>
                    <a:lnTo>
                      <a:pt x="2882900" y="927100"/>
                    </a:lnTo>
                    <a:lnTo>
                      <a:pt x="2857500" y="9398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57500" y="965200"/>
                    </a:lnTo>
                    <a:lnTo>
                      <a:pt x="2870200" y="965200"/>
                    </a:lnTo>
                    <a:lnTo>
                      <a:pt x="2882900" y="965200"/>
                    </a:lnTo>
                    <a:lnTo>
                      <a:pt x="2895600" y="965200"/>
                    </a:lnTo>
                    <a:lnTo>
                      <a:pt x="2895600" y="977900"/>
                    </a:lnTo>
                    <a:lnTo>
                      <a:pt x="2895600" y="990600"/>
                    </a:lnTo>
                    <a:lnTo>
                      <a:pt x="2882900" y="990600"/>
                    </a:lnTo>
                    <a:lnTo>
                      <a:pt x="2870200" y="990600"/>
                    </a:lnTo>
                    <a:lnTo>
                      <a:pt x="2857500" y="1003300"/>
                    </a:lnTo>
                    <a:lnTo>
                      <a:pt x="2857500" y="1003300"/>
                    </a:lnTo>
                    <a:lnTo>
                      <a:pt x="2844800" y="1003300"/>
                    </a:lnTo>
                    <a:lnTo>
                      <a:pt x="2832100" y="1016000"/>
                    </a:lnTo>
                    <a:lnTo>
                      <a:pt x="2832100" y="1016000"/>
                    </a:lnTo>
                    <a:lnTo>
                      <a:pt x="2844800" y="1016000"/>
                    </a:lnTo>
                    <a:lnTo>
                      <a:pt x="2844800" y="1016000"/>
                    </a:lnTo>
                    <a:lnTo>
                      <a:pt x="2895600" y="1028700"/>
                    </a:lnTo>
                    <a:lnTo>
                      <a:pt x="2895600" y="1028700"/>
                    </a:lnTo>
                    <a:lnTo>
                      <a:pt x="2908300" y="10287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21000" y="10414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46400" y="1066800"/>
                    </a:lnTo>
                    <a:lnTo>
                      <a:pt x="2946400" y="1079500"/>
                    </a:lnTo>
                    <a:lnTo>
                      <a:pt x="2959100" y="1079500"/>
                    </a:lnTo>
                    <a:lnTo>
                      <a:pt x="2959100" y="1079500"/>
                    </a:lnTo>
                    <a:lnTo>
                      <a:pt x="2971800" y="1092200"/>
                    </a:lnTo>
                    <a:lnTo>
                      <a:pt x="2971800" y="1092200"/>
                    </a:lnTo>
                    <a:lnTo>
                      <a:pt x="3009900" y="1092200"/>
                    </a:lnTo>
                    <a:lnTo>
                      <a:pt x="3035300" y="1104900"/>
                    </a:lnTo>
                    <a:lnTo>
                      <a:pt x="3022600" y="1130300"/>
                    </a:lnTo>
                    <a:lnTo>
                      <a:pt x="3009900" y="1130300"/>
                    </a:lnTo>
                    <a:lnTo>
                      <a:pt x="3009900" y="1143000"/>
                    </a:lnTo>
                    <a:lnTo>
                      <a:pt x="3009900" y="1143000"/>
                    </a:lnTo>
                    <a:lnTo>
                      <a:pt x="2997200" y="1143000"/>
                    </a:lnTo>
                    <a:lnTo>
                      <a:pt x="3009900" y="1155700"/>
                    </a:lnTo>
                    <a:lnTo>
                      <a:pt x="3009900" y="1168400"/>
                    </a:lnTo>
                    <a:lnTo>
                      <a:pt x="3009900" y="11684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2997200" y="1193800"/>
                    </a:lnTo>
                    <a:lnTo>
                      <a:pt x="30226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22600" y="1206500"/>
                    </a:lnTo>
                    <a:lnTo>
                      <a:pt x="3060700" y="1206500"/>
                    </a:lnTo>
                    <a:lnTo>
                      <a:pt x="30607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86100" y="1206500"/>
                    </a:lnTo>
                    <a:lnTo>
                      <a:pt x="3086100" y="1219200"/>
                    </a:lnTo>
                    <a:lnTo>
                      <a:pt x="30988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24200" y="1257300"/>
                    </a:lnTo>
                    <a:lnTo>
                      <a:pt x="3124200" y="1257300"/>
                    </a:lnTo>
                    <a:lnTo>
                      <a:pt x="3098800" y="1257300"/>
                    </a:lnTo>
                    <a:lnTo>
                      <a:pt x="3111500" y="1270000"/>
                    </a:lnTo>
                    <a:lnTo>
                      <a:pt x="3124200" y="1270000"/>
                    </a:lnTo>
                    <a:lnTo>
                      <a:pt x="3124200" y="1282700"/>
                    </a:lnTo>
                    <a:lnTo>
                      <a:pt x="3111500" y="1282700"/>
                    </a:lnTo>
                    <a:lnTo>
                      <a:pt x="3124200" y="1282700"/>
                    </a:lnTo>
                    <a:lnTo>
                      <a:pt x="3124200" y="1282700"/>
                    </a:lnTo>
                    <a:lnTo>
                      <a:pt x="3136900" y="1282700"/>
                    </a:lnTo>
                    <a:lnTo>
                      <a:pt x="31369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49600" y="1308100"/>
                    </a:lnTo>
                    <a:lnTo>
                      <a:pt x="3149600" y="1308100"/>
                    </a:lnTo>
                    <a:lnTo>
                      <a:pt x="3149600" y="1320800"/>
                    </a:lnTo>
                    <a:lnTo>
                      <a:pt x="3136900" y="1320800"/>
                    </a:lnTo>
                    <a:lnTo>
                      <a:pt x="3136900" y="1320800"/>
                    </a:lnTo>
                    <a:lnTo>
                      <a:pt x="3149600" y="1320800"/>
                    </a:lnTo>
                    <a:lnTo>
                      <a:pt x="3175000" y="1320800"/>
                    </a:lnTo>
                    <a:lnTo>
                      <a:pt x="3162300" y="1333500"/>
                    </a:lnTo>
                    <a:lnTo>
                      <a:pt x="3149600" y="1333500"/>
                    </a:lnTo>
                    <a:lnTo>
                      <a:pt x="3124200" y="1333500"/>
                    </a:lnTo>
                    <a:lnTo>
                      <a:pt x="3111500" y="1333500"/>
                    </a:lnTo>
                    <a:lnTo>
                      <a:pt x="3111500" y="1333500"/>
                    </a:lnTo>
                    <a:lnTo>
                      <a:pt x="3111500" y="1346200"/>
                    </a:lnTo>
                    <a:lnTo>
                      <a:pt x="3111500" y="1346200"/>
                    </a:lnTo>
                    <a:lnTo>
                      <a:pt x="3136900" y="13462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098800" y="1358900"/>
                    </a:lnTo>
                    <a:lnTo>
                      <a:pt x="3098800" y="1384300"/>
                    </a:lnTo>
                    <a:lnTo>
                      <a:pt x="3086100" y="1384300"/>
                    </a:lnTo>
                    <a:lnTo>
                      <a:pt x="3086100" y="1384300"/>
                    </a:lnTo>
                    <a:lnTo>
                      <a:pt x="3098800" y="1384300"/>
                    </a:lnTo>
                    <a:lnTo>
                      <a:pt x="30988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24200" y="1384300"/>
                    </a:lnTo>
                    <a:lnTo>
                      <a:pt x="3136900" y="1384300"/>
                    </a:lnTo>
                    <a:lnTo>
                      <a:pt x="3149600" y="1384300"/>
                    </a:lnTo>
                    <a:lnTo>
                      <a:pt x="3149600" y="1397000"/>
                    </a:lnTo>
                    <a:lnTo>
                      <a:pt x="3162300" y="1409700"/>
                    </a:lnTo>
                    <a:lnTo>
                      <a:pt x="3162300" y="1397000"/>
                    </a:lnTo>
                    <a:lnTo>
                      <a:pt x="3175000" y="1409700"/>
                    </a:lnTo>
                    <a:lnTo>
                      <a:pt x="3175000" y="1397000"/>
                    </a:lnTo>
                    <a:lnTo>
                      <a:pt x="3187700" y="1397000"/>
                    </a:lnTo>
                    <a:lnTo>
                      <a:pt x="3187700" y="1409700"/>
                    </a:lnTo>
                    <a:lnTo>
                      <a:pt x="3213100" y="1409700"/>
                    </a:lnTo>
                    <a:lnTo>
                      <a:pt x="3213100" y="1397000"/>
                    </a:lnTo>
                    <a:lnTo>
                      <a:pt x="3225800" y="1397000"/>
                    </a:lnTo>
                    <a:lnTo>
                      <a:pt x="3213100" y="1409700"/>
                    </a:lnTo>
                    <a:lnTo>
                      <a:pt x="3200400" y="1409700"/>
                    </a:lnTo>
                    <a:lnTo>
                      <a:pt x="3200400" y="1422400"/>
                    </a:lnTo>
                    <a:lnTo>
                      <a:pt x="3200400" y="1409700"/>
                    </a:lnTo>
                    <a:lnTo>
                      <a:pt x="3187700" y="1422400"/>
                    </a:lnTo>
                    <a:lnTo>
                      <a:pt x="3187700" y="1422400"/>
                    </a:lnTo>
                    <a:lnTo>
                      <a:pt x="3200400" y="1435100"/>
                    </a:lnTo>
                    <a:lnTo>
                      <a:pt x="3187700" y="1435100"/>
                    </a:lnTo>
                    <a:lnTo>
                      <a:pt x="31750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623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49600" y="14351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24200" y="1447800"/>
                    </a:lnTo>
                    <a:lnTo>
                      <a:pt x="3111500" y="1447800"/>
                    </a:lnTo>
                    <a:lnTo>
                      <a:pt x="3086100" y="1447800"/>
                    </a:lnTo>
                    <a:lnTo>
                      <a:pt x="3086100" y="1447800"/>
                    </a:lnTo>
                    <a:lnTo>
                      <a:pt x="3073400" y="1447800"/>
                    </a:lnTo>
                    <a:lnTo>
                      <a:pt x="3073400" y="1460500"/>
                    </a:lnTo>
                    <a:lnTo>
                      <a:pt x="3048000" y="1447800"/>
                    </a:lnTo>
                    <a:lnTo>
                      <a:pt x="3048000" y="1460500"/>
                    </a:lnTo>
                    <a:lnTo>
                      <a:pt x="3060700" y="14732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60700" y="1498600"/>
                    </a:lnTo>
                    <a:lnTo>
                      <a:pt x="30607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48000" y="1511300"/>
                    </a:lnTo>
                    <a:lnTo>
                      <a:pt x="3048000" y="1524000"/>
                    </a:lnTo>
                    <a:lnTo>
                      <a:pt x="3022600" y="1549400"/>
                    </a:lnTo>
                    <a:lnTo>
                      <a:pt x="3048000" y="1562100"/>
                    </a:lnTo>
                    <a:lnTo>
                      <a:pt x="3048000" y="1562100"/>
                    </a:lnTo>
                    <a:lnTo>
                      <a:pt x="3048000" y="1574800"/>
                    </a:lnTo>
                    <a:lnTo>
                      <a:pt x="30607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98800" y="1574800"/>
                    </a:lnTo>
                    <a:lnTo>
                      <a:pt x="3124200" y="1574800"/>
                    </a:lnTo>
                    <a:lnTo>
                      <a:pt x="3124200" y="1587500"/>
                    </a:lnTo>
                    <a:lnTo>
                      <a:pt x="3111500" y="1600200"/>
                    </a:lnTo>
                    <a:lnTo>
                      <a:pt x="3124200" y="1600200"/>
                    </a:lnTo>
                    <a:lnTo>
                      <a:pt x="3136900" y="1600200"/>
                    </a:lnTo>
                    <a:lnTo>
                      <a:pt x="3136900" y="1600200"/>
                    </a:lnTo>
                    <a:lnTo>
                      <a:pt x="3149600" y="1600200"/>
                    </a:lnTo>
                    <a:lnTo>
                      <a:pt x="3136900" y="1625600"/>
                    </a:lnTo>
                    <a:lnTo>
                      <a:pt x="3111500" y="1625600"/>
                    </a:lnTo>
                    <a:lnTo>
                      <a:pt x="3098800" y="1612900"/>
                    </a:lnTo>
                    <a:lnTo>
                      <a:pt x="3060700" y="1600200"/>
                    </a:lnTo>
                    <a:lnTo>
                      <a:pt x="3060700" y="1600200"/>
                    </a:lnTo>
                    <a:lnTo>
                      <a:pt x="3009900" y="1587500"/>
                    </a:lnTo>
                    <a:lnTo>
                      <a:pt x="30099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71800" y="1562100"/>
                    </a:lnTo>
                    <a:lnTo>
                      <a:pt x="2971800" y="15621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84500" y="1536700"/>
                    </a:lnTo>
                    <a:lnTo>
                      <a:pt x="2971800" y="1536700"/>
                    </a:lnTo>
                    <a:lnTo>
                      <a:pt x="2971800" y="1536700"/>
                    </a:lnTo>
                    <a:lnTo>
                      <a:pt x="2959100" y="1536700"/>
                    </a:lnTo>
                    <a:lnTo>
                      <a:pt x="2959100" y="1536700"/>
                    </a:lnTo>
                    <a:lnTo>
                      <a:pt x="2933700" y="15240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21000" y="1511300"/>
                    </a:lnTo>
                    <a:lnTo>
                      <a:pt x="2908300" y="1511300"/>
                    </a:lnTo>
                    <a:lnTo>
                      <a:pt x="2908300" y="1524000"/>
                    </a:lnTo>
                    <a:lnTo>
                      <a:pt x="2908300" y="1524000"/>
                    </a:lnTo>
                    <a:lnTo>
                      <a:pt x="2908300" y="1511300"/>
                    </a:lnTo>
                    <a:lnTo>
                      <a:pt x="2882900" y="1511300"/>
                    </a:lnTo>
                    <a:lnTo>
                      <a:pt x="2895600" y="1511300"/>
                    </a:lnTo>
                    <a:lnTo>
                      <a:pt x="2882900" y="1511300"/>
                    </a:lnTo>
                    <a:lnTo>
                      <a:pt x="2870200" y="1511300"/>
                    </a:lnTo>
                    <a:lnTo>
                      <a:pt x="2844800" y="1498600"/>
                    </a:lnTo>
                    <a:lnTo>
                      <a:pt x="2844800" y="1485900"/>
                    </a:lnTo>
                    <a:lnTo>
                      <a:pt x="2832100" y="1485900"/>
                    </a:lnTo>
                    <a:lnTo>
                      <a:pt x="2832100" y="1485900"/>
                    </a:lnTo>
                    <a:lnTo>
                      <a:pt x="2819400" y="14859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19400" y="1473200"/>
                    </a:lnTo>
                    <a:lnTo>
                      <a:pt x="2819400" y="1473200"/>
                    </a:lnTo>
                    <a:lnTo>
                      <a:pt x="2806700" y="1473200"/>
                    </a:lnTo>
                    <a:lnTo>
                      <a:pt x="2806700" y="1460500"/>
                    </a:lnTo>
                    <a:lnTo>
                      <a:pt x="2781300" y="1460500"/>
                    </a:lnTo>
                    <a:lnTo>
                      <a:pt x="2781300" y="1473200"/>
                    </a:lnTo>
                    <a:lnTo>
                      <a:pt x="2768600" y="14732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05100" y="1460500"/>
                    </a:lnTo>
                    <a:lnTo>
                      <a:pt x="2705100" y="1473200"/>
                    </a:lnTo>
                    <a:lnTo>
                      <a:pt x="2717800" y="1473200"/>
                    </a:lnTo>
                    <a:lnTo>
                      <a:pt x="2705100" y="1473200"/>
                    </a:lnTo>
                    <a:lnTo>
                      <a:pt x="2692400" y="14732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705100" y="1498600"/>
                    </a:lnTo>
                    <a:lnTo>
                      <a:pt x="2705100" y="1498600"/>
                    </a:lnTo>
                    <a:lnTo>
                      <a:pt x="2692400" y="1498600"/>
                    </a:lnTo>
                    <a:lnTo>
                      <a:pt x="2679700" y="1498600"/>
                    </a:lnTo>
                    <a:lnTo>
                      <a:pt x="2679700" y="1498600"/>
                    </a:lnTo>
                    <a:lnTo>
                      <a:pt x="2679700" y="1511300"/>
                    </a:lnTo>
                    <a:lnTo>
                      <a:pt x="2679700" y="15113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692400" y="1549400"/>
                    </a:lnTo>
                    <a:lnTo>
                      <a:pt x="2679700" y="1562100"/>
                    </a:lnTo>
                    <a:lnTo>
                      <a:pt x="2667000" y="1574800"/>
                    </a:lnTo>
                    <a:lnTo>
                      <a:pt x="2667000" y="1574800"/>
                    </a:lnTo>
                    <a:lnTo>
                      <a:pt x="2654300" y="1574800"/>
                    </a:lnTo>
                    <a:lnTo>
                      <a:pt x="2641600" y="1587500"/>
                    </a:lnTo>
                    <a:lnTo>
                      <a:pt x="2641600" y="1587500"/>
                    </a:lnTo>
                    <a:lnTo>
                      <a:pt x="2641600" y="1600200"/>
                    </a:lnTo>
                    <a:lnTo>
                      <a:pt x="2628900" y="1587500"/>
                    </a:lnTo>
                    <a:lnTo>
                      <a:pt x="2616200" y="1600200"/>
                    </a:lnTo>
                    <a:lnTo>
                      <a:pt x="2603500" y="1600200"/>
                    </a:lnTo>
                    <a:lnTo>
                      <a:pt x="2578100" y="1651000"/>
                    </a:lnTo>
                    <a:lnTo>
                      <a:pt x="2590800" y="1651000"/>
                    </a:lnTo>
                    <a:lnTo>
                      <a:pt x="2590800" y="1651000"/>
                    </a:lnTo>
                    <a:lnTo>
                      <a:pt x="2603500" y="1651000"/>
                    </a:lnTo>
                    <a:lnTo>
                      <a:pt x="2616200" y="16510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16200" y="16764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701800"/>
                    </a:lnTo>
                    <a:lnTo>
                      <a:pt x="2641600" y="1701800"/>
                    </a:lnTo>
                    <a:lnTo>
                      <a:pt x="2641600" y="1714500"/>
                    </a:lnTo>
                    <a:lnTo>
                      <a:pt x="2628900" y="1714500"/>
                    </a:lnTo>
                    <a:lnTo>
                      <a:pt x="2628900" y="1714500"/>
                    </a:lnTo>
                    <a:lnTo>
                      <a:pt x="2616200" y="1714500"/>
                    </a:lnTo>
                    <a:lnTo>
                      <a:pt x="2616200" y="1714500"/>
                    </a:lnTo>
                    <a:lnTo>
                      <a:pt x="2603500" y="1714500"/>
                    </a:lnTo>
                    <a:lnTo>
                      <a:pt x="2603500" y="1701800"/>
                    </a:lnTo>
                    <a:lnTo>
                      <a:pt x="2616200" y="1701800"/>
                    </a:lnTo>
                    <a:lnTo>
                      <a:pt x="2616200" y="1689100"/>
                    </a:lnTo>
                    <a:lnTo>
                      <a:pt x="2603500" y="1676400"/>
                    </a:lnTo>
                    <a:lnTo>
                      <a:pt x="2590800" y="1676400"/>
                    </a:lnTo>
                    <a:lnTo>
                      <a:pt x="2540000" y="1676400"/>
                    </a:lnTo>
                    <a:lnTo>
                      <a:pt x="2552700" y="1676400"/>
                    </a:lnTo>
                    <a:lnTo>
                      <a:pt x="2540000" y="1676400"/>
                    </a:lnTo>
                    <a:lnTo>
                      <a:pt x="2527300" y="1701800"/>
                    </a:lnTo>
                    <a:lnTo>
                      <a:pt x="2514600" y="1701800"/>
                    </a:lnTo>
                    <a:lnTo>
                      <a:pt x="2514600" y="1689100"/>
                    </a:lnTo>
                    <a:lnTo>
                      <a:pt x="2501900" y="1689100"/>
                    </a:lnTo>
                    <a:lnTo>
                      <a:pt x="2476500" y="1689100"/>
                    </a:lnTo>
                    <a:lnTo>
                      <a:pt x="2476500" y="1689100"/>
                    </a:lnTo>
                    <a:lnTo>
                      <a:pt x="2438400" y="1689100"/>
                    </a:lnTo>
                    <a:lnTo>
                      <a:pt x="2438400" y="1701800"/>
                    </a:lnTo>
                    <a:lnTo>
                      <a:pt x="2425700" y="1701800"/>
                    </a:lnTo>
                    <a:lnTo>
                      <a:pt x="2413000" y="1714500"/>
                    </a:lnTo>
                    <a:lnTo>
                      <a:pt x="2400300" y="1714500"/>
                    </a:lnTo>
                    <a:lnTo>
                      <a:pt x="2400300" y="1727200"/>
                    </a:lnTo>
                    <a:lnTo>
                      <a:pt x="2413000" y="1727200"/>
                    </a:lnTo>
                    <a:lnTo>
                      <a:pt x="2400300" y="1739900"/>
                    </a:lnTo>
                    <a:lnTo>
                      <a:pt x="2387600" y="1727200"/>
                    </a:lnTo>
                    <a:lnTo>
                      <a:pt x="23749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78000"/>
                    </a:lnTo>
                    <a:lnTo>
                      <a:pt x="2336800" y="1778000"/>
                    </a:lnTo>
                    <a:lnTo>
                      <a:pt x="2324100" y="1778000"/>
                    </a:lnTo>
                    <a:lnTo>
                      <a:pt x="2311400" y="17907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86000" y="1803400"/>
                    </a:lnTo>
                    <a:lnTo>
                      <a:pt x="2273300" y="1790700"/>
                    </a:lnTo>
                    <a:lnTo>
                      <a:pt x="2197100" y="1790700"/>
                    </a:lnTo>
                    <a:lnTo>
                      <a:pt x="2184400" y="1803400"/>
                    </a:lnTo>
                    <a:lnTo>
                      <a:pt x="2171700" y="1790700"/>
                    </a:lnTo>
                    <a:lnTo>
                      <a:pt x="2171700" y="1803400"/>
                    </a:lnTo>
                    <a:lnTo>
                      <a:pt x="2171700" y="1803400"/>
                    </a:lnTo>
                    <a:lnTo>
                      <a:pt x="2159000" y="1816100"/>
                    </a:lnTo>
                    <a:lnTo>
                      <a:pt x="2159000" y="1816100"/>
                    </a:lnTo>
                    <a:lnTo>
                      <a:pt x="2146300" y="1803400"/>
                    </a:lnTo>
                    <a:lnTo>
                      <a:pt x="2146300" y="1816100"/>
                    </a:lnTo>
                    <a:lnTo>
                      <a:pt x="2133600" y="1816100"/>
                    </a:lnTo>
                    <a:lnTo>
                      <a:pt x="2108200" y="1816100"/>
                    </a:lnTo>
                    <a:lnTo>
                      <a:pt x="2120900" y="1816100"/>
                    </a:lnTo>
                    <a:lnTo>
                      <a:pt x="2120900" y="1828800"/>
                    </a:lnTo>
                    <a:lnTo>
                      <a:pt x="2108200" y="1828800"/>
                    </a:lnTo>
                    <a:lnTo>
                      <a:pt x="2108200" y="1828800"/>
                    </a:lnTo>
                    <a:lnTo>
                      <a:pt x="2120900" y="1828800"/>
                    </a:lnTo>
                    <a:lnTo>
                      <a:pt x="2120900" y="1841500"/>
                    </a:lnTo>
                    <a:lnTo>
                      <a:pt x="2108200" y="1841500"/>
                    </a:lnTo>
                    <a:lnTo>
                      <a:pt x="2095500" y="1854200"/>
                    </a:lnTo>
                    <a:lnTo>
                      <a:pt x="2082800" y="1854200"/>
                    </a:lnTo>
                    <a:lnTo>
                      <a:pt x="2082800" y="1854200"/>
                    </a:lnTo>
                    <a:lnTo>
                      <a:pt x="2070100" y="1841500"/>
                    </a:lnTo>
                    <a:lnTo>
                      <a:pt x="2070100" y="1854200"/>
                    </a:lnTo>
                    <a:lnTo>
                      <a:pt x="2032000" y="1841500"/>
                    </a:lnTo>
                    <a:lnTo>
                      <a:pt x="1930400" y="1803400"/>
                    </a:lnTo>
                    <a:lnTo>
                      <a:pt x="1930400" y="1828800"/>
                    </a:lnTo>
                    <a:lnTo>
                      <a:pt x="1905000" y="1841500"/>
                    </a:lnTo>
                    <a:lnTo>
                      <a:pt x="1803400" y="1816100"/>
                    </a:lnTo>
                    <a:lnTo>
                      <a:pt x="1676400" y="1803400"/>
                    </a:lnTo>
                    <a:lnTo>
                      <a:pt x="1701800" y="1778000"/>
                    </a:lnTo>
                    <a:lnTo>
                      <a:pt x="1676400" y="1778000"/>
                    </a:lnTo>
                    <a:lnTo>
                      <a:pt x="1663700" y="1778000"/>
                    </a:lnTo>
                    <a:lnTo>
                      <a:pt x="1651000" y="1778000"/>
                    </a:lnTo>
                    <a:lnTo>
                      <a:pt x="1638300" y="1778000"/>
                    </a:lnTo>
                    <a:lnTo>
                      <a:pt x="1612900" y="1765300"/>
                    </a:lnTo>
                    <a:lnTo>
                      <a:pt x="1600200" y="1752600"/>
                    </a:lnTo>
                    <a:lnTo>
                      <a:pt x="1524000" y="1727200"/>
                    </a:lnTo>
                    <a:lnTo>
                      <a:pt x="1473200" y="1727200"/>
                    </a:lnTo>
                    <a:lnTo>
                      <a:pt x="1447800" y="1701800"/>
                    </a:lnTo>
                    <a:lnTo>
                      <a:pt x="1435100" y="1701800"/>
                    </a:lnTo>
                    <a:lnTo>
                      <a:pt x="1435100" y="1701800"/>
                    </a:lnTo>
                    <a:lnTo>
                      <a:pt x="1409700" y="1701800"/>
                    </a:lnTo>
                    <a:lnTo>
                      <a:pt x="1409700" y="1701800"/>
                    </a:lnTo>
                    <a:lnTo>
                      <a:pt x="1384300" y="1689100"/>
                    </a:lnTo>
                    <a:lnTo>
                      <a:pt x="1397000" y="1689100"/>
                    </a:lnTo>
                    <a:lnTo>
                      <a:pt x="1384300" y="1689100"/>
                    </a:lnTo>
                    <a:lnTo>
                      <a:pt x="1371600" y="1689100"/>
                    </a:lnTo>
                    <a:lnTo>
                      <a:pt x="1358900" y="1663700"/>
                    </a:lnTo>
                    <a:lnTo>
                      <a:pt x="1346200" y="1663700"/>
                    </a:lnTo>
                    <a:lnTo>
                      <a:pt x="13335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295400" y="1651000"/>
                    </a:lnTo>
                    <a:lnTo>
                      <a:pt x="1270000" y="1638300"/>
                    </a:lnTo>
                    <a:lnTo>
                      <a:pt x="1270000" y="1638300"/>
                    </a:lnTo>
                    <a:lnTo>
                      <a:pt x="1244600" y="1638300"/>
                    </a:lnTo>
                    <a:lnTo>
                      <a:pt x="1244600" y="1625600"/>
                    </a:lnTo>
                    <a:lnTo>
                      <a:pt x="1219200" y="1625600"/>
                    </a:lnTo>
                    <a:lnTo>
                      <a:pt x="1231900" y="1625600"/>
                    </a:lnTo>
                    <a:lnTo>
                      <a:pt x="1206500" y="1625600"/>
                    </a:lnTo>
                    <a:lnTo>
                      <a:pt x="1193800" y="1612900"/>
                    </a:lnTo>
                    <a:lnTo>
                      <a:pt x="1168400" y="1600200"/>
                    </a:lnTo>
                    <a:lnTo>
                      <a:pt x="1155700" y="1600200"/>
                    </a:lnTo>
                    <a:lnTo>
                      <a:pt x="1143000" y="1600200"/>
                    </a:lnTo>
                    <a:lnTo>
                      <a:pt x="1130300" y="1600200"/>
                    </a:lnTo>
                    <a:lnTo>
                      <a:pt x="1104900" y="1587500"/>
                    </a:lnTo>
                    <a:lnTo>
                      <a:pt x="1066800" y="1574800"/>
                    </a:lnTo>
                    <a:lnTo>
                      <a:pt x="1117600" y="1574800"/>
                    </a:lnTo>
                    <a:lnTo>
                      <a:pt x="1130300" y="1562100"/>
                    </a:lnTo>
                    <a:lnTo>
                      <a:pt x="1130300" y="1562100"/>
                    </a:lnTo>
                    <a:lnTo>
                      <a:pt x="1130300" y="1549400"/>
                    </a:lnTo>
                    <a:lnTo>
                      <a:pt x="1143000" y="1536700"/>
                    </a:lnTo>
                    <a:lnTo>
                      <a:pt x="1155700" y="1536700"/>
                    </a:lnTo>
                    <a:lnTo>
                      <a:pt x="1155700" y="1536700"/>
                    </a:lnTo>
                    <a:lnTo>
                      <a:pt x="1155700" y="1524000"/>
                    </a:lnTo>
                    <a:lnTo>
                      <a:pt x="1155700" y="1511300"/>
                    </a:lnTo>
                    <a:lnTo>
                      <a:pt x="1155700" y="1511300"/>
                    </a:lnTo>
                    <a:lnTo>
                      <a:pt x="1143000" y="1511300"/>
                    </a:lnTo>
                    <a:lnTo>
                      <a:pt x="1143000" y="1498600"/>
                    </a:lnTo>
                    <a:lnTo>
                      <a:pt x="1168400" y="1498600"/>
                    </a:lnTo>
                    <a:lnTo>
                      <a:pt x="1193800" y="14986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73200"/>
                    </a:lnTo>
                    <a:lnTo>
                      <a:pt x="1193800" y="1473200"/>
                    </a:lnTo>
                    <a:lnTo>
                      <a:pt x="1206500" y="1473200"/>
                    </a:lnTo>
                    <a:lnTo>
                      <a:pt x="1206500" y="1473200"/>
                    </a:lnTo>
                    <a:lnTo>
                      <a:pt x="12065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68400" y="1447800"/>
                    </a:lnTo>
                    <a:lnTo>
                      <a:pt x="1155700" y="1447800"/>
                    </a:lnTo>
                    <a:lnTo>
                      <a:pt x="1168400" y="1447800"/>
                    </a:lnTo>
                    <a:lnTo>
                      <a:pt x="1168400" y="14478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55700" y="1435100"/>
                    </a:lnTo>
                    <a:lnTo>
                      <a:pt x="1143000" y="1435100"/>
                    </a:lnTo>
                    <a:lnTo>
                      <a:pt x="1143000" y="1435100"/>
                    </a:lnTo>
                    <a:lnTo>
                      <a:pt x="1155700" y="1422400"/>
                    </a:lnTo>
                    <a:lnTo>
                      <a:pt x="1143000" y="1409700"/>
                    </a:lnTo>
                    <a:lnTo>
                      <a:pt x="1155700" y="1422400"/>
                    </a:lnTo>
                    <a:lnTo>
                      <a:pt x="1155700" y="14097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303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68400" y="1397000"/>
                    </a:lnTo>
                    <a:lnTo>
                      <a:pt x="1168400" y="1384300"/>
                    </a:lnTo>
                    <a:lnTo>
                      <a:pt x="1181100" y="1384300"/>
                    </a:lnTo>
                    <a:lnTo>
                      <a:pt x="1193800" y="1371600"/>
                    </a:lnTo>
                    <a:lnTo>
                      <a:pt x="1206500" y="1371600"/>
                    </a:lnTo>
                    <a:lnTo>
                      <a:pt x="1181100" y="1358900"/>
                    </a:lnTo>
                    <a:lnTo>
                      <a:pt x="1193800" y="1358900"/>
                    </a:lnTo>
                    <a:lnTo>
                      <a:pt x="1193800" y="1358900"/>
                    </a:lnTo>
                    <a:lnTo>
                      <a:pt x="1181100" y="1358900"/>
                    </a:lnTo>
                    <a:lnTo>
                      <a:pt x="1181100" y="1346200"/>
                    </a:lnTo>
                    <a:lnTo>
                      <a:pt x="1181100" y="1333500"/>
                    </a:lnTo>
                    <a:lnTo>
                      <a:pt x="1168400" y="1333500"/>
                    </a:lnTo>
                    <a:lnTo>
                      <a:pt x="1155700" y="1320800"/>
                    </a:lnTo>
                    <a:lnTo>
                      <a:pt x="1143000" y="1320800"/>
                    </a:lnTo>
                    <a:lnTo>
                      <a:pt x="1168400" y="1308100"/>
                    </a:lnTo>
                    <a:lnTo>
                      <a:pt x="1168400" y="1308100"/>
                    </a:lnTo>
                    <a:lnTo>
                      <a:pt x="1181100" y="1320800"/>
                    </a:lnTo>
                    <a:lnTo>
                      <a:pt x="1181100" y="1308100"/>
                    </a:lnTo>
                    <a:lnTo>
                      <a:pt x="1206500" y="1308100"/>
                    </a:lnTo>
                    <a:lnTo>
                      <a:pt x="1219200" y="12700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19200" y="1257300"/>
                    </a:lnTo>
                    <a:lnTo>
                      <a:pt x="1193800" y="1257300"/>
                    </a:lnTo>
                    <a:lnTo>
                      <a:pt x="1193800" y="1244600"/>
                    </a:lnTo>
                    <a:lnTo>
                      <a:pt x="1193800" y="1244600"/>
                    </a:lnTo>
                    <a:lnTo>
                      <a:pt x="1181100" y="12573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31900"/>
                    </a:lnTo>
                    <a:lnTo>
                      <a:pt x="1143000" y="1231900"/>
                    </a:lnTo>
                    <a:lnTo>
                      <a:pt x="1143000" y="1231900"/>
                    </a:lnTo>
                    <a:lnTo>
                      <a:pt x="1130300" y="1231900"/>
                    </a:lnTo>
                    <a:lnTo>
                      <a:pt x="1130300" y="1231900"/>
                    </a:lnTo>
                    <a:lnTo>
                      <a:pt x="1117600" y="1231900"/>
                    </a:lnTo>
                    <a:lnTo>
                      <a:pt x="1104900" y="1219200"/>
                    </a:lnTo>
                    <a:lnTo>
                      <a:pt x="1092200" y="1206500"/>
                    </a:lnTo>
                    <a:lnTo>
                      <a:pt x="1117600" y="1181100"/>
                    </a:lnTo>
                    <a:lnTo>
                      <a:pt x="1092200" y="1181100"/>
                    </a:lnTo>
                    <a:lnTo>
                      <a:pt x="1092200" y="1168400"/>
                    </a:lnTo>
                    <a:lnTo>
                      <a:pt x="1079500" y="1155700"/>
                    </a:lnTo>
                    <a:lnTo>
                      <a:pt x="1079500" y="1155700"/>
                    </a:lnTo>
                    <a:lnTo>
                      <a:pt x="1066800" y="1155700"/>
                    </a:lnTo>
                    <a:lnTo>
                      <a:pt x="1054100" y="1155700"/>
                    </a:lnTo>
                    <a:lnTo>
                      <a:pt x="1054100" y="1168400"/>
                    </a:lnTo>
                    <a:lnTo>
                      <a:pt x="977900" y="1155700"/>
                    </a:lnTo>
                    <a:lnTo>
                      <a:pt x="977900" y="1143000"/>
                    </a:lnTo>
                    <a:lnTo>
                      <a:pt x="965200" y="1143000"/>
                    </a:lnTo>
                    <a:lnTo>
                      <a:pt x="952500" y="1143000"/>
                    </a:lnTo>
                    <a:lnTo>
                      <a:pt x="965200" y="1130300"/>
                    </a:lnTo>
                    <a:lnTo>
                      <a:pt x="952500" y="1130300"/>
                    </a:lnTo>
                    <a:lnTo>
                      <a:pt x="939800" y="1143000"/>
                    </a:lnTo>
                    <a:lnTo>
                      <a:pt x="914400" y="1130300"/>
                    </a:lnTo>
                    <a:lnTo>
                      <a:pt x="927100" y="1117600"/>
                    </a:lnTo>
                    <a:lnTo>
                      <a:pt x="914400" y="1117600"/>
                    </a:lnTo>
                    <a:lnTo>
                      <a:pt x="901700" y="1130300"/>
                    </a:lnTo>
                    <a:lnTo>
                      <a:pt x="876300" y="1130300"/>
                    </a:lnTo>
                    <a:lnTo>
                      <a:pt x="889000" y="1117600"/>
                    </a:lnTo>
                    <a:lnTo>
                      <a:pt x="876300" y="1117600"/>
                    </a:lnTo>
                    <a:lnTo>
                      <a:pt x="876300" y="1104900"/>
                    </a:lnTo>
                    <a:lnTo>
                      <a:pt x="863600" y="1104900"/>
                    </a:lnTo>
                    <a:lnTo>
                      <a:pt x="863600" y="11176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76300" y="1104900"/>
                    </a:lnTo>
                    <a:lnTo>
                      <a:pt x="876300" y="1092200"/>
                    </a:lnTo>
                    <a:lnTo>
                      <a:pt x="876300" y="1092200"/>
                    </a:lnTo>
                    <a:lnTo>
                      <a:pt x="889000" y="1092200"/>
                    </a:lnTo>
                    <a:lnTo>
                      <a:pt x="889000" y="1079500"/>
                    </a:lnTo>
                    <a:lnTo>
                      <a:pt x="825500" y="1066800"/>
                    </a:lnTo>
                    <a:lnTo>
                      <a:pt x="800100" y="1079500"/>
                    </a:lnTo>
                    <a:lnTo>
                      <a:pt x="800100" y="1079500"/>
                    </a:lnTo>
                    <a:lnTo>
                      <a:pt x="787400" y="1092200"/>
                    </a:lnTo>
                    <a:lnTo>
                      <a:pt x="787400" y="1092200"/>
                    </a:lnTo>
                    <a:lnTo>
                      <a:pt x="774700" y="1079500"/>
                    </a:lnTo>
                    <a:lnTo>
                      <a:pt x="774700" y="1092200"/>
                    </a:lnTo>
                    <a:lnTo>
                      <a:pt x="749300" y="1104900"/>
                    </a:lnTo>
                    <a:lnTo>
                      <a:pt x="774700" y="1092200"/>
                    </a:lnTo>
                    <a:lnTo>
                      <a:pt x="774700" y="1092200"/>
                    </a:lnTo>
                    <a:lnTo>
                      <a:pt x="787400" y="1092200"/>
                    </a:lnTo>
                    <a:lnTo>
                      <a:pt x="800100" y="1079500"/>
                    </a:lnTo>
                    <a:lnTo>
                      <a:pt x="812800" y="1079500"/>
                    </a:lnTo>
                    <a:lnTo>
                      <a:pt x="825500" y="1092200"/>
                    </a:lnTo>
                    <a:lnTo>
                      <a:pt x="825500" y="1092200"/>
                    </a:lnTo>
                    <a:lnTo>
                      <a:pt x="812800" y="1092200"/>
                    </a:lnTo>
                    <a:lnTo>
                      <a:pt x="800100" y="1092200"/>
                    </a:lnTo>
                    <a:lnTo>
                      <a:pt x="787400" y="1104900"/>
                    </a:lnTo>
                    <a:lnTo>
                      <a:pt x="787400" y="1104900"/>
                    </a:lnTo>
                    <a:lnTo>
                      <a:pt x="787400" y="1117600"/>
                    </a:lnTo>
                    <a:lnTo>
                      <a:pt x="787400" y="1117600"/>
                    </a:lnTo>
                    <a:lnTo>
                      <a:pt x="774700" y="1143000"/>
                    </a:lnTo>
                    <a:lnTo>
                      <a:pt x="762000" y="1143000"/>
                    </a:lnTo>
                    <a:lnTo>
                      <a:pt x="762000" y="1143000"/>
                    </a:lnTo>
                    <a:lnTo>
                      <a:pt x="736600" y="1155700"/>
                    </a:lnTo>
                    <a:lnTo>
                      <a:pt x="723900" y="1155700"/>
                    </a:lnTo>
                    <a:lnTo>
                      <a:pt x="736600" y="1155700"/>
                    </a:lnTo>
                    <a:lnTo>
                      <a:pt x="711200" y="1143000"/>
                    </a:lnTo>
                    <a:lnTo>
                      <a:pt x="723900" y="1143000"/>
                    </a:lnTo>
                    <a:lnTo>
                      <a:pt x="711200" y="1143000"/>
                    </a:lnTo>
                    <a:lnTo>
                      <a:pt x="698500" y="1130300"/>
                    </a:lnTo>
                    <a:lnTo>
                      <a:pt x="673100" y="11303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596900" y="1117600"/>
                    </a:lnTo>
                    <a:lnTo>
                      <a:pt x="584200" y="1130300"/>
                    </a:lnTo>
                    <a:lnTo>
                      <a:pt x="571500" y="1130300"/>
                    </a:lnTo>
                    <a:lnTo>
                      <a:pt x="571500" y="1143000"/>
                    </a:lnTo>
                    <a:lnTo>
                      <a:pt x="571500" y="1143000"/>
                    </a:lnTo>
                    <a:lnTo>
                      <a:pt x="558800" y="1143000"/>
                    </a:lnTo>
                    <a:lnTo>
                      <a:pt x="533400" y="1130300"/>
                    </a:lnTo>
                    <a:lnTo>
                      <a:pt x="533400" y="1143000"/>
                    </a:lnTo>
                    <a:lnTo>
                      <a:pt x="533400" y="1143000"/>
                    </a:lnTo>
                    <a:lnTo>
                      <a:pt x="508000" y="1155700"/>
                    </a:lnTo>
                    <a:lnTo>
                      <a:pt x="495300" y="1155700"/>
                    </a:lnTo>
                    <a:lnTo>
                      <a:pt x="482600" y="1155700"/>
                    </a:lnTo>
                    <a:lnTo>
                      <a:pt x="469900" y="1155700"/>
                    </a:lnTo>
                    <a:lnTo>
                      <a:pt x="469900" y="1155700"/>
                    </a:lnTo>
                    <a:lnTo>
                      <a:pt x="457200" y="1155700"/>
                    </a:lnTo>
                    <a:lnTo>
                      <a:pt x="457200" y="1155700"/>
                    </a:lnTo>
                    <a:lnTo>
                      <a:pt x="444500" y="1143000"/>
                    </a:lnTo>
                    <a:lnTo>
                      <a:pt x="431800" y="1143000"/>
                    </a:lnTo>
                    <a:lnTo>
                      <a:pt x="419100" y="1143000"/>
                    </a:lnTo>
                    <a:lnTo>
                      <a:pt x="419100" y="1155700"/>
                    </a:lnTo>
                    <a:lnTo>
                      <a:pt x="431800" y="1155700"/>
                    </a:lnTo>
                    <a:lnTo>
                      <a:pt x="431800" y="1155700"/>
                    </a:lnTo>
                    <a:lnTo>
                      <a:pt x="419100" y="1155700"/>
                    </a:lnTo>
                    <a:lnTo>
                      <a:pt x="419100" y="1168400"/>
                    </a:lnTo>
                    <a:lnTo>
                      <a:pt x="393700" y="11684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93800"/>
                    </a:lnTo>
                    <a:lnTo>
                      <a:pt x="393700" y="1193800"/>
                    </a:lnTo>
                    <a:lnTo>
                      <a:pt x="406400" y="1206500"/>
                    </a:lnTo>
                    <a:lnTo>
                      <a:pt x="406400" y="1206500"/>
                    </a:lnTo>
                    <a:lnTo>
                      <a:pt x="381000" y="1219200"/>
                    </a:lnTo>
                    <a:lnTo>
                      <a:pt x="381000" y="1231900"/>
                    </a:lnTo>
                    <a:lnTo>
                      <a:pt x="368300" y="12319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06500"/>
                    </a:lnTo>
                    <a:lnTo>
                      <a:pt x="368300" y="1206500"/>
                    </a:lnTo>
                    <a:lnTo>
                      <a:pt x="355600" y="1206500"/>
                    </a:lnTo>
                    <a:lnTo>
                      <a:pt x="355600" y="1193800"/>
                    </a:lnTo>
                    <a:lnTo>
                      <a:pt x="355600" y="1193800"/>
                    </a:lnTo>
                    <a:lnTo>
                      <a:pt x="368300" y="1193800"/>
                    </a:lnTo>
                    <a:lnTo>
                      <a:pt x="330200" y="1193800"/>
                    </a:lnTo>
                    <a:lnTo>
                      <a:pt x="342900" y="1193800"/>
                    </a:lnTo>
                    <a:lnTo>
                      <a:pt x="342900" y="1181100"/>
                    </a:lnTo>
                    <a:lnTo>
                      <a:pt x="342900" y="1181100"/>
                    </a:lnTo>
                    <a:lnTo>
                      <a:pt x="342900" y="1168400"/>
                    </a:lnTo>
                    <a:lnTo>
                      <a:pt x="330200" y="1168400"/>
                    </a:lnTo>
                    <a:lnTo>
                      <a:pt x="3302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04800" y="1168400"/>
                    </a:lnTo>
                    <a:lnTo>
                      <a:pt x="292100" y="1168400"/>
                    </a:lnTo>
                    <a:lnTo>
                      <a:pt x="292100" y="1168400"/>
                    </a:lnTo>
                    <a:lnTo>
                      <a:pt x="266700" y="1181100"/>
                    </a:lnTo>
                    <a:lnTo>
                      <a:pt x="254000" y="1181100"/>
                    </a:lnTo>
                    <a:lnTo>
                      <a:pt x="241300" y="1181100"/>
                    </a:lnTo>
                    <a:lnTo>
                      <a:pt x="228600" y="1155700"/>
                    </a:lnTo>
                    <a:lnTo>
                      <a:pt x="203200" y="1143000"/>
                    </a:lnTo>
                    <a:lnTo>
                      <a:pt x="190500" y="1130300"/>
                    </a:lnTo>
                    <a:lnTo>
                      <a:pt x="190500" y="1130300"/>
                    </a:lnTo>
                    <a:lnTo>
                      <a:pt x="190500" y="1117600"/>
                    </a:lnTo>
                    <a:lnTo>
                      <a:pt x="203200" y="1104900"/>
                    </a:lnTo>
                    <a:lnTo>
                      <a:pt x="203200" y="1092200"/>
                    </a:lnTo>
                    <a:lnTo>
                      <a:pt x="203200" y="1079500"/>
                    </a:lnTo>
                    <a:lnTo>
                      <a:pt x="190500" y="1066800"/>
                    </a:lnTo>
                    <a:lnTo>
                      <a:pt x="190500" y="1054100"/>
                    </a:lnTo>
                    <a:lnTo>
                      <a:pt x="177800" y="1028700"/>
                    </a:lnTo>
                    <a:lnTo>
                      <a:pt x="152400" y="1028700"/>
                    </a:lnTo>
                    <a:lnTo>
                      <a:pt x="139700" y="1016000"/>
                    </a:lnTo>
                    <a:lnTo>
                      <a:pt x="114300" y="1016000"/>
                    </a:lnTo>
                    <a:lnTo>
                      <a:pt x="101600" y="990600"/>
                    </a:lnTo>
                    <a:lnTo>
                      <a:pt x="88900" y="952500"/>
                    </a:lnTo>
                    <a:lnTo>
                      <a:pt x="114300" y="901700"/>
                    </a:lnTo>
                    <a:lnTo>
                      <a:pt x="127000" y="889000"/>
                    </a:lnTo>
                    <a:lnTo>
                      <a:pt x="114300" y="889000"/>
                    </a:lnTo>
                    <a:lnTo>
                      <a:pt x="114300" y="863600"/>
                    </a:lnTo>
                    <a:lnTo>
                      <a:pt x="101600" y="838200"/>
                    </a:lnTo>
                    <a:lnTo>
                      <a:pt x="76200" y="825500"/>
                    </a:lnTo>
                    <a:lnTo>
                      <a:pt x="63500" y="812800"/>
                    </a:lnTo>
                    <a:lnTo>
                      <a:pt x="38100" y="774700"/>
                    </a:lnTo>
                    <a:lnTo>
                      <a:pt x="25400" y="774700"/>
                    </a:lnTo>
                    <a:lnTo>
                      <a:pt x="50800" y="723900"/>
                    </a:lnTo>
                    <a:lnTo>
                      <a:pt x="38100" y="698500"/>
                    </a:lnTo>
                    <a:lnTo>
                      <a:pt x="0" y="584200"/>
                    </a:lnTo>
                    <a:lnTo>
                      <a:pt x="25400" y="546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  <p:sp>
            <p:nvSpPr>
              <p:cNvPr id="59" name="Dowolny kształt 58"/>
              <p:cNvSpPr/>
              <p:nvPr/>
            </p:nvSpPr>
            <p:spPr>
              <a:xfrm>
                <a:off x="4386894" y="383154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0" y="38100"/>
                    </a:lnTo>
                    <a:lnTo>
                      <a:pt x="0" y="508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38100" y="63500"/>
                    </a:lnTo>
                    <a:lnTo>
                      <a:pt x="254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63500" y="76200"/>
                    </a:lnTo>
                    <a:lnTo>
                      <a:pt x="76200" y="88900"/>
                    </a:lnTo>
                    <a:lnTo>
                      <a:pt x="76200" y="762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101600" y="88900"/>
                    </a:lnTo>
                    <a:lnTo>
                      <a:pt x="1016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27000" y="114300"/>
                    </a:lnTo>
                    <a:lnTo>
                      <a:pt x="152400" y="1143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215900" y="101600"/>
                    </a:lnTo>
                    <a:lnTo>
                      <a:pt x="215900" y="88900"/>
                    </a:lnTo>
                    <a:lnTo>
                      <a:pt x="241300" y="88900"/>
                    </a:lnTo>
                    <a:lnTo>
                      <a:pt x="2413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63500"/>
                    </a:lnTo>
                    <a:lnTo>
                      <a:pt x="266700" y="63500"/>
                    </a:lnTo>
                    <a:lnTo>
                      <a:pt x="266700" y="50800"/>
                    </a:lnTo>
                    <a:lnTo>
                      <a:pt x="254000" y="50800"/>
                    </a:lnTo>
                    <a:lnTo>
                      <a:pt x="266700" y="25400"/>
                    </a:lnTo>
                    <a:lnTo>
                      <a:pt x="254000" y="25400"/>
                    </a:lnTo>
                    <a:lnTo>
                      <a:pt x="2413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15900" y="12700"/>
                    </a:lnTo>
                    <a:lnTo>
                      <a:pt x="190500" y="0"/>
                    </a:lnTo>
                    <a:lnTo>
                      <a:pt x="1905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27000" y="12700"/>
                    </a:lnTo>
                    <a:lnTo>
                      <a:pt x="127000" y="25400"/>
                    </a:lnTo>
                    <a:lnTo>
                      <a:pt x="88900" y="12700"/>
                    </a:lnTo>
                    <a:lnTo>
                      <a:pt x="76200" y="12700"/>
                    </a:lnTo>
                    <a:lnTo>
                      <a:pt x="76200" y="25400"/>
                    </a:lnTo>
                    <a:lnTo>
                      <a:pt x="50800" y="25400"/>
                    </a:lnTo>
                    <a:lnTo>
                      <a:pt x="381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12700" y="25400"/>
                    </a:lnTo>
                    <a:lnTo>
                      <a:pt x="12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endParaRPr>
              </a:p>
            </p:txBody>
          </p:sp>
        </p:grpSp>
        <p:sp>
          <p:nvSpPr>
            <p:cNvPr id="20" name="0409"/>
            <p:cNvSpPr/>
            <p:nvPr/>
          </p:nvSpPr>
          <p:spPr>
            <a:xfrm>
              <a:off x="1111531" y="2819997"/>
              <a:ext cx="1235609" cy="712419"/>
            </a:xfrm>
            <a:custGeom>
              <a:avLst/>
              <a:gdLst/>
              <a:ahLst/>
              <a:cxnLst/>
              <a:rect l="0" t="0" r="0" b="0"/>
              <a:pathLst>
                <a:path w="3035301" h="1955801">
                  <a:moveTo>
                    <a:pt x="12700" y="762000"/>
                  </a:moveTo>
                  <a:lnTo>
                    <a:pt x="12700" y="749300"/>
                  </a:lnTo>
                  <a:lnTo>
                    <a:pt x="25400" y="749300"/>
                  </a:lnTo>
                  <a:lnTo>
                    <a:pt x="25400" y="749300"/>
                  </a:lnTo>
                  <a:lnTo>
                    <a:pt x="50800" y="762000"/>
                  </a:lnTo>
                  <a:lnTo>
                    <a:pt x="63500" y="749300"/>
                  </a:lnTo>
                  <a:lnTo>
                    <a:pt x="76200" y="749300"/>
                  </a:lnTo>
                  <a:lnTo>
                    <a:pt x="88900" y="749300"/>
                  </a:lnTo>
                  <a:lnTo>
                    <a:pt x="101600" y="749300"/>
                  </a:lnTo>
                  <a:lnTo>
                    <a:pt x="114300" y="749300"/>
                  </a:lnTo>
                  <a:lnTo>
                    <a:pt x="127000" y="736600"/>
                  </a:lnTo>
                  <a:lnTo>
                    <a:pt x="127000" y="736600"/>
                  </a:lnTo>
                  <a:lnTo>
                    <a:pt x="139700" y="7366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524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711200"/>
                  </a:lnTo>
                  <a:lnTo>
                    <a:pt x="165100" y="711200"/>
                  </a:lnTo>
                  <a:lnTo>
                    <a:pt x="177800" y="711200"/>
                  </a:lnTo>
                  <a:lnTo>
                    <a:pt x="203200" y="698500"/>
                  </a:lnTo>
                  <a:lnTo>
                    <a:pt x="203200" y="698500"/>
                  </a:lnTo>
                  <a:lnTo>
                    <a:pt x="2159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15900" y="6858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35000"/>
                  </a:lnTo>
                  <a:lnTo>
                    <a:pt x="2286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203200" y="6223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190500" y="596900"/>
                  </a:lnTo>
                  <a:lnTo>
                    <a:pt x="203200" y="609600"/>
                  </a:lnTo>
                  <a:lnTo>
                    <a:pt x="203200" y="596900"/>
                  </a:lnTo>
                  <a:lnTo>
                    <a:pt x="203200" y="596900"/>
                  </a:lnTo>
                  <a:lnTo>
                    <a:pt x="215900" y="596900"/>
                  </a:lnTo>
                  <a:lnTo>
                    <a:pt x="215900" y="596900"/>
                  </a:lnTo>
                  <a:lnTo>
                    <a:pt x="228600" y="596900"/>
                  </a:lnTo>
                  <a:lnTo>
                    <a:pt x="228600" y="596900"/>
                  </a:lnTo>
                  <a:lnTo>
                    <a:pt x="241300" y="596900"/>
                  </a:lnTo>
                  <a:lnTo>
                    <a:pt x="241300" y="596900"/>
                  </a:lnTo>
                  <a:lnTo>
                    <a:pt x="254000" y="596900"/>
                  </a:lnTo>
                  <a:lnTo>
                    <a:pt x="254000" y="596900"/>
                  </a:lnTo>
                  <a:lnTo>
                    <a:pt x="228600" y="596900"/>
                  </a:lnTo>
                  <a:lnTo>
                    <a:pt x="228600" y="584200"/>
                  </a:lnTo>
                  <a:lnTo>
                    <a:pt x="2159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41300" y="571500"/>
                  </a:lnTo>
                  <a:lnTo>
                    <a:pt x="254000" y="571500"/>
                  </a:lnTo>
                  <a:lnTo>
                    <a:pt x="254000" y="5715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54000" y="546100"/>
                  </a:lnTo>
                  <a:lnTo>
                    <a:pt x="254000" y="5461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92100" y="558800"/>
                  </a:lnTo>
                  <a:lnTo>
                    <a:pt x="292100" y="5588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04800" y="571500"/>
                  </a:lnTo>
                  <a:lnTo>
                    <a:pt x="304800" y="558800"/>
                  </a:lnTo>
                  <a:lnTo>
                    <a:pt x="317500" y="571500"/>
                  </a:lnTo>
                  <a:lnTo>
                    <a:pt x="317500" y="558800"/>
                  </a:lnTo>
                  <a:lnTo>
                    <a:pt x="317500" y="558800"/>
                  </a:lnTo>
                  <a:lnTo>
                    <a:pt x="330200" y="558800"/>
                  </a:lnTo>
                  <a:lnTo>
                    <a:pt x="342900" y="5588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81000" y="533400"/>
                  </a:lnTo>
                  <a:lnTo>
                    <a:pt x="381000" y="546100"/>
                  </a:lnTo>
                  <a:lnTo>
                    <a:pt x="3937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31800" y="520700"/>
                  </a:lnTo>
                  <a:lnTo>
                    <a:pt x="444500" y="508000"/>
                  </a:lnTo>
                  <a:lnTo>
                    <a:pt x="457200" y="508000"/>
                  </a:lnTo>
                  <a:lnTo>
                    <a:pt x="457200" y="508000"/>
                  </a:lnTo>
                  <a:lnTo>
                    <a:pt x="482600" y="508000"/>
                  </a:lnTo>
                  <a:lnTo>
                    <a:pt x="482600" y="508000"/>
                  </a:lnTo>
                  <a:lnTo>
                    <a:pt x="495300" y="508000"/>
                  </a:lnTo>
                  <a:lnTo>
                    <a:pt x="495300" y="508000"/>
                  </a:lnTo>
                  <a:lnTo>
                    <a:pt x="508000" y="508000"/>
                  </a:lnTo>
                  <a:lnTo>
                    <a:pt x="508000" y="508000"/>
                  </a:lnTo>
                  <a:lnTo>
                    <a:pt x="520700" y="520700"/>
                  </a:lnTo>
                  <a:lnTo>
                    <a:pt x="533400" y="508000"/>
                  </a:lnTo>
                  <a:lnTo>
                    <a:pt x="5334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58800" y="508000"/>
                  </a:lnTo>
                  <a:lnTo>
                    <a:pt x="558800" y="508000"/>
                  </a:lnTo>
                  <a:lnTo>
                    <a:pt x="571500" y="508000"/>
                  </a:lnTo>
                  <a:lnTo>
                    <a:pt x="609600" y="495300"/>
                  </a:lnTo>
                  <a:lnTo>
                    <a:pt x="609600" y="482600"/>
                  </a:lnTo>
                  <a:lnTo>
                    <a:pt x="647700" y="482600"/>
                  </a:lnTo>
                  <a:lnTo>
                    <a:pt x="647700" y="469900"/>
                  </a:lnTo>
                  <a:lnTo>
                    <a:pt x="647700" y="469900"/>
                  </a:lnTo>
                  <a:lnTo>
                    <a:pt x="685800" y="4572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98500" y="444500"/>
                  </a:lnTo>
                  <a:lnTo>
                    <a:pt x="698500" y="444500"/>
                  </a:lnTo>
                  <a:lnTo>
                    <a:pt x="736600" y="457200"/>
                  </a:lnTo>
                  <a:lnTo>
                    <a:pt x="736600" y="444500"/>
                  </a:lnTo>
                  <a:lnTo>
                    <a:pt x="762000" y="444500"/>
                  </a:lnTo>
                  <a:lnTo>
                    <a:pt x="774700" y="444500"/>
                  </a:lnTo>
                  <a:lnTo>
                    <a:pt x="787400" y="444500"/>
                  </a:lnTo>
                  <a:lnTo>
                    <a:pt x="812800" y="444500"/>
                  </a:lnTo>
                  <a:lnTo>
                    <a:pt x="812800" y="4445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50900" y="431800"/>
                  </a:lnTo>
                  <a:lnTo>
                    <a:pt x="850900" y="444500"/>
                  </a:lnTo>
                  <a:lnTo>
                    <a:pt x="876300" y="444500"/>
                  </a:lnTo>
                  <a:lnTo>
                    <a:pt x="889000" y="431800"/>
                  </a:lnTo>
                  <a:lnTo>
                    <a:pt x="901700" y="431800"/>
                  </a:lnTo>
                  <a:lnTo>
                    <a:pt x="901700" y="431800"/>
                  </a:lnTo>
                  <a:lnTo>
                    <a:pt x="927100" y="444500"/>
                  </a:lnTo>
                  <a:lnTo>
                    <a:pt x="927100" y="444500"/>
                  </a:lnTo>
                  <a:lnTo>
                    <a:pt x="952500" y="444500"/>
                  </a:lnTo>
                  <a:lnTo>
                    <a:pt x="952500" y="431800"/>
                  </a:lnTo>
                  <a:lnTo>
                    <a:pt x="977900" y="431800"/>
                  </a:lnTo>
                  <a:lnTo>
                    <a:pt x="977900" y="431800"/>
                  </a:lnTo>
                  <a:lnTo>
                    <a:pt x="990600" y="419100"/>
                  </a:lnTo>
                  <a:lnTo>
                    <a:pt x="1003300" y="419100"/>
                  </a:lnTo>
                  <a:lnTo>
                    <a:pt x="1016000" y="406400"/>
                  </a:lnTo>
                  <a:lnTo>
                    <a:pt x="1003300" y="406400"/>
                  </a:lnTo>
                  <a:lnTo>
                    <a:pt x="990600" y="393700"/>
                  </a:lnTo>
                  <a:lnTo>
                    <a:pt x="990600" y="393700"/>
                  </a:lnTo>
                  <a:lnTo>
                    <a:pt x="977900" y="393700"/>
                  </a:lnTo>
                  <a:lnTo>
                    <a:pt x="977900" y="381000"/>
                  </a:lnTo>
                  <a:lnTo>
                    <a:pt x="965200" y="381000"/>
                  </a:lnTo>
                  <a:lnTo>
                    <a:pt x="952500" y="381000"/>
                  </a:lnTo>
                  <a:lnTo>
                    <a:pt x="965200" y="381000"/>
                  </a:lnTo>
                  <a:lnTo>
                    <a:pt x="9779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10033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03300" y="355600"/>
                  </a:lnTo>
                  <a:lnTo>
                    <a:pt x="990600" y="355600"/>
                  </a:lnTo>
                  <a:lnTo>
                    <a:pt x="1003300" y="342900"/>
                  </a:lnTo>
                  <a:lnTo>
                    <a:pt x="1016000" y="342900"/>
                  </a:lnTo>
                  <a:lnTo>
                    <a:pt x="1016000" y="342900"/>
                  </a:lnTo>
                  <a:lnTo>
                    <a:pt x="1028700" y="342900"/>
                  </a:lnTo>
                  <a:lnTo>
                    <a:pt x="1028700" y="342900"/>
                  </a:lnTo>
                  <a:lnTo>
                    <a:pt x="1016000" y="342900"/>
                  </a:lnTo>
                  <a:lnTo>
                    <a:pt x="10160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990600" y="304800"/>
                  </a:lnTo>
                  <a:lnTo>
                    <a:pt x="990600" y="304800"/>
                  </a:lnTo>
                  <a:lnTo>
                    <a:pt x="977900" y="304800"/>
                  </a:lnTo>
                  <a:lnTo>
                    <a:pt x="965200" y="304800"/>
                  </a:lnTo>
                  <a:lnTo>
                    <a:pt x="977900" y="292100"/>
                  </a:lnTo>
                  <a:lnTo>
                    <a:pt x="977900" y="292100"/>
                  </a:lnTo>
                  <a:lnTo>
                    <a:pt x="965200" y="292100"/>
                  </a:lnTo>
                  <a:lnTo>
                    <a:pt x="977900" y="266700"/>
                  </a:lnTo>
                  <a:lnTo>
                    <a:pt x="990600" y="254000"/>
                  </a:lnTo>
                  <a:lnTo>
                    <a:pt x="1003300" y="254000"/>
                  </a:lnTo>
                  <a:lnTo>
                    <a:pt x="1003300" y="241300"/>
                  </a:lnTo>
                  <a:lnTo>
                    <a:pt x="1028700" y="228600"/>
                  </a:lnTo>
                  <a:lnTo>
                    <a:pt x="10414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28700" y="215900"/>
                  </a:lnTo>
                  <a:lnTo>
                    <a:pt x="1028700" y="215900"/>
                  </a:lnTo>
                  <a:lnTo>
                    <a:pt x="990600" y="2159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65200" y="2032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52500" y="165100"/>
                  </a:lnTo>
                  <a:lnTo>
                    <a:pt x="952500" y="152400"/>
                  </a:lnTo>
                  <a:lnTo>
                    <a:pt x="965200" y="152400"/>
                  </a:lnTo>
                  <a:lnTo>
                    <a:pt x="977900" y="139700"/>
                  </a:lnTo>
                  <a:lnTo>
                    <a:pt x="965200" y="139700"/>
                  </a:lnTo>
                  <a:lnTo>
                    <a:pt x="977900" y="101600"/>
                  </a:lnTo>
                  <a:lnTo>
                    <a:pt x="965200" y="101600"/>
                  </a:lnTo>
                  <a:lnTo>
                    <a:pt x="977900" y="101600"/>
                  </a:lnTo>
                  <a:lnTo>
                    <a:pt x="977900" y="101600"/>
                  </a:lnTo>
                  <a:lnTo>
                    <a:pt x="977900" y="88900"/>
                  </a:lnTo>
                  <a:lnTo>
                    <a:pt x="927100" y="88900"/>
                  </a:lnTo>
                  <a:lnTo>
                    <a:pt x="927100" y="88900"/>
                  </a:lnTo>
                  <a:lnTo>
                    <a:pt x="889000" y="76200"/>
                  </a:lnTo>
                  <a:lnTo>
                    <a:pt x="889000" y="76200"/>
                  </a:lnTo>
                  <a:lnTo>
                    <a:pt x="876300" y="76200"/>
                  </a:lnTo>
                  <a:lnTo>
                    <a:pt x="876300" y="63500"/>
                  </a:lnTo>
                  <a:lnTo>
                    <a:pt x="876300" y="63500"/>
                  </a:lnTo>
                  <a:lnTo>
                    <a:pt x="8890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63600" y="50800"/>
                  </a:lnTo>
                  <a:lnTo>
                    <a:pt x="863600" y="38100"/>
                  </a:lnTo>
                  <a:lnTo>
                    <a:pt x="863600" y="38100"/>
                  </a:lnTo>
                  <a:lnTo>
                    <a:pt x="876300" y="38100"/>
                  </a:lnTo>
                  <a:lnTo>
                    <a:pt x="876300" y="381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25400"/>
                  </a:lnTo>
                  <a:lnTo>
                    <a:pt x="914400" y="12700"/>
                  </a:lnTo>
                  <a:lnTo>
                    <a:pt x="927100" y="25400"/>
                  </a:lnTo>
                  <a:lnTo>
                    <a:pt x="927100" y="25400"/>
                  </a:lnTo>
                  <a:lnTo>
                    <a:pt x="939800" y="25400"/>
                  </a:lnTo>
                  <a:lnTo>
                    <a:pt x="952500" y="25400"/>
                  </a:lnTo>
                  <a:lnTo>
                    <a:pt x="965200" y="25400"/>
                  </a:lnTo>
                  <a:lnTo>
                    <a:pt x="965200" y="12700"/>
                  </a:lnTo>
                  <a:lnTo>
                    <a:pt x="9652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77900" y="38100"/>
                  </a:lnTo>
                  <a:lnTo>
                    <a:pt x="977900" y="50800"/>
                  </a:lnTo>
                  <a:lnTo>
                    <a:pt x="990600" y="50800"/>
                  </a:lnTo>
                  <a:lnTo>
                    <a:pt x="1003300" y="38100"/>
                  </a:lnTo>
                  <a:lnTo>
                    <a:pt x="1003300" y="38100"/>
                  </a:lnTo>
                  <a:lnTo>
                    <a:pt x="990600" y="635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16000" y="76200"/>
                  </a:lnTo>
                  <a:lnTo>
                    <a:pt x="1041400" y="76200"/>
                  </a:lnTo>
                  <a:lnTo>
                    <a:pt x="1066800" y="76200"/>
                  </a:lnTo>
                  <a:lnTo>
                    <a:pt x="1079500" y="762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104900" y="76200"/>
                  </a:lnTo>
                  <a:lnTo>
                    <a:pt x="1117600" y="762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43000" y="63500"/>
                  </a:lnTo>
                  <a:lnTo>
                    <a:pt x="11430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68400" y="50800"/>
                  </a:lnTo>
                  <a:lnTo>
                    <a:pt x="1181100" y="38100"/>
                  </a:lnTo>
                  <a:lnTo>
                    <a:pt x="1181100" y="50800"/>
                  </a:lnTo>
                  <a:lnTo>
                    <a:pt x="1181100" y="50800"/>
                  </a:lnTo>
                  <a:lnTo>
                    <a:pt x="1193800" y="50800"/>
                  </a:lnTo>
                  <a:lnTo>
                    <a:pt x="1206500" y="50800"/>
                  </a:lnTo>
                  <a:lnTo>
                    <a:pt x="1219200" y="508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19200" y="25400"/>
                  </a:lnTo>
                  <a:lnTo>
                    <a:pt x="1219200" y="25400"/>
                  </a:lnTo>
                  <a:lnTo>
                    <a:pt x="1244600" y="25400"/>
                  </a:lnTo>
                  <a:lnTo>
                    <a:pt x="1244600" y="25400"/>
                  </a:lnTo>
                  <a:lnTo>
                    <a:pt x="1270000" y="25400"/>
                  </a:lnTo>
                  <a:lnTo>
                    <a:pt x="1282700" y="38100"/>
                  </a:lnTo>
                  <a:lnTo>
                    <a:pt x="1295400" y="0"/>
                  </a:lnTo>
                  <a:lnTo>
                    <a:pt x="1320800" y="127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46200" y="25400"/>
                  </a:lnTo>
                  <a:lnTo>
                    <a:pt x="1333500" y="25400"/>
                  </a:lnTo>
                  <a:lnTo>
                    <a:pt x="1346200" y="381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409700" y="889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01600"/>
                  </a:lnTo>
                  <a:lnTo>
                    <a:pt x="14224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27000"/>
                  </a:lnTo>
                  <a:lnTo>
                    <a:pt x="14224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397000" y="152400"/>
                  </a:lnTo>
                  <a:lnTo>
                    <a:pt x="1384300" y="152400"/>
                  </a:lnTo>
                  <a:lnTo>
                    <a:pt x="1384300" y="152400"/>
                  </a:lnTo>
                  <a:lnTo>
                    <a:pt x="1384300" y="165100"/>
                  </a:lnTo>
                  <a:lnTo>
                    <a:pt x="1358900" y="177800"/>
                  </a:lnTo>
                  <a:lnTo>
                    <a:pt x="1358900" y="177800"/>
                  </a:lnTo>
                  <a:lnTo>
                    <a:pt x="1371600" y="177800"/>
                  </a:lnTo>
                  <a:lnTo>
                    <a:pt x="1409700" y="177800"/>
                  </a:lnTo>
                  <a:lnTo>
                    <a:pt x="1422400" y="165100"/>
                  </a:lnTo>
                  <a:lnTo>
                    <a:pt x="1435100" y="165100"/>
                  </a:lnTo>
                  <a:lnTo>
                    <a:pt x="1435100" y="165100"/>
                  </a:lnTo>
                  <a:lnTo>
                    <a:pt x="1485900" y="177800"/>
                  </a:lnTo>
                  <a:lnTo>
                    <a:pt x="1485900" y="177800"/>
                  </a:lnTo>
                  <a:lnTo>
                    <a:pt x="1498600" y="177800"/>
                  </a:lnTo>
                  <a:lnTo>
                    <a:pt x="1498600" y="165100"/>
                  </a:lnTo>
                  <a:lnTo>
                    <a:pt x="1524000" y="165100"/>
                  </a:lnTo>
                  <a:lnTo>
                    <a:pt x="1524000" y="177800"/>
                  </a:lnTo>
                  <a:lnTo>
                    <a:pt x="1511300" y="177800"/>
                  </a:lnTo>
                  <a:lnTo>
                    <a:pt x="1498600" y="190500"/>
                  </a:lnTo>
                  <a:lnTo>
                    <a:pt x="1498600" y="190500"/>
                  </a:lnTo>
                  <a:lnTo>
                    <a:pt x="1498600" y="203200"/>
                  </a:lnTo>
                  <a:lnTo>
                    <a:pt x="1473200" y="203200"/>
                  </a:lnTo>
                  <a:lnTo>
                    <a:pt x="1473200" y="215900"/>
                  </a:lnTo>
                  <a:lnTo>
                    <a:pt x="1460500" y="2159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54000"/>
                  </a:lnTo>
                  <a:lnTo>
                    <a:pt x="1498600" y="254000"/>
                  </a:lnTo>
                  <a:lnTo>
                    <a:pt x="1511300" y="254000"/>
                  </a:lnTo>
                  <a:lnTo>
                    <a:pt x="1524000" y="266700"/>
                  </a:lnTo>
                  <a:lnTo>
                    <a:pt x="1511300" y="266700"/>
                  </a:lnTo>
                  <a:lnTo>
                    <a:pt x="1524000" y="266700"/>
                  </a:lnTo>
                  <a:lnTo>
                    <a:pt x="1524000" y="266700"/>
                  </a:lnTo>
                  <a:lnTo>
                    <a:pt x="1536700" y="2794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304800"/>
                  </a:lnTo>
                  <a:lnTo>
                    <a:pt x="1536700" y="3048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49400" y="304800"/>
                  </a:lnTo>
                  <a:lnTo>
                    <a:pt x="15621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87500" y="304800"/>
                  </a:lnTo>
                  <a:lnTo>
                    <a:pt x="15748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600200" y="3175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25600" y="342900"/>
                  </a:lnTo>
                  <a:lnTo>
                    <a:pt x="16129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38300" y="368300"/>
                  </a:lnTo>
                  <a:lnTo>
                    <a:pt x="1638300" y="368300"/>
                  </a:lnTo>
                  <a:lnTo>
                    <a:pt x="1625600" y="368300"/>
                  </a:lnTo>
                  <a:lnTo>
                    <a:pt x="1600200" y="393700"/>
                  </a:lnTo>
                  <a:lnTo>
                    <a:pt x="1600200" y="406400"/>
                  </a:lnTo>
                  <a:lnTo>
                    <a:pt x="1600200" y="406400"/>
                  </a:lnTo>
                  <a:lnTo>
                    <a:pt x="1587500" y="393700"/>
                  </a:lnTo>
                  <a:lnTo>
                    <a:pt x="1574800" y="3937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600200" y="419100"/>
                  </a:lnTo>
                  <a:lnTo>
                    <a:pt x="1587500" y="431800"/>
                  </a:lnTo>
                  <a:lnTo>
                    <a:pt x="1612900" y="431800"/>
                  </a:lnTo>
                  <a:lnTo>
                    <a:pt x="1625600" y="431800"/>
                  </a:lnTo>
                  <a:lnTo>
                    <a:pt x="1638300" y="431800"/>
                  </a:lnTo>
                  <a:lnTo>
                    <a:pt x="1638300" y="431800"/>
                  </a:lnTo>
                  <a:lnTo>
                    <a:pt x="1638300" y="444500"/>
                  </a:lnTo>
                  <a:lnTo>
                    <a:pt x="1651000" y="444500"/>
                  </a:lnTo>
                  <a:lnTo>
                    <a:pt x="1663700" y="431800"/>
                  </a:lnTo>
                  <a:lnTo>
                    <a:pt x="1701800" y="4445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51000" y="457200"/>
                  </a:lnTo>
                  <a:lnTo>
                    <a:pt x="1651000" y="457200"/>
                  </a:lnTo>
                  <a:lnTo>
                    <a:pt x="1625600" y="495300"/>
                  </a:lnTo>
                  <a:lnTo>
                    <a:pt x="1612900" y="495300"/>
                  </a:lnTo>
                  <a:lnTo>
                    <a:pt x="1612900" y="508000"/>
                  </a:lnTo>
                  <a:lnTo>
                    <a:pt x="1600200" y="520700"/>
                  </a:lnTo>
                  <a:lnTo>
                    <a:pt x="1587500" y="546100"/>
                  </a:lnTo>
                  <a:lnTo>
                    <a:pt x="1587500" y="546100"/>
                  </a:lnTo>
                  <a:lnTo>
                    <a:pt x="1587500" y="558800"/>
                  </a:lnTo>
                  <a:lnTo>
                    <a:pt x="1600200" y="558800"/>
                  </a:lnTo>
                  <a:lnTo>
                    <a:pt x="1587500" y="571500"/>
                  </a:lnTo>
                  <a:lnTo>
                    <a:pt x="1574800" y="571500"/>
                  </a:lnTo>
                  <a:lnTo>
                    <a:pt x="1536700" y="571500"/>
                  </a:lnTo>
                  <a:lnTo>
                    <a:pt x="1536700" y="571500"/>
                  </a:lnTo>
                  <a:lnTo>
                    <a:pt x="1524000" y="571500"/>
                  </a:lnTo>
                  <a:lnTo>
                    <a:pt x="1524000" y="571500"/>
                  </a:lnTo>
                  <a:lnTo>
                    <a:pt x="1498600" y="571500"/>
                  </a:lnTo>
                  <a:lnTo>
                    <a:pt x="14859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609600"/>
                  </a:lnTo>
                  <a:lnTo>
                    <a:pt x="1460500" y="609600"/>
                  </a:lnTo>
                  <a:lnTo>
                    <a:pt x="1447800" y="609600"/>
                  </a:lnTo>
                  <a:lnTo>
                    <a:pt x="1447800" y="609600"/>
                  </a:lnTo>
                  <a:lnTo>
                    <a:pt x="1447800" y="622300"/>
                  </a:lnTo>
                  <a:lnTo>
                    <a:pt x="1447800" y="6223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09700" y="647700"/>
                  </a:lnTo>
                  <a:lnTo>
                    <a:pt x="1409700" y="647700"/>
                  </a:lnTo>
                  <a:lnTo>
                    <a:pt x="1397000" y="647700"/>
                  </a:lnTo>
                  <a:lnTo>
                    <a:pt x="1384300" y="660400"/>
                  </a:lnTo>
                  <a:lnTo>
                    <a:pt x="1346200" y="660400"/>
                  </a:lnTo>
                  <a:lnTo>
                    <a:pt x="1333500" y="660400"/>
                  </a:lnTo>
                  <a:lnTo>
                    <a:pt x="1333500" y="660400"/>
                  </a:lnTo>
                  <a:lnTo>
                    <a:pt x="1333500" y="673100"/>
                  </a:lnTo>
                  <a:lnTo>
                    <a:pt x="1346200" y="673100"/>
                  </a:lnTo>
                  <a:lnTo>
                    <a:pt x="1346200" y="673100"/>
                  </a:lnTo>
                  <a:lnTo>
                    <a:pt x="1358900" y="673100"/>
                  </a:lnTo>
                  <a:lnTo>
                    <a:pt x="1358900" y="673100"/>
                  </a:lnTo>
                  <a:lnTo>
                    <a:pt x="1409700" y="673100"/>
                  </a:lnTo>
                  <a:lnTo>
                    <a:pt x="1346200" y="787400"/>
                  </a:lnTo>
                  <a:lnTo>
                    <a:pt x="1358900" y="787400"/>
                  </a:lnTo>
                  <a:lnTo>
                    <a:pt x="1358900" y="787400"/>
                  </a:lnTo>
                  <a:lnTo>
                    <a:pt x="1358900" y="800100"/>
                  </a:lnTo>
                  <a:lnTo>
                    <a:pt x="1333500" y="800100"/>
                  </a:lnTo>
                  <a:lnTo>
                    <a:pt x="1333500" y="800100"/>
                  </a:lnTo>
                  <a:lnTo>
                    <a:pt x="1320800" y="800100"/>
                  </a:lnTo>
                  <a:lnTo>
                    <a:pt x="1320800" y="812800"/>
                  </a:lnTo>
                  <a:lnTo>
                    <a:pt x="1320800" y="825500"/>
                  </a:lnTo>
                  <a:lnTo>
                    <a:pt x="1333500" y="825500"/>
                  </a:lnTo>
                  <a:lnTo>
                    <a:pt x="1333500" y="812800"/>
                  </a:lnTo>
                  <a:lnTo>
                    <a:pt x="1358900" y="812800"/>
                  </a:lnTo>
                  <a:lnTo>
                    <a:pt x="1371600" y="812800"/>
                  </a:lnTo>
                  <a:lnTo>
                    <a:pt x="1422400" y="825500"/>
                  </a:lnTo>
                  <a:lnTo>
                    <a:pt x="1422400" y="825500"/>
                  </a:lnTo>
                  <a:lnTo>
                    <a:pt x="1460500" y="825500"/>
                  </a:lnTo>
                  <a:lnTo>
                    <a:pt x="1473200" y="838200"/>
                  </a:lnTo>
                  <a:lnTo>
                    <a:pt x="1485900" y="8382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98600" y="863600"/>
                  </a:lnTo>
                  <a:lnTo>
                    <a:pt x="1498600" y="876300"/>
                  </a:lnTo>
                  <a:lnTo>
                    <a:pt x="1485900" y="876300"/>
                  </a:lnTo>
                  <a:lnTo>
                    <a:pt x="1473200" y="889000"/>
                  </a:lnTo>
                  <a:lnTo>
                    <a:pt x="1485900" y="889000"/>
                  </a:lnTo>
                  <a:lnTo>
                    <a:pt x="1498600" y="889000"/>
                  </a:lnTo>
                  <a:lnTo>
                    <a:pt x="1524000" y="889000"/>
                  </a:lnTo>
                  <a:lnTo>
                    <a:pt x="1549400" y="889000"/>
                  </a:lnTo>
                  <a:lnTo>
                    <a:pt x="1549400" y="876300"/>
                  </a:lnTo>
                  <a:lnTo>
                    <a:pt x="1574800" y="889000"/>
                  </a:lnTo>
                  <a:lnTo>
                    <a:pt x="1587500" y="889000"/>
                  </a:lnTo>
                  <a:lnTo>
                    <a:pt x="1612900" y="889000"/>
                  </a:lnTo>
                  <a:lnTo>
                    <a:pt x="1625600" y="889000"/>
                  </a:lnTo>
                  <a:lnTo>
                    <a:pt x="1625600" y="876300"/>
                  </a:lnTo>
                  <a:lnTo>
                    <a:pt x="1625600" y="863600"/>
                  </a:lnTo>
                  <a:lnTo>
                    <a:pt x="1651000" y="850900"/>
                  </a:lnTo>
                  <a:lnTo>
                    <a:pt x="1663700" y="838200"/>
                  </a:lnTo>
                  <a:lnTo>
                    <a:pt x="1651000" y="838200"/>
                  </a:lnTo>
                  <a:lnTo>
                    <a:pt x="1676400" y="838200"/>
                  </a:lnTo>
                  <a:lnTo>
                    <a:pt x="1676400" y="850900"/>
                  </a:lnTo>
                  <a:lnTo>
                    <a:pt x="1676400" y="838200"/>
                  </a:lnTo>
                  <a:lnTo>
                    <a:pt x="1727200" y="838200"/>
                  </a:lnTo>
                  <a:lnTo>
                    <a:pt x="1727200" y="838200"/>
                  </a:lnTo>
                  <a:lnTo>
                    <a:pt x="1752600" y="838200"/>
                  </a:lnTo>
                  <a:lnTo>
                    <a:pt x="1752600" y="850900"/>
                  </a:lnTo>
                  <a:lnTo>
                    <a:pt x="1752600" y="850900"/>
                  </a:lnTo>
                  <a:lnTo>
                    <a:pt x="1778000" y="850900"/>
                  </a:lnTo>
                  <a:lnTo>
                    <a:pt x="1778000" y="850900"/>
                  </a:lnTo>
                  <a:lnTo>
                    <a:pt x="1790700" y="850900"/>
                  </a:lnTo>
                  <a:lnTo>
                    <a:pt x="1879600" y="863600"/>
                  </a:lnTo>
                  <a:lnTo>
                    <a:pt x="1892300" y="863600"/>
                  </a:lnTo>
                  <a:lnTo>
                    <a:pt x="1917700" y="863600"/>
                  </a:lnTo>
                  <a:lnTo>
                    <a:pt x="1930400" y="850900"/>
                  </a:lnTo>
                  <a:lnTo>
                    <a:pt x="1993900" y="863600"/>
                  </a:lnTo>
                  <a:lnTo>
                    <a:pt x="1993900" y="863600"/>
                  </a:lnTo>
                  <a:lnTo>
                    <a:pt x="2032000" y="863600"/>
                  </a:lnTo>
                  <a:lnTo>
                    <a:pt x="2032000" y="876300"/>
                  </a:lnTo>
                  <a:lnTo>
                    <a:pt x="2032000" y="8763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901700"/>
                  </a:lnTo>
                  <a:lnTo>
                    <a:pt x="2057400" y="901700"/>
                  </a:lnTo>
                  <a:lnTo>
                    <a:pt x="2082800" y="901700"/>
                  </a:lnTo>
                  <a:lnTo>
                    <a:pt x="2120900" y="889000"/>
                  </a:lnTo>
                  <a:lnTo>
                    <a:pt x="2120900" y="876300"/>
                  </a:lnTo>
                  <a:lnTo>
                    <a:pt x="2120900" y="876300"/>
                  </a:lnTo>
                  <a:lnTo>
                    <a:pt x="2108200" y="876300"/>
                  </a:lnTo>
                  <a:lnTo>
                    <a:pt x="2082800" y="863600"/>
                  </a:lnTo>
                  <a:lnTo>
                    <a:pt x="2095500" y="863600"/>
                  </a:lnTo>
                  <a:lnTo>
                    <a:pt x="2095500" y="863600"/>
                  </a:lnTo>
                  <a:lnTo>
                    <a:pt x="2108200" y="850900"/>
                  </a:lnTo>
                  <a:lnTo>
                    <a:pt x="2133600" y="850900"/>
                  </a:lnTo>
                  <a:lnTo>
                    <a:pt x="2146300" y="838200"/>
                  </a:lnTo>
                  <a:lnTo>
                    <a:pt x="2133600" y="825500"/>
                  </a:lnTo>
                  <a:lnTo>
                    <a:pt x="2133600" y="838200"/>
                  </a:lnTo>
                  <a:lnTo>
                    <a:pt x="2146300" y="825500"/>
                  </a:lnTo>
                  <a:lnTo>
                    <a:pt x="2159000" y="825500"/>
                  </a:lnTo>
                  <a:lnTo>
                    <a:pt x="2159000" y="825500"/>
                  </a:lnTo>
                  <a:lnTo>
                    <a:pt x="2159000" y="812800"/>
                  </a:lnTo>
                  <a:lnTo>
                    <a:pt x="2197100" y="787400"/>
                  </a:lnTo>
                  <a:lnTo>
                    <a:pt x="2197100" y="787400"/>
                  </a:lnTo>
                  <a:lnTo>
                    <a:pt x="2235200" y="787400"/>
                  </a:lnTo>
                  <a:lnTo>
                    <a:pt x="2235200" y="787400"/>
                  </a:lnTo>
                  <a:lnTo>
                    <a:pt x="2247900" y="7874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98700" y="825500"/>
                  </a:lnTo>
                  <a:lnTo>
                    <a:pt x="2324100" y="812800"/>
                  </a:lnTo>
                  <a:lnTo>
                    <a:pt x="2324100" y="800100"/>
                  </a:lnTo>
                  <a:lnTo>
                    <a:pt x="2324100" y="800100"/>
                  </a:lnTo>
                  <a:lnTo>
                    <a:pt x="2324100" y="787400"/>
                  </a:lnTo>
                  <a:lnTo>
                    <a:pt x="2349500" y="800100"/>
                  </a:lnTo>
                  <a:lnTo>
                    <a:pt x="2362200" y="787400"/>
                  </a:lnTo>
                  <a:lnTo>
                    <a:pt x="2362200" y="787400"/>
                  </a:lnTo>
                  <a:lnTo>
                    <a:pt x="2374900" y="787400"/>
                  </a:lnTo>
                  <a:lnTo>
                    <a:pt x="2374900" y="8001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800100"/>
                  </a:lnTo>
                  <a:lnTo>
                    <a:pt x="2413000" y="800100"/>
                  </a:lnTo>
                  <a:lnTo>
                    <a:pt x="2413000" y="787400"/>
                  </a:lnTo>
                  <a:lnTo>
                    <a:pt x="2413000" y="787400"/>
                  </a:lnTo>
                  <a:lnTo>
                    <a:pt x="2425700" y="787400"/>
                  </a:lnTo>
                  <a:lnTo>
                    <a:pt x="2438400" y="762000"/>
                  </a:lnTo>
                  <a:lnTo>
                    <a:pt x="2451100" y="762000"/>
                  </a:lnTo>
                  <a:lnTo>
                    <a:pt x="2451100" y="749300"/>
                  </a:lnTo>
                  <a:lnTo>
                    <a:pt x="2451100" y="749300"/>
                  </a:lnTo>
                  <a:lnTo>
                    <a:pt x="2463800" y="749300"/>
                  </a:lnTo>
                  <a:lnTo>
                    <a:pt x="2476500" y="762000"/>
                  </a:lnTo>
                  <a:lnTo>
                    <a:pt x="2489200" y="749300"/>
                  </a:lnTo>
                  <a:lnTo>
                    <a:pt x="2514600" y="749300"/>
                  </a:lnTo>
                  <a:lnTo>
                    <a:pt x="2527300" y="749300"/>
                  </a:lnTo>
                  <a:lnTo>
                    <a:pt x="2565400" y="762000"/>
                  </a:lnTo>
                  <a:lnTo>
                    <a:pt x="2578100" y="762000"/>
                  </a:lnTo>
                  <a:lnTo>
                    <a:pt x="2590800" y="762000"/>
                  </a:lnTo>
                  <a:lnTo>
                    <a:pt x="2616200" y="749300"/>
                  </a:lnTo>
                  <a:lnTo>
                    <a:pt x="2654300" y="762000"/>
                  </a:lnTo>
                  <a:lnTo>
                    <a:pt x="2641600" y="774700"/>
                  </a:lnTo>
                  <a:lnTo>
                    <a:pt x="2654300" y="7747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67000" y="787400"/>
                  </a:lnTo>
                  <a:lnTo>
                    <a:pt x="2667000" y="800100"/>
                  </a:lnTo>
                  <a:lnTo>
                    <a:pt x="2667000" y="800100"/>
                  </a:lnTo>
                  <a:lnTo>
                    <a:pt x="2679700" y="812800"/>
                  </a:lnTo>
                  <a:lnTo>
                    <a:pt x="2667000" y="825500"/>
                  </a:lnTo>
                  <a:lnTo>
                    <a:pt x="2667000" y="825500"/>
                  </a:lnTo>
                  <a:lnTo>
                    <a:pt x="2667000" y="838200"/>
                  </a:lnTo>
                  <a:lnTo>
                    <a:pt x="2679700" y="838200"/>
                  </a:lnTo>
                  <a:lnTo>
                    <a:pt x="2667000" y="850900"/>
                  </a:lnTo>
                  <a:lnTo>
                    <a:pt x="2679700" y="850900"/>
                  </a:lnTo>
                  <a:lnTo>
                    <a:pt x="2654300" y="850900"/>
                  </a:lnTo>
                  <a:lnTo>
                    <a:pt x="2654300" y="863600"/>
                  </a:lnTo>
                  <a:lnTo>
                    <a:pt x="2667000" y="863600"/>
                  </a:lnTo>
                  <a:lnTo>
                    <a:pt x="2654300" y="876300"/>
                  </a:lnTo>
                  <a:lnTo>
                    <a:pt x="2641600" y="889000"/>
                  </a:lnTo>
                  <a:lnTo>
                    <a:pt x="2641600" y="889000"/>
                  </a:lnTo>
                  <a:lnTo>
                    <a:pt x="2628900" y="889000"/>
                  </a:lnTo>
                  <a:lnTo>
                    <a:pt x="2628900" y="889000"/>
                  </a:lnTo>
                  <a:lnTo>
                    <a:pt x="2628900" y="901700"/>
                  </a:lnTo>
                  <a:lnTo>
                    <a:pt x="2641600" y="901700"/>
                  </a:lnTo>
                  <a:lnTo>
                    <a:pt x="2641600" y="901700"/>
                  </a:lnTo>
                  <a:lnTo>
                    <a:pt x="2654300" y="901700"/>
                  </a:lnTo>
                  <a:lnTo>
                    <a:pt x="2654300" y="914400"/>
                  </a:lnTo>
                  <a:lnTo>
                    <a:pt x="2641600" y="914400"/>
                  </a:lnTo>
                  <a:lnTo>
                    <a:pt x="2628900" y="927100"/>
                  </a:lnTo>
                  <a:lnTo>
                    <a:pt x="2641600" y="927100"/>
                  </a:lnTo>
                  <a:lnTo>
                    <a:pt x="26543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79700" y="927100"/>
                  </a:lnTo>
                  <a:lnTo>
                    <a:pt x="2692400" y="927100"/>
                  </a:lnTo>
                  <a:lnTo>
                    <a:pt x="2717800" y="939800"/>
                  </a:lnTo>
                  <a:lnTo>
                    <a:pt x="27178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17800" y="9525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43200" y="952500"/>
                  </a:lnTo>
                  <a:lnTo>
                    <a:pt x="2743200" y="952500"/>
                  </a:lnTo>
                  <a:lnTo>
                    <a:pt x="2768600" y="939800"/>
                  </a:lnTo>
                  <a:lnTo>
                    <a:pt x="2755900" y="952500"/>
                  </a:lnTo>
                  <a:lnTo>
                    <a:pt x="2755900" y="9525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43200" y="965200"/>
                  </a:lnTo>
                  <a:lnTo>
                    <a:pt x="2730500" y="977900"/>
                  </a:lnTo>
                  <a:lnTo>
                    <a:pt x="2717800" y="977900"/>
                  </a:lnTo>
                  <a:lnTo>
                    <a:pt x="2717800" y="977900"/>
                  </a:lnTo>
                  <a:lnTo>
                    <a:pt x="27051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79700" y="977900"/>
                  </a:lnTo>
                  <a:lnTo>
                    <a:pt x="2654300" y="990600"/>
                  </a:lnTo>
                  <a:lnTo>
                    <a:pt x="2641600" y="990600"/>
                  </a:lnTo>
                  <a:lnTo>
                    <a:pt x="2641600" y="990600"/>
                  </a:lnTo>
                  <a:lnTo>
                    <a:pt x="2628900" y="990600"/>
                  </a:lnTo>
                  <a:lnTo>
                    <a:pt x="2628900" y="1003300"/>
                  </a:lnTo>
                  <a:lnTo>
                    <a:pt x="2628900" y="1003300"/>
                  </a:lnTo>
                  <a:lnTo>
                    <a:pt x="2616200" y="1003300"/>
                  </a:lnTo>
                  <a:lnTo>
                    <a:pt x="2616200" y="1016000"/>
                  </a:lnTo>
                  <a:lnTo>
                    <a:pt x="2603500" y="1016000"/>
                  </a:lnTo>
                  <a:lnTo>
                    <a:pt x="2590800" y="1016000"/>
                  </a:lnTo>
                  <a:lnTo>
                    <a:pt x="2578100" y="1016000"/>
                  </a:lnTo>
                  <a:lnTo>
                    <a:pt x="2578100" y="1016000"/>
                  </a:lnTo>
                  <a:lnTo>
                    <a:pt x="2565400" y="1016000"/>
                  </a:lnTo>
                  <a:lnTo>
                    <a:pt x="2565400" y="1028700"/>
                  </a:lnTo>
                  <a:lnTo>
                    <a:pt x="2565400" y="1028700"/>
                  </a:lnTo>
                  <a:lnTo>
                    <a:pt x="2552700" y="1041400"/>
                  </a:lnTo>
                  <a:lnTo>
                    <a:pt x="2552700" y="1041400"/>
                  </a:lnTo>
                  <a:lnTo>
                    <a:pt x="2578100" y="1054100"/>
                  </a:lnTo>
                  <a:lnTo>
                    <a:pt x="2641600" y="1054100"/>
                  </a:lnTo>
                  <a:lnTo>
                    <a:pt x="2641600" y="10668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54300" y="1092200"/>
                  </a:lnTo>
                  <a:lnTo>
                    <a:pt x="2654300" y="1092200"/>
                  </a:lnTo>
                  <a:lnTo>
                    <a:pt x="2667000" y="1092200"/>
                  </a:lnTo>
                  <a:lnTo>
                    <a:pt x="2667000" y="1104900"/>
                  </a:lnTo>
                  <a:lnTo>
                    <a:pt x="2679700" y="1104900"/>
                  </a:lnTo>
                  <a:lnTo>
                    <a:pt x="2679700" y="1104900"/>
                  </a:lnTo>
                  <a:lnTo>
                    <a:pt x="2654300" y="1104900"/>
                  </a:lnTo>
                  <a:lnTo>
                    <a:pt x="2641600" y="1104900"/>
                  </a:lnTo>
                  <a:lnTo>
                    <a:pt x="2628900" y="1092200"/>
                  </a:lnTo>
                  <a:lnTo>
                    <a:pt x="2616200" y="1104900"/>
                  </a:lnTo>
                  <a:lnTo>
                    <a:pt x="2603500" y="1104900"/>
                  </a:lnTo>
                  <a:lnTo>
                    <a:pt x="2603500" y="1104900"/>
                  </a:lnTo>
                  <a:lnTo>
                    <a:pt x="2578100" y="1104900"/>
                  </a:lnTo>
                  <a:lnTo>
                    <a:pt x="2565400" y="1092200"/>
                  </a:lnTo>
                  <a:lnTo>
                    <a:pt x="2552700" y="1117600"/>
                  </a:lnTo>
                  <a:lnTo>
                    <a:pt x="2540000" y="1117600"/>
                  </a:lnTo>
                  <a:lnTo>
                    <a:pt x="2527300" y="1143000"/>
                  </a:lnTo>
                  <a:lnTo>
                    <a:pt x="2540000" y="1143000"/>
                  </a:lnTo>
                  <a:lnTo>
                    <a:pt x="25273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01900" y="1181100"/>
                  </a:lnTo>
                  <a:lnTo>
                    <a:pt x="2489200" y="1181100"/>
                  </a:lnTo>
                  <a:lnTo>
                    <a:pt x="2489200" y="1193800"/>
                  </a:lnTo>
                  <a:lnTo>
                    <a:pt x="2476500" y="1193800"/>
                  </a:lnTo>
                  <a:lnTo>
                    <a:pt x="2476500" y="1193800"/>
                  </a:lnTo>
                  <a:lnTo>
                    <a:pt x="2501900" y="1193800"/>
                  </a:lnTo>
                  <a:lnTo>
                    <a:pt x="2501900" y="1193800"/>
                  </a:lnTo>
                  <a:lnTo>
                    <a:pt x="2514600" y="1193800"/>
                  </a:lnTo>
                  <a:lnTo>
                    <a:pt x="2527300" y="1193800"/>
                  </a:lnTo>
                  <a:lnTo>
                    <a:pt x="2527300" y="1206500"/>
                  </a:lnTo>
                  <a:lnTo>
                    <a:pt x="2514600" y="1206500"/>
                  </a:lnTo>
                  <a:lnTo>
                    <a:pt x="2514600" y="1206500"/>
                  </a:lnTo>
                  <a:lnTo>
                    <a:pt x="2527300" y="1206500"/>
                  </a:lnTo>
                  <a:lnTo>
                    <a:pt x="2527300" y="1219200"/>
                  </a:lnTo>
                  <a:lnTo>
                    <a:pt x="2540000" y="1231900"/>
                  </a:lnTo>
                  <a:lnTo>
                    <a:pt x="2540000" y="1231900"/>
                  </a:lnTo>
                  <a:lnTo>
                    <a:pt x="2552700" y="1231900"/>
                  </a:lnTo>
                  <a:lnTo>
                    <a:pt x="25400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57300"/>
                  </a:lnTo>
                  <a:lnTo>
                    <a:pt x="2540000" y="1270000"/>
                  </a:lnTo>
                  <a:lnTo>
                    <a:pt x="2540000" y="1270000"/>
                  </a:lnTo>
                  <a:lnTo>
                    <a:pt x="2527300" y="1270000"/>
                  </a:lnTo>
                  <a:lnTo>
                    <a:pt x="2527300" y="1270000"/>
                  </a:lnTo>
                  <a:lnTo>
                    <a:pt x="2514600" y="1270000"/>
                  </a:lnTo>
                  <a:lnTo>
                    <a:pt x="2514600" y="1270000"/>
                  </a:lnTo>
                  <a:lnTo>
                    <a:pt x="2501900" y="12827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25700" y="1308100"/>
                  </a:lnTo>
                  <a:lnTo>
                    <a:pt x="2425700" y="1320800"/>
                  </a:lnTo>
                  <a:lnTo>
                    <a:pt x="2413000" y="1320800"/>
                  </a:lnTo>
                  <a:lnTo>
                    <a:pt x="2400300" y="1333500"/>
                  </a:lnTo>
                  <a:lnTo>
                    <a:pt x="2413000" y="1333500"/>
                  </a:lnTo>
                  <a:lnTo>
                    <a:pt x="2413000" y="1346200"/>
                  </a:lnTo>
                  <a:lnTo>
                    <a:pt x="2425700" y="1346200"/>
                  </a:lnTo>
                  <a:lnTo>
                    <a:pt x="2413000" y="1358900"/>
                  </a:lnTo>
                  <a:lnTo>
                    <a:pt x="2413000" y="1358900"/>
                  </a:lnTo>
                  <a:lnTo>
                    <a:pt x="2425700" y="1358900"/>
                  </a:lnTo>
                  <a:lnTo>
                    <a:pt x="2438400" y="1358900"/>
                  </a:lnTo>
                  <a:lnTo>
                    <a:pt x="2438400" y="1358900"/>
                  </a:lnTo>
                  <a:lnTo>
                    <a:pt x="2451100" y="1358900"/>
                  </a:lnTo>
                  <a:lnTo>
                    <a:pt x="2451100" y="1371600"/>
                  </a:lnTo>
                  <a:lnTo>
                    <a:pt x="2463800" y="1371600"/>
                  </a:lnTo>
                  <a:lnTo>
                    <a:pt x="2463800" y="1371600"/>
                  </a:lnTo>
                  <a:lnTo>
                    <a:pt x="2451100" y="1384300"/>
                  </a:lnTo>
                  <a:lnTo>
                    <a:pt x="2476500" y="1397000"/>
                  </a:lnTo>
                  <a:lnTo>
                    <a:pt x="2476500" y="13970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489200" y="1422400"/>
                  </a:lnTo>
                  <a:lnTo>
                    <a:pt x="2514600" y="1422400"/>
                  </a:lnTo>
                  <a:lnTo>
                    <a:pt x="2514600" y="1422400"/>
                  </a:lnTo>
                  <a:lnTo>
                    <a:pt x="2527300" y="1422400"/>
                  </a:lnTo>
                  <a:lnTo>
                    <a:pt x="2527300" y="1422400"/>
                  </a:lnTo>
                  <a:lnTo>
                    <a:pt x="25400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03500" y="1460500"/>
                  </a:lnTo>
                  <a:lnTo>
                    <a:pt x="2616200" y="1460500"/>
                  </a:lnTo>
                  <a:lnTo>
                    <a:pt x="2628900" y="1460500"/>
                  </a:lnTo>
                  <a:lnTo>
                    <a:pt x="2628900" y="1460500"/>
                  </a:lnTo>
                  <a:lnTo>
                    <a:pt x="2641600" y="1460500"/>
                  </a:lnTo>
                  <a:lnTo>
                    <a:pt x="2654300" y="1460500"/>
                  </a:lnTo>
                  <a:lnTo>
                    <a:pt x="2641600" y="1473200"/>
                  </a:lnTo>
                  <a:lnTo>
                    <a:pt x="2628900" y="1473200"/>
                  </a:lnTo>
                  <a:lnTo>
                    <a:pt x="2628900" y="1485900"/>
                  </a:lnTo>
                  <a:lnTo>
                    <a:pt x="2641600" y="1485900"/>
                  </a:lnTo>
                  <a:lnTo>
                    <a:pt x="2641600" y="1485900"/>
                  </a:lnTo>
                  <a:lnTo>
                    <a:pt x="2641600" y="1498600"/>
                  </a:lnTo>
                  <a:lnTo>
                    <a:pt x="2654300" y="1498600"/>
                  </a:lnTo>
                  <a:lnTo>
                    <a:pt x="2667000" y="1498600"/>
                  </a:lnTo>
                  <a:lnTo>
                    <a:pt x="2654300" y="1498600"/>
                  </a:lnTo>
                  <a:lnTo>
                    <a:pt x="2654300" y="1498600"/>
                  </a:lnTo>
                  <a:lnTo>
                    <a:pt x="2667000" y="1511300"/>
                  </a:lnTo>
                  <a:lnTo>
                    <a:pt x="2667000" y="1511300"/>
                  </a:lnTo>
                  <a:lnTo>
                    <a:pt x="2679700" y="1511300"/>
                  </a:lnTo>
                  <a:lnTo>
                    <a:pt x="2679700" y="1511300"/>
                  </a:lnTo>
                  <a:lnTo>
                    <a:pt x="2705100" y="1511300"/>
                  </a:lnTo>
                  <a:lnTo>
                    <a:pt x="2705100" y="1511300"/>
                  </a:lnTo>
                  <a:lnTo>
                    <a:pt x="2730500" y="1511300"/>
                  </a:lnTo>
                  <a:lnTo>
                    <a:pt x="2743200" y="1498600"/>
                  </a:lnTo>
                  <a:lnTo>
                    <a:pt x="2730500" y="1485900"/>
                  </a:lnTo>
                  <a:lnTo>
                    <a:pt x="2730500" y="1473200"/>
                  </a:lnTo>
                  <a:lnTo>
                    <a:pt x="2717800" y="1473200"/>
                  </a:lnTo>
                  <a:lnTo>
                    <a:pt x="2717800" y="1473200"/>
                  </a:lnTo>
                  <a:lnTo>
                    <a:pt x="2743200" y="1473200"/>
                  </a:lnTo>
                  <a:lnTo>
                    <a:pt x="2768600" y="1485900"/>
                  </a:lnTo>
                  <a:lnTo>
                    <a:pt x="2768600" y="1485900"/>
                  </a:lnTo>
                  <a:lnTo>
                    <a:pt x="2794000" y="1473200"/>
                  </a:lnTo>
                  <a:lnTo>
                    <a:pt x="2819400" y="1473200"/>
                  </a:lnTo>
                  <a:lnTo>
                    <a:pt x="2806700" y="1485900"/>
                  </a:lnTo>
                  <a:lnTo>
                    <a:pt x="2870200" y="1498600"/>
                  </a:lnTo>
                  <a:lnTo>
                    <a:pt x="2921000" y="1498600"/>
                  </a:lnTo>
                  <a:lnTo>
                    <a:pt x="3035300" y="1524000"/>
                  </a:lnTo>
                  <a:lnTo>
                    <a:pt x="3022600" y="1536700"/>
                  </a:lnTo>
                  <a:lnTo>
                    <a:pt x="3035300" y="1536700"/>
                  </a:lnTo>
                  <a:lnTo>
                    <a:pt x="30226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3022600" y="1562100"/>
                  </a:lnTo>
                  <a:lnTo>
                    <a:pt x="29972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71800" y="1574800"/>
                  </a:lnTo>
                  <a:lnTo>
                    <a:pt x="2971800" y="1574800"/>
                  </a:lnTo>
                  <a:lnTo>
                    <a:pt x="2959100" y="1574800"/>
                  </a:lnTo>
                  <a:lnTo>
                    <a:pt x="2959100" y="1587500"/>
                  </a:lnTo>
                  <a:lnTo>
                    <a:pt x="2959100" y="1587500"/>
                  </a:lnTo>
                  <a:lnTo>
                    <a:pt x="2933700" y="1600200"/>
                  </a:lnTo>
                  <a:lnTo>
                    <a:pt x="2933700" y="1600200"/>
                  </a:lnTo>
                  <a:lnTo>
                    <a:pt x="2921000" y="1612900"/>
                  </a:lnTo>
                  <a:lnTo>
                    <a:pt x="2908300" y="1612900"/>
                  </a:lnTo>
                  <a:lnTo>
                    <a:pt x="2908300" y="1600200"/>
                  </a:lnTo>
                  <a:lnTo>
                    <a:pt x="2908300" y="1612900"/>
                  </a:lnTo>
                  <a:lnTo>
                    <a:pt x="2895600" y="1612900"/>
                  </a:lnTo>
                  <a:lnTo>
                    <a:pt x="2882900" y="1638300"/>
                  </a:lnTo>
                  <a:lnTo>
                    <a:pt x="2895600" y="1638300"/>
                  </a:lnTo>
                  <a:lnTo>
                    <a:pt x="2882900" y="1663700"/>
                  </a:lnTo>
                  <a:lnTo>
                    <a:pt x="2895600" y="1701800"/>
                  </a:lnTo>
                  <a:lnTo>
                    <a:pt x="2870200" y="1727200"/>
                  </a:lnTo>
                  <a:lnTo>
                    <a:pt x="2857500" y="1727200"/>
                  </a:lnTo>
                  <a:lnTo>
                    <a:pt x="2844800" y="1739900"/>
                  </a:lnTo>
                  <a:lnTo>
                    <a:pt x="2844800" y="1739900"/>
                  </a:lnTo>
                  <a:lnTo>
                    <a:pt x="2819400" y="1739900"/>
                  </a:lnTo>
                  <a:lnTo>
                    <a:pt x="2819400" y="1752600"/>
                  </a:lnTo>
                  <a:lnTo>
                    <a:pt x="2794000" y="1752600"/>
                  </a:lnTo>
                  <a:lnTo>
                    <a:pt x="2781300" y="1752600"/>
                  </a:lnTo>
                  <a:lnTo>
                    <a:pt x="2781300" y="1765300"/>
                  </a:lnTo>
                  <a:lnTo>
                    <a:pt x="2768600" y="1765300"/>
                  </a:lnTo>
                  <a:lnTo>
                    <a:pt x="2755900" y="1765300"/>
                  </a:lnTo>
                  <a:lnTo>
                    <a:pt x="2768600" y="1778000"/>
                  </a:lnTo>
                  <a:lnTo>
                    <a:pt x="2768600" y="1790700"/>
                  </a:lnTo>
                  <a:lnTo>
                    <a:pt x="2768600" y="1803400"/>
                  </a:lnTo>
                  <a:lnTo>
                    <a:pt x="2768600" y="1803400"/>
                  </a:lnTo>
                  <a:lnTo>
                    <a:pt x="2781300" y="1803400"/>
                  </a:lnTo>
                  <a:lnTo>
                    <a:pt x="2768600" y="18161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68600" y="1841500"/>
                  </a:lnTo>
                  <a:lnTo>
                    <a:pt x="2743200" y="1841500"/>
                  </a:lnTo>
                  <a:lnTo>
                    <a:pt x="2743200" y="1828800"/>
                  </a:lnTo>
                  <a:lnTo>
                    <a:pt x="2743200" y="1828800"/>
                  </a:lnTo>
                  <a:lnTo>
                    <a:pt x="2730500" y="1828800"/>
                  </a:lnTo>
                  <a:lnTo>
                    <a:pt x="2717800" y="1841500"/>
                  </a:lnTo>
                  <a:lnTo>
                    <a:pt x="2705100" y="1841500"/>
                  </a:lnTo>
                  <a:lnTo>
                    <a:pt x="2705100" y="1841500"/>
                  </a:lnTo>
                  <a:lnTo>
                    <a:pt x="2692400" y="1841500"/>
                  </a:lnTo>
                  <a:lnTo>
                    <a:pt x="2679700" y="1854200"/>
                  </a:lnTo>
                  <a:lnTo>
                    <a:pt x="2679700" y="1854200"/>
                  </a:lnTo>
                  <a:lnTo>
                    <a:pt x="2667000" y="1854200"/>
                  </a:lnTo>
                  <a:lnTo>
                    <a:pt x="2654300" y="1854200"/>
                  </a:lnTo>
                  <a:lnTo>
                    <a:pt x="2654300" y="1854200"/>
                  </a:lnTo>
                  <a:lnTo>
                    <a:pt x="2654300" y="1841500"/>
                  </a:lnTo>
                  <a:lnTo>
                    <a:pt x="2616200" y="1866900"/>
                  </a:lnTo>
                  <a:lnTo>
                    <a:pt x="2603500" y="1866900"/>
                  </a:lnTo>
                  <a:lnTo>
                    <a:pt x="2590800" y="1866900"/>
                  </a:lnTo>
                  <a:lnTo>
                    <a:pt x="2590800" y="1866900"/>
                  </a:lnTo>
                  <a:lnTo>
                    <a:pt x="2578100" y="1866900"/>
                  </a:lnTo>
                  <a:lnTo>
                    <a:pt x="2578100" y="1879600"/>
                  </a:lnTo>
                  <a:lnTo>
                    <a:pt x="2565400" y="1879600"/>
                  </a:lnTo>
                  <a:lnTo>
                    <a:pt x="2552700" y="1879600"/>
                  </a:lnTo>
                  <a:lnTo>
                    <a:pt x="2540000" y="1866900"/>
                  </a:lnTo>
                  <a:lnTo>
                    <a:pt x="2540000" y="1879600"/>
                  </a:lnTo>
                  <a:lnTo>
                    <a:pt x="2540000" y="1879600"/>
                  </a:lnTo>
                  <a:lnTo>
                    <a:pt x="2527300" y="1879600"/>
                  </a:lnTo>
                  <a:lnTo>
                    <a:pt x="2514600" y="1879600"/>
                  </a:lnTo>
                  <a:lnTo>
                    <a:pt x="2514600" y="1879600"/>
                  </a:lnTo>
                  <a:lnTo>
                    <a:pt x="2501900" y="1892300"/>
                  </a:lnTo>
                  <a:lnTo>
                    <a:pt x="2501900" y="1879600"/>
                  </a:lnTo>
                  <a:lnTo>
                    <a:pt x="2489200" y="1892300"/>
                  </a:lnTo>
                  <a:lnTo>
                    <a:pt x="2476500" y="1892300"/>
                  </a:lnTo>
                  <a:lnTo>
                    <a:pt x="2476500" y="1892300"/>
                  </a:lnTo>
                  <a:lnTo>
                    <a:pt x="2463800" y="1892300"/>
                  </a:lnTo>
                  <a:lnTo>
                    <a:pt x="2463800" y="1905000"/>
                  </a:lnTo>
                  <a:lnTo>
                    <a:pt x="2451100" y="1892300"/>
                  </a:lnTo>
                  <a:lnTo>
                    <a:pt x="24511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00300" y="1892300"/>
                  </a:lnTo>
                  <a:lnTo>
                    <a:pt x="2400300" y="1905000"/>
                  </a:lnTo>
                  <a:lnTo>
                    <a:pt x="2387600" y="1905000"/>
                  </a:lnTo>
                  <a:lnTo>
                    <a:pt x="2374900" y="19050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49500" y="19177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24100" y="1917700"/>
                  </a:lnTo>
                  <a:lnTo>
                    <a:pt x="2311400" y="1917700"/>
                  </a:lnTo>
                  <a:lnTo>
                    <a:pt x="2298700" y="1917700"/>
                  </a:lnTo>
                  <a:lnTo>
                    <a:pt x="2298700" y="1930400"/>
                  </a:lnTo>
                  <a:lnTo>
                    <a:pt x="2286000" y="1930400"/>
                  </a:lnTo>
                  <a:lnTo>
                    <a:pt x="2286000" y="1930400"/>
                  </a:lnTo>
                  <a:lnTo>
                    <a:pt x="2273300" y="1930400"/>
                  </a:lnTo>
                  <a:lnTo>
                    <a:pt x="2273300" y="1943100"/>
                  </a:lnTo>
                  <a:lnTo>
                    <a:pt x="2273300" y="1943100"/>
                  </a:lnTo>
                  <a:lnTo>
                    <a:pt x="2260600" y="1943100"/>
                  </a:lnTo>
                  <a:lnTo>
                    <a:pt x="2235200" y="1930400"/>
                  </a:lnTo>
                  <a:lnTo>
                    <a:pt x="2235200" y="1930400"/>
                  </a:lnTo>
                  <a:lnTo>
                    <a:pt x="2209800" y="1943100"/>
                  </a:lnTo>
                  <a:lnTo>
                    <a:pt x="2209800" y="1943100"/>
                  </a:lnTo>
                  <a:lnTo>
                    <a:pt x="2209800" y="1955800"/>
                  </a:lnTo>
                  <a:lnTo>
                    <a:pt x="2197100" y="1955800"/>
                  </a:lnTo>
                  <a:lnTo>
                    <a:pt x="2197100" y="1955800"/>
                  </a:lnTo>
                  <a:lnTo>
                    <a:pt x="2184400" y="1943100"/>
                  </a:lnTo>
                  <a:lnTo>
                    <a:pt x="2184400" y="1943100"/>
                  </a:lnTo>
                  <a:lnTo>
                    <a:pt x="2159000" y="1943100"/>
                  </a:lnTo>
                  <a:lnTo>
                    <a:pt x="2171700" y="1943100"/>
                  </a:lnTo>
                  <a:lnTo>
                    <a:pt x="2171700" y="1943100"/>
                  </a:lnTo>
                  <a:lnTo>
                    <a:pt x="2159000" y="1917700"/>
                  </a:lnTo>
                  <a:lnTo>
                    <a:pt x="2146300" y="1917700"/>
                  </a:lnTo>
                  <a:lnTo>
                    <a:pt x="2146300" y="1917700"/>
                  </a:lnTo>
                  <a:lnTo>
                    <a:pt x="2133600" y="1917700"/>
                  </a:lnTo>
                  <a:lnTo>
                    <a:pt x="2133600" y="1917700"/>
                  </a:lnTo>
                  <a:lnTo>
                    <a:pt x="2120900" y="1917700"/>
                  </a:lnTo>
                  <a:lnTo>
                    <a:pt x="2120900" y="1905000"/>
                  </a:lnTo>
                  <a:lnTo>
                    <a:pt x="2095500" y="19050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82800" y="1917700"/>
                  </a:lnTo>
                  <a:lnTo>
                    <a:pt x="2070100" y="1917700"/>
                  </a:lnTo>
                  <a:lnTo>
                    <a:pt x="2057400" y="1917700"/>
                  </a:lnTo>
                  <a:lnTo>
                    <a:pt x="2032000" y="1905000"/>
                  </a:lnTo>
                  <a:lnTo>
                    <a:pt x="2032000" y="1917700"/>
                  </a:lnTo>
                  <a:lnTo>
                    <a:pt x="1981200" y="1917700"/>
                  </a:lnTo>
                  <a:lnTo>
                    <a:pt x="1981200" y="1917700"/>
                  </a:lnTo>
                  <a:lnTo>
                    <a:pt x="1955800" y="1917700"/>
                  </a:lnTo>
                  <a:lnTo>
                    <a:pt x="1930400" y="1905000"/>
                  </a:lnTo>
                  <a:lnTo>
                    <a:pt x="1930400" y="1905000"/>
                  </a:lnTo>
                  <a:lnTo>
                    <a:pt x="1905000" y="1905000"/>
                  </a:lnTo>
                  <a:lnTo>
                    <a:pt x="1905000" y="1905000"/>
                  </a:lnTo>
                  <a:lnTo>
                    <a:pt x="1879600" y="1905000"/>
                  </a:lnTo>
                  <a:lnTo>
                    <a:pt x="1892300" y="1892300"/>
                  </a:lnTo>
                  <a:lnTo>
                    <a:pt x="1866900" y="1879600"/>
                  </a:lnTo>
                  <a:lnTo>
                    <a:pt x="1892300" y="1841500"/>
                  </a:lnTo>
                  <a:lnTo>
                    <a:pt x="1905000" y="1841500"/>
                  </a:lnTo>
                  <a:lnTo>
                    <a:pt x="1905000" y="1828800"/>
                  </a:lnTo>
                  <a:lnTo>
                    <a:pt x="1917700" y="1828800"/>
                  </a:lnTo>
                  <a:lnTo>
                    <a:pt x="1930400" y="1816100"/>
                  </a:lnTo>
                  <a:lnTo>
                    <a:pt x="1917700" y="1816100"/>
                  </a:lnTo>
                  <a:lnTo>
                    <a:pt x="1917700" y="1803400"/>
                  </a:lnTo>
                  <a:lnTo>
                    <a:pt x="1905000" y="1803400"/>
                  </a:lnTo>
                  <a:lnTo>
                    <a:pt x="1905000" y="1803400"/>
                  </a:lnTo>
                  <a:lnTo>
                    <a:pt x="1879600" y="1790700"/>
                  </a:lnTo>
                  <a:lnTo>
                    <a:pt x="1854200" y="1790700"/>
                  </a:lnTo>
                  <a:lnTo>
                    <a:pt x="1803400" y="1790700"/>
                  </a:lnTo>
                  <a:lnTo>
                    <a:pt x="1803400" y="1790700"/>
                  </a:lnTo>
                  <a:lnTo>
                    <a:pt x="1778000" y="1778000"/>
                  </a:lnTo>
                  <a:lnTo>
                    <a:pt x="1778000" y="1765300"/>
                  </a:lnTo>
                  <a:lnTo>
                    <a:pt x="1765300" y="1765300"/>
                  </a:lnTo>
                  <a:lnTo>
                    <a:pt x="1765300" y="1765300"/>
                  </a:lnTo>
                  <a:lnTo>
                    <a:pt x="1739900" y="1765300"/>
                  </a:lnTo>
                  <a:lnTo>
                    <a:pt x="1727200" y="1765300"/>
                  </a:lnTo>
                  <a:lnTo>
                    <a:pt x="1727200" y="1752600"/>
                  </a:lnTo>
                  <a:lnTo>
                    <a:pt x="1714500" y="1752600"/>
                  </a:lnTo>
                  <a:lnTo>
                    <a:pt x="1701800" y="1739900"/>
                  </a:lnTo>
                  <a:lnTo>
                    <a:pt x="1676400" y="1739900"/>
                  </a:lnTo>
                  <a:lnTo>
                    <a:pt x="1676400" y="1739900"/>
                  </a:lnTo>
                  <a:lnTo>
                    <a:pt x="1663700" y="1739900"/>
                  </a:lnTo>
                  <a:lnTo>
                    <a:pt x="1663700" y="1739900"/>
                  </a:lnTo>
                  <a:lnTo>
                    <a:pt x="1651000" y="1739900"/>
                  </a:lnTo>
                  <a:lnTo>
                    <a:pt x="1651000" y="1752600"/>
                  </a:lnTo>
                  <a:lnTo>
                    <a:pt x="1651000" y="1752600"/>
                  </a:lnTo>
                  <a:lnTo>
                    <a:pt x="1638300" y="1739900"/>
                  </a:lnTo>
                  <a:lnTo>
                    <a:pt x="1625600" y="1739900"/>
                  </a:lnTo>
                  <a:lnTo>
                    <a:pt x="1625600" y="1739900"/>
                  </a:lnTo>
                  <a:lnTo>
                    <a:pt x="1612900" y="1739900"/>
                  </a:lnTo>
                  <a:lnTo>
                    <a:pt x="1612900" y="1739900"/>
                  </a:lnTo>
                  <a:lnTo>
                    <a:pt x="1587500" y="1739900"/>
                  </a:lnTo>
                  <a:lnTo>
                    <a:pt x="1587500" y="1739900"/>
                  </a:lnTo>
                  <a:lnTo>
                    <a:pt x="1562100" y="17399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11300" y="1727200"/>
                  </a:lnTo>
                  <a:lnTo>
                    <a:pt x="1498600" y="17145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24000" y="1676400"/>
                  </a:lnTo>
                  <a:lnTo>
                    <a:pt x="1485900" y="1689100"/>
                  </a:lnTo>
                  <a:lnTo>
                    <a:pt x="1447800" y="1689100"/>
                  </a:lnTo>
                  <a:lnTo>
                    <a:pt x="1422400" y="1676400"/>
                  </a:lnTo>
                  <a:lnTo>
                    <a:pt x="1422400" y="1676400"/>
                  </a:lnTo>
                  <a:lnTo>
                    <a:pt x="1397000" y="1663700"/>
                  </a:lnTo>
                  <a:lnTo>
                    <a:pt x="1384300" y="1651000"/>
                  </a:lnTo>
                  <a:lnTo>
                    <a:pt x="1358900" y="1651000"/>
                  </a:lnTo>
                  <a:lnTo>
                    <a:pt x="1346200" y="1638300"/>
                  </a:lnTo>
                  <a:lnTo>
                    <a:pt x="1358900" y="1625600"/>
                  </a:lnTo>
                  <a:lnTo>
                    <a:pt x="1371600" y="16383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97000" y="1587500"/>
                  </a:lnTo>
                  <a:lnTo>
                    <a:pt x="1397000" y="1587500"/>
                  </a:lnTo>
                  <a:lnTo>
                    <a:pt x="1409700" y="1587500"/>
                  </a:lnTo>
                  <a:lnTo>
                    <a:pt x="1422400" y="1574800"/>
                  </a:lnTo>
                  <a:lnTo>
                    <a:pt x="1435100" y="1574800"/>
                  </a:lnTo>
                  <a:lnTo>
                    <a:pt x="1435100" y="1587500"/>
                  </a:lnTo>
                  <a:lnTo>
                    <a:pt x="1447800" y="1562100"/>
                  </a:lnTo>
                  <a:lnTo>
                    <a:pt x="1447800" y="1562100"/>
                  </a:lnTo>
                  <a:lnTo>
                    <a:pt x="1460500" y="1562100"/>
                  </a:lnTo>
                  <a:lnTo>
                    <a:pt x="1473200" y="1574800"/>
                  </a:lnTo>
                  <a:lnTo>
                    <a:pt x="1485900" y="1574800"/>
                  </a:lnTo>
                  <a:lnTo>
                    <a:pt x="1485900" y="1562100"/>
                  </a:lnTo>
                  <a:lnTo>
                    <a:pt x="1498600" y="1536700"/>
                  </a:lnTo>
                  <a:lnTo>
                    <a:pt x="1485900" y="1524000"/>
                  </a:lnTo>
                  <a:lnTo>
                    <a:pt x="1485900" y="1511300"/>
                  </a:lnTo>
                  <a:lnTo>
                    <a:pt x="1473200" y="1511300"/>
                  </a:lnTo>
                  <a:lnTo>
                    <a:pt x="1485900" y="1511300"/>
                  </a:lnTo>
                  <a:lnTo>
                    <a:pt x="1485900" y="1511300"/>
                  </a:lnTo>
                  <a:lnTo>
                    <a:pt x="1485900" y="1498600"/>
                  </a:lnTo>
                  <a:lnTo>
                    <a:pt x="1473200" y="1498600"/>
                  </a:lnTo>
                  <a:lnTo>
                    <a:pt x="1473200" y="1498600"/>
                  </a:lnTo>
                  <a:lnTo>
                    <a:pt x="1460500" y="1498600"/>
                  </a:lnTo>
                  <a:lnTo>
                    <a:pt x="1460500" y="1485900"/>
                  </a:lnTo>
                  <a:lnTo>
                    <a:pt x="1460500" y="1485900"/>
                  </a:lnTo>
                  <a:lnTo>
                    <a:pt x="1473200" y="1485900"/>
                  </a:lnTo>
                  <a:lnTo>
                    <a:pt x="1460500" y="1485900"/>
                  </a:lnTo>
                  <a:lnTo>
                    <a:pt x="1447800" y="1485900"/>
                  </a:lnTo>
                  <a:lnTo>
                    <a:pt x="1422400" y="1485900"/>
                  </a:lnTo>
                  <a:lnTo>
                    <a:pt x="1409700" y="1498600"/>
                  </a:lnTo>
                  <a:lnTo>
                    <a:pt x="1409700" y="1485900"/>
                  </a:lnTo>
                  <a:lnTo>
                    <a:pt x="1409700" y="1473200"/>
                  </a:lnTo>
                  <a:lnTo>
                    <a:pt x="1384300" y="1473200"/>
                  </a:lnTo>
                  <a:lnTo>
                    <a:pt x="1358900" y="1485900"/>
                  </a:lnTo>
                  <a:lnTo>
                    <a:pt x="1333500" y="1485900"/>
                  </a:lnTo>
                  <a:lnTo>
                    <a:pt x="1346200" y="1473200"/>
                  </a:lnTo>
                  <a:lnTo>
                    <a:pt x="1333500" y="1473200"/>
                  </a:lnTo>
                  <a:lnTo>
                    <a:pt x="1320800" y="14859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73200"/>
                  </a:lnTo>
                  <a:lnTo>
                    <a:pt x="1270000" y="1485900"/>
                  </a:lnTo>
                  <a:lnTo>
                    <a:pt x="1244600" y="1485900"/>
                  </a:lnTo>
                  <a:lnTo>
                    <a:pt x="1244600" y="1498600"/>
                  </a:lnTo>
                  <a:lnTo>
                    <a:pt x="1257300" y="1498600"/>
                  </a:lnTo>
                  <a:lnTo>
                    <a:pt x="1244600" y="1511300"/>
                  </a:lnTo>
                  <a:lnTo>
                    <a:pt x="1219200" y="1511300"/>
                  </a:lnTo>
                  <a:lnTo>
                    <a:pt x="1219200" y="1498600"/>
                  </a:lnTo>
                  <a:lnTo>
                    <a:pt x="1206500" y="1498600"/>
                  </a:lnTo>
                  <a:lnTo>
                    <a:pt x="1219200" y="1498600"/>
                  </a:lnTo>
                  <a:lnTo>
                    <a:pt x="1206500" y="1485900"/>
                  </a:lnTo>
                  <a:lnTo>
                    <a:pt x="1206500" y="1473200"/>
                  </a:lnTo>
                  <a:lnTo>
                    <a:pt x="11938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68400" y="1473200"/>
                  </a:lnTo>
                  <a:lnTo>
                    <a:pt x="1143000" y="1473200"/>
                  </a:lnTo>
                  <a:lnTo>
                    <a:pt x="1143000" y="1460500"/>
                  </a:lnTo>
                  <a:lnTo>
                    <a:pt x="1117600" y="1460500"/>
                  </a:lnTo>
                  <a:lnTo>
                    <a:pt x="1104900" y="1447800"/>
                  </a:lnTo>
                  <a:lnTo>
                    <a:pt x="1104900" y="1447800"/>
                  </a:lnTo>
                  <a:lnTo>
                    <a:pt x="1104900" y="1435100"/>
                  </a:lnTo>
                  <a:lnTo>
                    <a:pt x="1092200" y="1435100"/>
                  </a:lnTo>
                  <a:lnTo>
                    <a:pt x="1092200" y="1435100"/>
                  </a:lnTo>
                  <a:lnTo>
                    <a:pt x="1079500" y="14351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41400" y="1422400"/>
                  </a:lnTo>
                  <a:lnTo>
                    <a:pt x="1041400" y="1422400"/>
                  </a:lnTo>
                  <a:lnTo>
                    <a:pt x="965200" y="1409700"/>
                  </a:lnTo>
                  <a:lnTo>
                    <a:pt x="965200" y="1409700"/>
                  </a:lnTo>
                  <a:lnTo>
                    <a:pt x="952500" y="1409700"/>
                  </a:lnTo>
                  <a:lnTo>
                    <a:pt x="939800" y="1409700"/>
                  </a:lnTo>
                  <a:lnTo>
                    <a:pt x="939800" y="1422400"/>
                  </a:lnTo>
                  <a:lnTo>
                    <a:pt x="939800" y="1422400"/>
                  </a:lnTo>
                  <a:lnTo>
                    <a:pt x="927100" y="1409700"/>
                  </a:lnTo>
                  <a:lnTo>
                    <a:pt x="927100" y="1409700"/>
                  </a:lnTo>
                  <a:lnTo>
                    <a:pt x="914400" y="1422400"/>
                  </a:lnTo>
                  <a:lnTo>
                    <a:pt x="901700" y="1435100"/>
                  </a:lnTo>
                  <a:lnTo>
                    <a:pt x="914400" y="1435100"/>
                  </a:lnTo>
                  <a:lnTo>
                    <a:pt x="914400" y="1435100"/>
                  </a:lnTo>
                  <a:lnTo>
                    <a:pt x="901700" y="1447800"/>
                  </a:lnTo>
                  <a:lnTo>
                    <a:pt x="889000" y="1460500"/>
                  </a:lnTo>
                  <a:lnTo>
                    <a:pt x="863600" y="1460500"/>
                  </a:lnTo>
                  <a:lnTo>
                    <a:pt x="876300" y="1460500"/>
                  </a:lnTo>
                  <a:lnTo>
                    <a:pt x="863600" y="1460500"/>
                  </a:lnTo>
                  <a:lnTo>
                    <a:pt x="863600" y="1460500"/>
                  </a:lnTo>
                  <a:lnTo>
                    <a:pt x="838200" y="1460500"/>
                  </a:lnTo>
                  <a:lnTo>
                    <a:pt x="838200" y="1447800"/>
                  </a:lnTo>
                  <a:lnTo>
                    <a:pt x="850900" y="1435100"/>
                  </a:lnTo>
                  <a:lnTo>
                    <a:pt x="850900" y="1435100"/>
                  </a:lnTo>
                  <a:lnTo>
                    <a:pt x="863600" y="1422400"/>
                  </a:lnTo>
                  <a:lnTo>
                    <a:pt x="876300" y="1422400"/>
                  </a:lnTo>
                  <a:lnTo>
                    <a:pt x="863600" y="1422400"/>
                  </a:lnTo>
                  <a:lnTo>
                    <a:pt x="863600" y="1409700"/>
                  </a:lnTo>
                  <a:lnTo>
                    <a:pt x="863600" y="1409700"/>
                  </a:lnTo>
                  <a:lnTo>
                    <a:pt x="876300" y="1397000"/>
                  </a:lnTo>
                  <a:lnTo>
                    <a:pt x="863600" y="1397000"/>
                  </a:lnTo>
                  <a:lnTo>
                    <a:pt x="863600" y="1397000"/>
                  </a:lnTo>
                  <a:lnTo>
                    <a:pt x="876300" y="1397000"/>
                  </a:lnTo>
                  <a:lnTo>
                    <a:pt x="876300" y="13843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901700" y="1371600"/>
                  </a:lnTo>
                  <a:lnTo>
                    <a:pt x="901700" y="1358900"/>
                  </a:lnTo>
                  <a:lnTo>
                    <a:pt x="914400" y="1358900"/>
                  </a:lnTo>
                  <a:lnTo>
                    <a:pt x="927100" y="1346200"/>
                  </a:lnTo>
                  <a:lnTo>
                    <a:pt x="914400" y="1346200"/>
                  </a:lnTo>
                  <a:lnTo>
                    <a:pt x="927100" y="1320800"/>
                  </a:lnTo>
                  <a:lnTo>
                    <a:pt x="914400" y="1308100"/>
                  </a:lnTo>
                  <a:lnTo>
                    <a:pt x="927100" y="1295400"/>
                  </a:lnTo>
                  <a:lnTo>
                    <a:pt x="927100" y="1295400"/>
                  </a:lnTo>
                  <a:lnTo>
                    <a:pt x="927100" y="1282700"/>
                  </a:lnTo>
                  <a:lnTo>
                    <a:pt x="914400" y="1282700"/>
                  </a:lnTo>
                  <a:lnTo>
                    <a:pt x="901700" y="1295400"/>
                  </a:lnTo>
                  <a:lnTo>
                    <a:pt x="901700" y="1295400"/>
                  </a:lnTo>
                  <a:lnTo>
                    <a:pt x="914400" y="1295400"/>
                  </a:lnTo>
                  <a:lnTo>
                    <a:pt x="901700" y="1295400"/>
                  </a:lnTo>
                  <a:lnTo>
                    <a:pt x="889000" y="1308100"/>
                  </a:lnTo>
                  <a:lnTo>
                    <a:pt x="889000" y="1320800"/>
                  </a:lnTo>
                  <a:lnTo>
                    <a:pt x="901700" y="13208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50900" y="1346200"/>
                  </a:lnTo>
                  <a:lnTo>
                    <a:pt x="876300" y="1333500"/>
                  </a:lnTo>
                  <a:lnTo>
                    <a:pt x="863600" y="1320800"/>
                  </a:lnTo>
                  <a:lnTo>
                    <a:pt x="838200" y="1320800"/>
                  </a:lnTo>
                  <a:lnTo>
                    <a:pt x="825500" y="1320800"/>
                  </a:lnTo>
                  <a:lnTo>
                    <a:pt x="825500" y="1346200"/>
                  </a:lnTo>
                  <a:lnTo>
                    <a:pt x="825500" y="1346200"/>
                  </a:lnTo>
                  <a:lnTo>
                    <a:pt x="812800" y="1346200"/>
                  </a:lnTo>
                  <a:lnTo>
                    <a:pt x="787400" y="1333500"/>
                  </a:lnTo>
                  <a:lnTo>
                    <a:pt x="774700" y="1320800"/>
                  </a:lnTo>
                  <a:lnTo>
                    <a:pt x="774700" y="1308100"/>
                  </a:lnTo>
                  <a:lnTo>
                    <a:pt x="800100" y="1320800"/>
                  </a:lnTo>
                  <a:lnTo>
                    <a:pt x="812800" y="1320800"/>
                  </a:lnTo>
                  <a:lnTo>
                    <a:pt x="825500" y="1308100"/>
                  </a:lnTo>
                  <a:lnTo>
                    <a:pt x="812800" y="1308100"/>
                  </a:lnTo>
                  <a:lnTo>
                    <a:pt x="825500" y="1282700"/>
                  </a:lnTo>
                  <a:lnTo>
                    <a:pt x="762000" y="1270000"/>
                  </a:lnTo>
                  <a:lnTo>
                    <a:pt x="774700" y="1270000"/>
                  </a:lnTo>
                  <a:lnTo>
                    <a:pt x="762000" y="1295400"/>
                  </a:lnTo>
                  <a:lnTo>
                    <a:pt x="723900" y="1295400"/>
                  </a:lnTo>
                  <a:lnTo>
                    <a:pt x="723900" y="1308100"/>
                  </a:lnTo>
                  <a:lnTo>
                    <a:pt x="673100" y="1295400"/>
                  </a:lnTo>
                  <a:lnTo>
                    <a:pt x="698500" y="1257300"/>
                  </a:lnTo>
                  <a:lnTo>
                    <a:pt x="711200" y="1257300"/>
                  </a:lnTo>
                  <a:lnTo>
                    <a:pt x="698500" y="1257300"/>
                  </a:lnTo>
                  <a:lnTo>
                    <a:pt x="685800" y="1244600"/>
                  </a:lnTo>
                  <a:lnTo>
                    <a:pt x="660400" y="12319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19200"/>
                  </a:lnTo>
                  <a:lnTo>
                    <a:pt x="635000" y="1219200"/>
                  </a:lnTo>
                  <a:lnTo>
                    <a:pt x="647700" y="1219200"/>
                  </a:lnTo>
                  <a:lnTo>
                    <a:pt x="660400" y="1206500"/>
                  </a:lnTo>
                  <a:lnTo>
                    <a:pt x="673100" y="1206500"/>
                  </a:lnTo>
                  <a:lnTo>
                    <a:pt x="673100" y="1206500"/>
                  </a:lnTo>
                  <a:lnTo>
                    <a:pt x="660400" y="1193800"/>
                  </a:lnTo>
                  <a:lnTo>
                    <a:pt x="6477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09600" y="1231900"/>
                  </a:lnTo>
                  <a:lnTo>
                    <a:pt x="609600" y="1231900"/>
                  </a:lnTo>
                  <a:lnTo>
                    <a:pt x="609600" y="1244600"/>
                  </a:lnTo>
                  <a:lnTo>
                    <a:pt x="6223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70000"/>
                  </a:lnTo>
                  <a:lnTo>
                    <a:pt x="609600" y="1270000"/>
                  </a:lnTo>
                  <a:lnTo>
                    <a:pt x="609600" y="1282700"/>
                  </a:lnTo>
                  <a:lnTo>
                    <a:pt x="596900" y="1270000"/>
                  </a:lnTo>
                  <a:lnTo>
                    <a:pt x="571500" y="1257300"/>
                  </a:lnTo>
                  <a:lnTo>
                    <a:pt x="571500" y="1244600"/>
                  </a:lnTo>
                  <a:lnTo>
                    <a:pt x="546100" y="1244600"/>
                  </a:lnTo>
                  <a:lnTo>
                    <a:pt x="558800" y="1244600"/>
                  </a:lnTo>
                  <a:lnTo>
                    <a:pt x="533400" y="1244600"/>
                  </a:lnTo>
                  <a:lnTo>
                    <a:pt x="533400" y="1231900"/>
                  </a:lnTo>
                  <a:lnTo>
                    <a:pt x="533400" y="1231900"/>
                  </a:lnTo>
                  <a:lnTo>
                    <a:pt x="546100" y="1219200"/>
                  </a:lnTo>
                  <a:lnTo>
                    <a:pt x="533400" y="1219200"/>
                  </a:lnTo>
                  <a:lnTo>
                    <a:pt x="520700" y="1206500"/>
                  </a:lnTo>
                  <a:lnTo>
                    <a:pt x="520700" y="1206500"/>
                  </a:lnTo>
                  <a:lnTo>
                    <a:pt x="508000" y="1206500"/>
                  </a:lnTo>
                  <a:lnTo>
                    <a:pt x="495300" y="1193800"/>
                  </a:lnTo>
                  <a:lnTo>
                    <a:pt x="482600" y="1193800"/>
                  </a:lnTo>
                  <a:lnTo>
                    <a:pt x="495300" y="1181100"/>
                  </a:lnTo>
                  <a:lnTo>
                    <a:pt x="469900" y="1181100"/>
                  </a:lnTo>
                  <a:lnTo>
                    <a:pt x="4699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68400"/>
                  </a:lnTo>
                  <a:lnTo>
                    <a:pt x="508000" y="1155700"/>
                  </a:lnTo>
                  <a:lnTo>
                    <a:pt x="520700" y="1155700"/>
                  </a:lnTo>
                  <a:lnTo>
                    <a:pt x="533400" y="1143000"/>
                  </a:lnTo>
                  <a:lnTo>
                    <a:pt x="546100" y="1155700"/>
                  </a:lnTo>
                  <a:lnTo>
                    <a:pt x="546100" y="1155700"/>
                  </a:lnTo>
                  <a:lnTo>
                    <a:pt x="558800" y="1155700"/>
                  </a:lnTo>
                  <a:lnTo>
                    <a:pt x="584200" y="1143000"/>
                  </a:lnTo>
                  <a:lnTo>
                    <a:pt x="596900" y="1143000"/>
                  </a:lnTo>
                  <a:lnTo>
                    <a:pt x="5969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596900" y="1130300"/>
                  </a:lnTo>
                  <a:lnTo>
                    <a:pt x="5969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71500" y="1143000"/>
                  </a:lnTo>
                  <a:lnTo>
                    <a:pt x="571500" y="1155700"/>
                  </a:lnTo>
                  <a:lnTo>
                    <a:pt x="533400" y="1143000"/>
                  </a:lnTo>
                  <a:lnTo>
                    <a:pt x="533400" y="1130300"/>
                  </a:lnTo>
                  <a:lnTo>
                    <a:pt x="546100" y="1143000"/>
                  </a:lnTo>
                  <a:lnTo>
                    <a:pt x="571500" y="1079500"/>
                  </a:lnTo>
                  <a:lnTo>
                    <a:pt x="584200" y="1079500"/>
                  </a:lnTo>
                  <a:lnTo>
                    <a:pt x="596900" y="1079500"/>
                  </a:lnTo>
                  <a:lnTo>
                    <a:pt x="609600" y="1066800"/>
                  </a:lnTo>
                  <a:lnTo>
                    <a:pt x="622300" y="1066800"/>
                  </a:lnTo>
                  <a:lnTo>
                    <a:pt x="622300" y="1066800"/>
                  </a:lnTo>
                  <a:lnTo>
                    <a:pt x="609600" y="1066800"/>
                  </a:lnTo>
                  <a:lnTo>
                    <a:pt x="609600" y="1066800"/>
                  </a:lnTo>
                  <a:lnTo>
                    <a:pt x="596900" y="1066800"/>
                  </a:lnTo>
                  <a:lnTo>
                    <a:pt x="596900" y="1066800"/>
                  </a:lnTo>
                  <a:lnTo>
                    <a:pt x="584200" y="1066800"/>
                  </a:lnTo>
                  <a:lnTo>
                    <a:pt x="584200" y="1066800"/>
                  </a:lnTo>
                  <a:lnTo>
                    <a:pt x="571500" y="1066800"/>
                  </a:lnTo>
                  <a:lnTo>
                    <a:pt x="571500" y="1066800"/>
                  </a:lnTo>
                  <a:lnTo>
                    <a:pt x="546100" y="1054100"/>
                  </a:lnTo>
                  <a:lnTo>
                    <a:pt x="546100" y="1054100"/>
                  </a:lnTo>
                  <a:lnTo>
                    <a:pt x="533400" y="10541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28700"/>
                  </a:lnTo>
                  <a:lnTo>
                    <a:pt x="520700" y="1028700"/>
                  </a:lnTo>
                  <a:lnTo>
                    <a:pt x="5207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20700" y="1016000"/>
                  </a:lnTo>
                  <a:lnTo>
                    <a:pt x="508000" y="1016000"/>
                  </a:lnTo>
                  <a:lnTo>
                    <a:pt x="508000" y="1016000"/>
                  </a:lnTo>
                  <a:lnTo>
                    <a:pt x="495300" y="1003300"/>
                  </a:lnTo>
                  <a:lnTo>
                    <a:pt x="482600" y="1003300"/>
                  </a:lnTo>
                  <a:lnTo>
                    <a:pt x="495300" y="10033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9906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57200" y="9525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44500" y="939800"/>
                  </a:lnTo>
                  <a:lnTo>
                    <a:pt x="431800" y="939800"/>
                  </a:lnTo>
                  <a:lnTo>
                    <a:pt x="419100" y="952500"/>
                  </a:lnTo>
                  <a:lnTo>
                    <a:pt x="393700" y="952500"/>
                  </a:lnTo>
                  <a:lnTo>
                    <a:pt x="393700" y="952500"/>
                  </a:lnTo>
                  <a:lnTo>
                    <a:pt x="368300" y="939800"/>
                  </a:lnTo>
                  <a:lnTo>
                    <a:pt x="368300" y="939800"/>
                  </a:lnTo>
                  <a:lnTo>
                    <a:pt x="292100" y="939800"/>
                  </a:lnTo>
                  <a:lnTo>
                    <a:pt x="292100" y="939800"/>
                  </a:lnTo>
                  <a:lnTo>
                    <a:pt x="279400" y="939800"/>
                  </a:lnTo>
                  <a:lnTo>
                    <a:pt x="266700" y="939800"/>
                  </a:lnTo>
                  <a:lnTo>
                    <a:pt x="266700" y="939800"/>
                  </a:lnTo>
                  <a:lnTo>
                    <a:pt x="254000" y="939800"/>
                  </a:lnTo>
                  <a:lnTo>
                    <a:pt x="2667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15900" y="9144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90500" y="889000"/>
                  </a:lnTo>
                  <a:lnTo>
                    <a:pt x="177800" y="889000"/>
                  </a:lnTo>
                  <a:lnTo>
                    <a:pt x="203200" y="876300"/>
                  </a:lnTo>
                  <a:lnTo>
                    <a:pt x="215900" y="863600"/>
                  </a:lnTo>
                  <a:lnTo>
                    <a:pt x="203200" y="863600"/>
                  </a:lnTo>
                  <a:lnTo>
                    <a:pt x="203200" y="850900"/>
                  </a:lnTo>
                  <a:lnTo>
                    <a:pt x="190500" y="850900"/>
                  </a:lnTo>
                  <a:lnTo>
                    <a:pt x="190500" y="850900"/>
                  </a:lnTo>
                  <a:lnTo>
                    <a:pt x="165100" y="850900"/>
                  </a:lnTo>
                  <a:lnTo>
                    <a:pt x="165100" y="863600"/>
                  </a:lnTo>
                  <a:lnTo>
                    <a:pt x="139700" y="863600"/>
                  </a:lnTo>
                  <a:lnTo>
                    <a:pt x="139700" y="8509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01600" y="825500"/>
                  </a:lnTo>
                  <a:lnTo>
                    <a:pt x="88900" y="825500"/>
                  </a:lnTo>
                  <a:lnTo>
                    <a:pt x="76200" y="812800"/>
                  </a:lnTo>
                  <a:lnTo>
                    <a:pt x="76200" y="812800"/>
                  </a:lnTo>
                  <a:lnTo>
                    <a:pt x="63500" y="812800"/>
                  </a:lnTo>
                  <a:lnTo>
                    <a:pt x="63500" y="812800"/>
                  </a:lnTo>
                  <a:lnTo>
                    <a:pt x="50800" y="8001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74700"/>
                  </a:lnTo>
                  <a:lnTo>
                    <a:pt x="0" y="7747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1" name="0410"/>
            <p:cNvSpPr/>
            <p:nvPr/>
          </p:nvSpPr>
          <p:spPr>
            <a:xfrm>
              <a:off x="385675" y="1947302"/>
              <a:ext cx="1339007" cy="712419"/>
            </a:xfrm>
            <a:custGeom>
              <a:avLst/>
              <a:gdLst/>
              <a:ahLst/>
              <a:cxnLst/>
              <a:rect l="0" t="0" r="0" b="0"/>
              <a:pathLst>
                <a:path w="3289301" h="1955801">
                  <a:moveTo>
                    <a:pt x="0" y="1219200"/>
                  </a:moveTo>
                  <a:lnTo>
                    <a:pt x="12700" y="12192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25400" y="1206500"/>
                  </a:lnTo>
                  <a:lnTo>
                    <a:pt x="38100" y="1193800"/>
                  </a:lnTo>
                  <a:lnTo>
                    <a:pt x="50800" y="1193800"/>
                  </a:lnTo>
                  <a:lnTo>
                    <a:pt x="50800" y="1181100"/>
                  </a:lnTo>
                  <a:lnTo>
                    <a:pt x="50800" y="1181100"/>
                  </a:lnTo>
                  <a:lnTo>
                    <a:pt x="50800" y="1168400"/>
                  </a:lnTo>
                  <a:lnTo>
                    <a:pt x="63500" y="1168400"/>
                  </a:lnTo>
                  <a:lnTo>
                    <a:pt x="76200" y="1168400"/>
                  </a:lnTo>
                  <a:lnTo>
                    <a:pt x="88900" y="11684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43000"/>
                  </a:lnTo>
                  <a:lnTo>
                    <a:pt x="114300" y="1117600"/>
                  </a:lnTo>
                  <a:lnTo>
                    <a:pt x="139700" y="11303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52400" y="1130300"/>
                  </a:lnTo>
                  <a:lnTo>
                    <a:pt x="165100" y="1130300"/>
                  </a:lnTo>
                  <a:lnTo>
                    <a:pt x="165100" y="1130300"/>
                  </a:lnTo>
                  <a:lnTo>
                    <a:pt x="177800" y="1130300"/>
                  </a:lnTo>
                  <a:lnTo>
                    <a:pt x="177800" y="1130300"/>
                  </a:lnTo>
                  <a:lnTo>
                    <a:pt x="203200" y="1130300"/>
                  </a:lnTo>
                  <a:lnTo>
                    <a:pt x="203200" y="1130300"/>
                  </a:lnTo>
                  <a:lnTo>
                    <a:pt x="215900" y="1130300"/>
                  </a:lnTo>
                  <a:lnTo>
                    <a:pt x="228600" y="1143000"/>
                  </a:lnTo>
                  <a:lnTo>
                    <a:pt x="228600" y="1143000"/>
                  </a:lnTo>
                  <a:lnTo>
                    <a:pt x="228600" y="1130300"/>
                  </a:lnTo>
                  <a:lnTo>
                    <a:pt x="241300" y="1130300"/>
                  </a:lnTo>
                  <a:lnTo>
                    <a:pt x="241300" y="1130300"/>
                  </a:lnTo>
                  <a:lnTo>
                    <a:pt x="254000" y="1104900"/>
                  </a:lnTo>
                  <a:lnTo>
                    <a:pt x="254000" y="1104900"/>
                  </a:lnTo>
                  <a:lnTo>
                    <a:pt x="279400" y="1079500"/>
                  </a:lnTo>
                  <a:lnTo>
                    <a:pt x="292100" y="1079500"/>
                  </a:lnTo>
                  <a:lnTo>
                    <a:pt x="317500" y="1016000"/>
                  </a:lnTo>
                  <a:lnTo>
                    <a:pt x="304800" y="1003300"/>
                  </a:lnTo>
                  <a:lnTo>
                    <a:pt x="304800" y="1003300"/>
                  </a:lnTo>
                  <a:lnTo>
                    <a:pt x="304800" y="990600"/>
                  </a:lnTo>
                  <a:lnTo>
                    <a:pt x="304800" y="977900"/>
                  </a:lnTo>
                  <a:lnTo>
                    <a:pt x="330200" y="927100"/>
                  </a:lnTo>
                  <a:lnTo>
                    <a:pt x="317500" y="927100"/>
                  </a:lnTo>
                  <a:lnTo>
                    <a:pt x="317500" y="914400"/>
                  </a:lnTo>
                  <a:lnTo>
                    <a:pt x="330200" y="914400"/>
                  </a:lnTo>
                  <a:lnTo>
                    <a:pt x="342900" y="889000"/>
                  </a:lnTo>
                  <a:lnTo>
                    <a:pt x="330200" y="876300"/>
                  </a:lnTo>
                  <a:lnTo>
                    <a:pt x="342900" y="850900"/>
                  </a:lnTo>
                  <a:lnTo>
                    <a:pt x="368300" y="850900"/>
                  </a:lnTo>
                  <a:lnTo>
                    <a:pt x="381000" y="850900"/>
                  </a:lnTo>
                  <a:lnTo>
                    <a:pt x="406400" y="863600"/>
                  </a:lnTo>
                  <a:lnTo>
                    <a:pt x="4064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50900"/>
                  </a:lnTo>
                  <a:lnTo>
                    <a:pt x="4445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38200"/>
                  </a:lnTo>
                  <a:lnTo>
                    <a:pt x="469900" y="838200"/>
                  </a:lnTo>
                  <a:lnTo>
                    <a:pt x="482600" y="838200"/>
                  </a:lnTo>
                  <a:lnTo>
                    <a:pt x="495300" y="838200"/>
                  </a:lnTo>
                  <a:lnTo>
                    <a:pt x="495300" y="838200"/>
                  </a:lnTo>
                  <a:lnTo>
                    <a:pt x="508000" y="850900"/>
                  </a:lnTo>
                  <a:lnTo>
                    <a:pt x="508000" y="838200"/>
                  </a:lnTo>
                  <a:lnTo>
                    <a:pt x="520700" y="838200"/>
                  </a:lnTo>
                  <a:lnTo>
                    <a:pt x="520700" y="838200"/>
                  </a:lnTo>
                  <a:lnTo>
                    <a:pt x="546100" y="838200"/>
                  </a:lnTo>
                  <a:lnTo>
                    <a:pt x="558800" y="825500"/>
                  </a:lnTo>
                  <a:lnTo>
                    <a:pt x="558800" y="812800"/>
                  </a:lnTo>
                  <a:lnTo>
                    <a:pt x="596900" y="774700"/>
                  </a:lnTo>
                  <a:lnTo>
                    <a:pt x="609600" y="749300"/>
                  </a:lnTo>
                  <a:lnTo>
                    <a:pt x="635000" y="711200"/>
                  </a:lnTo>
                  <a:lnTo>
                    <a:pt x="635000" y="7112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60400" y="673100"/>
                  </a:lnTo>
                  <a:lnTo>
                    <a:pt x="635000" y="673100"/>
                  </a:lnTo>
                  <a:lnTo>
                    <a:pt x="635000" y="660400"/>
                  </a:lnTo>
                  <a:lnTo>
                    <a:pt x="635000" y="660400"/>
                  </a:lnTo>
                  <a:lnTo>
                    <a:pt x="647700" y="660400"/>
                  </a:lnTo>
                  <a:lnTo>
                    <a:pt x="635000" y="660400"/>
                  </a:lnTo>
                  <a:lnTo>
                    <a:pt x="635000" y="635000"/>
                  </a:lnTo>
                  <a:lnTo>
                    <a:pt x="647700" y="635000"/>
                  </a:lnTo>
                  <a:lnTo>
                    <a:pt x="660400" y="635000"/>
                  </a:lnTo>
                  <a:lnTo>
                    <a:pt x="673100" y="635000"/>
                  </a:lnTo>
                  <a:lnTo>
                    <a:pt x="698500" y="635000"/>
                  </a:lnTo>
                  <a:lnTo>
                    <a:pt x="723900" y="635000"/>
                  </a:lnTo>
                  <a:lnTo>
                    <a:pt x="711200" y="635000"/>
                  </a:lnTo>
                  <a:lnTo>
                    <a:pt x="749300" y="647700"/>
                  </a:lnTo>
                  <a:lnTo>
                    <a:pt x="762000" y="647700"/>
                  </a:lnTo>
                  <a:lnTo>
                    <a:pt x="800100" y="647700"/>
                  </a:lnTo>
                  <a:lnTo>
                    <a:pt x="812800" y="6350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63600" y="6350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63600" y="596900"/>
                  </a:lnTo>
                  <a:lnTo>
                    <a:pt x="863600" y="596900"/>
                  </a:lnTo>
                  <a:lnTo>
                    <a:pt x="850900" y="596900"/>
                  </a:lnTo>
                  <a:lnTo>
                    <a:pt x="838200" y="571500"/>
                  </a:lnTo>
                  <a:lnTo>
                    <a:pt x="825500" y="571500"/>
                  </a:lnTo>
                  <a:lnTo>
                    <a:pt x="812800" y="571500"/>
                  </a:lnTo>
                  <a:lnTo>
                    <a:pt x="787400" y="558800"/>
                  </a:lnTo>
                  <a:lnTo>
                    <a:pt x="762000" y="558800"/>
                  </a:lnTo>
                  <a:lnTo>
                    <a:pt x="736600" y="546100"/>
                  </a:lnTo>
                  <a:lnTo>
                    <a:pt x="723900" y="546100"/>
                  </a:lnTo>
                  <a:lnTo>
                    <a:pt x="698500" y="546100"/>
                  </a:lnTo>
                  <a:lnTo>
                    <a:pt x="6858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635000" y="508000"/>
                  </a:lnTo>
                  <a:lnTo>
                    <a:pt x="635000" y="508000"/>
                  </a:lnTo>
                  <a:lnTo>
                    <a:pt x="609600" y="508000"/>
                  </a:lnTo>
                  <a:lnTo>
                    <a:pt x="622300" y="495300"/>
                  </a:lnTo>
                  <a:lnTo>
                    <a:pt x="622300" y="495300"/>
                  </a:lnTo>
                  <a:lnTo>
                    <a:pt x="647700" y="495300"/>
                  </a:lnTo>
                  <a:lnTo>
                    <a:pt x="647700" y="495300"/>
                  </a:lnTo>
                  <a:lnTo>
                    <a:pt x="647700" y="482600"/>
                  </a:lnTo>
                  <a:lnTo>
                    <a:pt x="660400" y="482600"/>
                  </a:lnTo>
                  <a:lnTo>
                    <a:pt x="673100" y="482600"/>
                  </a:lnTo>
                  <a:lnTo>
                    <a:pt x="673100" y="482600"/>
                  </a:lnTo>
                  <a:lnTo>
                    <a:pt x="685800" y="482600"/>
                  </a:lnTo>
                  <a:lnTo>
                    <a:pt x="685800" y="469900"/>
                  </a:lnTo>
                  <a:lnTo>
                    <a:pt x="685800" y="469900"/>
                  </a:lnTo>
                  <a:lnTo>
                    <a:pt x="673100" y="469900"/>
                  </a:lnTo>
                  <a:lnTo>
                    <a:pt x="673100" y="469900"/>
                  </a:lnTo>
                  <a:lnTo>
                    <a:pt x="673100" y="444500"/>
                  </a:lnTo>
                  <a:lnTo>
                    <a:pt x="673100" y="444500"/>
                  </a:lnTo>
                  <a:lnTo>
                    <a:pt x="660400" y="431800"/>
                  </a:lnTo>
                  <a:lnTo>
                    <a:pt x="660400" y="431800"/>
                  </a:lnTo>
                  <a:lnTo>
                    <a:pt x="647700" y="431800"/>
                  </a:lnTo>
                  <a:lnTo>
                    <a:pt x="660400" y="419100"/>
                  </a:lnTo>
                  <a:lnTo>
                    <a:pt x="660400" y="419100"/>
                  </a:lnTo>
                  <a:lnTo>
                    <a:pt x="673100" y="381000"/>
                  </a:lnTo>
                  <a:lnTo>
                    <a:pt x="673100" y="381000"/>
                  </a:lnTo>
                  <a:lnTo>
                    <a:pt x="685800" y="368300"/>
                  </a:lnTo>
                  <a:lnTo>
                    <a:pt x="698500" y="368300"/>
                  </a:lnTo>
                  <a:lnTo>
                    <a:pt x="723900" y="368300"/>
                  </a:lnTo>
                  <a:lnTo>
                    <a:pt x="723900" y="355600"/>
                  </a:lnTo>
                  <a:lnTo>
                    <a:pt x="723900" y="355600"/>
                  </a:lnTo>
                  <a:lnTo>
                    <a:pt x="736600" y="355600"/>
                  </a:lnTo>
                  <a:lnTo>
                    <a:pt x="736600" y="342900"/>
                  </a:lnTo>
                  <a:lnTo>
                    <a:pt x="749300" y="342900"/>
                  </a:lnTo>
                  <a:lnTo>
                    <a:pt x="762000" y="342900"/>
                  </a:lnTo>
                  <a:lnTo>
                    <a:pt x="762000" y="330200"/>
                  </a:lnTo>
                  <a:lnTo>
                    <a:pt x="762000" y="330200"/>
                  </a:lnTo>
                  <a:lnTo>
                    <a:pt x="774700" y="330200"/>
                  </a:lnTo>
                  <a:lnTo>
                    <a:pt x="774700" y="317500"/>
                  </a:lnTo>
                  <a:lnTo>
                    <a:pt x="762000" y="317500"/>
                  </a:lnTo>
                  <a:lnTo>
                    <a:pt x="774700" y="317500"/>
                  </a:lnTo>
                  <a:lnTo>
                    <a:pt x="774700" y="317500"/>
                  </a:lnTo>
                  <a:lnTo>
                    <a:pt x="774700" y="304800"/>
                  </a:lnTo>
                  <a:lnTo>
                    <a:pt x="787400" y="304800"/>
                  </a:lnTo>
                  <a:lnTo>
                    <a:pt x="774700" y="292100"/>
                  </a:lnTo>
                  <a:lnTo>
                    <a:pt x="774700" y="292100"/>
                  </a:lnTo>
                  <a:lnTo>
                    <a:pt x="749300" y="2794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36600" y="266700"/>
                  </a:lnTo>
                  <a:lnTo>
                    <a:pt x="723900" y="241300"/>
                  </a:lnTo>
                  <a:lnTo>
                    <a:pt x="723900" y="241300"/>
                  </a:lnTo>
                  <a:lnTo>
                    <a:pt x="711200" y="241300"/>
                  </a:lnTo>
                  <a:lnTo>
                    <a:pt x="698500" y="241300"/>
                  </a:lnTo>
                  <a:lnTo>
                    <a:pt x="698500" y="228600"/>
                  </a:lnTo>
                  <a:lnTo>
                    <a:pt x="685800" y="228600"/>
                  </a:lnTo>
                  <a:lnTo>
                    <a:pt x="685800" y="2413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711200" y="215900"/>
                  </a:lnTo>
                  <a:lnTo>
                    <a:pt x="723900" y="215900"/>
                  </a:lnTo>
                  <a:lnTo>
                    <a:pt x="749300" y="228600"/>
                  </a:lnTo>
                  <a:lnTo>
                    <a:pt x="749300" y="228600"/>
                  </a:lnTo>
                  <a:lnTo>
                    <a:pt x="762000" y="228600"/>
                  </a:lnTo>
                  <a:lnTo>
                    <a:pt x="749300" y="215900"/>
                  </a:lnTo>
                  <a:lnTo>
                    <a:pt x="749300" y="215900"/>
                  </a:lnTo>
                  <a:lnTo>
                    <a:pt x="762000" y="215900"/>
                  </a:lnTo>
                  <a:lnTo>
                    <a:pt x="774700" y="215900"/>
                  </a:lnTo>
                  <a:lnTo>
                    <a:pt x="800100" y="215900"/>
                  </a:lnTo>
                  <a:lnTo>
                    <a:pt x="800100" y="203200"/>
                  </a:lnTo>
                  <a:lnTo>
                    <a:pt x="825500" y="203200"/>
                  </a:lnTo>
                  <a:lnTo>
                    <a:pt x="825500" y="203200"/>
                  </a:lnTo>
                  <a:lnTo>
                    <a:pt x="850900" y="215900"/>
                  </a:lnTo>
                  <a:lnTo>
                    <a:pt x="850900" y="215900"/>
                  </a:lnTo>
                  <a:lnTo>
                    <a:pt x="8890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398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65200" y="203200"/>
                  </a:lnTo>
                  <a:lnTo>
                    <a:pt x="977900" y="203200"/>
                  </a:lnTo>
                  <a:lnTo>
                    <a:pt x="1003300" y="203200"/>
                  </a:lnTo>
                  <a:lnTo>
                    <a:pt x="1054100" y="215900"/>
                  </a:lnTo>
                  <a:lnTo>
                    <a:pt x="1066800" y="203200"/>
                  </a:lnTo>
                  <a:lnTo>
                    <a:pt x="1104900" y="203200"/>
                  </a:lnTo>
                  <a:lnTo>
                    <a:pt x="1104900" y="215900"/>
                  </a:lnTo>
                  <a:lnTo>
                    <a:pt x="1117600" y="215900"/>
                  </a:lnTo>
                  <a:lnTo>
                    <a:pt x="1117600" y="215900"/>
                  </a:lnTo>
                  <a:lnTo>
                    <a:pt x="1130300" y="215900"/>
                  </a:lnTo>
                  <a:lnTo>
                    <a:pt x="1130300" y="228600"/>
                  </a:lnTo>
                  <a:lnTo>
                    <a:pt x="1181100" y="228600"/>
                  </a:lnTo>
                  <a:lnTo>
                    <a:pt x="1181100" y="228600"/>
                  </a:lnTo>
                  <a:lnTo>
                    <a:pt x="1193800" y="228600"/>
                  </a:lnTo>
                  <a:lnTo>
                    <a:pt x="1206500" y="228600"/>
                  </a:lnTo>
                  <a:lnTo>
                    <a:pt x="1206500" y="215900"/>
                  </a:lnTo>
                  <a:lnTo>
                    <a:pt x="1219200" y="228600"/>
                  </a:lnTo>
                  <a:lnTo>
                    <a:pt x="1219200" y="2286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57300" y="215900"/>
                  </a:lnTo>
                  <a:lnTo>
                    <a:pt x="1257300" y="215900"/>
                  </a:lnTo>
                  <a:lnTo>
                    <a:pt x="1270000" y="190500"/>
                  </a:lnTo>
                  <a:lnTo>
                    <a:pt x="1257300" y="190500"/>
                  </a:lnTo>
                  <a:lnTo>
                    <a:pt x="1257300" y="177800"/>
                  </a:lnTo>
                  <a:lnTo>
                    <a:pt x="1244600" y="177800"/>
                  </a:lnTo>
                  <a:lnTo>
                    <a:pt x="1257300" y="177800"/>
                  </a:lnTo>
                  <a:lnTo>
                    <a:pt x="1270000" y="177800"/>
                  </a:lnTo>
                  <a:lnTo>
                    <a:pt x="1282700" y="165100"/>
                  </a:lnTo>
                  <a:lnTo>
                    <a:pt x="1295400" y="165100"/>
                  </a:lnTo>
                  <a:lnTo>
                    <a:pt x="1308100" y="165100"/>
                  </a:lnTo>
                  <a:lnTo>
                    <a:pt x="1308100" y="165100"/>
                  </a:lnTo>
                  <a:lnTo>
                    <a:pt x="1320800" y="165100"/>
                  </a:lnTo>
                  <a:lnTo>
                    <a:pt x="1320800" y="152400"/>
                  </a:lnTo>
                  <a:lnTo>
                    <a:pt x="1333500" y="152400"/>
                  </a:lnTo>
                  <a:lnTo>
                    <a:pt x="1333500" y="152400"/>
                  </a:lnTo>
                  <a:lnTo>
                    <a:pt x="1358900" y="165100"/>
                  </a:lnTo>
                  <a:lnTo>
                    <a:pt x="1358900" y="152400"/>
                  </a:lnTo>
                  <a:lnTo>
                    <a:pt x="1346200" y="139700"/>
                  </a:lnTo>
                  <a:lnTo>
                    <a:pt x="1333500" y="127000"/>
                  </a:lnTo>
                  <a:lnTo>
                    <a:pt x="1333500" y="114300"/>
                  </a:lnTo>
                  <a:lnTo>
                    <a:pt x="1320800" y="114300"/>
                  </a:lnTo>
                  <a:lnTo>
                    <a:pt x="1333500" y="114300"/>
                  </a:lnTo>
                  <a:lnTo>
                    <a:pt x="1333500" y="114300"/>
                  </a:lnTo>
                  <a:lnTo>
                    <a:pt x="1346200" y="101600"/>
                  </a:lnTo>
                  <a:lnTo>
                    <a:pt x="1358900" y="114300"/>
                  </a:lnTo>
                  <a:lnTo>
                    <a:pt x="1358900" y="114300"/>
                  </a:lnTo>
                  <a:lnTo>
                    <a:pt x="1371600" y="101600"/>
                  </a:lnTo>
                  <a:lnTo>
                    <a:pt x="1384300" y="101600"/>
                  </a:lnTo>
                  <a:lnTo>
                    <a:pt x="1397000" y="1016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35100" y="76200"/>
                  </a:lnTo>
                  <a:lnTo>
                    <a:pt x="1435100" y="76200"/>
                  </a:lnTo>
                  <a:lnTo>
                    <a:pt x="1447800" y="76200"/>
                  </a:lnTo>
                  <a:lnTo>
                    <a:pt x="1447800" y="635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73200" y="76200"/>
                  </a:lnTo>
                  <a:lnTo>
                    <a:pt x="14986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12700"/>
                  </a:lnTo>
                  <a:lnTo>
                    <a:pt x="1587500" y="12700"/>
                  </a:lnTo>
                  <a:lnTo>
                    <a:pt x="1587500" y="0"/>
                  </a:lnTo>
                  <a:lnTo>
                    <a:pt x="1676400" y="127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63700" y="25400"/>
                  </a:lnTo>
                  <a:lnTo>
                    <a:pt x="1689100" y="25400"/>
                  </a:lnTo>
                  <a:lnTo>
                    <a:pt x="1714500" y="25400"/>
                  </a:lnTo>
                  <a:lnTo>
                    <a:pt x="1701800" y="38100"/>
                  </a:lnTo>
                  <a:lnTo>
                    <a:pt x="1739900" y="38100"/>
                  </a:lnTo>
                  <a:lnTo>
                    <a:pt x="1739900" y="25400"/>
                  </a:lnTo>
                  <a:lnTo>
                    <a:pt x="1879600" y="50800"/>
                  </a:lnTo>
                  <a:lnTo>
                    <a:pt x="1879600" y="63500"/>
                  </a:lnTo>
                  <a:lnTo>
                    <a:pt x="1905000" y="63500"/>
                  </a:lnTo>
                  <a:lnTo>
                    <a:pt x="1905000" y="76200"/>
                  </a:lnTo>
                  <a:lnTo>
                    <a:pt x="1930400" y="76200"/>
                  </a:lnTo>
                  <a:lnTo>
                    <a:pt x="1930400" y="88900"/>
                  </a:lnTo>
                  <a:lnTo>
                    <a:pt x="1955800" y="88900"/>
                  </a:lnTo>
                  <a:lnTo>
                    <a:pt x="1955800" y="88900"/>
                  </a:lnTo>
                  <a:lnTo>
                    <a:pt x="1981200" y="88900"/>
                  </a:lnTo>
                  <a:lnTo>
                    <a:pt x="20066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32000" y="1016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44700" y="762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095500" y="63500"/>
                  </a:lnTo>
                  <a:lnTo>
                    <a:pt x="2095500" y="50800"/>
                  </a:lnTo>
                  <a:lnTo>
                    <a:pt x="2108200" y="50800"/>
                  </a:lnTo>
                  <a:lnTo>
                    <a:pt x="2108200" y="50800"/>
                  </a:lnTo>
                  <a:lnTo>
                    <a:pt x="2120900" y="50800"/>
                  </a:lnTo>
                  <a:lnTo>
                    <a:pt x="2133600" y="38100"/>
                  </a:lnTo>
                  <a:lnTo>
                    <a:pt x="2133600" y="50800"/>
                  </a:lnTo>
                  <a:lnTo>
                    <a:pt x="2133600" y="50800"/>
                  </a:lnTo>
                  <a:lnTo>
                    <a:pt x="2146300" y="50800"/>
                  </a:lnTo>
                  <a:lnTo>
                    <a:pt x="2171700" y="38100"/>
                  </a:lnTo>
                  <a:lnTo>
                    <a:pt x="2171700" y="38100"/>
                  </a:lnTo>
                  <a:lnTo>
                    <a:pt x="2184400" y="381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63500"/>
                  </a:lnTo>
                  <a:lnTo>
                    <a:pt x="2209800" y="63500"/>
                  </a:lnTo>
                  <a:lnTo>
                    <a:pt x="2209800" y="635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35200" y="101600"/>
                  </a:lnTo>
                  <a:lnTo>
                    <a:pt x="2286000" y="1016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298700" y="127000"/>
                  </a:lnTo>
                  <a:lnTo>
                    <a:pt x="2298700" y="127000"/>
                  </a:lnTo>
                  <a:lnTo>
                    <a:pt x="2324100" y="1270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36800" y="139700"/>
                  </a:lnTo>
                  <a:lnTo>
                    <a:pt x="2349500" y="139700"/>
                  </a:lnTo>
                  <a:lnTo>
                    <a:pt x="2349500" y="139700"/>
                  </a:lnTo>
                  <a:lnTo>
                    <a:pt x="2362200" y="152400"/>
                  </a:lnTo>
                  <a:lnTo>
                    <a:pt x="2362200" y="152400"/>
                  </a:lnTo>
                  <a:lnTo>
                    <a:pt x="2374900" y="152400"/>
                  </a:lnTo>
                  <a:lnTo>
                    <a:pt x="2387600" y="152400"/>
                  </a:lnTo>
                  <a:lnTo>
                    <a:pt x="2400300" y="152400"/>
                  </a:lnTo>
                  <a:lnTo>
                    <a:pt x="2413000" y="1651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63800" y="177800"/>
                  </a:lnTo>
                  <a:lnTo>
                    <a:pt x="2489200" y="177800"/>
                  </a:lnTo>
                  <a:lnTo>
                    <a:pt x="2489200" y="190500"/>
                  </a:lnTo>
                  <a:lnTo>
                    <a:pt x="2514600" y="177800"/>
                  </a:lnTo>
                  <a:lnTo>
                    <a:pt x="2514600" y="177800"/>
                  </a:lnTo>
                  <a:lnTo>
                    <a:pt x="2552700" y="165100"/>
                  </a:lnTo>
                  <a:lnTo>
                    <a:pt x="2578100" y="165100"/>
                  </a:lnTo>
                  <a:lnTo>
                    <a:pt x="2578100" y="152400"/>
                  </a:lnTo>
                  <a:lnTo>
                    <a:pt x="2578100" y="139700"/>
                  </a:lnTo>
                  <a:lnTo>
                    <a:pt x="2565400" y="139700"/>
                  </a:lnTo>
                  <a:lnTo>
                    <a:pt x="2565400" y="127000"/>
                  </a:lnTo>
                  <a:lnTo>
                    <a:pt x="2565400" y="127000"/>
                  </a:lnTo>
                  <a:lnTo>
                    <a:pt x="2565400" y="114300"/>
                  </a:lnTo>
                  <a:lnTo>
                    <a:pt x="2590800" y="114300"/>
                  </a:lnTo>
                  <a:lnTo>
                    <a:pt x="2590800" y="1270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41600" y="139700"/>
                  </a:lnTo>
                  <a:lnTo>
                    <a:pt x="2641600" y="139700"/>
                  </a:lnTo>
                  <a:lnTo>
                    <a:pt x="2654300" y="152400"/>
                  </a:lnTo>
                  <a:lnTo>
                    <a:pt x="2667000" y="152400"/>
                  </a:lnTo>
                  <a:lnTo>
                    <a:pt x="2654300" y="165100"/>
                  </a:lnTo>
                  <a:lnTo>
                    <a:pt x="2667000" y="165100"/>
                  </a:lnTo>
                  <a:lnTo>
                    <a:pt x="2679700" y="165100"/>
                  </a:lnTo>
                  <a:lnTo>
                    <a:pt x="2743200" y="177800"/>
                  </a:lnTo>
                  <a:lnTo>
                    <a:pt x="2743200" y="190500"/>
                  </a:lnTo>
                  <a:lnTo>
                    <a:pt x="2755900" y="190500"/>
                  </a:lnTo>
                  <a:lnTo>
                    <a:pt x="2755900" y="190500"/>
                  </a:lnTo>
                  <a:lnTo>
                    <a:pt x="2806700" y="203200"/>
                  </a:lnTo>
                  <a:lnTo>
                    <a:pt x="2806700" y="203200"/>
                  </a:lnTo>
                  <a:lnTo>
                    <a:pt x="28194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177800"/>
                  </a:lnTo>
                  <a:lnTo>
                    <a:pt x="2844800" y="177800"/>
                  </a:lnTo>
                  <a:lnTo>
                    <a:pt x="2844800" y="177800"/>
                  </a:lnTo>
                  <a:lnTo>
                    <a:pt x="2857500" y="177800"/>
                  </a:lnTo>
                  <a:lnTo>
                    <a:pt x="2870200" y="177800"/>
                  </a:lnTo>
                  <a:lnTo>
                    <a:pt x="2933700" y="177800"/>
                  </a:lnTo>
                  <a:lnTo>
                    <a:pt x="2933700" y="1905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71800" y="203200"/>
                  </a:lnTo>
                  <a:lnTo>
                    <a:pt x="2971800" y="203200"/>
                  </a:lnTo>
                  <a:lnTo>
                    <a:pt x="2946400" y="2032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895600" y="228600"/>
                  </a:lnTo>
                  <a:lnTo>
                    <a:pt x="2882900" y="228600"/>
                  </a:lnTo>
                  <a:lnTo>
                    <a:pt x="2882900" y="228600"/>
                  </a:lnTo>
                  <a:lnTo>
                    <a:pt x="2882900" y="241300"/>
                  </a:lnTo>
                  <a:lnTo>
                    <a:pt x="2895600" y="241300"/>
                  </a:lnTo>
                  <a:lnTo>
                    <a:pt x="2870200" y="304800"/>
                  </a:lnTo>
                  <a:lnTo>
                    <a:pt x="2857500" y="304800"/>
                  </a:lnTo>
                  <a:lnTo>
                    <a:pt x="2844800" y="317500"/>
                  </a:lnTo>
                  <a:lnTo>
                    <a:pt x="2844800" y="330200"/>
                  </a:lnTo>
                  <a:lnTo>
                    <a:pt x="2832100" y="355600"/>
                  </a:lnTo>
                  <a:lnTo>
                    <a:pt x="2819400" y="368300"/>
                  </a:lnTo>
                  <a:lnTo>
                    <a:pt x="2819400" y="381000"/>
                  </a:lnTo>
                  <a:lnTo>
                    <a:pt x="2806700" y="368300"/>
                  </a:lnTo>
                  <a:lnTo>
                    <a:pt x="2806700" y="368300"/>
                  </a:lnTo>
                  <a:lnTo>
                    <a:pt x="2768600" y="368300"/>
                  </a:lnTo>
                  <a:lnTo>
                    <a:pt x="2768600" y="368300"/>
                  </a:lnTo>
                  <a:lnTo>
                    <a:pt x="2755900" y="368300"/>
                  </a:lnTo>
                  <a:lnTo>
                    <a:pt x="2755900" y="368300"/>
                  </a:lnTo>
                  <a:lnTo>
                    <a:pt x="2755900" y="381000"/>
                  </a:lnTo>
                  <a:lnTo>
                    <a:pt x="2755900" y="393700"/>
                  </a:lnTo>
                  <a:lnTo>
                    <a:pt x="2781300" y="393700"/>
                  </a:lnTo>
                  <a:lnTo>
                    <a:pt x="27813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68600" y="406400"/>
                  </a:lnTo>
                  <a:lnTo>
                    <a:pt x="2743200" y="419100"/>
                  </a:lnTo>
                  <a:lnTo>
                    <a:pt x="2743200" y="419100"/>
                  </a:lnTo>
                  <a:lnTo>
                    <a:pt x="2730500" y="419100"/>
                  </a:lnTo>
                  <a:lnTo>
                    <a:pt x="2717800" y="419100"/>
                  </a:lnTo>
                  <a:lnTo>
                    <a:pt x="2717800" y="419100"/>
                  </a:lnTo>
                  <a:lnTo>
                    <a:pt x="2692400" y="419100"/>
                  </a:lnTo>
                  <a:lnTo>
                    <a:pt x="2692400" y="419100"/>
                  </a:lnTo>
                  <a:lnTo>
                    <a:pt x="2679700" y="419100"/>
                  </a:lnTo>
                  <a:lnTo>
                    <a:pt x="2679700" y="4191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44500"/>
                  </a:lnTo>
                  <a:lnTo>
                    <a:pt x="2628900" y="457200"/>
                  </a:lnTo>
                  <a:lnTo>
                    <a:pt x="2641600" y="457200"/>
                  </a:lnTo>
                  <a:lnTo>
                    <a:pt x="2641600" y="457200"/>
                  </a:lnTo>
                  <a:lnTo>
                    <a:pt x="2654300" y="469900"/>
                  </a:lnTo>
                  <a:lnTo>
                    <a:pt x="2654300" y="482600"/>
                  </a:lnTo>
                  <a:lnTo>
                    <a:pt x="2654300" y="482600"/>
                  </a:lnTo>
                  <a:lnTo>
                    <a:pt x="2641600" y="508000"/>
                  </a:lnTo>
                  <a:lnTo>
                    <a:pt x="2654300" y="508000"/>
                  </a:lnTo>
                  <a:lnTo>
                    <a:pt x="26543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806700" y="546100"/>
                  </a:lnTo>
                  <a:lnTo>
                    <a:pt x="2755900" y="635000"/>
                  </a:lnTo>
                  <a:lnTo>
                    <a:pt x="2743200" y="635000"/>
                  </a:lnTo>
                  <a:lnTo>
                    <a:pt x="2743200" y="635000"/>
                  </a:lnTo>
                  <a:lnTo>
                    <a:pt x="2755900" y="647700"/>
                  </a:lnTo>
                  <a:lnTo>
                    <a:pt x="2781300" y="647700"/>
                  </a:lnTo>
                  <a:lnTo>
                    <a:pt x="2768600" y="660400"/>
                  </a:lnTo>
                  <a:lnTo>
                    <a:pt x="2806700" y="673100"/>
                  </a:lnTo>
                  <a:lnTo>
                    <a:pt x="2806700" y="673100"/>
                  </a:lnTo>
                  <a:lnTo>
                    <a:pt x="2882900" y="711200"/>
                  </a:lnTo>
                  <a:lnTo>
                    <a:pt x="2870200" y="711200"/>
                  </a:lnTo>
                  <a:lnTo>
                    <a:pt x="2870200" y="723900"/>
                  </a:lnTo>
                  <a:lnTo>
                    <a:pt x="2870200" y="723900"/>
                  </a:lnTo>
                  <a:lnTo>
                    <a:pt x="2870200" y="711200"/>
                  </a:lnTo>
                  <a:lnTo>
                    <a:pt x="2908300" y="711200"/>
                  </a:lnTo>
                  <a:lnTo>
                    <a:pt x="2908300" y="711200"/>
                  </a:lnTo>
                  <a:lnTo>
                    <a:pt x="2921000" y="711200"/>
                  </a:lnTo>
                  <a:lnTo>
                    <a:pt x="2921000" y="723900"/>
                  </a:lnTo>
                  <a:lnTo>
                    <a:pt x="2895600" y="736600"/>
                  </a:lnTo>
                  <a:lnTo>
                    <a:pt x="2921000" y="749300"/>
                  </a:lnTo>
                  <a:lnTo>
                    <a:pt x="2933700" y="749300"/>
                  </a:lnTo>
                  <a:lnTo>
                    <a:pt x="2921000" y="762000"/>
                  </a:lnTo>
                  <a:lnTo>
                    <a:pt x="2933700" y="774700"/>
                  </a:lnTo>
                  <a:lnTo>
                    <a:pt x="2921000" y="800100"/>
                  </a:lnTo>
                  <a:lnTo>
                    <a:pt x="2933700" y="800100"/>
                  </a:lnTo>
                  <a:lnTo>
                    <a:pt x="2933700" y="812800"/>
                  </a:lnTo>
                  <a:lnTo>
                    <a:pt x="2921000" y="812800"/>
                  </a:lnTo>
                  <a:lnTo>
                    <a:pt x="2895600" y="812800"/>
                  </a:lnTo>
                  <a:lnTo>
                    <a:pt x="2895600" y="812800"/>
                  </a:lnTo>
                  <a:lnTo>
                    <a:pt x="2870200" y="812800"/>
                  </a:lnTo>
                  <a:lnTo>
                    <a:pt x="2870200" y="812800"/>
                  </a:lnTo>
                  <a:lnTo>
                    <a:pt x="2857500" y="825500"/>
                  </a:lnTo>
                  <a:lnTo>
                    <a:pt x="2844800" y="825500"/>
                  </a:lnTo>
                  <a:lnTo>
                    <a:pt x="2844800" y="825500"/>
                  </a:lnTo>
                  <a:lnTo>
                    <a:pt x="2819400" y="876300"/>
                  </a:lnTo>
                  <a:lnTo>
                    <a:pt x="2806700" y="901700"/>
                  </a:lnTo>
                  <a:lnTo>
                    <a:pt x="2806700" y="901700"/>
                  </a:lnTo>
                  <a:lnTo>
                    <a:pt x="2844800" y="901700"/>
                  </a:lnTo>
                  <a:lnTo>
                    <a:pt x="2844800" y="901700"/>
                  </a:lnTo>
                  <a:lnTo>
                    <a:pt x="2882900" y="914400"/>
                  </a:lnTo>
                  <a:lnTo>
                    <a:pt x="2908300" y="927100"/>
                  </a:lnTo>
                  <a:lnTo>
                    <a:pt x="2933700" y="927100"/>
                  </a:lnTo>
                  <a:lnTo>
                    <a:pt x="2946400" y="927100"/>
                  </a:lnTo>
                  <a:lnTo>
                    <a:pt x="2971800" y="939800"/>
                  </a:lnTo>
                  <a:lnTo>
                    <a:pt x="2997200" y="939800"/>
                  </a:lnTo>
                  <a:lnTo>
                    <a:pt x="3022600" y="939800"/>
                  </a:lnTo>
                  <a:lnTo>
                    <a:pt x="3009900" y="939800"/>
                  </a:lnTo>
                  <a:lnTo>
                    <a:pt x="3009900" y="952500"/>
                  </a:lnTo>
                  <a:lnTo>
                    <a:pt x="3009900" y="965200"/>
                  </a:lnTo>
                  <a:lnTo>
                    <a:pt x="3022600" y="965200"/>
                  </a:lnTo>
                  <a:lnTo>
                    <a:pt x="30099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09900" y="1003300"/>
                  </a:lnTo>
                  <a:lnTo>
                    <a:pt x="3009900" y="1003300"/>
                  </a:lnTo>
                  <a:lnTo>
                    <a:pt x="2997200" y="1016000"/>
                  </a:lnTo>
                  <a:lnTo>
                    <a:pt x="2984500" y="1016000"/>
                  </a:lnTo>
                  <a:lnTo>
                    <a:pt x="2984500" y="1028700"/>
                  </a:lnTo>
                  <a:lnTo>
                    <a:pt x="2971800" y="1028700"/>
                  </a:lnTo>
                  <a:lnTo>
                    <a:pt x="2971800" y="1041400"/>
                  </a:lnTo>
                  <a:lnTo>
                    <a:pt x="2959100" y="1041400"/>
                  </a:lnTo>
                  <a:lnTo>
                    <a:pt x="2959100" y="10414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33700" y="1041400"/>
                  </a:lnTo>
                  <a:lnTo>
                    <a:pt x="2921000" y="1079500"/>
                  </a:lnTo>
                  <a:lnTo>
                    <a:pt x="2908300" y="1079500"/>
                  </a:lnTo>
                  <a:lnTo>
                    <a:pt x="2908300" y="1092200"/>
                  </a:lnTo>
                  <a:lnTo>
                    <a:pt x="2895600" y="1092200"/>
                  </a:lnTo>
                  <a:lnTo>
                    <a:pt x="2882900" y="1104900"/>
                  </a:lnTo>
                  <a:lnTo>
                    <a:pt x="2870200" y="1104900"/>
                  </a:lnTo>
                  <a:lnTo>
                    <a:pt x="2882900" y="1117600"/>
                  </a:lnTo>
                  <a:lnTo>
                    <a:pt x="2882900" y="1117600"/>
                  </a:lnTo>
                  <a:lnTo>
                    <a:pt x="2895600" y="1117600"/>
                  </a:lnTo>
                  <a:lnTo>
                    <a:pt x="28956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43000"/>
                  </a:lnTo>
                  <a:lnTo>
                    <a:pt x="2933700" y="1143000"/>
                  </a:lnTo>
                  <a:lnTo>
                    <a:pt x="2946400" y="1155700"/>
                  </a:lnTo>
                  <a:lnTo>
                    <a:pt x="2959100" y="1155700"/>
                  </a:lnTo>
                  <a:lnTo>
                    <a:pt x="2971800" y="1143000"/>
                  </a:lnTo>
                  <a:lnTo>
                    <a:pt x="2984500" y="1143000"/>
                  </a:lnTo>
                  <a:lnTo>
                    <a:pt x="2984500" y="1155700"/>
                  </a:lnTo>
                  <a:lnTo>
                    <a:pt x="2984500" y="1155700"/>
                  </a:lnTo>
                  <a:lnTo>
                    <a:pt x="3035300" y="1155700"/>
                  </a:lnTo>
                  <a:lnTo>
                    <a:pt x="3048000" y="1143000"/>
                  </a:lnTo>
                  <a:lnTo>
                    <a:pt x="3060700" y="1143000"/>
                  </a:lnTo>
                  <a:lnTo>
                    <a:pt x="3060700" y="1155700"/>
                  </a:lnTo>
                  <a:lnTo>
                    <a:pt x="3073400" y="1155700"/>
                  </a:lnTo>
                  <a:lnTo>
                    <a:pt x="3086100" y="11557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200400" y="1206500"/>
                  </a:lnTo>
                  <a:lnTo>
                    <a:pt x="3200400" y="1206500"/>
                  </a:lnTo>
                  <a:lnTo>
                    <a:pt x="3213100" y="1206500"/>
                  </a:lnTo>
                  <a:lnTo>
                    <a:pt x="3200400" y="1231900"/>
                  </a:lnTo>
                  <a:lnTo>
                    <a:pt x="3200400" y="1231900"/>
                  </a:lnTo>
                  <a:lnTo>
                    <a:pt x="3187700" y="1257300"/>
                  </a:lnTo>
                  <a:lnTo>
                    <a:pt x="3175000" y="1257300"/>
                  </a:lnTo>
                  <a:lnTo>
                    <a:pt x="3175000" y="1282700"/>
                  </a:lnTo>
                  <a:lnTo>
                    <a:pt x="3175000" y="1282700"/>
                  </a:lnTo>
                  <a:lnTo>
                    <a:pt x="3149600" y="1308100"/>
                  </a:lnTo>
                  <a:lnTo>
                    <a:pt x="3162300" y="1308100"/>
                  </a:lnTo>
                  <a:lnTo>
                    <a:pt x="3162300" y="1308100"/>
                  </a:lnTo>
                  <a:lnTo>
                    <a:pt x="3175000" y="1320800"/>
                  </a:lnTo>
                  <a:lnTo>
                    <a:pt x="3175000" y="1333500"/>
                  </a:lnTo>
                  <a:lnTo>
                    <a:pt x="3162300" y="1333500"/>
                  </a:lnTo>
                  <a:lnTo>
                    <a:pt x="3162300" y="1333500"/>
                  </a:lnTo>
                  <a:lnTo>
                    <a:pt x="3175000" y="1333500"/>
                  </a:lnTo>
                  <a:lnTo>
                    <a:pt x="31750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750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25800" y="1397000"/>
                  </a:lnTo>
                  <a:lnTo>
                    <a:pt x="3238500" y="1397000"/>
                  </a:lnTo>
                  <a:lnTo>
                    <a:pt x="3251200" y="13970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38500" y="14097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51200" y="1422400"/>
                  </a:lnTo>
                  <a:lnTo>
                    <a:pt x="32512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76600" y="14351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60500"/>
                  </a:lnTo>
                  <a:lnTo>
                    <a:pt x="3276600" y="1460500"/>
                  </a:lnTo>
                  <a:lnTo>
                    <a:pt x="3289300" y="1460500"/>
                  </a:lnTo>
                  <a:lnTo>
                    <a:pt x="3276600" y="1460500"/>
                  </a:lnTo>
                  <a:lnTo>
                    <a:pt x="3251200" y="1460500"/>
                  </a:lnTo>
                  <a:lnTo>
                    <a:pt x="3251200" y="1473200"/>
                  </a:lnTo>
                  <a:lnTo>
                    <a:pt x="3238500" y="1473200"/>
                  </a:lnTo>
                  <a:lnTo>
                    <a:pt x="3225800" y="1473200"/>
                  </a:lnTo>
                  <a:lnTo>
                    <a:pt x="3225800" y="1473200"/>
                  </a:lnTo>
                  <a:lnTo>
                    <a:pt x="3225800" y="1485900"/>
                  </a:lnTo>
                  <a:lnTo>
                    <a:pt x="3200400" y="1473200"/>
                  </a:lnTo>
                  <a:lnTo>
                    <a:pt x="3200400" y="1485900"/>
                  </a:lnTo>
                  <a:lnTo>
                    <a:pt x="3200400" y="1498600"/>
                  </a:lnTo>
                  <a:lnTo>
                    <a:pt x="31877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49600" y="1498600"/>
                  </a:lnTo>
                  <a:lnTo>
                    <a:pt x="3149600" y="1498600"/>
                  </a:lnTo>
                  <a:lnTo>
                    <a:pt x="31369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11500" y="1511300"/>
                  </a:lnTo>
                  <a:lnTo>
                    <a:pt x="3111500" y="1524000"/>
                  </a:lnTo>
                  <a:lnTo>
                    <a:pt x="3098800" y="1511300"/>
                  </a:lnTo>
                  <a:lnTo>
                    <a:pt x="3098800" y="1511300"/>
                  </a:lnTo>
                  <a:lnTo>
                    <a:pt x="3086100" y="1511300"/>
                  </a:lnTo>
                  <a:lnTo>
                    <a:pt x="3073400" y="1511300"/>
                  </a:lnTo>
                  <a:lnTo>
                    <a:pt x="3073400" y="1511300"/>
                  </a:lnTo>
                  <a:lnTo>
                    <a:pt x="3048000" y="1511300"/>
                  </a:lnTo>
                  <a:lnTo>
                    <a:pt x="3035300" y="1511300"/>
                  </a:lnTo>
                  <a:lnTo>
                    <a:pt x="3022600" y="1511300"/>
                  </a:lnTo>
                  <a:lnTo>
                    <a:pt x="3009900" y="1524000"/>
                  </a:lnTo>
                  <a:lnTo>
                    <a:pt x="2997200" y="15113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3009900" y="1600200"/>
                  </a:lnTo>
                  <a:lnTo>
                    <a:pt x="3009900" y="1600200"/>
                  </a:lnTo>
                  <a:lnTo>
                    <a:pt x="3035300" y="1587500"/>
                  </a:lnTo>
                  <a:lnTo>
                    <a:pt x="3035300" y="1574800"/>
                  </a:lnTo>
                  <a:lnTo>
                    <a:pt x="3060700" y="1587500"/>
                  </a:lnTo>
                  <a:lnTo>
                    <a:pt x="3060700" y="1600200"/>
                  </a:lnTo>
                  <a:lnTo>
                    <a:pt x="3073400" y="1600200"/>
                  </a:lnTo>
                  <a:lnTo>
                    <a:pt x="3073400" y="1612900"/>
                  </a:lnTo>
                  <a:lnTo>
                    <a:pt x="3073400" y="1612900"/>
                  </a:lnTo>
                  <a:lnTo>
                    <a:pt x="3060700" y="1625600"/>
                  </a:lnTo>
                  <a:lnTo>
                    <a:pt x="3060700" y="1612900"/>
                  </a:lnTo>
                  <a:lnTo>
                    <a:pt x="3035300" y="1651000"/>
                  </a:lnTo>
                  <a:lnTo>
                    <a:pt x="3048000" y="1651000"/>
                  </a:lnTo>
                  <a:lnTo>
                    <a:pt x="3048000" y="1663700"/>
                  </a:lnTo>
                  <a:lnTo>
                    <a:pt x="3060700" y="1676400"/>
                  </a:lnTo>
                  <a:lnTo>
                    <a:pt x="3048000" y="1676400"/>
                  </a:lnTo>
                  <a:lnTo>
                    <a:pt x="3048000" y="1663700"/>
                  </a:lnTo>
                  <a:lnTo>
                    <a:pt x="3022600" y="1663700"/>
                  </a:lnTo>
                  <a:lnTo>
                    <a:pt x="3022600" y="1663700"/>
                  </a:lnTo>
                  <a:lnTo>
                    <a:pt x="3009900" y="1663700"/>
                  </a:lnTo>
                  <a:lnTo>
                    <a:pt x="2997200" y="1663700"/>
                  </a:lnTo>
                  <a:lnTo>
                    <a:pt x="2997200" y="1663700"/>
                  </a:lnTo>
                  <a:lnTo>
                    <a:pt x="2997200" y="1676400"/>
                  </a:lnTo>
                  <a:lnTo>
                    <a:pt x="2984500" y="1714500"/>
                  </a:lnTo>
                  <a:lnTo>
                    <a:pt x="2971800" y="1714500"/>
                  </a:lnTo>
                  <a:lnTo>
                    <a:pt x="2959100" y="1727200"/>
                  </a:lnTo>
                  <a:lnTo>
                    <a:pt x="2971800" y="1727200"/>
                  </a:lnTo>
                  <a:lnTo>
                    <a:pt x="2971800" y="1739900"/>
                  </a:lnTo>
                  <a:lnTo>
                    <a:pt x="2971800" y="1739900"/>
                  </a:lnTo>
                  <a:lnTo>
                    <a:pt x="2971800" y="1752600"/>
                  </a:lnTo>
                  <a:lnTo>
                    <a:pt x="2946400" y="1765300"/>
                  </a:lnTo>
                  <a:lnTo>
                    <a:pt x="2921000" y="1752600"/>
                  </a:lnTo>
                  <a:lnTo>
                    <a:pt x="2908300" y="1765300"/>
                  </a:lnTo>
                  <a:lnTo>
                    <a:pt x="2895600" y="1765300"/>
                  </a:lnTo>
                  <a:lnTo>
                    <a:pt x="2882900" y="1778000"/>
                  </a:lnTo>
                  <a:lnTo>
                    <a:pt x="28702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794000" y="1778000"/>
                  </a:lnTo>
                  <a:lnTo>
                    <a:pt x="2794000" y="1778000"/>
                  </a:lnTo>
                  <a:lnTo>
                    <a:pt x="2819400" y="1790700"/>
                  </a:lnTo>
                  <a:lnTo>
                    <a:pt x="2819400" y="1790700"/>
                  </a:lnTo>
                  <a:lnTo>
                    <a:pt x="2806700" y="1816100"/>
                  </a:lnTo>
                  <a:lnTo>
                    <a:pt x="2806700" y="1816100"/>
                  </a:lnTo>
                  <a:lnTo>
                    <a:pt x="27940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55900" y="1828800"/>
                  </a:lnTo>
                  <a:lnTo>
                    <a:pt x="2755900" y="1841500"/>
                  </a:lnTo>
                  <a:lnTo>
                    <a:pt x="2743200" y="1841500"/>
                  </a:lnTo>
                  <a:lnTo>
                    <a:pt x="2743200" y="1841500"/>
                  </a:lnTo>
                  <a:lnTo>
                    <a:pt x="2730500" y="1841500"/>
                  </a:lnTo>
                  <a:lnTo>
                    <a:pt x="2717800" y="1841500"/>
                  </a:lnTo>
                  <a:lnTo>
                    <a:pt x="2705100" y="1854200"/>
                  </a:lnTo>
                  <a:lnTo>
                    <a:pt x="2654300" y="1879600"/>
                  </a:lnTo>
                  <a:lnTo>
                    <a:pt x="2641600" y="1879600"/>
                  </a:lnTo>
                  <a:lnTo>
                    <a:pt x="2641600" y="1879600"/>
                  </a:lnTo>
                  <a:lnTo>
                    <a:pt x="2628900" y="1892300"/>
                  </a:lnTo>
                  <a:lnTo>
                    <a:pt x="2616200" y="1905000"/>
                  </a:lnTo>
                  <a:lnTo>
                    <a:pt x="2628900" y="1905000"/>
                  </a:lnTo>
                  <a:lnTo>
                    <a:pt x="2628900" y="1917700"/>
                  </a:lnTo>
                  <a:lnTo>
                    <a:pt x="2603500" y="1905000"/>
                  </a:lnTo>
                  <a:lnTo>
                    <a:pt x="2603500" y="1905000"/>
                  </a:lnTo>
                  <a:lnTo>
                    <a:pt x="2514600" y="1892300"/>
                  </a:lnTo>
                  <a:lnTo>
                    <a:pt x="2514600" y="1892300"/>
                  </a:lnTo>
                  <a:lnTo>
                    <a:pt x="2489200" y="1892300"/>
                  </a:lnTo>
                  <a:lnTo>
                    <a:pt x="2489200" y="1905000"/>
                  </a:lnTo>
                  <a:lnTo>
                    <a:pt x="2476500" y="1905000"/>
                  </a:lnTo>
                  <a:lnTo>
                    <a:pt x="2463800" y="1917700"/>
                  </a:lnTo>
                  <a:lnTo>
                    <a:pt x="2451100" y="1917700"/>
                  </a:lnTo>
                  <a:lnTo>
                    <a:pt x="2463800" y="1917700"/>
                  </a:lnTo>
                  <a:lnTo>
                    <a:pt x="2451100" y="1930400"/>
                  </a:lnTo>
                  <a:lnTo>
                    <a:pt x="2463800" y="19304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76500" y="1943100"/>
                  </a:lnTo>
                  <a:lnTo>
                    <a:pt x="2476500" y="1943100"/>
                  </a:lnTo>
                  <a:lnTo>
                    <a:pt x="2489200" y="1943100"/>
                  </a:lnTo>
                  <a:lnTo>
                    <a:pt x="2489200" y="1955800"/>
                  </a:lnTo>
                  <a:lnTo>
                    <a:pt x="2501900" y="1955800"/>
                  </a:lnTo>
                  <a:lnTo>
                    <a:pt x="24892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13000" y="1943100"/>
                  </a:lnTo>
                  <a:lnTo>
                    <a:pt x="2387600" y="1930400"/>
                  </a:lnTo>
                  <a:lnTo>
                    <a:pt x="23622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24100" y="1930400"/>
                  </a:lnTo>
                  <a:lnTo>
                    <a:pt x="2298700" y="1917700"/>
                  </a:lnTo>
                  <a:lnTo>
                    <a:pt x="2286000" y="1917700"/>
                  </a:lnTo>
                  <a:lnTo>
                    <a:pt x="2260600" y="1917700"/>
                  </a:lnTo>
                  <a:lnTo>
                    <a:pt x="2247900" y="1930400"/>
                  </a:lnTo>
                  <a:lnTo>
                    <a:pt x="2235200" y="1930400"/>
                  </a:lnTo>
                  <a:lnTo>
                    <a:pt x="2222500" y="1930400"/>
                  </a:lnTo>
                  <a:lnTo>
                    <a:pt x="2209800" y="1930400"/>
                  </a:lnTo>
                  <a:lnTo>
                    <a:pt x="2197100" y="1930400"/>
                  </a:lnTo>
                  <a:lnTo>
                    <a:pt x="2184400" y="1930400"/>
                  </a:lnTo>
                  <a:lnTo>
                    <a:pt x="2184400" y="1930400"/>
                  </a:lnTo>
                  <a:lnTo>
                    <a:pt x="2108200" y="1917700"/>
                  </a:lnTo>
                  <a:lnTo>
                    <a:pt x="2108200" y="1917700"/>
                  </a:lnTo>
                  <a:lnTo>
                    <a:pt x="2095500" y="19177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70100" y="1905000"/>
                  </a:lnTo>
                  <a:lnTo>
                    <a:pt x="2082800" y="1879600"/>
                  </a:lnTo>
                  <a:lnTo>
                    <a:pt x="2044700" y="1866900"/>
                  </a:lnTo>
                  <a:lnTo>
                    <a:pt x="2032000" y="1866900"/>
                  </a:lnTo>
                  <a:lnTo>
                    <a:pt x="2019300" y="1866900"/>
                  </a:lnTo>
                  <a:lnTo>
                    <a:pt x="1981200" y="1866900"/>
                  </a:lnTo>
                  <a:lnTo>
                    <a:pt x="1981200" y="1879600"/>
                  </a:lnTo>
                  <a:lnTo>
                    <a:pt x="1930400" y="1866900"/>
                  </a:lnTo>
                  <a:lnTo>
                    <a:pt x="1892300" y="1879600"/>
                  </a:lnTo>
                  <a:lnTo>
                    <a:pt x="1879600" y="1892300"/>
                  </a:lnTo>
                  <a:lnTo>
                    <a:pt x="1841500" y="1879600"/>
                  </a:lnTo>
                  <a:lnTo>
                    <a:pt x="1816100" y="1866900"/>
                  </a:lnTo>
                  <a:lnTo>
                    <a:pt x="1816100" y="1866900"/>
                  </a:lnTo>
                  <a:lnTo>
                    <a:pt x="1803400" y="1866900"/>
                  </a:lnTo>
                  <a:lnTo>
                    <a:pt x="1790700" y="1866900"/>
                  </a:lnTo>
                  <a:lnTo>
                    <a:pt x="1790700" y="1866900"/>
                  </a:lnTo>
                  <a:lnTo>
                    <a:pt x="1778000" y="1866900"/>
                  </a:lnTo>
                  <a:lnTo>
                    <a:pt x="1778000" y="1854200"/>
                  </a:lnTo>
                  <a:lnTo>
                    <a:pt x="1727200" y="1841500"/>
                  </a:lnTo>
                  <a:lnTo>
                    <a:pt x="1727200" y="1854200"/>
                  </a:lnTo>
                  <a:lnTo>
                    <a:pt x="1727200" y="1854200"/>
                  </a:lnTo>
                  <a:lnTo>
                    <a:pt x="1714500" y="1854200"/>
                  </a:lnTo>
                  <a:lnTo>
                    <a:pt x="1701800" y="1866900"/>
                  </a:lnTo>
                  <a:lnTo>
                    <a:pt x="1689100" y="1866900"/>
                  </a:lnTo>
                  <a:lnTo>
                    <a:pt x="1701800" y="1854200"/>
                  </a:lnTo>
                  <a:lnTo>
                    <a:pt x="1689100" y="1854200"/>
                  </a:lnTo>
                  <a:lnTo>
                    <a:pt x="1676400" y="18669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54200"/>
                  </a:lnTo>
                  <a:lnTo>
                    <a:pt x="1651000" y="1854200"/>
                  </a:lnTo>
                  <a:lnTo>
                    <a:pt x="1612900" y="1854200"/>
                  </a:lnTo>
                  <a:lnTo>
                    <a:pt x="1612900" y="1854200"/>
                  </a:lnTo>
                  <a:lnTo>
                    <a:pt x="1574800" y="1854200"/>
                  </a:lnTo>
                  <a:lnTo>
                    <a:pt x="1574800" y="1854200"/>
                  </a:lnTo>
                  <a:lnTo>
                    <a:pt x="1549400" y="1841500"/>
                  </a:lnTo>
                  <a:lnTo>
                    <a:pt x="1536700" y="1854200"/>
                  </a:lnTo>
                  <a:lnTo>
                    <a:pt x="1524000" y="1841500"/>
                  </a:lnTo>
                  <a:lnTo>
                    <a:pt x="1511300" y="1841500"/>
                  </a:lnTo>
                  <a:lnTo>
                    <a:pt x="1511300" y="1841500"/>
                  </a:lnTo>
                  <a:lnTo>
                    <a:pt x="1498600" y="1841500"/>
                  </a:lnTo>
                  <a:lnTo>
                    <a:pt x="1498600" y="18415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605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35100" y="1866900"/>
                  </a:lnTo>
                  <a:lnTo>
                    <a:pt x="1422400" y="1866900"/>
                  </a:lnTo>
                  <a:lnTo>
                    <a:pt x="1384300" y="1879600"/>
                  </a:lnTo>
                  <a:lnTo>
                    <a:pt x="1384300" y="1879600"/>
                  </a:lnTo>
                  <a:lnTo>
                    <a:pt x="1371600" y="1879600"/>
                  </a:lnTo>
                  <a:lnTo>
                    <a:pt x="1358900" y="1879600"/>
                  </a:lnTo>
                  <a:lnTo>
                    <a:pt x="1358900" y="1879600"/>
                  </a:lnTo>
                  <a:lnTo>
                    <a:pt x="1333500" y="1879600"/>
                  </a:lnTo>
                  <a:lnTo>
                    <a:pt x="1320800" y="1879600"/>
                  </a:lnTo>
                  <a:lnTo>
                    <a:pt x="1308100" y="1879600"/>
                  </a:lnTo>
                  <a:lnTo>
                    <a:pt x="1308100" y="1892300"/>
                  </a:lnTo>
                  <a:lnTo>
                    <a:pt x="1282700" y="1892300"/>
                  </a:lnTo>
                  <a:lnTo>
                    <a:pt x="1282700" y="1892300"/>
                  </a:lnTo>
                  <a:lnTo>
                    <a:pt x="1270000" y="18923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44600" y="1892300"/>
                  </a:lnTo>
                  <a:lnTo>
                    <a:pt x="1219200" y="1892300"/>
                  </a:lnTo>
                  <a:lnTo>
                    <a:pt x="1219200" y="1892300"/>
                  </a:lnTo>
                  <a:lnTo>
                    <a:pt x="1206500" y="1905000"/>
                  </a:lnTo>
                  <a:lnTo>
                    <a:pt x="1193800" y="1892300"/>
                  </a:lnTo>
                  <a:lnTo>
                    <a:pt x="1193800" y="18796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143000" y="1892300"/>
                  </a:lnTo>
                  <a:lnTo>
                    <a:pt x="1155700" y="1892300"/>
                  </a:lnTo>
                  <a:lnTo>
                    <a:pt x="1155700" y="1879600"/>
                  </a:lnTo>
                  <a:lnTo>
                    <a:pt x="1143000" y="1879600"/>
                  </a:lnTo>
                  <a:lnTo>
                    <a:pt x="1155700" y="1866900"/>
                  </a:lnTo>
                  <a:lnTo>
                    <a:pt x="1155700" y="1866900"/>
                  </a:lnTo>
                  <a:lnTo>
                    <a:pt x="1155700" y="1854200"/>
                  </a:lnTo>
                  <a:lnTo>
                    <a:pt x="1143000" y="1854200"/>
                  </a:lnTo>
                  <a:lnTo>
                    <a:pt x="1143000" y="1854200"/>
                  </a:lnTo>
                  <a:lnTo>
                    <a:pt x="1130300" y="1854200"/>
                  </a:lnTo>
                  <a:lnTo>
                    <a:pt x="1130300" y="1854200"/>
                  </a:lnTo>
                  <a:lnTo>
                    <a:pt x="1104900" y="1854200"/>
                  </a:lnTo>
                  <a:lnTo>
                    <a:pt x="1104900" y="1854200"/>
                  </a:lnTo>
                  <a:lnTo>
                    <a:pt x="1104900" y="1841500"/>
                  </a:lnTo>
                  <a:lnTo>
                    <a:pt x="1104900" y="18415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79500" y="1841500"/>
                  </a:lnTo>
                  <a:lnTo>
                    <a:pt x="1054100" y="18415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41400" y="1854200"/>
                  </a:lnTo>
                  <a:lnTo>
                    <a:pt x="1041400" y="18669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977900" y="1854200"/>
                  </a:lnTo>
                  <a:lnTo>
                    <a:pt x="990600" y="1841500"/>
                  </a:lnTo>
                  <a:lnTo>
                    <a:pt x="1003300" y="1841500"/>
                  </a:lnTo>
                  <a:lnTo>
                    <a:pt x="1003300" y="1828800"/>
                  </a:lnTo>
                  <a:lnTo>
                    <a:pt x="1003300" y="1828800"/>
                  </a:lnTo>
                  <a:lnTo>
                    <a:pt x="990600" y="1828800"/>
                  </a:lnTo>
                  <a:lnTo>
                    <a:pt x="990600" y="1816100"/>
                  </a:lnTo>
                  <a:lnTo>
                    <a:pt x="965200" y="1816100"/>
                  </a:lnTo>
                  <a:lnTo>
                    <a:pt x="965200" y="1803400"/>
                  </a:lnTo>
                  <a:lnTo>
                    <a:pt x="965200" y="1790700"/>
                  </a:lnTo>
                  <a:lnTo>
                    <a:pt x="965200" y="1790700"/>
                  </a:lnTo>
                  <a:lnTo>
                    <a:pt x="952500" y="1790700"/>
                  </a:lnTo>
                  <a:lnTo>
                    <a:pt x="952500" y="1790700"/>
                  </a:lnTo>
                  <a:lnTo>
                    <a:pt x="927100" y="1790700"/>
                  </a:lnTo>
                  <a:lnTo>
                    <a:pt x="927100" y="1790700"/>
                  </a:lnTo>
                  <a:lnTo>
                    <a:pt x="927100" y="1778000"/>
                  </a:lnTo>
                  <a:lnTo>
                    <a:pt x="939800" y="1752600"/>
                  </a:lnTo>
                  <a:lnTo>
                    <a:pt x="927100" y="1739900"/>
                  </a:lnTo>
                  <a:lnTo>
                    <a:pt x="965200" y="1739900"/>
                  </a:lnTo>
                  <a:lnTo>
                    <a:pt x="977900" y="1727200"/>
                  </a:lnTo>
                  <a:lnTo>
                    <a:pt x="990600" y="1727200"/>
                  </a:lnTo>
                  <a:lnTo>
                    <a:pt x="990600" y="1714500"/>
                  </a:lnTo>
                  <a:lnTo>
                    <a:pt x="990600" y="1714500"/>
                  </a:lnTo>
                  <a:lnTo>
                    <a:pt x="1003300" y="1714500"/>
                  </a:lnTo>
                  <a:lnTo>
                    <a:pt x="1016000" y="1701800"/>
                  </a:lnTo>
                  <a:lnTo>
                    <a:pt x="1003300" y="17018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65200" y="1701800"/>
                  </a:lnTo>
                  <a:lnTo>
                    <a:pt x="952500" y="17018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27100" y="1676400"/>
                  </a:lnTo>
                  <a:lnTo>
                    <a:pt x="927100" y="1676400"/>
                  </a:lnTo>
                  <a:lnTo>
                    <a:pt x="914400" y="1676400"/>
                  </a:lnTo>
                  <a:lnTo>
                    <a:pt x="914400" y="1663700"/>
                  </a:lnTo>
                  <a:lnTo>
                    <a:pt x="901700" y="1663700"/>
                  </a:lnTo>
                  <a:lnTo>
                    <a:pt x="914400" y="1651000"/>
                  </a:lnTo>
                  <a:lnTo>
                    <a:pt x="901700" y="1651000"/>
                  </a:lnTo>
                  <a:lnTo>
                    <a:pt x="914400" y="1625600"/>
                  </a:lnTo>
                  <a:lnTo>
                    <a:pt x="914400" y="1625600"/>
                  </a:lnTo>
                  <a:lnTo>
                    <a:pt x="914400" y="1612900"/>
                  </a:lnTo>
                  <a:lnTo>
                    <a:pt x="901700" y="16129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901700" y="16002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889000" y="1587500"/>
                  </a:lnTo>
                  <a:lnTo>
                    <a:pt x="876300" y="1574800"/>
                  </a:lnTo>
                  <a:lnTo>
                    <a:pt x="876300" y="1574800"/>
                  </a:lnTo>
                  <a:lnTo>
                    <a:pt x="863600" y="1574800"/>
                  </a:lnTo>
                  <a:lnTo>
                    <a:pt x="850900" y="1574800"/>
                  </a:lnTo>
                  <a:lnTo>
                    <a:pt x="825500" y="1574800"/>
                  </a:lnTo>
                  <a:lnTo>
                    <a:pt x="825500" y="1574800"/>
                  </a:lnTo>
                  <a:lnTo>
                    <a:pt x="774700" y="1562100"/>
                  </a:lnTo>
                  <a:lnTo>
                    <a:pt x="787400" y="1562100"/>
                  </a:lnTo>
                  <a:lnTo>
                    <a:pt x="762000" y="1562100"/>
                  </a:lnTo>
                  <a:lnTo>
                    <a:pt x="762000" y="1562100"/>
                  </a:lnTo>
                  <a:lnTo>
                    <a:pt x="749300" y="15621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23900" y="1549400"/>
                  </a:lnTo>
                  <a:lnTo>
                    <a:pt x="723900" y="1549400"/>
                  </a:lnTo>
                  <a:lnTo>
                    <a:pt x="711200" y="1549400"/>
                  </a:lnTo>
                  <a:lnTo>
                    <a:pt x="711200" y="1536700"/>
                  </a:lnTo>
                  <a:lnTo>
                    <a:pt x="711200" y="1524000"/>
                  </a:lnTo>
                  <a:lnTo>
                    <a:pt x="7112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711200" y="1524000"/>
                  </a:lnTo>
                  <a:lnTo>
                    <a:pt x="698500" y="1511300"/>
                  </a:lnTo>
                  <a:lnTo>
                    <a:pt x="685800" y="1498600"/>
                  </a:lnTo>
                  <a:lnTo>
                    <a:pt x="673100" y="1498600"/>
                  </a:lnTo>
                  <a:lnTo>
                    <a:pt x="660400" y="1498600"/>
                  </a:lnTo>
                  <a:lnTo>
                    <a:pt x="660400" y="1498600"/>
                  </a:lnTo>
                  <a:lnTo>
                    <a:pt x="647700" y="1498600"/>
                  </a:lnTo>
                  <a:lnTo>
                    <a:pt x="609600" y="14605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571500" y="1435100"/>
                  </a:lnTo>
                  <a:lnTo>
                    <a:pt x="546100" y="1435100"/>
                  </a:lnTo>
                  <a:lnTo>
                    <a:pt x="546100" y="1435100"/>
                  </a:lnTo>
                  <a:lnTo>
                    <a:pt x="533400" y="1435100"/>
                  </a:lnTo>
                  <a:lnTo>
                    <a:pt x="533400" y="1409700"/>
                  </a:lnTo>
                  <a:lnTo>
                    <a:pt x="520700" y="1397000"/>
                  </a:lnTo>
                  <a:lnTo>
                    <a:pt x="508000" y="1397000"/>
                  </a:lnTo>
                  <a:lnTo>
                    <a:pt x="495300" y="1371600"/>
                  </a:lnTo>
                  <a:lnTo>
                    <a:pt x="469900" y="1358900"/>
                  </a:lnTo>
                  <a:lnTo>
                    <a:pt x="457200" y="1346200"/>
                  </a:lnTo>
                  <a:lnTo>
                    <a:pt x="457200" y="13462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06400" y="1358900"/>
                  </a:lnTo>
                  <a:lnTo>
                    <a:pt x="406400" y="1358900"/>
                  </a:lnTo>
                  <a:lnTo>
                    <a:pt x="381000" y="1371600"/>
                  </a:lnTo>
                  <a:lnTo>
                    <a:pt x="381000" y="1371600"/>
                  </a:lnTo>
                  <a:lnTo>
                    <a:pt x="368300" y="1371600"/>
                  </a:lnTo>
                  <a:lnTo>
                    <a:pt x="355600" y="1371600"/>
                  </a:lnTo>
                  <a:lnTo>
                    <a:pt x="342900" y="1358900"/>
                  </a:lnTo>
                  <a:lnTo>
                    <a:pt x="342900" y="1358900"/>
                  </a:lnTo>
                  <a:lnTo>
                    <a:pt x="330200" y="1371600"/>
                  </a:lnTo>
                  <a:lnTo>
                    <a:pt x="317500" y="1371600"/>
                  </a:lnTo>
                  <a:lnTo>
                    <a:pt x="317500" y="1371600"/>
                  </a:lnTo>
                  <a:lnTo>
                    <a:pt x="304800" y="1371600"/>
                  </a:lnTo>
                  <a:lnTo>
                    <a:pt x="304800" y="1371600"/>
                  </a:lnTo>
                  <a:lnTo>
                    <a:pt x="292100" y="1371600"/>
                  </a:lnTo>
                  <a:lnTo>
                    <a:pt x="279400" y="1358900"/>
                  </a:lnTo>
                  <a:lnTo>
                    <a:pt x="266700" y="1358900"/>
                  </a:lnTo>
                  <a:lnTo>
                    <a:pt x="254000" y="13716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203200" y="1358900"/>
                  </a:lnTo>
                  <a:lnTo>
                    <a:pt x="2032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01600" y="1346200"/>
                  </a:lnTo>
                  <a:lnTo>
                    <a:pt x="76200" y="1346200"/>
                  </a:lnTo>
                  <a:lnTo>
                    <a:pt x="25400" y="1333500"/>
                  </a:lnTo>
                  <a:lnTo>
                    <a:pt x="25400" y="1320800"/>
                  </a:lnTo>
                  <a:lnTo>
                    <a:pt x="50800" y="1295400"/>
                  </a:lnTo>
                  <a:lnTo>
                    <a:pt x="63500" y="1282700"/>
                  </a:lnTo>
                  <a:lnTo>
                    <a:pt x="76200" y="1270000"/>
                  </a:lnTo>
                  <a:lnTo>
                    <a:pt x="63500" y="1270000"/>
                  </a:lnTo>
                  <a:lnTo>
                    <a:pt x="63500" y="1257300"/>
                  </a:lnTo>
                  <a:lnTo>
                    <a:pt x="63500" y="1257300"/>
                  </a:lnTo>
                  <a:lnTo>
                    <a:pt x="63500" y="1244600"/>
                  </a:lnTo>
                  <a:lnTo>
                    <a:pt x="50800" y="1244600"/>
                  </a:lnTo>
                  <a:lnTo>
                    <a:pt x="50800" y="1244600"/>
                  </a:lnTo>
                  <a:lnTo>
                    <a:pt x="25400" y="1244600"/>
                  </a:lnTo>
                  <a:lnTo>
                    <a:pt x="25400" y="12319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0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2" name="0411"/>
            <p:cNvSpPr/>
            <p:nvPr/>
          </p:nvSpPr>
          <p:spPr>
            <a:xfrm>
              <a:off x="2279931" y="3213215"/>
              <a:ext cx="1178740" cy="550504"/>
            </a:xfrm>
            <a:custGeom>
              <a:avLst/>
              <a:gdLst/>
              <a:ahLst/>
              <a:cxnLst/>
              <a:rect l="0" t="0" r="0" b="0"/>
              <a:pathLst>
                <a:path w="2895601" h="1511301">
                  <a:moveTo>
                    <a:pt x="38100" y="850900"/>
                  </a:moveTo>
                  <a:lnTo>
                    <a:pt x="88900" y="800100"/>
                  </a:lnTo>
                  <a:lnTo>
                    <a:pt x="114300" y="774700"/>
                  </a:lnTo>
                  <a:lnTo>
                    <a:pt x="127000" y="774700"/>
                  </a:lnTo>
                  <a:lnTo>
                    <a:pt x="127000" y="774700"/>
                  </a:lnTo>
                  <a:lnTo>
                    <a:pt x="139700" y="774700"/>
                  </a:lnTo>
                  <a:lnTo>
                    <a:pt x="152400" y="762000"/>
                  </a:lnTo>
                  <a:lnTo>
                    <a:pt x="139700" y="762000"/>
                  </a:lnTo>
                  <a:lnTo>
                    <a:pt x="139700" y="749300"/>
                  </a:lnTo>
                  <a:lnTo>
                    <a:pt x="139700" y="749300"/>
                  </a:lnTo>
                  <a:lnTo>
                    <a:pt x="139700" y="736600"/>
                  </a:lnTo>
                  <a:lnTo>
                    <a:pt x="139700" y="736600"/>
                  </a:lnTo>
                  <a:lnTo>
                    <a:pt x="152400" y="723900"/>
                  </a:lnTo>
                  <a:lnTo>
                    <a:pt x="139700" y="7239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143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27000" y="698500"/>
                  </a:lnTo>
                  <a:lnTo>
                    <a:pt x="177800" y="698500"/>
                  </a:lnTo>
                  <a:lnTo>
                    <a:pt x="190500" y="711200"/>
                  </a:lnTo>
                  <a:lnTo>
                    <a:pt x="190500" y="711200"/>
                  </a:lnTo>
                  <a:lnTo>
                    <a:pt x="190500" y="6985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28600" y="698500"/>
                  </a:lnTo>
                  <a:lnTo>
                    <a:pt x="254000" y="685800"/>
                  </a:lnTo>
                  <a:lnTo>
                    <a:pt x="266700" y="685800"/>
                  </a:lnTo>
                  <a:lnTo>
                    <a:pt x="2667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921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17500" y="673100"/>
                  </a:lnTo>
                  <a:lnTo>
                    <a:pt x="330200" y="673100"/>
                  </a:lnTo>
                  <a:lnTo>
                    <a:pt x="342900" y="673100"/>
                  </a:lnTo>
                  <a:lnTo>
                    <a:pt x="342900" y="673100"/>
                  </a:lnTo>
                  <a:lnTo>
                    <a:pt x="368300" y="660400"/>
                  </a:lnTo>
                  <a:lnTo>
                    <a:pt x="381000" y="660400"/>
                  </a:lnTo>
                  <a:lnTo>
                    <a:pt x="381000" y="660400"/>
                  </a:lnTo>
                  <a:lnTo>
                    <a:pt x="393700" y="660400"/>
                  </a:lnTo>
                  <a:lnTo>
                    <a:pt x="393700" y="673100"/>
                  </a:lnTo>
                  <a:lnTo>
                    <a:pt x="406400" y="673100"/>
                  </a:lnTo>
                  <a:lnTo>
                    <a:pt x="4064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31800" y="673100"/>
                  </a:lnTo>
                  <a:lnTo>
                    <a:pt x="444500" y="673100"/>
                  </a:lnTo>
                  <a:lnTo>
                    <a:pt x="444500" y="660400"/>
                  </a:lnTo>
                  <a:lnTo>
                    <a:pt x="444500" y="673100"/>
                  </a:lnTo>
                  <a:lnTo>
                    <a:pt x="457200" y="660400"/>
                  </a:lnTo>
                  <a:lnTo>
                    <a:pt x="469900" y="660400"/>
                  </a:lnTo>
                  <a:lnTo>
                    <a:pt x="469900" y="660400"/>
                  </a:lnTo>
                  <a:lnTo>
                    <a:pt x="482600" y="673100"/>
                  </a:lnTo>
                  <a:lnTo>
                    <a:pt x="482600" y="673100"/>
                  </a:lnTo>
                  <a:lnTo>
                    <a:pt x="508000" y="6731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46100" y="660400"/>
                  </a:lnTo>
                  <a:lnTo>
                    <a:pt x="546100" y="647700"/>
                  </a:lnTo>
                  <a:lnTo>
                    <a:pt x="533400" y="647700"/>
                  </a:lnTo>
                  <a:lnTo>
                    <a:pt x="533400" y="647700"/>
                  </a:lnTo>
                  <a:lnTo>
                    <a:pt x="533400" y="635000"/>
                  </a:lnTo>
                  <a:lnTo>
                    <a:pt x="546100" y="609600"/>
                  </a:lnTo>
                  <a:lnTo>
                    <a:pt x="546100" y="6096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58800" y="584200"/>
                  </a:lnTo>
                  <a:lnTo>
                    <a:pt x="584200" y="584200"/>
                  </a:lnTo>
                  <a:lnTo>
                    <a:pt x="584200" y="584200"/>
                  </a:lnTo>
                  <a:lnTo>
                    <a:pt x="596900" y="584200"/>
                  </a:lnTo>
                  <a:lnTo>
                    <a:pt x="609600" y="584200"/>
                  </a:lnTo>
                  <a:lnTo>
                    <a:pt x="609600" y="584200"/>
                  </a:lnTo>
                  <a:lnTo>
                    <a:pt x="609600" y="571500"/>
                  </a:lnTo>
                  <a:lnTo>
                    <a:pt x="622300" y="571500"/>
                  </a:lnTo>
                  <a:lnTo>
                    <a:pt x="647700" y="571500"/>
                  </a:lnTo>
                  <a:lnTo>
                    <a:pt x="660400" y="571500"/>
                  </a:lnTo>
                  <a:lnTo>
                    <a:pt x="711200" y="584200"/>
                  </a:lnTo>
                  <a:lnTo>
                    <a:pt x="723900" y="584200"/>
                  </a:lnTo>
                  <a:lnTo>
                    <a:pt x="736600" y="584200"/>
                  </a:lnTo>
                  <a:lnTo>
                    <a:pt x="736600" y="584200"/>
                  </a:lnTo>
                  <a:lnTo>
                    <a:pt x="762000" y="584200"/>
                  </a:lnTo>
                  <a:lnTo>
                    <a:pt x="762000" y="5842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12800" y="571500"/>
                  </a:lnTo>
                  <a:lnTo>
                    <a:pt x="812800" y="558800"/>
                  </a:lnTo>
                  <a:lnTo>
                    <a:pt x="774700" y="546100"/>
                  </a:lnTo>
                  <a:lnTo>
                    <a:pt x="800100" y="520700"/>
                  </a:lnTo>
                  <a:lnTo>
                    <a:pt x="800100" y="533400"/>
                  </a:lnTo>
                  <a:lnTo>
                    <a:pt x="812800" y="520700"/>
                  </a:lnTo>
                  <a:lnTo>
                    <a:pt x="825500" y="508000"/>
                  </a:lnTo>
                  <a:lnTo>
                    <a:pt x="838200" y="508000"/>
                  </a:lnTo>
                  <a:lnTo>
                    <a:pt x="850900" y="508000"/>
                  </a:lnTo>
                  <a:lnTo>
                    <a:pt x="850900" y="495300"/>
                  </a:lnTo>
                  <a:lnTo>
                    <a:pt x="838200" y="495300"/>
                  </a:lnTo>
                  <a:lnTo>
                    <a:pt x="850900" y="469900"/>
                  </a:lnTo>
                  <a:lnTo>
                    <a:pt x="850900" y="469900"/>
                  </a:lnTo>
                  <a:lnTo>
                    <a:pt x="863600" y="444500"/>
                  </a:lnTo>
                  <a:lnTo>
                    <a:pt x="863600" y="444500"/>
                  </a:lnTo>
                  <a:lnTo>
                    <a:pt x="876300" y="419100"/>
                  </a:lnTo>
                  <a:lnTo>
                    <a:pt x="889000" y="419100"/>
                  </a:lnTo>
                  <a:lnTo>
                    <a:pt x="901700" y="406400"/>
                  </a:lnTo>
                  <a:lnTo>
                    <a:pt x="889000" y="393700"/>
                  </a:lnTo>
                  <a:lnTo>
                    <a:pt x="901700" y="381000"/>
                  </a:lnTo>
                  <a:lnTo>
                    <a:pt x="914400" y="381000"/>
                  </a:lnTo>
                  <a:lnTo>
                    <a:pt x="901700" y="381000"/>
                  </a:lnTo>
                  <a:lnTo>
                    <a:pt x="901700" y="368300"/>
                  </a:lnTo>
                  <a:lnTo>
                    <a:pt x="889000" y="368300"/>
                  </a:lnTo>
                  <a:lnTo>
                    <a:pt x="889000" y="368300"/>
                  </a:lnTo>
                  <a:lnTo>
                    <a:pt x="876300" y="368300"/>
                  </a:lnTo>
                  <a:lnTo>
                    <a:pt x="876300" y="3683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76300" y="342900"/>
                  </a:lnTo>
                  <a:lnTo>
                    <a:pt x="863600" y="330200"/>
                  </a:lnTo>
                  <a:lnTo>
                    <a:pt x="863600" y="330200"/>
                  </a:lnTo>
                  <a:lnTo>
                    <a:pt x="850900" y="330200"/>
                  </a:lnTo>
                  <a:lnTo>
                    <a:pt x="850900" y="317500"/>
                  </a:lnTo>
                  <a:lnTo>
                    <a:pt x="838200" y="317500"/>
                  </a:lnTo>
                  <a:lnTo>
                    <a:pt x="838200" y="317500"/>
                  </a:lnTo>
                  <a:lnTo>
                    <a:pt x="825500" y="304800"/>
                  </a:lnTo>
                  <a:lnTo>
                    <a:pt x="838200" y="304800"/>
                  </a:lnTo>
                  <a:lnTo>
                    <a:pt x="838200" y="292100"/>
                  </a:lnTo>
                  <a:lnTo>
                    <a:pt x="850900" y="279400"/>
                  </a:lnTo>
                  <a:lnTo>
                    <a:pt x="825500" y="266700"/>
                  </a:lnTo>
                  <a:lnTo>
                    <a:pt x="825500" y="254000"/>
                  </a:lnTo>
                  <a:lnTo>
                    <a:pt x="838200" y="2540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901700" y="228600"/>
                  </a:lnTo>
                  <a:lnTo>
                    <a:pt x="901700" y="228600"/>
                  </a:lnTo>
                  <a:lnTo>
                    <a:pt x="952500" y="228600"/>
                  </a:lnTo>
                  <a:lnTo>
                    <a:pt x="965200" y="228600"/>
                  </a:lnTo>
                  <a:lnTo>
                    <a:pt x="952500" y="228600"/>
                  </a:lnTo>
                  <a:lnTo>
                    <a:pt x="9525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52500" y="203200"/>
                  </a:lnTo>
                  <a:lnTo>
                    <a:pt x="952500" y="203200"/>
                  </a:lnTo>
                  <a:lnTo>
                    <a:pt x="939800" y="1905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77900" y="165100"/>
                  </a:lnTo>
                  <a:lnTo>
                    <a:pt x="1003300" y="114300"/>
                  </a:lnTo>
                  <a:lnTo>
                    <a:pt x="990600" y="114300"/>
                  </a:lnTo>
                  <a:lnTo>
                    <a:pt x="10033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414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66800" y="76200"/>
                  </a:lnTo>
                  <a:lnTo>
                    <a:pt x="1104900" y="88900"/>
                  </a:lnTo>
                  <a:lnTo>
                    <a:pt x="1104900" y="88900"/>
                  </a:lnTo>
                  <a:lnTo>
                    <a:pt x="1130300" y="88900"/>
                  </a:lnTo>
                  <a:lnTo>
                    <a:pt x="1143000" y="76200"/>
                  </a:lnTo>
                  <a:lnTo>
                    <a:pt x="1168400" y="76200"/>
                  </a:lnTo>
                  <a:lnTo>
                    <a:pt x="1181100" y="76200"/>
                  </a:lnTo>
                  <a:lnTo>
                    <a:pt x="1181100" y="76200"/>
                  </a:lnTo>
                  <a:lnTo>
                    <a:pt x="1206500" y="50800"/>
                  </a:lnTo>
                  <a:lnTo>
                    <a:pt x="1206500" y="50800"/>
                  </a:lnTo>
                  <a:lnTo>
                    <a:pt x="12065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57300" y="0"/>
                  </a:lnTo>
                  <a:lnTo>
                    <a:pt x="1282700" y="0"/>
                  </a:lnTo>
                  <a:lnTo>
                    <a:pt x="1282700" y="0"/>
                  </a:lnTo>
                  <a:lnTo>
                    <a:pt x="1358900" y="12700"/>
                  </a:lnTo>
                  <a:lnTo>
                    <a:pt x="13716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409700" y="0"/>
                  </a:lnTo>
                  <a:lnTo>
                    <a:pt x="1435100" y="12700"/>
                  </a:lnTo>
                  <a:lnTo>
                    <a:pt x="1435100" y="0"/>
                  </a:lnTo>
                  <a:lnTo>
                    <a:pt x="1460500" y="0"/>
                  </a:lnTo>
                  <a:lnTo>
                    <a:pt x="1473200" y="0"/>
                  </a:lnTo>
                  <a:lnTo>
                    <a:pt x="1485900" y="0"/>
                  </a:lnTo>
                  <a:lnTo>
                    <a:pt x="1498600" y="0"/>
                  </a:lnTo>
                  <a:lnTo>
                    <a:pt x="1600200" y="25400"/>
                  </a:lnTo>
                  <a:lnTo>
                    <a:pt x="1612900" y="12700"/>
                  </a:lnTo>
                  <a:lnTo>
                    <a:pt x="1625600" y="12700"/>
                  </a:lnTo>
                  <a:lnTo>
                    <a:pt x="1651000" y="12700"/>
                  </a:lnTo>
                  <a:lnTo>
                    <a:pt x="1676400" y="12700"/>
                  </a:lnTo>
                  <a:lnTo>
                    <a:pt x="1689100" y="12700"/>
                  </a:lnTo>
                  <a:lnTo>
                    <a:pt x="1714500" y="25400"/>
                  </a:lnTo>
                  <a:lnTo>
                    <a:pt x="1714500" y="12700"/>
                  </a:lnTo>
                  <a:lnTo>
                    <a:pt x="1727200" y="12700"/>
                  </a:lnTo>
                  <a:lnTo>
                    <a:pt x="1727200" y="12700"/>
                  </a:lnTo>
                  <a:lnTo>
                    <a:pt x="1752600" y="12700"/>
                  </a:lnTo>
                  <a:lnTo>
                    <a:pt x="1752600" y="12700"/>
                  </a:lnTo>
                  <a:lnTo>
                    <a:pt x="1778000" y="12700"/>
                  </a:lnTo>
                  <a:lnTo>
                    <a:pt x="1778000" y="0"/>
                  </a:lnTo>
                  <a:lnTo>
                    <a:pt x="1790700" y="0"/>
                  </a:lnTo>
                  <a:lnTo>
                    <a:pt x="1803400" y="0"/>
                  </a:lnTo>
                  <a:lnTo>
                    <a:pt x="1803400" y="12700"/>
                  </a:lnTo>
                  <a:lnTo>
                    <a:pt x="1828800" y="12700"/>
                  </a:lnTo>
                  <a:lnTo>
                    <a:pt x="1930400" y="25400"/>
                  </a:lnTo>
                  <a:lnTo>
                    <a:pt x="1943100" y="25400"/>
                  </a:lnTo>
                  <a:lnTo>
                    <a:pt x="2006600" y="38100"/>
                  </a:lnTo>
                  <a:lnTo>
                    <a:pt x="2006600" y="38100"/>
                  </a:lnTo>
                  <a:lnTo>
                    <a:pt x="2108200" y="50800"/>
                  </a:lnTo>
                  <a:lnTo>
                    <a:pt x="2095500" y="63500"/>
                  </a:lnTo>
                  <a:lnTo>
                    <a:pt x="2070100" y="76200"/>
                  </a:lnTo>
                  <a:lnTo>
                    <a:pt x="2057400" y="88900"/>
                  </a:lnTo>
                  <a:lnTo>
                    <a:pt x="2082800" y="101600"/>
                  </a:lnTo>
                  <a:lnTo>
                    <a:pt x="2082800" y="114300"/>
                  </a:lnTo>
                  <a:lnTo>
                    <a:pt x="2133600" y="114300"/>
                  </a:lnTo>
                  <a:lnTo>
                    <a:pt x="2133600" y="114300"/>
                  </a:lnTo>
                  <a:lnTo>
                    <a:pt x="2120900" y="114300"/>
                  </a:lnTo>
                  <a:lnTo>
                    <a:pt x="2146300" y="114300"/>
                  </a:lnTo>
                  <a:lnTo>
                    <a:pt x="2146300" y="127000"/>
                  </a:lnTo>
                  <a:lnTo>
                    <a:pt x="2184400" y="139700"/>
                  </a:lnTo>
                  <a:lnTo>
                    <a:pt x="2197100" y="139700"/>
                  </a:lnTo>
                  <a:lnTo>
                    <a:pt x="2222500" y="139700"/>
                  </a:lnTo>
                  <a:lnTo>
                    <a:pt x="2235200" y="114300"/>
                  </a:lnTo>
                  <a:lnTo>
                    <a:pt x="2235200" y="114300"/>
                  </a:lnTo>
                  <a:lnTo>
                    <a:pt x="2247900" y="88900"/>
                  </a:lnTo>
                  <a:lnTo>
                    <a:pt x="2260600" y="101600"/>
                  </a:lnTo>
                  <a:lnTo>
                    <a:pt x="2260600" y="88900"/>
                  </a:lnTo>
                  <a:lnTo>
                    <a:pt x="2273300" y="88900"/>
                  </a:lnTo>
                  <a:lnTo>
                    <a:pt x="2273300" y="889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36800" y="1016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77800"/>
                  </a:lnTo>
                  <a:lnTo>
                    <a:pt x="2463800" y="177800"/>
                  </a:lnTo>
                  <a:lnTo>
                    <a:pt x="2476500" y="177800"/>
                  </a:lnTo>
                  <a:lnTo>
                    <a:pt x="2476500" y="190500"/>
                  </a:lnTo>
                  <a:lnTo>
                    <a:pt x="2489200" y="190500"/>
                  </a:lnTo>
                  <a:lnTo>
                    <a:pt x="2476500" y="203200"/>
                  </a:lnTo>
                  <a:lnTo>
                    <a:pt x="2489200" y="203200"/>
                  </a:lnTo>
                  <a:lnTo>
                    <a:pt x="2489200" y="203200"/>
                  </a:lnTo>
                  <a:lnTo>
                    <a:pt x="2501900" y="215900"/>
                  </a:lnTo>
                  <a:lnTo>
                    <a:pt x="2489200" y="215900"/>
                  </a:lnTo>
                  <a:lnTo>
                    <a:pt x="2501900" y="215900"/>
                  </a:lnTo>
                  <a:lnTo>
                    <a:pt x="2514600" y="215900"/>
                  </a:lnTo>
                  <a:lnTo>
                    <a:pt x="2514600" y="241300"/>
                  </a:lnTo>
                  <a:lnTo>
                    <a:pt x="2514600" y="241300"/>
                  </a:lnTo>
                  <a:lnTo>
                    <a:pt x="2527300" y="241300"/>
                  </a:lnTo>
                  <a:lnTo>
                    <a:pt x="2540000" y="254000"/>
                  </a:lnTo>
                  <a:lnTo>
                    <a:pt x="25400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79400"/>
                  </a:lnTo>
                  <a:lnTo>
                    <a:pt x="2565400" y="279400"/>
                  </a:lnTo>
                  <a:lnTo>
                    <a:pt x="2578100" y="279400"/>
                  </a:lnTo>
                  <a:lnTo>
                    <a:pt x="2578100" y="279400"/>
                  </a:lnTo>
                  <a:lnTo>
                    <a:pt x="2590800" y="279400"/>
                  </a:lnTo>
                  <a:lnTo>
                    <a:pt x="2590800" y="292100"/>
                  </a:lnTo>
                  <a:lnTo>
                    <a:pt x="2590800" y="304800"/>
                  </a:lnTo>
                  <a:lnTo>
                    <a:pt x="2590800" y="304800"/>
                  </a:lnTo>
                  <a:lnTo>
                    <a:pt x="2603500" y="304800"/>
                  </a:lnTo>
                  <a:lnTo>
                    <a:pt x="2603500" y="304800"/>
                  </a:lnTo>
                  <a:lnTo>
                    <a:pt x="2628900" y="317500"/>
                  </a:lnTo>
                  <a:lnTo>
                    <a:pt x="2641600" y="317500"/>
                  </a:lnTo>
                  <a:lnTo>
                    <a:pt x="2654300" y="317500"/>
                  </a:lnTo>
                  <a:lnTo>
                    <a:pt x="2654300" y="317500"/>
                  </a:lnTo>
                  <a:lnTo>
                    <a:pt x="2667000" y="330200"/>
                  </a:lnTo>
                  <a:lnTo>
                    <a:pt x="2667000" y="342900"/>
                  </a:lnTo>
                  <a:lnTo>
                    <a:pt x="2667000" y="342900"/>
                  </a:lnTo>
                  <a:lnTo>
                    <a:pt x="2679700" y="342900"/>
                  </a:lnTo>
                  <a:lnTo>
                    <a:pt x="2679700" y="342900"/>
                  </a:lnTo>
                  <a:lnTo>
                    <a:pt x="2692400" y="342900"/>
                  </a:lnTo>
                  <a:lnTo>
                    <a:pt x="2692400" y="3556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17800" y="368300"/>
                  </a:lnTo>
                  <a:lnTo>
                    <a:pt x="2730500" y="368300"/>
                  </a:lnTo>
                  <a:lnTo>
                    <a:pt x="2743200" y="381000"/>
                  </a:lnTo>
                  <a:lnTo>
                    <a:pt x="2743200" y="381000"/>
                  </a:lnTo>
                  <a:lnTo>
                    <a:pt x="2743200" y="393700"/>
                  </a:lnTo>
                  <a:lnTo>
                    <a:pt x="2755900" y="393700"/>
                  </a:lnTo>
                  <a:lnTo>
                    <a:pt x="2743200" y="4191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68600" y="431800"/>
                  </a:lnTo>
                  <a:lnTo>
                    <a:pt x="2768600" y="444500"/>
                  </a:lnTo>
                  <a:lnTo>
                    <a:pt x="2781300" y="444500"/>
                  </a:lnTo>
                  <a:lnTo>
                    <a:pt x="2768600" y="444500"/>
                  </a:lnTo>
                  <a:lnTo>
                    <a:pt x="2768600" y="4445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806700" y="4572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19400" y="4826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194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44800" y="508000"/>
                  </a:lnTo>
                  <a:lnTo>
                    <a:pt x="2844800" y="508000"/>
                  </a:lnTo>
                  <a:lnTo>
                    <a:pt x="2857500" y="508000"/>
                  </a:lnTo>
                  <a:lnTo>
                    <a:pt x="2857500" y="520700"/>
                  </a:lnTo>
                  <a:lnTo>
                    <a:pt x="2857500" y="520700"/>
                  </a:lnTo>
                  <a:lnTo>
                    <a:pt x="2882900" y="520700"/>
                  </a:lnTo>
                  <a:lnTo>
                    <a:pt x="2882900" y="533400"/>
                  </a:lnTo>
                  <a:lnTo>
                    <a:pt x="2882900" y="533400"/>
                  </a:lnTo>
                  <a:lnTo>
                    <a:pt x="2895600" y="533400"/>
                  </a:lnTo>
                  <a:lnTo>
                    <a:pt x="2882900" y="533400"/>
                  </a:lnTo>
                  <a:lnTo>
                    <a:pt x="2882900" y="546100"/>
                  </a:lnTo>
                  <a:lnTo>
                    <a:pt x="2882900" y="546100"/>
                  </a:lnTo>
                  <a:lnTo>
                    <a:pt x="2857500" y="546100"/>
                  </a:lnTo>
                  <a:lnTo>
                    <a:pt x="2844800" y="584200"/>
                  </a:lnTo>
                  <a:lnTo>
                    <a:pt x="2832100" y="584200"/>
                  </a:lnTo>
                  <a:lnTo>
                    <a:pt x="2832100" y="584200"/>
                  </a:lnTo>
                  <a:lnTo>
                    <a:pt x="2832100" y="596900"/>
                  </a:lnTo>
                  <a:lnTo>
                    <a:pt x="2819400" y="584200"/>
                  </a:lnTo>
                  <a:lnTo>
                    <a:pt x="2806700" y="596900"/>
                  </a:lnTo>
                  <a:lnTo>
                    <a:pt x="2794000" y="596900"/>
                  </a:lnTo>
                  <a:lnTo>
                    <a:pt x="2794000" y="609600"/>
                  </a:lnTo>
                  <a:lnTo>
                    <a:pt x="2768600" y="609600"/>
                  </a:lnTo>
                  <a:lnTo>
                    <a:pt x="2768600" y="622300"/>
                  </a:lnTo>
                  <a:lnTo>
                    <a:pt x="2755900" y="6350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60400"/>
                  </a:lnTo>
                  <a:lnTo>
                    <a:pt x="2730500" y="660400"/>
                  </a:lnTo>
                  <a:lnTo>
                    <a:pt x="2743200" y="660400"/>
                  </a:lnTo>
                  <a:lnTo>
                    <a:pt x="2768600" y="660400"/>
                  </a:lnTo>
                  <a:lnTo>
                    <a:pt x="2755900" y="660400"/>
                  </a:lnTo>
                  <a:lnTo>
                    <a:pt x="2755900" y="673100"/>
                  </a:lnTo>
                  <a:lnTo>
                    <a:pt x="2755900" y="673100"/>
                  </a:lnTo>
                  <a:lnTo>
                    <a:pt x="2755900" y="685800"/>
                  </a:lnTo>
                  <a:lnTo>
                    <a:pt x="2730500" y="685800"/>
                  </a:lnTo>
                  <a:lnTo>
                    <a:pt x="2730500" y="698500"/>
                  </a:lnTo>
                  <a:lnTo>
                    <a:pt x="2717800" y="698500"/>
                  </a:lnTo>
                  <a:lnTo>
                    <a:pt x="2717800" y="711200"/>
                  </a:lnTo>
                  <a:lnTo>
                    <a:pt x="2717800" y="711200"/>
                  </a:lnTo>
                  <a:lnTo>
                    <a:pt x="2705100" y="711200"/>
                  </a:lnTo>
                  <a:lnTo>
                    <a:pt x="2692400" y="711200"/>
                  </a:lnTo>
                  <a:lnTo>
                    <a:pt x="2692400" y="723900"/>
                  </a:lnTo>
                  <a:lnTo>
                    <a:pt x="2628900" y="711200"/>
                  </a:lnTo>
                  <a:lnTo>
                    <a:pt x="2628900" y="711200"/>
                  </a:lnTo>
                  <a:lnTo>
                    <a:pt x="2603500" y="711200"/>
                  </a:lnTo>
                  <a:lnTo>
                    <a:pt x="2616200" y="698500"/>
                  </a:lnTo>
                  <a:lnTo>
                    <a:pt x="26035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85800"/>
                  </a:lnTo>
                  <a:lnTo>
                    <a:pt x="2578100" y="673100"/>
                  </a:lnTo>
                  <a:lnTo>
                    <a:pt x="2578100" y="673100"/>
                  </a:lnTo>
                  <a:lnTo>
                    <a:pt x="2565400" y="673100"/>
                  </a:lnTo>
                  <a:lnTo>
                    <a:pt x="2565400" y="673100"/>
                  </a:lnTo>
                  <a:lnTo>
                    <a:pt x="2552700" y="673100"/>
                  </a:lnTo>
                  <a:lnTo>
                    <a:pt x="2514600" y="698500"/>
                  </a:lnTo>
                  <a:lnTo>
                    <a:pt x="2476500" y="698500"/>
                  </a:lnTo>
                  <a:lnTo>
                    <a:pt x="2476500" y="698500"/>
                  </a:lnTo>
                  <a:lnTo>
                    <a:pt x="2476500" y="711200"/>
                  </a:lnTo>
                  <a:lnTo>
                    <a:pt x="2451100" y="711200"/>
                  </a:lnTo>
                  <a:lnTo>
                    <a:pt x="2451100" y="723900"/>
                  </a:lnTo>
                  <a:lnTo>
                    <a:pt x="2438400" y="723900"/>
                  </a:lnTo>
                  <a:lnTo>
                    <a:pt x="2425700" y="723900"/>
                  </a:lnTo>
                  <a:lnTo>
                    <a:pt x="2413000" y="723900"/>
                  </a:lnTo>
                  <a:lnTo>
                    <a:pt x="2400300" y="723900"/>
                  </a:lnTo>
                  <a:lnTo>
                    <a:pt x="2387600" y="736600"/>
                  </a:lnTo>
                  <a:lnTo>
                    <a:pt x="2374900" y="723900"/>
                  </a:lnTo>
                  <a:lnTo>
                    <a:pt x="2349500" y="723900"/>
                  </a:lnTo>
                  <a:lnTo>
                    <a:pt x="2336800" y="723900"/>
                  </a:lnTo>
                  <a:lnTo>
                    <a:pt x="2324100" y="736600"/>
                  </a:lnTo>
                  <a:lnTo>
                    <a:pt x="2324100" y="736600"/>
                  </a:lnTo>
                  <a:lnTo>
                    <a:pt x="2311400" y="749300"/>
                  </a:lnTo>
                  <a:lnTo>
                    <a:pt x="2298700" y="749300"/>
                  </a:lnTo>
                  <a:lnTo>
                    <a:pt x="2286000" y="762000"/>
                  </a:lnTo>
                  <a:lnTo>
                    <a:pt x="2286000" y="762000"/>
                  </a:lnTo>
                  <a:lnTo>
                    <a:pt x="2273300" y="800100"/>
                  </a:lnTo>
                  <a:lnTo>
                    <a:pt x="2273300" y="812800"/>
                  </a:lnTo>
                  <a:lnTo>
                    <a:pt x="2260600" y="812800"/>
                  </a:lnTo>
                  <a:lnTo>
                    <a:pt x="2247900" y="800100"/>
                  </a:lnTo>
                  <a:lnTo>
                    <a:pt x="2260600" y="800100"/>
                  </a:lnTo>
                  <a:lnTo>
                    <a:pt x="2260600" y="812800"/>
                  </a:lnTo>
                  <a:lnTo>
                    <a:pt x="2260600" y="825500"/>
                  </a:lnTo>
                  <a:lnTo>
                    <a:pt x="2260600" y="825500"/>
                  </a:lnTo>
                  <a:lnTo>
                    <a:pt x="2273300" y="825500"/>
                  </a:lnTo>
                  <a:lnTo>
                    <a:pt x="2273300" y="825500"/>
                  </a:lnTo>
                  <a:lnTo>
                    <a:pt x="2286000" y="825500"/>
                  </a:lnTo>
                  <a:lnTo>
                    <a:pt x="2273300" y="838200"/>
                  </a:lnTo>
                  <a:lnTo>
                    <a:pt x="2260600" y="838200"/>
                  </a:lnTo>
                  <a:lnTo>
                    <a:pt x="2247900" y="838200"/>
                  </a:lnTo>
                  <a:lnTo>
                    <a:pt x="2247900" y="850900"/>
                  </a:lnTo>
                  <a:lnTo>
                    <a:pt x="2197100" y="838200"/>
                  </a:lnTo>
                  <a:lnTo>
                    <a:pt x="2184400" y="838200"/>
                  </a:lnTo>
                  <a:lnTo>
                    <a:pt x="2184400" y="850900"/>
                  </a:lnTo>
                  <a:lnTo>
                    <a:pt x="2171700" y="850900"/>
                  </a:lnTo>
                  <a:lnTo>
                    <a:pt x="2159000" y="863600"/>
                  </a:lnTo>
                  <a:lnTo>
                    <a:pt x="2159000" y="850900"/>
                  </a:lnTo>
                  <a:lnTo>
                    <a:pt x="2146300" y="876300"/>
                  </a:lnTo>
                  <a:lnTo>
                    <a:pt x="2146300" y="889000"/>
                  </a:lnTo>
                  <a:lnTo>
                    <a:pt x="2146300" y="889000"/>
                  </a:lnTo>
                  <a:lnTo>
                    <a:pt x="2159000" y="889000"/>
                  </a:lnTo>
                  <a:lnTo>
                    <a:pt x="2159000" y="889000"/>
                  </a:lnTo>
                  <a:lnTo>
                    <a:pt x="2171700" y="889000"/>
                  </a:lnTo>
                  <a:lnTo>
                    <a:pt x="2171700" y="901700"/>
                  </a:lnTo>
                  <a:lnTo>
                    <a:pt x="2171700" y="901700"/>
                  </a:lnTo>
                  <a:lnTo>
                    <a:pt x="2159000" y="914400"/>
                  </a:lnTo>
                  <a:lnTo>
                    <a:pt x="2197100" y="914400"/>
                  </a:lnTo>
                  <a:lnTo>
                    <a:pt x="2197100" y="914400"/>
                  </a:lnTo>
                  <a:lnTo>
                    <a:pt x="2209800" y="914400"/>
                  </a:lnTo>
                  <a:lnTo>
                    <a:pt x="2222500" y="939800"/>
                  </a:lnTo>
                  <a:lnTo>
                    <a:pt x="2222500" y="939800"/>
                  </a:lnTo>
                  <a:lnTo>
                    <a:pt x="2235200" y="939800"/>
                  </a:lnTo>
                  <a:lnTo>
                    <a:pt x="2235200" y="939800"/>
                  </a:lnTo>
                  <a:lnTo>
                    <a:pt x="2235200" y="952500"/>
                  </a:lnTo>
                  <a:lnTo>
                    <a:pt x="2235200" y="952500"/>
                  </a:lnTo>
                  <a:lnTo>
                    <a:pt x="2235200" y="965200"/>
                  </a:lnTo>
                  <a:lnTo>
                    <a:pt x="2235200" y="977900"/>
                  </a:lnTo>
                  <a:lnTo>
                    <a:pt x="2247900" y="977900"/>
                  </a:lnTo>
                  <a:lnTo>
                    <a:pt x="22352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22500" y="990600"/>
                  </a:lnTo>
                  <a:lnTo>
                    <a:pt x="2222500" y="990600"/>
                  </a:lnTo>
                  <a:lnTo>
                    <a:pt x="2209800" y="990600"/>
                  </a:lnTo>
                  <a:lnTo>
                    <a:pt x="2197100" y="1003300"/>
                  </a:lnTo>
                  <a:lnTo>
                    <a:pt x="2184400" y="1003300"/>
                  </a:lnTo>
                  <a:lnTo>
                    <a:pt x="2184400" y="1016000"/>
                  </a:lnTo>
                  <a:lnTo>
                    <a:pt x="2184400" y="1016000"/>
                  </a:lnTo>
                  <a:lnTo>
                    <a:pt x="2171700" y="1028700"/>
                  </a:lnTo>
                  <a:lnTo>
                    <a:pt x="2159000" y="1028700"/>
                  </a:lnTo>
                  <a:lnTo>
                    <a:pt x="2146300" y="1028700"/>
                  </a:lnTo>
                  <a:lnTo>
                    <a:pt x="2146300" y="1041400"/>
                  </a:lnTo>
                  <a:lnTo>
                    <a:pt x="2133600" y="1041400"/>
                  </a:lnTo>
                  <a:lnTo>
                    <a:pt x="2120900" y="1054100"/>
                  </a:lnTo>
                  <a:lnTo>
                    <a:pt x="2133600" y="1066800"/>
                  </a:lnTo>
                  <a:lnTo>
                    <a:pt x="2120900" y="1079500"/>
                  </a:lnTo>
                  <a:lnTo>
                    <a:pt x="2120900" y="1079500"/>
                  </a:lnTo>
                  <a:lnTo>
                    <a:pt x="2120900" y="1092200"/>
                  </a:lnTo>
                  <a:lnTo>
                    <a:pt x="2120900" y="1104900"/>
                  </a:lnTo>
                  <a:lnTo>
                    <a:pt x="2108200" y="1104900"/>
                  </a:lnTo>
                  <a:lnTo>
                    <a:pt x="2095500" y="1104900"/>
                  </a:lnTo>
                  <a:lnTo>
                    <a:pt x="20955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30300"/>
                  </a:lnTo>
                  <a:lnTo>
                    <a:pt x="2057400" y="1130300"/>
                  </a:lnTo>
                  <a:lnTo>
                    <a:pt x="2044700" y="11430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19300" y="1168400"/>
                  </a:lnTo>
                  <a:lnTo>
                    <a:pt x="2006600" y="1168400"/>
                  </a:lnTo>
                  <a:lnTo>
                    <a:pt x="1993900" y="1168400"/>
                  </a:lnTo>
                  <a:lnTo>
                    <a:pt x="1993900" y="1193800"/>
                  </a:lnTo>
                  <a:lnTo>
                    <a:pt x="2006600" y="1193800"/>
                  </a:lnTo>
                  <a:lnTo>
                    <a:pt x="20066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32000" y="1193800"/>
                  </a:lnTo>
                  <a:lnTo>
                    <a:pt x="2044700" y="1193800"/>
                  </a:lnTo>
                  <a:lnTo>
                    <a:pt x="2057400" y="1193800"/>
                  </a:lnTo>
                  <a:lnTo>
                    <a:pt x="2057400" y="1193800"/>
                  </a:lnTo>
                  <a:lnTo>
                    <a:pt x="2057400" y="1206500"/>
                  </a:lnTo>
                  <a:lnTo>
                    <a:pt x="2006600" y="1219200"/>
                  </a:lnTo>
                  <a:lnTo>
                    <a:pt x="2006600" y="1231900"/>
                  </a:lnTo>
                  <a:lnTo>
                    <a:pt x="1993900" y="1231900"/>
                  </a:lnTo>
                  <a:lnTo>
                    <a:pt x="1981200" y="1257300"/>
                  </a:lnTo>
                  <a:lnTo>
                    <a:pt x="1981200" y="1257300"/>
                  </a:lnTo>
                  <a:lnTo>
                    <a:pt x="1968500" y="1270000"/>
                  </a:lnTo>
                  <a:lnTo>
                    <a:pt x="1955800" y="1270000"/>
                  </a:lnTo>
                  <a:lnTo>
                    <a:pt x="1943100" y="1282700"/>
                  </a:lnTo>
                  <a:lnTo>
                    <a:pt x="1930400" y="1295400"/>
                  </a:lnTo>
                  <a:lnTo>
                    <a:pt x="1930400" y="1308100"/>
                  </a:lnTo>
                  <a:lnTo>
                    <a:pt x="1917700" y="1308100"/>
                  </a:lnTo>
                  <a:lnTo>
                    <a:pt x="1917700" y="1320800"/>
                  </a:lnTo>
                  <a:lnTo>
                    <a:pt x="1905000" y="1320800"/>
                  </a:lnTo>
                  <a:lnTo>
                    <a:pt x="1892300" y="1346200"/>
                  </a:lnTo>
                  <a:lnTo>
                    <a:pt x="1879600" y="1346200"/>
                  </a:lnTo>
                  <a:lnTo>
                    <a:pt x="1866900" y="1358900"/>
                  </a:lnTo>
                  <a:lnTo>
                    <a:pt x="1866900" y="1371600"/>
                  </a:lnTo>
                  <a:lnTo>
                    <a:pt x="1866900" y="13716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28800" y="1371600"/>
                  </a:lnTo>
                  <a:lnTo>
                    <a:pt x="1816100" y="1371600"/>
                  </a:lnTo>
                  <a:lnTo>
                    <a:pt x="1816100" y="1371600"/>
                  </a:lnTo>
                  <a:lnTo>
                    <a:pt x="1803400" y="1384300"/>
                  </a:lnTo>
                  <a:lnTo>
                    <a:pt x="1752600" y="1384300"/>
                  </a:lnTo>
                  <a:lnTo>
                    <a:pt x="1765300" y="1371600"/>
                  </a:lnTo>
                  <a:lnTo>
                    <a:pt x="1765300" y="1371600"/>
                  </a:lnTo>
                  <a:lnTo>
                    <a:pt x="1739900" y="1358900"/>
                  </a:lnTo>
                  <a:lnTo>
                    <a:pt x="1739900" y="1358900"/>
                  </a:lnTo>
                  <a:lnTo>
                    <a:pt x="1739900" y="1346200"/>
                  </a:lnTo>
                  <a:lnTo>
                    <a:pt x="1727200" y="1346200"/>
                  </a:lnTo>
                  <a:lnTo>
                    <a:pt x="1727200" y="1346200"/>
                  </a:lnTo>
                  <a:lnTo>
                    <a:pt x="1701800" y="1346200"/>
                  </a:lnTo>
                  <a:lnTo>
                    <a:pt x="1676400" y="1346200"/>
                  </a:lnTo>
                  <a:lnTo>
                    <a:pt x="1689100" y="1346200"/>
                  </a:lnTo>
                  <a:lnTo>
                    <a:pt x="1689100" y="1346200"/>
                  </a:lnTo>
                  <a:lnTo>
                    <a:pt x="1689100" y="1358900"/>
                  </a:lnTo>
                  <a:lnTo>
                    <a:pt x="1689100" y="1358900"/>
                  </a:lnTo>
                  <a:lnTo>
                    <a:pt x="1676400" y="1371600"/>
                  </a:lnTo>
                  <a:lnTo>
                    <a:pt x="1676400" y="1384300"/>
                  </a:lnTo>
                  <a:lnTo>
                    <a:pt x="1663700" y="1409700"/>
                  </a:lnTo>
                  <a:lnTo>
                    <a:pt x="1663700" y="1409700"/>
                  </a:lnTo>
                  <a:lnTo>
                    <a:pt x="1651000" y="1422400"/>
                  </a:lnTo>
                  <a:lnTo>
                    <a:pt x="1651000" y="1422400"/>
                  </a:lnTo>
                  <a:lnTo>
                    <a:pt x="1676400" y="1422400"/>
                  </a:lnTo>
                  <a:lnTo>
                    <a:pt x="1676400" y="1422400"/>
                  </a:lnTo>
                  <a:lnTo>
                    <a:pt x="1689100" y="1422400"/>
                  </a:lnTo>
                  <a:lnTo>
                    <a:pt x="1727200" y="1435100"/>
                  </a:lnTo>
                  <a:lnTo>
                    <a:pt x="1739900" y="1447800"/>
                  </a:lnTo>
                  <a:lnTo>
                    <a:pt x="1739900" y="1460500"/>
                  </a:lnTo>
                  <a:lnTo>
                    <a:pt x="1727200" y="1473200"/>
                  </a:lnTo>
                  <a:lnTo>
                    <a:pt x="1752600" y="1485900"/>
                  </a:lnTo>
                  <a:lnTo>
                    <a:pt x="1752600" y="1498600"/>
                  </a:lnTo>
                  <a:lnTo>
                    <a:pt x="1739900" y="1498600"/>
                  </a:lnTo>
                  <a:lnTo>
                    <a:pt x="1727200" y="1498600"/>
                  </a:lnTo>
                  <a:lnTo>
                    <a:pt x="1714500" y="1498600"/>
                  </a:lnTo>
                  <a:lnTo>
                    <a:pt x="1714500" y="1511300"/>
                  </a:lnTo>
                  <a:lnTo>
                    <a:pt x="1714500" y="1511300"/>
                  </a:lnTo>
                  <a:lnTo>
                    <a:pt x="1701800" y="1511300"/>
                  </a:lnTo>
                  <a:lnTo>
                    <a:pt x="1663700" y="1498600"/>
                  </a:lnTo>
                  <a:lnTo>
                    <a:pt x="1638300" y="1498600"/>
                  </a:lnTo>
                  <a:lnTo>
                    <a:pt x="1612900" y="1485900"/>
                  </a:lnTo>
                  <a:lnTo>
                    <a:pt x="1587500" y="1473200"/>
                  </a:lnTo>
                  <a:lnTo>
                    <a:pt x="1587500" y="1460500"/>
                  </a:lnTo>
                  <a:lnTo>
                    <a:pt x="1574800" y="1460500"/>
                  </a:lnTo>
                  <a:lnTo>
                    <a:pt x="1587500" y="1460500"/>
                  </a:lnTo>
                  <a:lnTo>
                    <a:pt x="1562100" y="1460500"/>
                  </a:lnTo>
                  <a:lnTo>
                    <a:pt x="1562100" y="1460500"/>
                  </a:lnTo>
                  <a:lnTo>
                    <a:pt x="15367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11300" y="1460500"/>
                  </a:lnTo>
                  <a:lnTo>
                    <a:pt x="1511300" y="1460500"/>
                  </a:lnTo>
                  <a:lnTo>
                    <a:pt x="1498600" y="1473200"/>
                  </a:lnTo>
                  <a:lnTo>
                    <a:pt x="1485900" y="1473200"/>
                  </a:lnTo>
                  <a:lnTo>
                    <a:pt x="1485900" y="1473200"/>
                  </a:lnTo>
                  <a:lnTo>
                    <a:pt x="1473200" y="1473200"/>
                  </a:lnTo>
                  <a:lnTo>
                    <a:pt x="1460500" y="1473200"/>
                  </a:lnTo>
                  <a:lnTo>
                    <a:pt x="1460500" y="1460500"/>
                  </a:lnTo>
                  <a:lnTo>
                    <a:pt x="1447800" y="1460500"/>
                  </a:lnTo>
                  <a:lnTo>
                    <a:pt x="1435100" y="14732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397000" y="1460500"/>
                  </a:lnTo>
                  <a:lnTo>
                    <a:pt x="1384300" y="1447800"/>
                  </a:lnTo>
                  <a:lnTo>
                    <a:pt x="1397000" y="1435100"/>
                  </a:lnTo>
                  <a:lnTo>
                    <a:pt x="1384300" y="1422400"/>
                  </a:lnTo>
                  <a:lnTo>
                    <a:pt x="1397000" y="1422400"/>
                  </a:lnTo>
                  <a:lnTo>
                    <a:pt x="1397000" y="14097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84300" y="1384300"/>
                  </a:lnTo>
                  <a:lnTo>
                    <a:pt x="1397000" y="1371600"/>
                  </a:lnTo>
                  <a:lnTo>
                    <a:pt x="1397000" y="1371600"/>
                  </a:lnTo>
                  <a:lnTo>
                    <a:pt x="1409700" y="1333500"/>
                  </a:lnTo>
                  <a:lnTo>
                    <a:pt x="1409700" y="1333500"/>
                  </a:lnTo>
                  <a:lnTo>
                    <a:pt x="1422400" y="1320800"/>
                  </a:lnTo>
                  <a:lnTo>
                    <a:pt x="1422400" y="1320800"/>
                  </a:lnTo>
                  <a:lnTo>
                    <a:pt x="1397000" y="1320800"/>
                  </a:lnTo>
                  <a:lnTo>
                    <a:pt x="1397000" y="1320800"/>
                  </a:lnTo>
                  <a:lnTo>
                    <a:pt x="1371600" y="1308100"/>
                  </a:lnTo>
                  <a:lnTo>
                    <a:pt x="1346200" y="12954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08100" y="1295400"/>
                  </a:lnTo>
                  <a:lnTo>
                    <a:pt x="1320800" y="1295400"/>
                  </a:lnTo>
                  <a:lnTo>
                    <a:pt x="1308100" y="1295400"/>
                  </a:lnTo>
                  <a:lnTo>
                    <a:pt x="1295400" y="1282700"/>
                  </a:lnTo>
                  <a:lnTo>
                    <a:pt x="1193800" y="12573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93800" y="1257300"/>
                  </a:lnTo>
                  <a:lnTo>
                    <a:pt x="1181100" y="1257300"/>
                  </a:lnTo>
                  <a:lnTo>
                    <a:pt x="1181100" y="1257300"/>
                  </a:lnTo>
                  <a:lnTo>
                    <a:pt x="1181100" y="1231900"/>
                  </a:lnTo>
                  <a:lnTo>
                    <a:pt x="1193800" y="1219200"/>
                  </a:lnTo>
                  <a:lnTo>
                    <a:pt x="1181100" y="1219200"/>
                  </a:lnTo>
                  <a:lnTo>
                    <a:pt x="1181100" y="1219200"/>
                  </a:lnTo>
                  <a:lnTo>
                    <a:pt x="1168400" y="1219200"/>
                  </a:lnTo>
                  <a:lnTo>
                    <a:pt x="1168400" y="1206500"/>
                  </a:lnTo>
                  <a:lnTo>
                    <a:pt x="1168400" y="1206500"/>
                  </a:lnTo>
                  <a:lnTo>
                    <a:pt x="1181100" y="1206500"/>
                  </a:lnTo>
                  <a:lnTo>
                    <a:pt x="1168400" y="1206500"/>
                  </a:lnTo>
                  <a:lnTo>
                    <a:pt x="1155700" y="1193800"/>
                  </a:lnTo>
                  <a:lnTo>
                    <a:pt x="1155700" y="1193800"/>
                  </a:lnTo>
                  <a:lnTo>
                    <a:pt x="1143000" y="1193800"/>
                  </a:lnTo>
                  <a:lnTo>
                    <a:pt x="11430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206500"/>
                  </a:lnTo>
                  <a:lnTo>
                    <a:pt x="1104900" y="1206500"/>
                  </a:lnTo>
                  <a:lnTo>
                    <a:pt x="1104900" y="1231900"/>
                  </a:lnTo>
                  <a:lnTo>
                    <a:pt x="1092200" y="1219200"/>
                  </a:lnTo>
                  <a:lnTo>
                    <a:pt x="1066800" y="1219200"/>
                  </a:lnTo>
                  <a:lnTo>
                    <a:pt x="1054100" y="1219200"/>
                  </a:lnTo>
                  <a:lnTo>
                    <a:pt x="1041400" y="1206500"/>
                  </a:lnTo>
                  <a:lnTo>
                    <a:pt x="1016000" y="1206500"/>
                  </a:lnTo>
                  <a:lnTo>
                    <a:pt x="1028700" y="1193800"/>
                  </a:lnTo>
                  <a:lnTo>
                    <a:pt x="1003300" y="1181100"/>
                  </a:lnTo>
                  <a:lnTo>
                    <a:pt x="990600" y="1193800"/>
                  </a:lnTo>
                  <a:lnTo>
                    <a:pt x="977900" y="1193800"/>
                  </a:lnTo>
                  <a:lnTo>
                    <a:pt x="965200" y="1193800"/>
                  </a:lnTo>
                  <a:lnTo>
                    <a:pt x="952500" y="1193800"/>
                  </a:lnTo>
                  <a:lnTo>
                    <a:pt x="952500" y="1181100"/>
                  </a:lnTo>
                  <a:lnTo>
                    <a:pt x="977900" y="1168400"/>
                  </a:lnTo>
                  <a:lnTo>
                    <a:pt x="990600" y="1117600"/>
                  </a:lnTo>
                  <a:lnTo>
                    <a:pt x="990600" y="1117600"/>
                  </a:lnTo>
                  <a:lnTo>
                    <a:pt x="990600" y="1104900"/>
                  </a:lnTo>
                  <a:lnTo>
                    <a:pt x="990600" y="1104900"/>
                  </a:lnTo>
                  <a:lnTo>
                    <a:pt x="1003300" y="1092200"/>
                  </a:lnTo>
                  <a:lnTo>
                    <a:pt x="952500" y="1092200"/>
                  </a:lnTo>
                  <a:lnTo>
                    <a:pt x="952500" y="10922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889000" y="1079500"/>
                  </a:lnTo>
                  <a:lnTo>
                    <a:pt x="876300" y="1092200"/>
                  </a:lnTo>
                  <a:lnTo>
                    <a:pt x="863600" y="1092200"/>
                  </a:lnTo>
                  <a:lnTo>
                    <a:pt x="876300" y="1092200"/>
                  </a:lnTo>
                  <a:lnTo>
                    <a:pt x="863600" y="1079500"/>
                  </a:lnTo>
                  <a:lnTo>
                    <a:pt x="863600" y="1066800"/>
                  </a:lnTo>
                  <a:lnTo>
                    <a:pt x="876300" y="1079500"/>
                  </a:lnTo>
                  <a:lnTo>
                    <a:pt x="876300" y="1066800"/>
                  </a:lnTo>
                  <a:lnTo>
                    <a:pt x="876300" y="1066800"/>
                  </a:lnTo>
                  <a:lnTo>
                    <a:pt x="901700" y="1066800"/>
                  </a:lnTo>
                  <a:lnTo>
                    <a:pt x="901700" y="1054100"/>
                  </a:lnTo>
                  <a:lnTo>
                    <a:pt x="863600" y="1054100"/>
                  </a:lnTo>
                  <a:lnTo>
                    <a:pt x="863600" y="1041400"/>
                  </a:lnTo>
                  <a:lnTo>
                    <a:pt x="863600" y="1028700"/>
                  </a:lnTo>
                  <a:lnTo>
                    <a:pt x="863600" y="1028700"/>
                  </a:lnTo>
                  <a:lnTo>
                    <a:pt x="876300" y="1016000"/>
                  </a:lnTo>
                  <a:lnTo>
                    <a:pt x="863600" y="1003300"/>
                  </a:lnTo>
                  <a:lnTo>
                    <a:pt x="850900" y="990600"/>
                  </a:lnTo>
                  <a:lnTo>
                    <a:pt x="838200" y="990600"/>
                  </a:lnTo>
                  <a:lnTo>
                    <a:pt x="838200" y="990600"/>
                  </a:lnTo>
                  <a:lnTo>
                    <a:pt x="787400" y="990600"/>
                  </a:lnTo>
                  <a:lnTo>
                    <a:pt x="800100" y="9906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698500" y="965200"/>
                  </a:lnTo>
                  <a:lnTo>
                    <a:pt x="698500" y="965200"/>
                  </a:lnTo>
                  <a:lnTo>
                    <a:pt x="673100" y="952500"/>
                  </a:lnTo>
                  <a:lnTo>
                    <a:pt x="673100" y="952500"/>
                  </a:lnTo>
                  <a:lnTo>
                    <a:pt x="660400" y="952500"/>
                  </a:lnTo>
                  <a:lnTo>
                    <a:pt x="673100" y="939800"/>
                  </a:lnTo>
                  <a:lnTo>
                    <a:pt x="660400" y="939800"/>
                  </a:lnTo>
                  <a:lnTo>
                    <a:pt x="647700" y="952500"/>
                  </a:lnTo>
                  <a:lnTo>
                    <a:pt x="635000" y="952500"/>
                  </a:lnTo>
                  <a:lnTo>
                    <a:pt x="622300" y="9525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77900"/>
                  </a:lnTo>
                  <a:lnTo>
                    <a:pt x="609600" y="977900"/>
                  </a:lnTo>
                  <a:lnTo>
                    <a:pt x="596900" y="9906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71500" y="977900"/>
                  </a:lnTo>
                  <a:lnTo>
                    <a:pt x="571500" y="9779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46100" y="990600"/>
                  </a:lnTo>
                  <a:lnTo>
                    <a:pt x="5334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08000" y="1003300"/>
                  </a:lnTo>
                  <a:lnTo>
                    <a:pt x="4699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1003300"/>
                  </a:lnTo>
                  <a:lnTo>
                    <a:pt x="457200" y="1003300"/>
                  </a:lnTo>
                  <a:lnTo>
                    <a:pt x="469900" y="1003300"/>
                  </a:lnTo>
                  <a:lnTo>
                    <a:pt x="469900" y="1016000"/>
                  </a:lnTo>
                  <a:lnTo>
                    <a:pt x="482600" y="1016000"/>
                  </a:lnTo>
                  <a:lnTo>
                    <a:pt x="469900" y="1041400"/>
                  </a:lnTo>
                  <a:lnTo>
                    <a:pt x="457200" y="1041400"/>
                  </a:lnTo>
                  <a:lnTo>
                    <a:pt x="457200" y="1054100"/>
                  </a:lnTo>
                  <a:lnTo>
                    <a:pt x="444500" y="10541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368300" y="1041400"/>
                  </a:lnTo>
                  <a:lnTo>
                    <a:pt x="368300" y="1028700"/>
                  </a:lnTo>
                  <a:lnTo>
                    <a:pt x="3556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30200" y="1016000"/>
                  </a:lnTo>
                  <a:lnTo>
                    <a:pt x="330200" y="1016000"/>
                  </a:lnTo>
                  <a:lnTo>
                    <a:pt x="330200" y="1028700"/>
                  </a:lnTo>
                  <a:lnTo>
                    <a:pt x="317500" y="1028700"/>
                  </a:lnTo>
                  <a:lnTo>
                    <a:pt x="292100" y="1016000"/>
                  </a:lnTo>
                  <a:lnTo>
                    <a:pt x="292100" y="1016000"/>
                  </a:lnTo>
                  <a:lnTo>
                    <a:pt x="215900" y="1016000"/>
                  </a:lnTo>
                  <a:lnTo>
                    <a:pt x="215900" y="1028700"/>
                  </a:lnTo>
                  <a:lnTo>
                    <a:pt x="2159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651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39700" y="1028700"/>
                  </a:lnTo>
                  <a:lnTo>
                    <a:pt x="1397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41400"/>
                  </a:lnTo>
                  <a:lnTo>
                    <a:pt x="114300" y="1028700"/>
                  </a:lnTo>
                  <a:lnTo>
                    <a:pt x="101600" y="1028700"/>
                  </a:lnTo>
                  <a:lnTo>
                    <a:pt x="101600" y="1041400"/>
                  </a:lnTo>
                  <a:lnTo>
                    <a:pt x="101600" y="1041400"/>
                  </a:lnTo>
                  <a:lnTo>
                    <a:pt x="88900" y="1028700"/>
                  </a:lnTo>
                  <a:lnTo>
                    <a:pt x="889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28700"/>
                  </a:lnTo>
                  <a:lnTo>
                    <a:pt x="381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0" y="1028700"/>
                  </a:lnTo>
                  <a:lnTo>
                    <a:pt x="12700" y="1016000"/>
                  </a:lnTo>
                  <a:lnTo>
                    <a:pt x="12700" y="1016000"/>
                  </a:lnTo>
                  <a:lnTo>
                    <a:pt x="0" y="990600"/>
                  </a:lnTo>
                  <a:lnTo>
                    <a:pt x="0" y="977900"/>
                  </a:lnTo>
                  <a:lnTo>
                    <a:pt x="12700" y="990600"/>
                  </a:lnTo>
                  <a:lnTo>
                    <a:pt x="25400" y="990600"/>
                  </a:lnTo>
                  <a:lnTo>
                    <a:pt x="12700" y="977900"/>
                  </a:lnTo>
                  <a:lnTo>
                    <a:pt x="25400" y="977900"/>
                  </a:lnTo>
                  <a:lnTo>
                    <a:pt x="25400" y="977900"/>
                  </a:lnTo>
                  <a:lnTo>
                    <a:pt x="12700" y="965200"/>
                  </a:lnTo>
                  <a:lnTo>
                    <a:pt x="127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381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27100"/>
                  </a:lnTo>
                  <a:lnTo>
                    <a:pt x="25400" y="850900"/>
                  </a:lnTo>
                  <a:lnTo>
                    <a:pt x="38100" y="8509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3" name="0412"/>
            <p:cNvSpPr/>
            <p:nvPr/>
          </p:nvSpPr>
          <p:spPr>
            <a:xfrm>
              <a:off x="4632240" y="2574816"/>
              <a:ext cx="1137380" cy="541252"/>
            </a:xfrm>
            <a:custGeom>
              <a:avLst/>
              <a:gdLst/>
              <a:ahLst/>
              <a:cxnLst/>
              <a:rect l="0" t="0" r="0" b="0"/>
              <a:pathLst>
                <a:path w="2794001" h="1485901">
                  <a:moveTo>
                    <a:pt x="12700" y="762000"/>
                  </a:moveTo>
                  <a:lnTo>
                    <a:pt x="25400" y="736600"/>
                  </a:lnTo>
                  <a:lnTo>
                    <a:pt x="25400" y="723900"/>
                  </a:lnTo>
                  <a:lnTo>
                    <a:pt x="50800" y="698500"/>
                  </a:lnTo>
                  <a:lnTo>
                    <a:pt x="63500" y="698500"/>
                  </a:lnTo>
                  <a:lnTo>
                    <a:pt x="63500" y="698500"/>
                  </a:lnTo>
                  <a:lnTo>
                    <a:pt x="101600" y="698500"/>
                  </a:lnTo>
                  <a:lnTo>
                    <a:pt x="101600" y="698500"/>
                  </a:lnTo>
                  <a:lnTo>
                    <a:pt x="1397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698500"/>
                  </a:lnTo>
                  <a:lnTo>
                    <a:pt x="177800" y="698500"/>
                  </a:lnTo>
                  <a:lnTo>
                    <a:pt x="177800" y="685800"/>
                  </a:lnTo>
                  <a:lnTo>
                    <a:pt x="177800" y="6858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604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73100"/>
                  </a:lnTo>
                  <a:lnTo>
                    <a:pt x="279400" y="660400"/>
                  </a:lnTo>
                  <a:lnTo>
                    <a:pt x="279400" y="660400"/>
                  </a:lnTo>
                  <a:lnTo>
                    <a:pt x="292100" y="660400"/>
                  </a:lnTo>
                  <a:lnTo>
                    <a:pt x="317500" y="660400"/>
                  </a:lnTo>
                  <a:lnTo>
                    <a:pt x="304800" y="647700"/>
                  </a:lnTo>
                  <a:lnTo>
                    <a:pt x="304800" y="6477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304800" y="622300"/>
                  </a:lnTo>
                  <a:lnTo>
                    <a:pt x="304800" y="609600"/>
                  </a:lnTo>
                  <a:lnTo>
                    <a:pt x="317500" y="609600"/>
                  </a:lnTo>
                  <a:lnTo>
                    <a:pt x="330200" y="596900"/>
                  </a:lnTo>
                  <a:lnTo>
                    <a:pt x="342900" y="596900"/>
                  </a:lnTo>
                  <a:lnTo>
                    <a:pt x="355600" y="609600"/>
                  </a:lnTo>
                  <a:lnTo>
                    <a:pt x="355600" y="5969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93700" y="5969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31800" y="558800"/>
                  </a:lnTo>
                  <a:lnTo>
                    <a:pt x="419100" y="558800"/>
                  </a:lnTo>
                  <a:lnTo>
                    <a:pt x="419100" y="546100"/>
                  </a:lnTo>
                  <a:lnTo>
                    <a:pt x="406400" y="5461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06400" y="520700"/>
                  </a:lnTo>
                  <a:lnTo>
                    <a:pt x="406400" y="520700"/>
                  </a:lnTo>
                  <a:lnTo>
                    <a:pt x="4064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495300"/>
                  </a:lnTo>
                  <a:lnTo>
                    <a:pt x="444500" y="495300"/>
                  </a:lnTo>
                  <a:lnTo>
                    <a:pt x="444500" y="495300"/>
                  </a:lnTo>
                  <a:lnTo>
                    <a:pt x="457200" y="495300"/>
                  </a:lnTo>
                  <a:lnTo>
                    <a:pt x="457200" y="495300"/>
                  </a:lnTo>
                  <a:lnTo>
                    <a:pt x="469900" y="508000"/>
                  </a:lnTo>
                  <a:lnTo>
                    <a:pt x="482600" y="495300"/>
                  </a:lnTo>
                  <a:lnTo>
                    <a:pt x="508000" y="495300"/>
                  </a:lnTo>
                  <a:lnTo>
                    <a:pt x="508000" y="495300"/>
                  </a:lnTo>
                  <a:lnTo>
                    <a:pt x="520700" y="495300"/>
                  </a:lnTo>
                  <a:lnTo>
                    <a:pt x="520700" y="495300"/>
                  </a:lnTo>
                  <a:lnTo>
                    <a:pt x="533400" y="495300"/>
                  </a:lnTo>
                  <a:lnTo>
                    <a:pt x="546100" y="482600"/>
                  </a:lnTo>
                  <a:lnTo>
                    <a:pt x="558800" y="482600"/>
                  </a:lnTo>
                  <a:lnTo>
                    <a:pt x="584200" y="482600"/>
                  </a:lnTo>
                  <a:lnTo>
                    <a:pt x="596900" y="495300"/>
                  </a:lnTo>
                  <a:lnTo>
                    <a:pt x="596900" y="4826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96900" y="469900"/>
                  </a:lnTo>
                  <a:lnTo>
                    <a:pt x="584200" y="469900"/>
                  </a:lnTo>
                  <a:lnTo>
                    <a:pt x="584200" y="469900"/>
                  </a:lnTo>
                  <a:lnTo>
                    <a:pt x="571500" y="457200"/>
                  </a:lnTo>
                  <a:lnTo>
                    <a:pt x="571500" y="444500"/>
                  </a:lnTo>
                  <a:lnTo>
                    <a:pt x="558800" y="431800"/>
                  </a:lnTo>
                  <a:lnTo>
                    <a:pt x="546100" y="431800"/>
                  </a:lnTo>
                  <a:lnTo>
                    <a:pt x="520700" y="419100"/>
                  </a:lnTo>
                  <a:lnTo>
                    <a:pt x="508000" y="419100"/>
                  </a:lnTo>
                  <a:lnTo>
                    <a:pt x="508000" y="419100"/>
                  </a:lnTo>
                  <a:lnTo>
                    <a:pt x="495300" y="419100"/>
                  </a:lnTo>
                  <a:lnTo>
                    <a:pt x="495300" y="406400"/>
                  </a:lnTo>
                  <a:lnTo>
                    <a:pt x="482600" y="393700"/>
                  </a:lnTo>
                  <a:lnTo>
                    <a:pt x="495300" y="393700"/>
                  </a:lnTo>
                  <a:lnTo>
                    <a:pt x="482600" y="393700"/>
                  </a:lnTo>
                  <a:lnTo>
                    <a:pt x="4826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58800" y="355600"/>
                  </a:lnTo>
                  <a:lnTo>
                    <a:pt x="571500" y="355600"/>
                  </a:lnTo>
                  <a:lnTo>
                    <a:pt x="571500" y="342900"/>
                  </a:lnTo>
                  <a:lnTo>
                    <a:pt x="546100" y="342900"/>
                  </a:lnTo>
                  <a:lnTo>
                    <a:pt x="546100" y="342900"/>
                  </a:lnTo>
                  <a:lnTo>
                    <a:pt x="533400" y="342900"/>
                  </a:lnTo>
                  <a:lnTo>
                    <a:pt x="520700" y="342900"/>
                  </a:lnTo>
                  <a:lnTo>
                    <a:pt x="520700" y="342900"/>
                  </a:lnTo>
                  <a:lnTo>
                    <a:pt x="520700" y="330200"/>
                  </a:lnTo>
                  <a:lnTo>
                    <a:pt x="520700" y="330200"/>
                  </a:lnTo>
                  <a:lnTo>
                    <a:pt x="508000" y="330200"/>
                  </a:lnTo>
                  <a:lnTo>
                    <a:pt x="495300" y="330200"/>
                  </a:lnTo>
                  <a:lnTo>
                    <a:pt x="469900" y="330200"/>
                  </a:lnTo>
                  <a:lnTo>
                    <a:pt x="469900" y="330200"/>
                  </a:lnTo>
                  <a:lnTo>
                    <a:pt x="444500" y="330200"/>
                  </a:lnTo>
                  <a:lnTo>
                    <a:pt x="444500" y="330200"/>
                  </a:lnTo>
                  <a:lnTo>
                    <a:pt x="444500" y="342900"/>
                  </a:lnTo>
                  <a:lnTo>
                    <a:pt x="431800" y="330200"/>
                  </a:lnTo>
                  <a:lnTo>
                    <a:pt x="419100" y="330200"/>
                  </a:lnTo>
                  <a:lnTo>
                    <a:pt x="406400" y="330200"/>
                  </a:lnTo>
                  <a:lnTo>
                    <a:pt x="393700" y="330200"/>
                  </a:lnTo>
                  <a:lnTo>
                    <a:pt x="381000" y="330200"/>
                  </a:lnTo>
                  <a:lnTo>
                    <a:pt x="381000" y="330200"/>
                  </a:lnTo>
                  <a:lnTo>
                    <a:pt x="368300" y="330200"/>
                  </a:lnTo>
                  <a:lnTo>
                    <a:pt x="368300" y="317500"/>
                  </a:lnTo>
                  <a:lnTo>
                    <a:pt x="368300" y="317500"/>
                  </a:lnTo>
                  <a:lnTo>
                    <a:pt x="381000" y="317500"/>
                  </a:lnTo>
                  <a:lnTo>
                    <a:pt x="368300" y="317500"/>
                  </a:lnTo>
                  <a:lnTo>
                    <a:pt x="368300" y="304800"/>
                  </a:lnTo>
                  <a:lnTo>
                    <a:pt x="355600" y="3048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42900" y="292100"/>
                  </a:lnTo>
                  <a:lnTo>
                    <a:pt x="355600" y="2921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54000"/>
                  </a:lnTo>
                  <a:lnTo>
                    <a:pt x="342900" y="2540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42900" y="228600"/>
                  </a:lnTo>
                  <a:lnTo>
                    <a:pt x="330200" y="215900"/>
                  </a:lnTo>
                  <a:lnTo>
                    <a:pt x="317500" y="203200"/>
                  </a:lnTo>
                  <a:lnTo>
                    <a:pt x="342900" y="203200"/>
                  </a:lnTo>
                  <a:lnTo>
                    <a:pt x="355600" y="203200"/>
                  </a:lnTo>
                  <a:lnTo>
                    <a:pt x="342900" y="203200"/>
                  </a:lnTo>
                  <a:lnTo>
                    <a:pt x="342900" y="215900"/>
                  </a:lnTo>
                  <a:lnTo>
                    <a:pt x="368300" y="228600"/>
                  </a:lnTo>
                  <a:lnTo>
                    <a:pt x="381000" y="215900"/>
                  </a:lnTo>
                  <a:lnTo>
                    <a:pt x="381000" y="215900"/>
                  </a:lnTo>
                  <a:lnTo>
                    <a:pt x="381000" y="203200"/>
                  </a:lnTo>
                  <a:lnTo>
                    <a:pt x="3810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406400" y="177800"/>
                  </a:lnTo>
                  <a:lnTo>
                    <a:pt x="419100" y="177800"/>
                  </a:lnTo>
                  <a:lnTo>
                    <a:pt x="431800" y="177800"/>
                  </a:lnTo>
                  <a:lnTo>
                    <a:pt x="431800" y="190500"/>
                  </a:lnTo>
                  <a:lnTo>
                    <a:pt x="4318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77800"/>
                  </a:lnTo>
                  <a:lnTo>
                    <a:pt x="469900" y="177800"/>
                  </a:lnTo>
                  <a:lnTo>
                    <a:pt x="469900" y="190500"/>
                  </a:lnTo>
                  <a:lnTo>
                    <a:pt x="457200" y="177800"/>
                  </a:lnTo>
                  <a:lnTo>
                    <a:pt x="457200" y="165100"/>
                  </a:lnTo>
                  <a:lnTo>
                    <a:pt x="444500" y="165100"/>
                  </a:lnTo>
                  <a:lnTo>
                    <a:pt x="457200" y="1524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31800" y="152400"/>
                  </a:lnTo>
                  <a:lnTo>
                    <a:pt x="431800" y="139700"/>
                  </a:lnTo>
                  <a:lnTo>
                    <a:pt x="457200" y="139700"/>
                  </a:lnTo>
                  <a:lnTo>
                    <a:pt x="457200" y="152400"/>
                  </a:lnTo>
                  <a:lnTo>
                    <a:pt x="469900" y="139700"/>
                  </a:lnTo>
                  <a:lnTo>
                    <a:pt x="495300" y="152400"/>
                  </a:lnTo>
                  <a:lnTo>
                    <a:pt x="508000" y="139700"/>
                  </a:lnTo>
                  <a:lnTo>
                    <a:pt x="495300" y="139700"/>
                  </a:lnTo>
                  <a:lnTo>
                    <a:pt x="495300" y="139700"/>
                  </a:lnTo>
                  <a:lnTo>
                    <a:pt x="508000" y="127000"/>
                  </a:lnTo>
                  <a:lnTo>
                    <a:pt x="5080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27000"/>
                  </a:lnTo>
                  <a:lnTo>
                    <a:pt x="558800" y="127000"/>
                  </a:lnTo>
                  <a:lnTo>
                    <a:pt x="571500" y="139700"/>
                  </a:lnTo>
                  <a:lnTo>
                    <a:pt x="584200" y="127000"/>
                  </a:lnTo>
                  <a:lnTo>
                    <a:pt x="584200" y="127000"/>
                  </a:lnTo>
                  <a:lnTo>
                    <a:pt x="584200" y="114300"/>
                  </a:lnTo>
                  <a:lnTo>
                    <a:pt x="596900" y="114300"/>
                  </a:lnTo>
                  <a:lnTo>
                    <a:pt x="596900" y="114300"/>
                  </a:lnTo>
                  <a:lnTo>
                    <a:pt x="622300" y="114300"/>
                  </a:lnTo>
                  <a:lnTo>
                    <a:pt x="635000" y="101600"/>
                  </a:lnTo>
                  <a:lnTo>
                    <a:pt x="622300" y="101600"/>
                  </a:lnTo>
                  <a:lnTo>
                    <a:pt x="622300" y="101600"/>
                  </a:lnTo>
                  <a:lnTo>
                    <a:pt x="635000" y="101600"/>
                  </a:lnTo>
                  <a:lnTo>
                    <a:pt x="660400" y="101600"/>
                  </a:lnTo>
                  <a:lnTo>
                    <a:pt x="673100" y="101600"/>
                  </a:lnTo>
                  <a:lnTo>
                    <a:pt x="673100" y="88900"/>
                  </a:lnTo>
                  <a:lnTo>
                    <a:pt x="685800" y="101600"/>
                  </a:lnTo>
                  <a:lnTo>
                    <a:pt x="685800" y="101600"/>
                  </a:lnTo>
                  <a:lnTo>
                    <a:pt x="673100" y="88900"/>
                  </a:lnTo>
                  <a:lnTo>
                    <a:pt x="673100" y="76200"/>
                  </a:lnTo>
                  <a:lnTo>
                    <a:pt x="685800" y="88900"/>
                  </a:lnTo>
                  <a:lnTo>
                    <a:pt x="698500" y="88900"/>
                  </a:lnTo>
                  <a:lnTo>
                    <a:pt x="685800" y="76200"/>
                  </a:lnTo>
                  <a:lnTo>
                    <a:pt x="698500" y="76200"/>
                  </a:lnTo>
                  <a:lnTo>
                    <a:pt x="6985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36600" y="63500"/>
                  </a:lnTo>
                  <a:lnTo>
                    <a:pt x="736600" y="76200"/>
                  </a:lnTo>
                  <a:lnTo>
                    <a:pt x="749300" y="76200"/>
                  </a:lnTo>
                  <a:lnTo>
                    <a:pt x="749300" y="76200"/>
                  </a:lnTo>
                  <a:lnTo>
                    <a:pt x="736600" y="88900"/>
                  </a:lnTo>
                  <a:lnTo>
                    <a:pt x="749300" y="88900"/>
                  </a:lnTo>
                  <a:lnTo>
                    <a:pt x="749300" y="88900"/>
                  </a:lnTo>
                  <a:lnTo>
                    <a:pt x="762000" y="88900"/>
                  </a:lnTo>
                  <a:lnTo>
                    <a:pt x="774700" y="76200"/>
                  </a:lnTo>
                  <a:lnTo>
                    <a:pt x="774700" y="88900"/>
                  </a:lnTo>
                  <a:lnTo>
                    <a:pt x="774700" y="88900"/>
                  </a:lnTo>
                  <a:lnTo>
                    <a:pt x="787400" y="88900"/>
                  </a:lnTo>
                  <a:lnTo>
                    <a:pt x="787400" y="76200"/>
                  </a:lnTo>
                  <a:lnTo>
                    <a:pt x="787400" y="63500"/>
                  </a:lnTo>
                  <a:lnTo>
                    <a:pt x="787400" y="50800"/>
                  </a:lnTo>
                  <a:lnTo>
                    <a:pt x="787400" y="38100"/>
                  </a:lnTo>
                  <a:lnTo>
                    <a:pt x="800100" y="38100"/>
                  </a:lnTo>
                  <a:lnTo>
                    <a:pt x="800100" y="50800"/>
                  </a:lnTo>
                  <a:lnTo>
                    <a:pt x="800100" y="38100"/>
                  </a:lnTo>
                  <a:lnTo>
                    <a:pt x="812800" y="381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25500" y="50800"/>
                  </a:lnTo>
                  <a:lnTo>
                    <a:pt x="812800" y="50800"/>
                  </a:lnTo>
                  <a:lnTo>
                    <a:pt x="812800" y="508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509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38100"/>
                  </a:lnTo>
                  <a:lnTo>
                    <a:pt x="901700" y="38100"/>
                  </a:lnTo>
                  <a:lnTo>
                    <a:pt x="914400" y="25400"/>
                  </a:lnTo>
                  <a:lnTo>
                    <a:pt x="914400" y="25400"/>
                  </a:lnTo>
                  <a:lnTo>
                    <a:pt x="914400" y="12700"/>
                  </a:lnTo>
                  <a:lnTo>
                    <a:pt x="927100" y="12700"/>
                  </a:lnTo>
                  <a:lnTo>
                    <a:pt x="927100" y="12700"/>
                  </a:lnTo>
                  <a:lnTo>
                    <a:pt x="939800" y="12700"/>
                  </a:lnTo>
                  <a:lnTo>
                    <a:pt x="939800" y="12700"/>
                  </a:lnTo>
                  <a:lnTo>
                    <a:pt x="952500" y="12700"/>
                  </a:lnTo>
                  <a:lnTo>
                    <a:pt x="9525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90600" y="0"/>
                  </a:lnTo>
                  <a:lnTo>
                    <a:pt x="1003300" y="12700"/>
                  </a:lnTo>
                  <a:lnTo>
                    <a:pt x="1003300" y="25400"/>
                  </a:lnTo>
                  <a:lnTo>
                    <a:pt x="1016000" y="25400"/>
                  </a:lnTo>
                  <a:lnTo>
                    <a:pt x="1028700" y="25400"/>
                  </a:lnTo>
                  <a:lnTo>
                    <a:pt x="1041400" y="25400"/>
                  </a:lnTo>
                  <a:lnTo>
                    <a:pt x="1054100" y="25400"/>
                  </a:lnTo>
                  <a:lnTo>
                    <a:pt x="10541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104900" y="12700"/>
                  </a:lnTo>
                  <a:lnTo>
                    <a:pt x="1104900" y="12700"/>
                  </a:lnTo>
                  <a:lnTo>
                    <a:pt x="1104900" y="0"/>
                  </a:lnTo>
                  <a:lnTo>
                    <a:pt x="1104900" y="0"/>
                  </a:lnTo>
                  <a:lnTo>
                    <a:pt x="1117600" y="0"/>
                  </a:lnTo>
                  <a:lnTo>
                    <a:pt x="1117600" y="0"/>
                  </a:lnTo>
                  <a:lnTo>
                    <a:pt x="1130300" y="12700"/>
                  </a:lnTo>
                  <a:lnTo>
                    <a:pt x="1117600" y="12700"/>
                  </a:lnTo>
                  <a:lnTo>
                    <a:pt x="1092200" y="12700"/>
                  </a:lnTo>
                  <a:lnTo>
                    <a:pt x="1092200" y="254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43000" y="12700"/>
                  </a:lnTo>
                  <a:lnTo>
                    <a:pt x="1155700" y="12700"/>
                  </a:lnTo>
                  <a:lnTo>
                    <a:pt x="1168400" y="0"/>
                  </a:lnTo>
                  <a:lnTo>
                    <a:pt x="1168400" y="12700"/>
                  </a:lnTo>
                  <a:lnTo>
                    <a:pt x="11684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93800" y="12700"/>
                  </a:lnTo>
                  <a:lnTo>
                    <a:pt x="11938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31900" y="12700"/>
                  </a:lnTo>
                  <a:lnTo>
                    <a:pt x="1231900" y="12700"/>
                  </a:lnTo>
                  <a:lnTo>
                    <a:pt x="1257300" y="12700"/>
                  </a:lnTo>
                  <a:lnTo>
                    <a:pt x="1257300" y="12700"/>
                  </a:lnTo>
                  <a:lnTo>
                    <a:pt x="1270000" y="254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308100" y="50800"/>
                  </a:lnTo>
                  <a:lnTo>
                    <a:pt x="1308100" y="63500"/>
                  </a:lnTo>
                  <a:lnTo>
                    <a:pt x="1308100" y="63500"/>
                  </a:lnTo>
                  <a:lnTo>
                    <a:pt x="1320800" y="63500"/>
                  </a:lnTo>
                  <a:lnTo>
                    <a:pt x="13081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295400" y="88900"/>
                  </a:lnTo>
                  <a:lnTo>
                    <a:pt x="1282700" y="76200"/>
                  </a:lnTo>
                  <a:lnTo>
                    <a:pt x="1282700" y="76200"/>
                  </a:lnTo>
                  <a:lnTo>
                    <a:pt x="1257300" y="50800"/>
                  </a:lnTo>
                  <a:lnTo>
                    <a:pt x="1257300" y="50800"/>
                  </a:lnTo>
                  <a:lnTo>
                    <a:pt x="1244600" y="50800"/>
                  </a:lnTo>
                  <a:lnTo>
                    <a:pt x="1257300" y="63500"/>
                  </a:lnTo>
                  <a:lnTo>
                    <a:pt x="1231900" y="88900"/>
                  </a:lnTo>
                  <a:lnTo>
                    <a:pt x="1206500" y="101600"/>
                  </a:lnTo>
                  <a:lnTo>
                    <a:pt x="1206500" y="101600"/>
                  </a:lnTo>
                  <a:lnTo>
                    <a:pt x="1193800" y="101600"/>
                  </a:lnTo>
                  <a:lnTo>
                    <a:pt x="11938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206500" y="114300"/>
                  </a:lnTo>
                  <a:lnTo>
                    <a:pt x="11684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68400" y="1270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193800" y="127000"/>
                  </a:lnTo>
                  <a:lnTo>
                    <a:pt x="1168400" y="127000"/>
                  </a:lnTo>
                  <a:lnTo>
                    <a:pt x="11557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43000" y="127000"/>
                  </a:lnTo>
                  <a:lnTo>
                    <a:pt x="1155700" y="127000"/>
                  </a:lnTo>
                  <a:lnTo>
                    <a:pt x="1143000" y="139700"/>
                  </a:lnTo>
                  <a:lnTo>
                    <a:pt x="1155700" y="152400"/>
                  </a:lnTo>
                  <a:lnTo>
                    <a:pt x="1155700" y="152400"/>
                  </a:lnTo>
                  <a:lnTo>
                    <a:pt x="1168400" y="152400"/>
                  </a:lnTo>
                  <a:lnTo>
                    <a:pt x="1168400" y="152400"/>
                  </a:lnTo>
                  <a:lnTo>
                    <a:pt x="1181100" y="152400"/>
                  </a:lnTo>
                  <a:lnTo>
                    <a:pt x="1181100" y="165100"/>
                  </a:lnTo>
                  <a:lnTo>
                    <a:pt x="1181100" y="165100"/>
                  </a:lnTo>
                  <a:lnTo>
                    <a:pt x="1193800" y="165100"/>
                  </a:lnTo>
                  <a:lnTo>
                    <a:pt x="1193800" y="165100"/>
                  </a:lnTo>
                  <a:lnTo>
                    <a:pt x="1206500" y="177800"/>
                  </a:lnTo>
                  <a:lnTo>
                    <a:pt x="1219200" y="177800"/>
                  </a:lnTo>
                  <a:lnTo>
                    <a:pt x="1219200" y="177800"/>
                  </a:lnTo>
                  <a:lnTo>
                    <a:pt x="1219200" y="190500"/>
                  </a:lnTo>
                  <a:lnTo>
                    <a:pt x="1231900" y="190500"/>
                  </a:lnTo>
                  <a:lnTo>
                    <a:pt x="1219200" y="190500"/>
                  </a:lnTo>
                  <a:lnTo>
                    <a:pt x="1231900" y="2032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44600" y="2159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44600" y="241300"/>
                  </a:lnTo>
                  <a:lnTo>
                    <a:pt x="1244600" y="241300"/>
                  </a:lnTo>
                  <a:lnTo>
                    <a:pt x="1219200" y="241300"/>
                  </a:lnTo>
                  <a:lnTo>
                    <a:pt x="1193800" y="228600"/>
                  </a:lnTo>
                  <a:lnTo>
                    <a:pt x="1181100" y="228600"/>
                  </a:lnTo>
                  <a:lnTo>
                    <a:pt x="1155700" y="228600"/>
                  </a:lnTo>
                  <a:lnTo>
                    <a:pt x="1155700" y="241300"/>
                  </a:lnTo>
                  <a:lnTo>
                    <a:pt x="1168400" y="241300"/>
                  </a:lnTo>
                  <a:lnTo>
                    <a:pt x="1155700" y="241300"/>
                  </a:lnTo>
                  <a:lnTo>
                    <a:pt x="1143000" y="241300"/>
                  </a:lnTo>
                  <a:lnTo>
                    <a:pt x="11430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66700"/>
                  </a:lnTo>
                  <a:lnTo>
                    <a:pt x="1155700" y="266700"/>
                  </a:lnTo>
                  <a:lnTo>
                    <a:pt x="1168400" y="279400"/>
                  </a:lnTo>
                  <a:lnTo>
                    <a:pt x="11684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3048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81100" y="330200"/>
                  </a:lnTo>
                  <a:lnTo>
                    <a:pt x="1181100" y="3302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55600"/>
                  </a:lnTo>
                  <a:lnTo>
                    <a:pt x="1181100" y="368300"/>
                  </a:lnTo>
                  <a:lnTo>
                    <a:pt x="1181100" y="381000"/>
                  </a:lnTo>
                  <a:lnTo>
                    <a:pt x="1193800" y="3810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181100" y="406400"/>
                  </a:lnTo>
                  <a:lnTo>
                    <a:pt x="1193800" y="419100"/>
                  </a:lnTo>
                  <a:lnTo>
                    <a:pt x="1181100" y="419100"/>
                  </a:lnTo>
                  <a:lnTo>
                    <a:pt x="1181100" y="419100"/>
                  </a:lnTo>
                  <a:lnTo>
                    <a:pt x="1168400" y="419100"/>
                  </a:lnTo>
                  <a:lnTo>
                    <a:pt x="1143000" y="406400"/>
                  </a:lnTo>
                  <a:lnTo>
                    <a:pt x="1143000" y="4064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092200" y="419100"/>
                  </a:lnTo>
                  <a:lnTo>
                    <a:pt x="1092200" y="431800"/>
                  </a:lnTo>
                  <a:lnTo>
                    <a:pt x="1079500" y="419100"/>
                  </a:lnTo>
                  <a:lnTo>
                    <a:pt x="1079500" y="419100"/>
                  </a:lnTo>
                  <a:lnTo>
                    <a:pt x="1092200" y="431800"/>
                  </a:lnTo>
                  <a:lnTo>
                    <a:pt x="1092200" y="444500"/>
                  </a:lnTo>
                  <a:lnTo>
                    <a:pt x="1092200" y="444500"/>
                  </a:lnTo>
                  <a:lnTo>
                    <a:pt x="1079500" y="444500"/>
                  </a:lnTo>
                  <a:lnTo>
                    <a:pt x="1092200" y="444500"/>
                  </a:lnTo>
                  <a:lnTo>
                    <a:pt x="1092200" y="457200"/>
                  </a:lnTo>
                  <a:lnTo>
                    <a:pt x="1117600" y="457200"/>
                  </a:lnTo>
                  <a:lnTo>
                    <a:pt x="1104900" y="457200"/>
                  </a:lnTo>
                  <a:lnTo>
                    <a:pt x="1117600" y="457200"/>
                  </a:lnTo>
                  <a:lnTo>
                    <a:pt x="1130300" y="469900"/>
                  </a:lnTo>
                  <a:lnTo>
                    <a:pt x="1155700" y="482600"/>
                  </a:lnTo>
                  <a:lnTo>
                    <a:pt x="1168400" y="482600"/>
                  </a:lnTo>
                  <a:lnTo>
                    <a:pt x="1193800" y="482600"/>
                  </a:lnTo>
                  <a:lnTo>
                    <a:pt x="1193800" y="482600"/>
                  </a:lnTo>
                  <a:lnTo>
                    <a:pt x="1206500" y="482600"/>
                  </a:lnTo>
                  <a:lnTo>
                    <a:pt x="1193800" y="495300"/>
                  </a:lnTo>
                  <a:lnTo>
                    <a:pt x="1206500" y="495300"/>
                  </a:lnTo>
                  <a:lnTo>
                    <a:pt x="1206500" y="508000"/>
                  </a:lnTo>
                  <a:lnTo>
                    <a:pt x="1219200" y="508000"/>
                  </a:lnTo>
                  <a:lnTo>
                    <a:pt x="1206500" y="520700"/>
                  </a:lnTo>
                  <a:lnTo>
                    <a:pt x="1219200" y="520700"/>
                  </a:lnTo>
                  <a:lnTo>
                    <a:pt x="1219200" y="520700"/>
                  </a:lnTo>
                  <a:lnTo>
                    <a:pt x="1219200" y="533400"/>
                  </a:lnTo>
                  <a:lnTo>
                    <a:pt x="1206500" y="546100"/>
                  </a:lnTo>
                  <a:lnTo>
                    <a:pt x="1219200" y="546100"/>
                  </a:lnTo>
                  <a:lnTo>
                    <a:pt x="12192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44600" y="558800"/>
                  </a:lnTo>
                  <a:lnTo>
                    <a:pt x="1244600" y="571500"/>
                  </a:lnTo>
                  <a:lnTo>
                    <a:pt x="1282700" y="571500"/>
                  </a:lnTo>
                  <a:lnTo>
                    <a:pt x="1282700" y="558800"/>
                  </a:lnTo>
                  <a:lnTo>
                    <a:pt x="1409700" y="571500"/>
                  </a:lnTo>
                  <a:lnTo>
                    <a:pt x="1422400" y="584200"/>
                  </a:lnTo>
                  <a:lnTo>
                    <a:pt x="1435100" y="584200"/>
                  </a:lnTo>
                  <a:lnTo>
                    <a:pt x="1435100" y="584200"/>
                  </a:lnTo>
                  <a:lnTo>
                    <a:pt x="1460500" y="584200"/>
                  </a:lnTo>
                  <a:lnTo>
                    <a:pt x="1460500" y="571500"/>
                  </a:lnTo>
                  <a:lnTo>
                    <a:pt x="1498600" y="571500"/>
                  </a:lnTo>
                  <a:lnTo>
                    <a:pt x="1498600" y="571500"/>
                  </a:lnTo>
                  <a:lnTo>
                    <a:pt x="1524000" y="584200"/>
                  </a:lnTo>
                  <a:lnTo>
                    <a:pt x="1536700" y="584200"/>
                  </a:lnTo>
                  <a:lnTo>
                    <a:pt x="1562100" y="584200"/>
                  </a:lnTo>
                  <a:lnTo>
                    <a:pt x="1562100" y="571500"/>
                  </a:lnTo>
                  <a:lnTo>
                    <a:pt x="1587500" y="571500"/>
                  </a:lnTo>
                  <a:lnTo>
                    <a:pt x="1600200" y="571500"/>
                  </a:lnTo>
                  <a:lnTo>
                    <a:pt x="1651000" y="584200"/>
                  </a:lnTo>
                  <a:lnTo>
                    <a:pt x="1651000" y="5842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739900" y="584200"/>
                  </a:lnTo>
                  <a:lnTo>
                    <a:pt x="1739900" y="584200"/>
                  </a:lnTo>
                  <a:lnTo>
                    <a:pt x="17526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90700" y="596900"/>
                  </a:lnTo>
                  <a:lnTo>
                    <a:pt x="1803400" y="596900"/>
                  </a:lnTo>
                  <a:lnTo>
                    <a:pt x="1803400" y="596900"/>
                  </a:lnTo>
                  <a:lnTo>
                    <a:pt x="1816100" y="609600"/>
                  </a:lnTo>
                  <a:lnTo>
                    <a:pt x="1816100" y="609600"/>
                  </a:lnTo>
                  <a:lnTo>
                    <a:pt x="1828800" y="609600"/>
                  </a:lnTo>
                  <a:lnTo>
                    <a:pt x="1828800" y="609600"/>
                  </a:lnTo>
                  <a:lnTo>
                    <a:pt x="18034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780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28800" y="622300"/>
                  </a:lnTo>
                  <a:lnTo>
                    <a:pt x="1828800" y="635000"/>
                  </a:lnTo>
                  <a:lnTo>
                    <a:pt x="1841500" y="635000"/>
                  </a:lnTo>
                  <a:lnTo>
                    <a:pt x="1841500" y="635000"/>
                  </a:lnTo>
                  <a:lnTo>
                    <a:pt x="1828800" y="635000"/>
                  </a:lnTo>
                  <a:lnTo>
                    <a:pt x="1828800" y="635000"/>
                  </a:lnTo>
                  <a:lnTo>
                    <a:pt x="1828800" y="647700"/>
                  </a:lnTo>
                  <a:lnTo>
                    <a:pt x="1854200" y="647700"/>
                  </a:lnTo>
                  <a:lnTo>
                    <a:pt x="1854200" y="660400"/>
                  </a:lnTo>
                  <a:lnTo>
                    <a:pt x="1841500" y="660400"/>
                  </a:lnTo>
                  <a:lnTo>
                    <a:pt x="1841500" y="673100"/>
                  </a:lnTo>
                  <a:lnTo>
                    <a:pt x="1854200" y="673100"/>
                  </a:lnTo>
                  <a:lnTo>
                    <a:pt x="18542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92300" y="673100"/>
                  </a:lnTo>
                  <a:lnTo>
                    <a:pt x="1892300" y="673100"/>
                  </a:lnTo>
                  <a:lnTo>
                    <a:pt x="19050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73100"/>
                  </a:lnTo>
                  <a:lnTo>
                    <a:pt x="1943100" y="6731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81200" y="660400"/>
                  </a:lnTo>
                  <a:lnTo>
                    <a:pt x="1981200" y="660400"/>
                  </a:lnTo>
                  <a:lnTo>
                    <a:pt x="2006600" y="660400"/>
                  </a:lnTo>
                  <a:lnTo>
                    <a:pt x="2006600" y="673100"/>
                  </a:lnTo>
                  <a:lnTo>
                    <a:pt x="2006600" y="660400"/>
                  </a:lnTo>
                  <a:lnTo>
                    <a:pt x="2032000" y="673100"/>
                  </a:lnTo>
                  <a:lnTo>
                    <a:pt x="2044700" y="673100"/>
                  </a:lnTo>
                  <a:lnTo>
                    <a:pt x="2044700" y="673100"/>
                  </a:lnTo>
                  <a:lnTo>
                    <a:pt x="2044700" y="685800"/>
                  </a:lnTo>
                  <a:lnTo>
                    <a:pt x="2044700" y="685800"/>
                  </a:lnTo>
                  <a:lnTo>
                    <a:pt x="2057400" y="711200"/>
                  </a:lnTo>
                  <a:lnTo>
                    <a:pt x="2070100" y="711200"/>
                  </a:lnTo>
                  <a:lnTo>
                    <a:pt x="2070100" y="711200"/>
                  </a:lnTo>
                  <a:lnTo>
                    <a:pt x="2082800" y="711200"/>
                  </a:lnTo>
                  <a:lnTo>
                    <a:pt x="2108200" y="723900"/>
                  </a:lnTo>
                  <a:lnTo>
                    <a:pt x="2120900" y="723900"/>
                  </a:lnTo>
                  <a:lnTo>
                    <a:pt x="2108200" y="736600"/>
                  </a:lnTo>
                  <a:lnTo>
                    <a:pt x="2120900" y="736600"/>
                  </a:lnTo>
                  <a:lnTo>
                    <a:pt x="2120900" y="736600"/>
                  </a:lnTo>
                  <a:lnTo>
                    <a:pt x="2133600" y="736600"/>
                  </a:lnTo>
                  <a:lnTo>
                    <a:pt x="2133600" y="736600"/>
                  </a:lnTo>
                  <a:lnTo>
                    <a:pt x="2146300" y="736600"/>
                  </a:lnTo>
                  <a:lnTo>
                    <a:pt x="2146300" y="762000"/>
                  </a:lnTo>
                  <a:lnTo>
                    <a:pt x="2159000" y="762000"/>
                  </a:lnTo>
                  <a:lnTo>
                    <a:pt x="2159000" y="762000"/>
                  </a:lnTo>
                  <a:lnTo>
                    <a:pt x="2171700" y="7620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209800" y="774700"/>
                  </a:lnTo>
                  <a:lnTo>
                    <a:pt x="2209800" y="774700"/>
                  </a:lnTo>
                  <a:lnTo>
                    <a:pt x="2235200" y="774700"/>
                  </a:lnTo>
                  <a:lnTo>
                    <a:pt x="2222500" y="787400"/>
                  </a:lnTo>
                  <a:lnTo>
                    <a:pt x="2222500" y="800100"/>
                  </a:lnTo>
                  <a:lnTo>
                    <a:pt x="2235200" y="800100"/>
                  </a:lnTo>
                  <a:lnTo>
                    <a:pt x="2260600" y="800100"/>
                  </a:lnTo>
                  <a:lnTo>
                    <a:pt x="2260600" y="800100"/>
                  </a:lnTo>
                  <a:lnTo>
                    <a:pt x="2273300" y="8001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324100" y="825500"/>
                  </a:lnTo>
                  <a:lnTo>
                    <a:pt x="2311400" y="838200"/>
                  </a:lnTo>
                  <a:lnTo>
                    <a:pt x="2324100" y="838200"/>
                  </a:lnTo>
                  <a:lnTo>
                    <a:pt x="2349500" y="838200"/>
                  </a:lnTo>
                  <a:lnTo>
                    <a:pt x="2362200" y="838200"/>
                  </a:lnTo>
                  <a:lnTo>
                    <a:pt x="2362200" y="838200"/>
                  </a:lnTo>
                  <a:lnTo>
                    <a:pt x="2374900" y="838200"/>
                  </a:lnTo>
                  <a:lnTo>
                    <a:pt x="2387600" y="838200"/>
                  </a:lnTo>
                  <a:lnTo>
                    <a:pt x="2387600" y="838200"/>
                  </a:lnTo>
                  <a:lnTo>
                    <a:pt x="2387600" y="825500"/>
                  </a:lnTo>
                  <a:lnTo>
                    <a:pt x="2387600" y="825500"/>
                  </a:lnTo>
                  <a:lnTo>
                    <a:pt x="2413000" y="812800"/>
                  </a:lnTo>
                  <a:lnTo>
                    <a:pt x="2400300" y="8128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787400"/>
                  </a:lnTo>
                  <a:lnTo>
                    <a:pt x="2400300" y="787400"/>
                  </a:lnTo>
                  <a:lnTo>
                    <a:pt x="2413000" y="787400"/>
                  </a:lnTo>
                  <a:lnTo>
                    <a:pt x="2438400" y="749300"/>
                  </a:lnTo>
                  <a:lnTo>
                    <a:pt x="2438400" y="736600"/>
                  </a:lnTo>
                  <a:lnTo>
                    <a:pt x="2438400" y="736600"/>
                  </a:lnTo>
                  <a:lnTo>
                    <a:pt x="2501900" y="736600"/>
                  </a:lnTo>
                  <a:lnTo>
                    <a:pt x="2514600" y="711200"/>
                  </a:lnTo>
                  <a:lnTo>
                    <a:pt x="2527300" y="723900"/>
                  </a:lnTo>
                  <a:lnTo>
                    <a:pt x="2540000" y="711200"/>
                  </a:lnTo>
                  <a:lnTo>
                    <a:pt x="2552700" y="711200"/>
                  </a:lnTo>
                  <a:lnTo>
                    <a:pt x="2552700" y="723900"/>
                  </a:lnTo>
                  <a:lnTo>
                    <a:pt x="2578100" y="723900"/>
                  </a:lnTo>
                  <a:lnTo>
                    <a:pt x="2590800" y="711200"/>
                  </a:lnTo>
                  <a:lnTo>
                    <a:pt x="2578100" y="698500"/>
                  </a:lnTo>
                  <a:lnTo>
                    <a:pt x="2565400" y="698500"/>
                  </a:lnTo>
                  <a:lnTo>
                    <a:pt x="2565400" y="698500"/>
                  </a:lnTo>
                  <a:lnTo>
                    <a:pt x="2590800" y="685800"/>
                  </a:lnTo>
                  <a:lnTo>
                    <a:pt x="2628900" y="685800"/>
                  </a:lnTo>
                  <a:lnTo>
                    <a:pt x="2616200" y="698500"/>
                  </a:lnTo>
                  <a:lnTo>
                    <a:pt x="2616200" y="698500"/>
                  </a:lnTo>
                  <a:lnTo>
                    <a:pt x="2743200" y="723900"/>
                  </a:lnTo>
                  <a:lnTo>
                    <a:pt x="2743200" y="723900"/>
                  </a:lnTo>
                  <a:lnTo>
                    <a:pt x="2755900" y="736600"/>
                  </a:lnTo>
                  <a:lnTo>
                    <a:pt x="2768600" y="736600"/>
                  </a:lnTo>
                  <a:lnTo>
                    <a:pt x="2755900" y="736600"/>
                  </a:lnTo>
                  <a:lnTo>
                    <a:pt x="2755900" y="7366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05100" y="736600"/>
                  </a:lnTo>
                  <a:lnTo>
                    <a:pt x="2692400" y="749300"/>
                  </a:lnTo>
                  <a:lnTo>
                    <a:pt x="2705100" y="7620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79700" y="825500"/>
                  </a:lnTo>
                  <a:lnTo>
                    <a:pt x="2679700" y="825500"/>
                  </a:lnTo>
                  <a:lnTo>
                    <a:pt x="2692400" y="838200"/>
                  </a:lnTo>
                  <a:lnTo>
                    <a:pt x="2705100" y="838200"/>
                  </a:lnTo>
                  <a:lnTo>
                    <a:pt x="2705100" y="850900"/>
                  </a:lnTo>
                  <a:lnTo>
                    <a:pt x="2717800" y="8509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636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76300"/>
                  </a:lnTo>
                  <a:lnTo>
                    <a:pt x="2692400" y="889000"/>
                  </a:lnTo>
                  <a:lnTo>
                    <a:pt x="2692400" y="889000"/>
                  </a:lnTo>
                  <a:lnTo>
                    <a:pt x="2679700" y="889000"/>
                  </a:lnTo>
                  <a:lnTo>
                    <a:pt x="2692400" y="901700"/>
                  </a:lnTo>
                  <a:lnTo>
                    <a:pt x="2679700" y="914400"/>
                  </a:lnTo>
                  <a:lnTo>
                    <a:pt x="2692400" y="914400"/>
                  </a:lnTo>
                  <a:lnTo>
                    <a:pt x="2692400" y="914400"/>
                  </a:lnTo>
                  <a:lnTo>
                    <a:pt x="2730500" y="9144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14400"/>
                  </a:lnTo>
                  <a:lnTo>
                    <a:pt x="2755900" y="914400"/>
                  </a:lnTo>
                  <a:lnTo>
                    <a:pt x="2743200" y="9271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05100" y="952500"/>
                  </a:lnTo>
                  <a:lnTo>
                    <a:pt x="2705100" y="952500"/>
                  </a:lnTo>
                  <a:lnTo>
                    <a:pt x="2679700" y="952500"/>
                  </a:lnTo>
                  <a:lnTo>
                    <a:pt x="2679700" y="952500"/>
                  </a:lnTo>
                  <a:lnTo>
                    <a:pt x="2654300" y="952500"/>
                  </a:lnTo>
                  <a:lnTo>
                    <a:pt x="2654300" y="965200"/>
                  </a:lnTo>
                  <a:lnTo>
                    <a:pt x="2654300" y="952500"/>
                  </a:lnTo>
                  <a:lnTo>
                    <a:pt x="2641600" y="965200"/>
                  </a:lnTo>
                  <a:lnTo>
                    <a:pt x="2654300" y="965200"/>
                  </a:lnTo>
                  <a:lnTo>
                    <a:pt x="2641600" y="965200"/>
                  </a:lnTo>
                  <a:lnTo>
                    <a:pt x="2641600" y="977900"/>
                  </a:lnTo>
                  <a:lnTo>
                    <a:pt x="2641600" y="977900"/>
                  </a:lnTo>
                  <a:lnTo>
                    <a:pt x="2628900" y="1003300"/>
                  </a:lnTo>
                  <a:lnTo>
                    <a:pt x="2654300" y="1003300"/>
                  </a:lnTo>
                  <a:lnTo>
                    <a:pt x="2641600" y="1003300"/>
                  </a:lnTo>
                  <a:lnTo>
                    <a:pt x="2654300" y="1016000"/>
                  </a:lnTo>
                  <a:lnTo>
                    <a:pt x="2679700" y="1016000"/>
                  </a:lnTo>
                  <a:lnTo>
                    <a:pt x="2667000" y="1028700"/>
                  </a:lnTo>
                  <a:lnTo>
                    <a:pt x="2654300" y="1028700"/>
                  </a:lnTo>
                  <a:lnTo>
                    <a:pt x="2654300" y="1028700"/>
                  </a:lnTo>
                  <a:lnTo>
                    <a:pt x="2641600" y="1028700"/>
                  </a:lnTo>
                  <a:lnTo>
                    <a:pt x="2628900" y="1054100"/>
                  </a:lnTo>
                  <a:lnTo>
                    <a:pt x="2641600" y="1066800"/>
                  </a:lnTo>
                  <a:lnTo>
                    <a:pt x="2628900" y="1066800"/>
                  </a:lnTo>
                  <a:lnTo>
                    <a:pt x="2641600" y="1066800"/>
                  </a:lnTo>
                  <a:lnTo>
                    <a:pt x="2628900" y="1079500"/>
                  </a:lnTo>
                  <a:lnTo>
                    <a:pt x="2641600" y="1079500"/>
                  </a:lnTo>
                  <a:lnTo>
                    <a:pt x="2616200" y="1079500"/>
                  </a:lnTo>
                  <a:lnTo>
                    <a:pt x="2641600" y="1079500"/>
                  </a:lnTo>
                  <a:lnTo>
                    <a:pt x="2641600" y="1092200"/>
                  </a:lnTo>
                  <a:lnTo>
                    <a:pt x="2667000" y="1092200"/>
                  </a:lnTo>
                  <a:lnTo>
                    <a:pt x="2667000" y="1092200"/>
                  </a:lnTo>
                  <a:lnTo>
                    <a:pt x="2692400" y="1092200"/>
                  </a:lnTo>
                  <a:lnTo>
                    <a:pt x="2692400" y="1079500"/>
                  </a:lnTo>
                  <a:lnTo>
                    <a:pt x="2705100" y="1092200"/>
                  </a:lnTo>
                  <a:lnTo>
                    <a:pt x="2692400" y="1092200"/>
                  </a:lnTo>
                  <a:lnTo>
                    <a:pt x="2705100" y="1092200"/>
                  </a:lnTo>
                  <a:lnTo>
                    <a:pt x="2717800" y="1104900"/>
                  </a:lnTo>
                  <a:lnTo>
                    <a:pt x="2730500" y="1104900"/>
                  </a:lnTo>
                  <a:lnTo>
                    <a:pt x="2730500" y="1104900"/>
                  </a:lnTo>
                  <a:lnTo>
                    <a:pt x="2730500" y="1130300"/>
                  </a:lnTo>
                  <a:lnTo>
                    <a:pt x="2717800" y="1130300"/>
                  </a:lnTo>
                  <a:lnTo>
                    <a:pt x="27305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43000"/>
                  </a:lnTo>
                  <a:lnTo>
                    <a:pt x="2743200" y="1143000"/>
                  </a:lnTo>
                  <a:lnTo>
                    <a:pt x="2717800" y="1155700"/>
                  </a:lnTo>
                  <a:lnTo>
                    <a:pt x="2730500" y="1155700"/>
                  </a:lnTo>
                  <a:lnTo>
                    <a:pt x="2743200" y="1155700"/>
                  </a:lnTo>
                  <a:lnTo>
                    <a:pt x="2755900" y="1155700"/>
                  </a:lnTo>
                  <a:lnTo>
                    <a:pt x="2743200" y="1168400"/>
                  </a:lnTo>
                  <a:lnTo>
                    <a:pt x="2730500" y="1168400"/>
                  </a:lnTo>
                  <a:lnTo>
                    <a:pt x="2755900" y="11684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94000" y="1193800"/>
                  </a:lnTo>
                  <a:lnTo>
                    <a:pt x="2794000" y="1206500"/>
                  </a:lnTo>
                  <a:lnTo>
                    <a:pt x="2781300" y="1193800"/>
                  </a:lnTo>
                  <a:lnTo>
                    <a:pt x="2781300" y="1193800"/>
                  </a:lnTo>
                  <a:lnTo>
                    <a:pt x="2755900" y="1206500"/>
                  </a:lnTo>
                  <a:lnTo>
                    <a:pt x="2743200" y="1193800"/>
                  </a:lnTo>
                  <a:lnTo>
                    <a:pt x="2730500" y="1206500"/>
                  </a:lnTo>
                  <a:lnTo>
                    <a:pt x="2705100" y="1219200"/>
                  </a:lnTo>
                  <a:lnTo>
                    <a:pt x="2705100" y="1231900"/>
                  </a:lnTo>
                  <a:lnTo>
                    <a:pt x="2705100" y="1231900"/>
                  </a:lnTo>
                  <a:lnTo>
                    <a:pt x="2705100" y="1244600"/>
                  </a:lnTo>
                  <a:lnTo>
                    <a:pt x="2717800" y="1244600"/>
                  </a:lnTo>
                  <a:lnTo>
                    <a:pt x="2705100" y="1257300"/>
                  </a:lnTo>
                  <a:lnTo>
                    <a:pt x="2692400" y="1257300"/>
                  </a:lnTo>
                  <a:lnTo>
                    <a:pt x="2692400" y="1270000"/>
                  </a:lnTo>
                  <a:lnTo>
                    <a:pt x="2667000" y="1282700"/>
                  </a:lnTo>
                  <a:lnTo>
                    <a:pt x="2667000" y="1282700"/>
                  </a:lnTo>
                  <a:lnTo>
                    <a:pt x="2667000" y="1270000"/>
                  </a:lnTo>
                  <a:lnTo>
                    <a:pt x="2667000" y="1282700"/>
                  </a:lnTo>
                  <a:lnTo>
                    <a:pt x="2654300" y="1282700"/>
                  </a:lnTo>
                  <a:lnTo>
                    <a:pt x="2641600" y="1295400"/>
                  </a:lnTo>
                  <a:lnTo>
                    <a:pt x="2628900" y="1295400"/>
                  </a:lnTo>
                  <a:lnTo>
                    <a:pt x="2628900" y="1295400"/>
                  </a:lnTo>
                  <a:lnTo>
                    <a:pt x="26289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28900" y="1308100"/>
                  </a:lnTo>
                  <a:lnTo>
                    <a:pt x="2616200" y="1320800"/>
                  </a:lnTo>
                  <a:lnTo>
                    <a:pt x="2603500" y="1320800"/>
                  </a:lnTo>
                  <a:lnTo>
                    <a:pt x="2603500" y="1333500"/>
                  </a:lnTo>
                  <a:lnTo>
                    <a:pt x="2590800" y="1333500"/>
                  </a:lnTo>
                  <a:lnTo>
                    <a:pt x="2590800" y="1333500"/>
                  </a:lnTo>
                  <a:lnTo>
                    <a:pt x="2578100" y="1333500"/>
                  </a:lnTo>
                  <a:lnTo>
                    <a:pt x="2578100" y="1333500"/>
                  </a:lnTo>
                  <a:lnTo>
                    <a:pt x="2565400" y="1346200"/>
                  </a:lnTo>
                  <a:lnTo>
                    <a:pt x="2578100" y="1346200"/>
                  </a:lnTo>
                  <a:lnTo>
                    <a:pt x="2578100" y="1346200"/>
                  </a:lnTo>
                  <a:lnTo>
                    <a:pt x="2578100" y="1358900"/>
                  </a:lnTo>
                  <a:lnTo>
                    <a:pt x="2603500" y="1358900"/>
                  </a:lnTo>
                  <a:lnTo>
                    <a:pt x="2603500" y="1358900"/>
                  </a:lnTo>
                  <a:lnTo>
                    <a:pt x="2628900" y="1358900"/>
                  </a:lnTo>
                  <a:lnTo>
                    <a:pt x="2616200" y="1371600"/>
                  </a:lnTo>
                  <a:lnTo>
                    <a:pt x="2616200" y="1371600"/>
                  </a:lnTo>
                  <a:lnTo>
                    <a:pt x="2641600" y="1384300"/>
                  </a:lnTo>
                  <a:lnTo>
                    <a:pt x="2628900" y="1384300"/>
                  </a:lnTo>
                  <a:lnTo>
                    <a:pt x="2628900" y="1397000"/>
                  </a:lnTo>
                  <a:lnTo>
                    <a:pt x="2603500" y="1397000"/>
                  </a:lnTo>
                  <a:lnTo>
                    <a:pt x="2616200" y="1397000"/>
                  </a:lnTo>
                  <a:lnTo>
                    <a:pt x="2616200" y="1409700"/>
                  </a:lnTo>
                  <a:lnTo>
                    <a:pt x="2616200" y="1409700"/>
                  </a:lnTo>
                  <a:lnTo>
                    <a:pt x="26162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28900" y="1473200"/>
                  </a:lnTo>
                  <a:lnTo>
                    <a:pt x="2616200" y="1460500"/>
                  </a:lnTo>
                  <a:lnTo>
                    <a:pt x="2603500" y="1473200"/>
                  </a:lnTo>
                  <a:lnTo>
                    <a:pt x="2590800" y="1473200"/>
                  </a:lnTo>
                  <a:lnTo>
                    <a:pt x="2590800" y="1485900"/>
                  </a:lnTo>
                  <a:lnTo>
                    <a:pt x="2552700" y="1485900"/>
                  </a:lnTo>
                  <a:lnTo>
                    <a:pt x="2540000" y="1485900"/>
                  </a:lnTo>
                  <a:lnTo>
                    <a:pt x="25273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60500"/>
                  </a:lnTo>
                  <a:lnTo>
                    <a:pt x="2501900" y="1460500"/>
                  </a:lnTo>
                  <a:lnTo>
                    <a:pt x="2489200" y="1460500"/>
                  </a:lnTo>
                  <a:lnTo>
                    <a:pt x="2463800" y="1460500"/>
                  </a:lnTo>
                  <a:lnTo>
                    <a:pt x="2463800" y="1460500"/>
                  </a:lnTo>
                  <a:lnTo>
                    <a:pt x="2451100" y="1460500"/>
                  </a:lnTo>
                  <a:lnTo>
                    <a:pt x="2451100" y="1447800"/>
                  </a:lnTo>
                  <a:lnTo>
                    <a:pt x="2451100" y="1435100"/>
                  </a:lnTo>
                  <a:lnTo>
                    <a:pt x="2451100" y="1435100"/>
                  </a:lnTo>
                  <a:lnTo>
                    <a:pt x="2438400" y="1422400"/>
                  </a:lnTo>
                  <a:lnTo>
                    <a:pt x="2451100" y="1422400"/>
                  </a:lnTo>
                  <a:lnTo>
                    <a:pt x="2438400" y="1422400"/>
                  </a:lnTo>
                  <a:lnTo>
                    <a:pt x="2438400" y="1422400"/>
                  </a:lnTo>
                  <a:lnTo>
                    <a:pt x="2438400" y="1409700"/>
                  </a:lnTo>
                  <a:lnTo>
                    <a:pt x="2438400" y="1397000"/>
                  </a:lnTo>
                  <a:lnTo>
                    <a:pt x="2425700" y="1397000"/>
                  </a:lnTo>
                  <a:lnTo>
                    <a:pt x="2438400" y="1397000"/>
                  </a:lnTo>
                  <a:lnTo>
                    <a:pt x="2387600" y="1397000"/>
                  </a:lnTo>
                  <a:lnTo>
                    <a:pt x="2387600" y="1397000"/>
                  </a:lnTo>
                  <a:lnTo>
                    <a:pt x="2362200" y="1397000"/>
                  </a:lnTo>
                  <a:lnTo>
                    <a:pt x="2336800" y="1371600"/>
                  </a:lnTo>
                  <a:lnTo>
                    <a:pt x="2349500" y="1371600"/>
                  </a:lnTo>
                  <a:lnTo>
                    <a:pt x="2349500" y="13716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247900" y="1346200"/>
                  </a:lnTo>
                  <a:lnTo>
                    <a:pt x="2247900" y="1333500"/>
                  </a:lnTo>
                  <a:lnTo>
                    <a:pt x="2235200" y="1333500"/>
                  </a:lnTo>
                  <a:lnTo>
                    <a:pt x="2209800" y="1333500"/>
                  </a:lnTo>
                  <a:lnTo>
                    <a:pt x="2184400" y="1333500"/>
                  </a:lnTo>
                  <a:lnTo>
                    <a:pt x="2184400" y="1320800"/>
                  </a:lnTo>
                  <a:lnTo>
                    <a:pt x="2171700" y="13081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57400" y="1282700"/>
                  </a:lnTo>
                  <a:lnTo>
                    <a:pt x="2057400" y="1270000"/>
                  </a:lnTo>
                  <a:lnTo>
                    <a:pt x="2032000" y="1270000"/>
                  </a:lnTo>
                  <a:lnTo>
                    <a:pt x="2006600" y="12573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1993900" y="1231900"/>
                  </a:lnTo>
                  <a:lnTo>
                    <a:pt x="1993900" y="1244600"/>
                  </a:lnTo>
                  <a:lnTo>
                    <a:pt x="1968500" y="1244600"/>
                  </a:lnTo>
                  <a:lnTo>
                    <a:pt x="1955800" y="1244600"/>
                  </a:lnTo>
                  <a:lnTo>
                    <a:pt x="1968500" y="1270000"/>
                  </a:lnTo>
                  <a:lnTo>
                    <a:pt x="1968500" y="1295400"/>
                  </a:lnTo>
                  <a:lnTo>
                    <a:pt x="1993900" y="1308100"/>
                  </a:lnTo>
                  <a:lnTo>
                    <a:pt x="2006600" y="1333500"/>
                  </a:lnTo>
                  <a:lnTo>
                    <a:pt x="2044700" y="1346200"/>
                  </a:lnTo>
                  <a:lnTo>
                    <a:pt x="2057400" y="1358900"/>
                  </a:lnTo>
                  <a:lnTo>
                    <a:pt x="2070100" y="1397000"/>
                  </a:lnTo>
                  <a:lnTo>
                    <a:pt x="2070100" y="1409700"/>
                  </a:lnTo>
                  <a:lnTo>
                    <a:pt x="2032000" y="1409700"/>
                  </a:lnTo>
                  <a:lnTo>
                    <a:pt x="1993900" y="1409700"/>
                  </a:lnTo>
                  <a:lnTo>
                    <a:pt x="1981200" y="1422400"/>
                  </a:lnTo>
                  <a:lnTo>
                    <a:pt x="1955800" y="1409700"/>
                  </a:lnTo>
                  <a:lnTo>
                    <a:pt x="1854200" y="1422400"/>
                  </a:lnTo>
                  <a:lnTo>
                    <a:pt x="1841500" y="1422400"/>
                  </a:lnTo>
                  <a:lnTo>
                    <a:pt x="1828800" y="1422400"/>
                  </a:lnTo>
                  <a:lnTo>
                    <a:pt x="1816100" y="1422400"/>
                  </a:lnTo>
                  <a:lnTo>
                    <a:pt x="18034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78000" y="1435100"/>
                  </a:lnTo>
                  <a:lnTo>
                    <a:pt x="1765300" y="1435100"/>
                  </a:lnTo>
                  <a:lnTo>
                    <a:pt x="1752600" y="1435100"/>
                  </a:lnTo>
                  <a:lnTo>
                    <a:pt x="1739900" y="1435100"/>
                  </a:lnTo>
                  <a:lnTo>
                    <a:pt x="1739900" y="1447800"/>
                  </a:lnTo>
                  <a:lnTo>
                    <a:pt x="1727200" y="1447800"/>
                  </a:lnTo>
                  <a:lnTo>
                    <a:pt x="1714500" y="1460500"/>
                  </a:lnTo>
                  <a:lnTo>
                    <a:pt x="1714500" y="1460500"/>
                  </a:lnTo>
                  <a:lnTo>
                    <a:pt x="1701800" y="1473200"/>
                  </a:lnTo>
                  <a:lnTo>
                    <a:pt x="1701800" y="1473200"/>
                  </a:lnTo>
                  <a:lnTo>
                    <a:pt x="1689100" y="1473200"/>
                  </a:lnTo>
                  <a:lnTo>
                    <a:pt x="1689100" y="1473200"/>
                  </a:lnTo>
                  <a:lnTo>
                    <a:pt x="1663700" y="1473200"/>
                  </a:lnTo>
                  <a:lnTo>
                    <a:pt x="1663700" y="1460500"/>
                  </a:lnTo>
                  <a:lnTo>
                    <a:pt x="1587500" y="1460500"/>
                  </a:lnTo>
                  <a:lnTo>
                    <a:pt x="1587500" y="1447800"/>
                  </a:lnTo>
                  <a:lnTo>
                    <a:pt x="1562100" y="1435100"/>
                  </a:lnTo>
                  <a:lnTo>
                    <a:pt x="1549400" y="1435100"/>
                  </a:lnTo>
                  <a:lnTo>
                    <a:pt x="1485900" y="1435100"/>
                  </a:lnTo>
                  <a:lnTo>
                    <a:pt x="1473200" y="1422400"/>
                  </a:lnTo>
                  <a:lnTo>
                    <a:pt x="1473200" y="1409700"/>
                  </a:lnTo>
                  <a:lnTo>
                    <a:pt x="1473200" y="1397000"/>
                  </a:lnTo>
                  <a:lnTo>
                    <a:pt x="1460500" y="1397000"/>
                  </a:lnTo>
                  <a:lnTo>
                    <a:pt x="1460500" y="1409700"/>
                  </a:lnTo>
                  <a:lnTo>
                    <a:pt x="1409700" y="1409700"/>
                  </a:lnTo>
                  <a:lnTo>
                    <a:pt x="1397000" y="1409700"/>
                  </a:lnTo>
                  <a:lnTo>
                    <a:pt x="1333500" y="1397000"/>
                  </a:lnTo>
                  <a:lnTo>
                    <a:pt x="1333500" y="1397000"/>
                  </a:lnTo>
                  <a:lnTo>
                    <a:pt x="1308100" y="1397000"/>
                  </a:lnTo>
                  <a:lnTo>
                    <a:pt x="1295400" y="1397000"/>
                  </a:lnTo>
                  <a:lnTo>
                    <a:pt x="1295400" y="1384300"/>
                  </a:lnTo>
                  <a:lnTo>
                    <a:pt x="1295400" y="1371600"/>
                  </a:lnTo>
                  <a:lnTo>
                    <a:pt x="1295400" y="1371600"/>
                  </a:lnTo>
                  <a:lnTo>
                    <a:pt x="1282700" y="1371600"/>
                  </a:lnTo>
                  <a:lnTo>
                    <a:pt x="1282700" y="1371600"/>
                  </a:lnTo>
                  <a:lnTo>
                    <a:pt x="1270000" y="1371600"/>
                  </a:lnTo>
                  <a:lnTo>
                    <a:pt x="1270000" y="1358900"/>
                  </a:lnTo>
                  <a:lnTo>
                    <a:pt x="1257300" y="1358900"/>
                  </a:lnTo>
                  <a:lnTo>
                    <a:pt x="1231900" y="1409700"/>
                  </a:lnTo>
                  <a:lnTo>
                    <a:pt x="1219200" y="1409700"/>
                  </a:lnTo>
                  <a:lnTo>
                    <a:pt x="1219200" y="1422400"/>
                  </a:lnTo>
                  <a:lnTo>
                    <a:pt x="1206500" y="1409700"/>
                  </a:lnTo>
                  <a:lnTo>
                    <a:pt x="1206500" y="1409700"/>
                  </a:lnTo>
                  <a:lnTo>
                    <a:pt x="1181100" y="1409700"/>
                  </a:lnTo>
                  <a:lnTo>
                    <a:pt x="11811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43000" y="1409700"/>
                  </a:lnTo>
                  <a:lnTo>
                    <a:pt x="11430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04900" y="1409700"/>
                  </a:lnTo>
                  <a:lnTo>
                    <a:pt x="1104900" y="1409700"/>
                  </a:lnTo>
                  <a:lnTo>
                    <a:pt x="1079500" y="1397000"/>
                  </a:lnTo>
                  <a:lnTo>
                    <a:pt x="1066800" y="1397000"/>
                  </a:lnTo>
                  <a:lnTo>
                    <a:pt x="1028700" y="1397000"/>
                  </a:lnTo>
                  <a:lnTo>
                    <a:pt x="1041400" y="1384300"/>
                  </a:lnTo>
                  <a:lnTo>
                    <a:pt x="1016000" y="1384300"/>
                  </a:lnTo>
                  <a:lnTo>
                    <a:pt x="1003300" y="1384300"/>
                  </a:lnTo>
                  <a:lnTo>
                    <a:pt x="977900" y="1384300"/>
                  </a:lnTo>
                  <a:lnTo>
                    <a:pt x="977900" y="1384300"/>
                  </a:lnTo>
                  <a:lnTo>
                    <a:pt x="977900" y="1397000"/>
                  </a:lnTo>
                  <a:lnTo>
                    <a:pt x="965200" y="1409700"/>
                  </a:lnTo>
                  <a:lnTo>
                    <a:pt x="965200" y="1422400"/>
                  </a:lnTo>
                  <a:lnTo>
                    <a:pt x="965200" y="1422400"/>
                  </a:lnTo>
                  <a:lnTo>
                    <a:pt x="952500" y="1409700"/>
                  </a:lnTo>
                  <a:lnTo>
                    <a:pt x="927100" y="1409700"/>
                  </a:lnTo>
                  <a:lnTo>
                    <a:pt x="914400" y="1397000"/>
                  </a:lnTo>
                  <a:lnTo>
                    <a:pt x="927100" y="1397000"/>
                  </a:lnTo>
                  <a:lnTo>
                    <a:pt x="901700" y="1384300"/>
                  </a:lnTo>
                  <a:lnTo>
                    <a:pt x="901700" y="1384300"/>
                  </a:lnTo>
                  <a:lnTo>
                    <a:pt x="901700" y="1371600"/>
                  </a:lnTo>
                  <a:lnTo>
                    <a:pt x="889000" y="1371600"/>
                  </a:lnTo>
                  <a:lnTo>
                    <a:pt x="901700" y="1358900"/>
                  </a:lnTo>
                  <a:lnTo>
                    <a:pt x="889000" y="1358900"/>
                  </a:lnTo>
                  <a:lnTo>
                    <a:pt x="901700" y="1346200"/>
                  </a:lnTo>
                  <a:lnTo>
                    <a:pt x="901700" y="1346200"/>
                  </a:lnTo>
                  <a:lnTo>
                    <a:pt x="901700" y="13335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76300" y="13589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63600" y="1371600"/>
                  </a:lnTo>
                  <a:lnTo>
                    <a:pt x="838200" y="1371600"/>
                  </a:lnTo>
                  <a:lnTo>
                    <a:pt x="825500" y="1371600"/>
                  </a:lnTo>
                  <a:lnTo>
                    <a:pt x="812800" y="1346200"/>
                  </a:lnTo>
                  <a:lnTo>
                    <a:pt x="762000" y="1346200"/>
                  </a:lnTo>
                  <a:lnTo>
                    <a:pt x="762000" y="1358900"/>
                  </a:lnTo>
                  <a:lnTo>
                    <a:pt x="749300" y="1358900"/>
                  </a:lnTo>
                  <a:lnTo>
                    <a:pt x="736600" y="1346200"/>
                  </a:lnTo>
                  <a:lnTo>
                    <a:pt x="736600" y="1346200"/>
                  </a:lnTo>
                  <a:lnTo>
                    <a:pt x="723900" y="1346200"/>
                  </a:lnTo>
                  <a:lnTo>
                    <a:pt x="723900" y="1333500"/>
                  </a:lnTo>
                  <a:lnTo>
                    <a:pt x="723900" y="1333500"/>
                  </a:lnTo>
                  <a:lnTo>
                    <a:pt x="723900" y="1320800"/>
                  </a:lnTo>
                  <a:lnTo>
                    <a:pt x="711200" y="1320800"/>
                  </a:lnTo>
                  <a:lnTo>
                    <a:pt x="698500" y="1320800"/>
                  </a:lnTo>
                  <a:lnTo>
                    <a:pt x="685800" y="1320800"/>
                  </a:lnTo>
                  <a:lnTo>
                    <a:pt x="685800" y="1320800"/>
                  </a:lnTo>
                  <a:lnTo>
                    <a:pt x="673100" y="1320800"/>
                  </a:lnTo>
                  <a:lnTo>
                    <a:pt x="685800" y="1308100"/>
                  </a:lnTo>
                  <a:lnTo>
                    <a:pt x="698500" y="1308100"/>
                  </a:lnTo>
                  <a:lnTo>
                    <a:pt x="698500" y="1295400"/>
                  </a:lnTo>
                  <a:lnTo>
                    <a:pt x="711200" y="1295400"/>
                  </a:lnTo>
                  <a:lnTo>
                    <a:pt x="723900" y="1270000"/>
                  </a:lnTo>
                  <a:lnTo>
                    <a:pt x="698500" y="1270000"/>
                  </a:lnTo>
                  <a:lnTo>
                    <a:pt x="685800" y="1270000"/>
                  </a:lnTo>
                  <a:lnTo>
                    <a:pt x="647700" y="1257300"/>
                  </a:lnTo>
                  <a:lnTo>
                    <a:pt x="660400" y="1244600"/>
                  </a:lnTo>
                  <a:lnTo>
                    <a:pt x="622300" y="1244600"/>
                  </a:lnTo>
                  <a:lnTo>
                    <a:pt x="609600" y="1257300"/>
                  </a:lnTo>
                  <a:lnTo>
                    <a:pt x="609600" y="1257300"/>
                  </a:lnTo>
                  <a:lnTo>
                    <a:pt x="571500" y="1257300"/>
                  </a:lnTo>
                  <a:lnTo>
                    <a:pt x="558800" y="1244600"/>
                  </a:lnTo>
                  <a:lnTo>
                    <a:pt x="558800" y="1257300"/>
                  </a:lnTo>
                  <a:lnTo>
                    <a:pt x="546100" y="1257300"/>
                  </a:lnTo>
                  <a:lnTo>
                    <a:pt x="546100" y="1257300"/>
                  </a:lnTo>
                  <a:lnTo>
                    <a:pt x="533400" y="1270000"/>
                  </a:lnTo>
                  <a:lnTo>
                    <a:pt x="520700" y="1270000"/>
                  </a:lnTo>
                  <a:lnTo>
                    <a:pt x="520700" y="1270000"/>
                  </a:lnTo>
                  <a:lnTo>
                    <a:pt x="508000" y="1270000"/>
                  </a:lnTo>
                  <a:lnTo>
                    <a:pt x="508000" y="1270000"/>
                  </a:lnTo>
                  <a:lnTo>
                    <a:pt x="482600" y="1270000"/>
                  </a:lnTo>
                  <a:lnTo>
                    <a:pt x="482600" y="1270000"/>
                  </a:lnTo>
                  <a:lnTo>
                    <a:pt x="469900" y="1257300"/>
                  </a:lnTo>
                  <a:lnTo>
                    <a:pt x="482600" y="1231900"/>
                  </a:lnTo>
                  <a:lnTo>
                    <a:pt x="495300" y="1231900"/>
                  </a:lnTo>
                  <a:lnTo>
                    <a:pt x="495300" y="1206500"/>
                  </a:lnTo>
                  <a:lnTo>
                    <a:pt x="495300" y="1193800"/>
                  </a:lnTo>
                  <a:lnTo>
                    <a:pt x="4953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557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82600" y="1130300"/>
                  </a:lnTo>
                  <a:lnTo>
                    <a:pt x="482600" y="1130300"/>
                  </a:lnTo>
                  <a:lnTo>
                    <a:pt x="469900" y="1130300"/>
                  </a:lnTo>
                  <a:lnTo>
                    <a:pt x="469900" y="1130300"/>
                  </a:lnTo>
                  <a:lnTo>
                    <a:pt x="457200" y="11303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69900" y="11176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31800" y="11049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06400" y="1066800"/>
                  </a:lnTo>
                  <a:lnTo>
                    <a:pt x="393700" y="1066800"/>
                  </a:lnTo>
                  <a:lnTo>
                    <a:pt x="393700" y="1066800"/>
                  </a:lnTo>
                  <a:lnTo>
                    <a:pt x="368300" y="1066800"/>
                  </a:lnTo>
                  <a:lnTo>
                    <a:pt x="368300" y="10668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42900" y="1066800"/>
                  </a:lnTo>
                  <a:lnTo>
                    <a:pt x="342900" y="1054100"/>
                  </a:lnTo>
                  <a:lnTo>
                    <a:pt x="330200" y="1041400"/>
                  </a:lnTo>
                  <a:lnTo>
                    <a:pt x="330200" y="1054100"/>
                  </a:lnTo>
                  <a:lnTo>
                    <a:pt x="317500" y="10541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55600" y="1028700"/>
                  </a:lnTo>
                  <a:lnTo>
                    <a:pt x="381000" y="1016000"/>
                  </a:lnTo>
                  <a:lnTo>
                    <a:pt x="393700" y="1016000"/>
                  </a:lnTo>
                  <a:lnTo>
                    <a:pt x="393700" y="1003300"/>
                  </a:lnTo>
                  <a:lnTo>
                    <a:pt x="393700" y="1003300"/>
                  </a:lnTo>
                  <a:lnTo>
                    <a:pt x="406400" y="1003300"/>
                  </a:lnTo>
                  <a:lnTo>
                    <a:pt x="393700" y="990600"/>
                  </a:lnTo>
                  <a:lnTo>
                    <a:pt x="381000" y="990600"/>
                  </a:lnTo>
                  <a:lnTo>
                    <a:pt x="381000" y="990600"/>
                  </a:lnTo>
                  <a:lnTo>
                    <a:pt x="381000" y="977900"/>
                  </a:lnTo>
                  <a:lnTo>
                    <a:pt x="393700" y="977900"/>
                  </a:lnTo>
                  <a:lnTo>
                    <a:pt x="406400" y="965200"/>
                  </a:lnTo>
                  <a:lnTo>
                    <a:pt x="393700" y="965200"/>
                  </a:lnTo>
                  <a:lnTo>
                    <a:pt x="381000" y="965200"/>
                  </a:lnTo>
                  <a:lnTo>
                    <a:pt x="368300" y="965200"/>
                  </a:lnTo>
                  <a:lnTo>
                    <a:pt x="368300" y="965200"/>
                  </a:lnTo>
                  <a:lnTo>
                    <a:pt x="368300" y="952500"/>
                  </a:lnTo>
                  <a:lnTo>
                    <a:pt x="355600" y="952500"/>
                  </a:lnTo>
                  <a:lnTo>
                    <a:pt x="342900" y="965200"/>
                  </a:lnTo>
                  <a:lnTo>
                    <a:pt x="317500" y="965200"/>
                  </a:lnTo>
                  <a:lnTo>
                    <a:pt x="3175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292100" y="9779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79400" y="965200"/>
                  </a:lnTo>
                  <a:lnTo>
                    <a:pt x="2667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54000" y="939800"/>
                  </a:lnTo>
                  <a:lnTo>
                    <a:pt x="241300" y="927100"/>
                  </a:lnTo>
                  <a:lnTo>
                    <a:pt x="215900" y="927100"/>
                  </a:lnTo>
                  <a:lnTo>
                    <a:pt x="215900" y="927100"/>
                  </a:lnTo>
                  <a:lnTo>
                    <a:pt x="177800" y="914400"/>
                  </a:lnTo>
                  <a:lnTo>
                    <a:pt x="165100" y="901700"/>
                  </a:lnTo>
                  <a:lnTo>
                    <a:pt x="139700" y="901700"/>
                  </a:lnTo>
                  <a:lnTo>
                    <a:pt x="127000" y="901700"/>
                  </a:lnTo>
                  <a:lnTo>
                    <a:pt x="76200" y="889000"/>
                  </a:lnTo>
                  <a:lnTo>
                    <a:pt x="88900" y="8890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50900"/>
                  </a:lnTo>
                  <a:lnTo>
                    <a:pt x="76200" y="838200"/>
                  </a:lnTo>
                  <a:lnTo>
                    <a:pt x="88900" y="838200"/>
                  </a:lnTo>
                  <a:lnTo>
                    <a:pt x="76200" y="838200"/>
                  </a:lnTo>
                  <a:lnTo>
                    <a:pt x="76200" y="838200"/>
                  </a:lnTo>
                  <a:lnTo>
                    <a:pt x="101600" y="850900"/>
                  </a:lnTo>
                  <a:lnTo>
                    <a:pt x="101600" y="838200"/>
                  </a:lnTo>
                  <a:lnTo>
                    <a:pt x="152400" y="838200"/>
                  </a:lnTo>
                  <a:lnTo>
                    <a:pt x="152400" y="8382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01600" y="812800"/>
                  </a:lnTo>
                  <a:lnTo>
                    <a:pt x="88900" y="812800"/>
                  </a:lnTo>
                  <a:lnTo>
                    <a:pt x="88900" y="800100"/>
                  </a:lnTo>
                  <a:lnTo>
                    <a:pt x="76200" y="800100"/>
                  </a:lnTo>
                  <a:lnTo>
                    <a:pt x="76200" y="800100"/>
                  </a:lnTo>
                  <a:lnTo>
                    <a:pt x="63500" y="800100"/>
                  </a:lnTo>
                  <a:lnTo>
                    <a:pt x="50800" y="800100"/>
                  </a:lnTo>
                  <a:lnTo>
                    <a:pt x="50800" y="787400"/>
                  </a:lnTo>
                  <a:lnTo>
                    <a:pt x="38100" y="787400"/>
                  </a:lnTo>
                  <a:lnTo>
                    <a:pt x="25400" y="787400"/>
                  </a:lnTo>
                  <a:lnTo>
                    <a:pt x="12700" y="762000"/>
                  </a:lnTo>
                  <a:lnTo>
                    <a:pt x="0" y="762000"/>
                  </a:lnTo>
                  <a:lnTo>
                    <a:pt x="12700" y="7620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4" name="0413"/>
            <p:cNvSpPr/>
            <p:nvPr/>
          </p:nvSpPr>
          <p:spPr>
            <a:xfrm>
              <a:off x="687598" y="1390539"/>
              <a:ext cx="1214929" cy="619897"/>
            </a:xfrm>
            <a:custGeom>
              <a:avLst/>
              <a:gdLst/>
              <a:ahLst/>
              <a:cxnLst/>
              <a:rect l="0" t="0" r="0" b="0"/>
              <a:pathLst>
                <a:path w="2984501" h="1701801">
                  <a:moveTo>
                    <a:pt x="0" y="914400"/>
                  </a:moveTo>
                  <a:lnTo>
                    <a:pt x="127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901700"/>
                  </a:lnTo>
                  <a:lnTo>
                    <a:pt x="76200" y="901700"/>
                  </a:lnTo>
                  <a:lnTo>
                    <a:pt x="76200" y="901700"/>
                  </a:lnTo>
                  <a:lnTo>
                    <a:pt x="88900" y="901700"/>
                  </a:lnTo>
                  <a:lnTo>
                    <a:pt x="88900" y="889000"/>
                  </a:lnTo>
                  <a:lnTo>
                    <a:pt x="101600" y="889000"/>
                  </a:lnTo>
                  <a:lnTo>
                    <a:pt x="101600" y="8763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76300"/>
                  </a:lnTo>
                  <a:lnTo>
                    <a:pt x="127000" y="876300"/>
                  </a:lnTo>
                  <a:lnTo>
                    <a:pt x="127000" y="863600"/>
                  </a:lnTo>
                  <a:lnTo>
                    <a:pt x="139700" y="863600"/>
                  </a:lnTo>
                  <a:lnTo>
                    <a:pt x="139700" y="863600"/>
                  </a:lnTo>
                  <a:lnTo>
                    <a:pt x="152400" y="876300"/>
                  </a:lnTo>
                  <a:lnTo>
                    <a:pt x="165100" y="863600"/>
                  </a:lnTo>
                  <a:lnTo>
                    <a:pt x="190500" y="863600"/>
                  </a:lnTo>
                  <a:lnTo>
                    <a:pt x="190500" y="863600"/>
                  </a:lnTo>
                  <a:lnTo>
                    <a:pt x="215900" y="8636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41300" y="850900"/>
                  </a:lnTo>
                  <a:lnTo>
                    <a:pt x="241300" y="850900"/>
                  </a:lnTo>
                  <a:lnTo>
                    <a:pt x="254000" y="850900"/>
                  </a:lnTo>
                  <a:lnTo>
                    <a:pt x="266700" y="850900"/>
                  </a:lnTo>
                  <a:lnTo>
                    <a:pt x="266700" y="850900"/>
                  </a:lnTo>
                  <a:lnTo>
                    <a:pt x="279400" y="850900"/>
                  </a:lnTo>
                  <a:lnTo>
                    <a:pt x="266700" y="850900"/>
                  </a:lnTo>
                  <a:lnTo>
                    <a:pt x="292100" y="8509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42900" y="800100"/>
                  </a:lnTo>
                  <a:lnTo>
                    <a:pt x="355600" y="787400"/>
                  </a:lnTo>
                  <a:lnTo>
                    <a:pt x="342900" y="787400"/>
                  </a:lnTo>
                  <a:lnTo>
                    <a:pt x="342900" y="774700"/>
                  </a:lnTo>
                  <a:lnTo>
                    <a:pt x="355600" y="774700"/>
                  </a:lnTo>
                  <a:lnTo>
                    <a:pt x="355600" y="774700"/>
                  </a:lnTo>
                  <a:lnTo>
                    <a:pt x="342900" y="774700"/>
                  </a:lnTo>
                  <a:lnTo>
                    <a:pt x="3556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556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68300" y="749300"/>
                  </a:lnTo>
                  <a:lnTo>
                    <a:pt x="381000" y="749300"/>
                  </a:lnTo>
                  <a:lnTo>
                    <a:pt x="381000" y="7493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93700" y="736600"/>
                  </a:lnTo>
                  <a:lnTo>
                    <a:pt x="406400" y="736600"/>
                  </a:lnTo>
                  <a:lnTo>
                    <a:pt x="406400" y="736600"/>
                  </a:lnTo>
                  <a:lnTo>
                    <a:pt x="419100" y="736600"/>
                  </a:lnTo>
                  <a:lnTo>
                    <a:pt x="431800" y="723900"/>
                  </a:lnTo>
                  <a:lnTo>
                    <a:pt x="444500" y="7239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69900" y="711200"/>
                  </a:lnTo>
                  <a:lnTo>
                    <a:pt x="482600" y="711200"/>
                  </a:lnTo>
                  <a:lnTo>
                    <a:pt x="482600" y="711200"/>
                  </a:lnTo>
                  <a:lnTo>
                    <a:pt x="495300" y="723900"/>
                  </a:lnTo>
                  <a:lnTo>
                    <a:pt x="508000" y="723900"/>
                  </a:lnTo>
                  <a:lnTo>
                    <a:pt x="508000" y="7239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33400" y="711200"/>
                  </a:lnTo>
                  <a:lnTo>
                    <a:pt x="533400" y="698500"/>
                  </a:lnTo>
                  <a:lnTo>
                    <a:pt x="571500" y="711200"/>
                  </a:lnTo>
                  <a:lnTo>
                    <a:pt x="571500" y="711200"/>
                  </a:lnTo>
                  <a:lnTo>
                    <a:pt x="584200" y="711200"/>
                  </a:lnTo>
                  <a:lnTo>
                    <a:pt x="584200" y="711200"/>
                  </a:lnTo>
                  <a:lnTo>
                    <a:pt x="596900" y="698500"/>
                  </a:lnTo>
                  <a:lnTo>
                    <a:pt x="609600" y="698500"/>
                  </a:lnTo>
                  <a:lnTo>
                    <a:pt x="622300" y="698500"/>
                  </a:lnTo>
                  <a:lnTo>
                    <a:pt x="622300" y="698500"/>
                  </a:lnTo>
                  <a:lnTo>
                    <a:pt x="622300" y="685800"/>
                  </a:lnTo>
                  <a:lnTo>
                    <a:pt x="635000" y="685800"/>
                  </a:lnTo>
                  <a:lnTo>
                    <a:pt x="6350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73100"/>
                  </a:lnTo>
                  <a:lnTo>
                    <a:pt x="647700" y="673100"/>
                  </a:lnTo>
                  <a:lnTo>
                    <a:pt x="673100" y="673100"/>
                  </a:lnTo>
                  <a:lnTo>
                    <a:pt x="660400" y="6731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60400"/>
                  </a:lnTo>
                  <a:lnTo>
                    <a:pt x="660400" y="647700"/>
                  </a:lnTo>
                  <a:lnTo>
                    <a:pt x="685800" y="647700"/>
                  </a:lnTo>
                  <a:lnTo>
                    <a:pt x="698500" y="647700"/>
                  </a:lnTo>
                  <a:lnTo>
                    <a:pt x="698500" y="647700"/>
                  </a:lnTo>
                  <a:lnTo>
                    <a:pt x="698500" y="635000"/>
                  </a:lnTo>
                  <a:lnTo>
                    <a:pt x="698500" y="635000"/>
                  </a:lnTo>
                  <a:lnTo>
                    <a:pt x="711200" y="647700"/>
                  </a:lnTo>
                  <a:lnTo>
                    <a:pt x="7112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36600" y="647700"/>
                  </a:lnTo>
                  <a:lnTo>
                    <a:pt x="736600" y="647700"/>
                  </a:lnTo>
                  <a:lnTo>
                    <a:pt x="749300" y="635000"/>
                  </a:lnTo>
                  <a:lnTo>
                    <a:pt x="762000" y="635000"/>
                  </a:lnTo>
                  <a:lnTo>
                    <a:pt x="774700" y="622300"/>
                  </a:lnTo>
                  <a:lnTo>
                    <a:pt x="774700" y="635000"/>
                  </a:lnTo>
                  <a:lnTo>
                    <a:pt x="787400" y="6350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12800" y="622300"/>
                  </a:lnTo>
                  <a:lnTo>
                    <a:pt x="825500" y="622300"/>
                  </a:lnTo>
                  <a:lnTo>
                    <a:pt x="838200" y="622300"/>
                  </a:lnTo>
                  <a:lnTo>
                    <a:pt x="850900" y="622300"/>
                  </a:lnTo>
                  <a:lnTo>
                    <a:pt x="863600" y="6096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39800" y="584200"/>
                  </a:lnTo>
                  <a:lnTo>
                    <a:pt x="952500" y="584200"/>
                  </a:lnTo>
                  <a:lnTo>
                    <a:pt x="9652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1003300" y="571500"/>
                  </a:lnTo>
                  <a:lnTo>
                    <a:pt x="1016000" y="571500"/>
                  </a:lnTo>
                  <a:lnTo>
                    <a:pt x="1016000" y="558800"/>
                  </a:lnTo>
                  <a:lnTo>
                    <a:pt x="1028700" y="558800"/>
                  </a:lnTo>
                  <a:lnTo>
                    <a:pt x="1041400" y="546100"/>
                  </a:lnTo>
                  <a:lnTo>
                    <a:pt x="1041400" y="533400"/>
                  </a:lnTo>
                  <a:lnTo>
                    <a:pt x="1054100" y="533400"/>
                  </a:lnTo>
                  <a:lnTo>
                    <a:pt x="1066800" y="520700"/>
                  </a:lnTo>
                  <a:lnTo>
                    <a:pt x="1079500" y="508000"/>
                  </a:lnTo>
                  <a:lnTo>
                    <a:pt x="1104900" y="495300"/>
                  </a:lnTo>
                  <a:lnTo>
                    <a:pt x="1104900" y="495300"/>
                  </a:lnTo>
                  <a:lnTo>
                    <a:pt x="1092200" y="4953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104900" y="482600"/>
                  </a:lnTo>
                  <a:lnTo>
                    <a:pt x="1117600" y="469900"/>
                  </a:lnTo>
                  <a:lnTo>
                    <a:pt x="1130300" y="469900"/>
                  </a:lnTo>
                  <a:lnTo>
                    <a:pt x="1143000" y="444500"/>
                  </a:lnTo>
                  <a:lnTo>
                    <a:pt x="1130300" y="444500"/>
                  </a:lnTo>
                  <a:lnTo>
                    <a:pt x="1143000" y="431800"/>
                  </a:lnTo>
                  <a:lnTo>
                    <a:pt x="1155700" y="419100"/>
                  </a:lnTo>
                  <a:lnTo>
                    <a:pt x="1143000" y="419100"/>
                  </a:lnTo>
                  <a:lnTo>
                    <a:pt x="1143000" y="419100"/>
                  </a:lnTo>
                  <a:lnTo>
                    <a:pt x="1155700" y="419100"/>
                  </a:lnTo>
                  <a:lnTo>
                    <a:pt x="1193800" y="406400"/>
                  </a:lnTo>
                  <a:lnTo>
                    <a:pt x="1206500" y="406400"/>
                  </a:lnTo>
                  <a:lnTo>
                    <a:pt x="1219200" y="368300"/>
                  </a:lnTo>
                  <a:lnTo>
                    <a:pt x="1231900" y="368300"/>
                  </a:lnTo>
                  <a:lnTo>
                    <a:pt x="1244600" y="342900"/>
                  </a:lnTo>
                  <a:lnTo>
                    <a:pt x="1257300" y="355600"/>
                  </a:lnTo>
                  <a:lnTo>
                    <a:pt x="1257300" y="342900"/>
                  </a:lnTo>
                  <a:lnTo>
                    <a:pt x="1257300" y="342900"/>
                  </a:lnTo>
                  <a:lnTo>
                    <a:pt x="1270000" y="342900"/>
                  </a:lnTo>
                  <a:lnTo>
                    <a:pt x="1282700" y="330200"/>
                  </a:lnTo>
                  <a:lnTo>
                    <a:pt x="1282700" y="330200"/>
                  </a:lnTo>
                  <a:lnTo>
                    <a:pt x="1295400" y="330200"/>
                  </a:lnTo>
                  <a:lnTo>
                    <a:pt x="1295400" y="317500"/>
                  </a:lnTo>
                  <a:lnTo>
                    <a:pt x="1295400" y="317500"/>
                  </a:lnTo>
                  <a:lnTo>
                    <a:pt x="1308100" y="304800"/>
                  </a:lnTo>
                  <a:lnTo>
                    <a:pt x="1333500" y="304800"/>
                  </a:lnTo>
                  <a:lnTo>
                    <a:pt x="1333500" y="317500"/>
                  </a:lnTo>
                  <a:lnTo>
                    <a:pt x="1346200" y="3175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84300" y="317500"/>
                  </a:lnTo>
                  <a:lnTo>
                    <a:pt x="1384300" y="292100"/>
                  </a:lnTo>
                  <a:lnTo>
                    <a:pt x="1384300" y="292100"/>
                  </a:lnTo>
                  <a:lnTo>
                    <a:pt x="1384300" y="279400"/>
                  </a:lnTo>
                  <a:lnTo>
                    <a:pt x="1397000" y="279400"/>
                  </a:lnTo>
                  <a:lnTo>
                    <a:pt x="1409700" y="279400"/>
                  </a:lnTo>
                  <a:lnTo>
                    <a:pt x="1397000" y="2794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09700" y="2540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22400" y="254000"/>
                  </a:lnTo>
                  <a:lnTo>
                    <a:pt x="1422400" y="241300"/>
                  </a:lnTo>
                  <a:lnTo>
                    <a:pt x="1397000" y="2413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409700" y="228600"/>
                  </a:lnTo>
                  <a:lnTo>
                    <a:pt x="1422400" y="228600"/>
                  </a:lnTo>
                  <a:lnTo>
                    <a:pt x="14351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15900"/>
                  </a:lnTo>
                  <a:lnTo>
                    <a:pt x="1409700" y="203200"/>
                  </a:lnTo>
                  <a:lnTo>
                    <a:pt x="1397000" y="203200"/>
                  </a:lnTo>
                  <a:lnTo>
                    <a:pt x="1409700" y="190500"/>
                  </a:lnTo>
                  <a:lnTo>
                    <a:pt x="1397000" y="190500"/>
                  </a:lnTo>
                  <a:lnTo>
                    <a:pt x="1397000" y="190500"/>
                  </a:lnTo>
                  <a:lnTo>
                    <a:pt x="1409700" y="190500"/>
                  </a:lnTo>
                  <a:lnTo>
                    <a:pt x="14097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47800" y="165100"/>
                  </a:lnTo>
                  <a:lnTo>
                    <a:pt x="1447800" y="165100"/>
                  </a:lnTo>
                  <a:lnTo>
                    <a:pt x="1435100" y="1651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14300"/>
                  </a:lnTo>
                  <a:lnTo>
                    <a:pt x="1498600" y="114300"/>
                  </a:lnTo>
                  <a:lnTo>
                    <a:pt x="1498600" y="114300"/>
                  </a:lnTo>
                  <a:lnTo>
                    <a:pt x="1511300" y="1143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85900" y="101600"/>
                  </a:lnTo>
                  <a:lnTo>
                    <a:pt x="1511300" y="76200"/>
                  </a:lnTo>
                  <a:lnTo>
                    <a:pt x="1524000" y="88900"/>
                  </a:lnTo>
                  <a:lnTo>
                    <a:pt x="1524000" y="88900"/>
                  </a:lnTo>
                  <a:lnTo>
                    <a:pt x="1549400" y="76200"/>
                  </a:lnTo>
                  <a:lnTo>
                    <a:pt x="1549400" y="63500"/>
                  </a:lnTo>
                  <a:lnTo>
                    <a:pt x="1562100" y="63500"/>
                  </a:lnTo>
                  <a:lnTo>
                    <a:pt x="1562100" y="63500"/>
                  </a:lnTo>
                  <a:lnTo>
                    <a:pt x="1574800" y="50800"/>
                  </a:lnTo>
                  <a:lnTo>
                    <a:pt x="1600200" y="50800"/>
                  </a:lnTo>
                  <a:lnTo>
                    <a:pt x="1600200" y="50800"/>
                  </a:lnTo>
                  <a:lnTo>
                    <a:pt x="1612900" y="63500"/>
                  </a:lnTo>
                  <a:lnTo>
                    <a:pt x="16129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38300" y="38100"/>
                  </a:lnTo>
                  <a:lnTo>
                    <a:pt x="1651000" y="38100"/>
                  </a:lnTo>
                  <a:lnTo>
                    <a:pt x="1651000" y="38100"/>
                  </a:lnTo>
                  <a:lnTo>
                    <a:pt x="1663700" y="38100"/>
                  </a:lnTo>
                  <a:lnTo>
                    <a:pt x="1663700" y="254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89100" y="25400"/>
                  </a:lnTo>
                  <a:lnTo>
                    <a:pt x="1689100" y="12700"/>
                  </a:lnTo>
                  <a:lnTo>
                    <a:pt x="1714500" y="12700"/>
                  </a:lnTo>
                  <a:lnTo>
                    <a:pt x="1714500" y="25400"/>
                  </a:lnTo>
                  <a:lnTo>
                    <a:pt x="1727200" y="38100"/>
                  </a:lnTo>
                  <a:lnTo>
                    <a:pt x="1752600" y="38100"/>
                  </a:lnTo>
                  <a:lnTo>
                    <a:pt x="1752600" y="38100"/>
                  </a:lnTo>
                  <a:lnTo>
                    <a:pt x="1765300" y="38100"/>
                  </a:lnTo>
                  <a:lnTo>
                    <a:pt x="1765300" y="38100"/>
                  </a:lnTo>
                  <a:lnTo>
                    <a:pt x="1790700" y="38100"/>
                  </a:lnTo>
                  <a:lnTo>
                    <a:pt x="1790700" y="381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16100" y="38100"/>
                  </a:lnTo>
                  <a:lnTo>
                    <a:pt x="1816100" y="25400"/>
                  </a:lnTo>
                  <a:lnTo>
                    <a:pt x="1841500" y="38100"/>
                  </a:lnTo>
                  <a:lnTo>
                    <a:pt x="1866900" y="50800"/>
                  </a:lnTo>
                  <a:lnTo>
                    <a:pt x="1866900" y="50800"/>
                  </a:lnTo>
                  <a:lnTo>
                    <a:pt x="1892300" y="38100"/>
                  </a:lnTo>
                  <a:lnTo>
                    <a:pt x="1892300" y="38100"/>
                  </a:lnTo>
                  <a:lnTo>
                    <a:pt x="1905000" y="50800"/>
                  </a:lnTo>
                  <a:lnTo>
                    <a:pt x="1917700" y="50800"/>
                  </a:lnTo>
                  <a:lnTo>
                    <a:pt x="1917700" y="38100"/>
                  </a:lnTo>
                  <a:lnTo>
                    <a:pt x="1917700" y="50800"/>
                  </a:lnTo>
                  <a:lnTo>
                    <a:pt x="1930400" y="50800"/>
                  </a:lnTo>
                  <a:lnTo>
                    <a:pt x="1930400" y="381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68500" y="38100"/>
                  </a:lnTo>
                  <a:lnTo>
                    <a:pt x="1981200" y="38100"/>
                  </a:lnTo>
                  <a:lnTo>
                    <a:pt x="1993900" y="25400"/>
                  </a:lnTo>
                  <a:lnTo>
                    <a:pt x="2006600" y="25400"/>
                  </a:lnTo>
                  <a:lnTo>
                    <a:pt x="2006600" y="25400"/>
                  </a:lnTo>
                  <a:lnTo>
                    <a:pt x="2019300" y="25400"/>
                  </a:lnTo>
                  <a:lnTo>
                    <a:pt x="2032000" y="12700"/>
                  </a:lnTo>
                  <a:lnTo>
                    <a:pt x="2044700" y="12700"/>
                  </a:lnTo>
                  <a:lnTo>
                    <a:pt x="2044700" y="12700"/>
                  </a:lnTo>
                  <a:lnTo>
                    <a:pt x="2044700" y="0"/>
                  </a:lnTo>
                  <a:lnTo>
                    <a:pt x="2057400" y="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82800" y="12700"/>
                  </a:lnTo>
                  <a:lnTo>
                    <a:pt x="2082800" y="12700"/>
                  </a:lnTo>
                  <a:lnTo>
                    <a:pt x="2070100" y="12700"/>
                  </a:lnTo>
                  <a:lnTo>
                    <a:pt x="2057400" y="12700"/>
                  </a:lnTo>
                  <a:lnTo>
                    <a:pt x="2057400" y="12700"/>
                  </a:lnTo>
                  <a:lnTo>
                    <a:pt x="2057400" y="25400"/>
                  </a:lnTo>
                  <a:lnTo>
                    <a:pt x="2057400" y="25400"/>
                  </a:lnTo>
                  <a:lnTo>
                    <a:pt x="2070100" y="25400"/>
                  </a:lnTo>
                  <a:lnTo>
                    <a:pt x="2082800" y="254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70100" y="381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95500" y="38100"/>
                  </a:lnTo>
                  <a:lnTo>
                    <a:pt x="2095500" y="50800"/>
                  </a:lnTo>
                  <a:lnTo>
                    <a:pt x="2095500" y="63500"/>
                  </a:lnTo>
                  <a:lnTo>
                    <a:pt x="2108200" y="63500"/>
                  </a:lnTo>
                  <a:lnTo>
                    <a:pt x="2120900" y="76200"/>
                  </a:lnTo>
                  <a:lnTo>
                    <a:pt x="2108200" y="76200"/>
                  </a:lnTo>
                  <a:lnTo>
                    <a:pt x="2108200" y="76200"/>
                  </a:lnTo>
                  <a:lnTo>
                    <a:pt x="2108200" y="88900"/>
                  </a:lnTo>
                  <a:lnTo>
                    <a:pt x="2120900" y="101600"/>
                  </a:lnTo>
                  <a:lnTo>
                    <a:pt x="2108200" y="114300"/>
                  </a:lnTo>
                  <a:lnTo>
                    <a:pt x="2108200" y="1270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20900" y="139700"/>
                  </a:lnTo>
                  <a:lnTo>
                    <a:pt x="21082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33600" y="152400"/>
                  </a:lnTo>
                  <a:lnTo>
                    <a:pt x="2133600" y="165100"/>
                  </a:lnTo>
                  <a:lnTo>
                    <a:pt x="2146300" y="165100"/>
                  </a:lnTo>
                  <a:lnTo>
                    <a:pt x="2133600" y="165100"/>
                  </a:lnTo>
                  <a:lnTo>
                    <a:pt x="21336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59000" y="190500"/>
                  </a:lnTo>
                  <a:lnTo>
                    <a:pt x="2159000" y="215900"/>
                  </a:lnTo>
                  <a:lnTo>
                    <a:pt x="2222500" y="215900"/>
                  </a:lnTo>
                  <a:lnTo>
                    <a:pt x="2222500" y="215900"/>
                  </a:lnTo>
                  <a:lnTo>
                    <a:pt x="2247900" y="228600"/>
                  </a:lnTo>
                  <a:lnTo>
                    <a:pt x="2247900" y="228600"/>
                  </a:lnTo>
                  <a:lnTo>
                    <a:pt x="2311400" y="228600"/>
                  </a:lnTo>
                  <a:lnTo>
                    <a:pt x="2349500" y="241300"/>
                  </a:lnTo>
                  <a:lnTo>
                    <a:pt x="2349500" y="241300"/>
                  </a:lnTo>
                  <a:lnTo>
                    <a:pt x="2349500" y="228600"/>
                  </a:lnTo>
                  <a:lnTo>
                    <a:pt x="2362200" y="2286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74900" y="215900"/>
                  </a:lnTo>
                  <a:lnTo>
                    <a:pt x="2374900" y="215900"/>
                  </a:lnTo>
                  <a:lnTo>
                    <a:pt x="2387600" y="215900"/>
                  </a:lnTo>
                  <a:lnTo>
                    <a:pt x="2425700" y="203200"/>
                  </a:lnTo>
                  <a:lnTo>
                    <a:pt x="2438400" y="203200"/>
                  </a:lnTo>
                  <a:lnTo>
                    <a:pt x="2438400" y="203200"/>
                  </a:lnTo>
                  <a:lnTo>
                    <a:pt x="2463800" y="190500"/>
                  </a:lnTo>
                  <a:lnTo>
                    <a:pt x="2527300" y="165100"/>
                  </a:lnTo>
                  <a:lnTo>
                    <a:pt x="2540000" y="177800"/>
                  </a:lnTo>
                  <a:lnTo>
                    <a:pt x="2540000" y="190500"/>
                  </a:lnTo>
                  <a:lnTo>
                    <a:pt x="2540000" y="190500"/>
                  </a:lnTo>
                  <a:lnTo>
                    <a:pt x="2552700" y="190500"/>
                  </a:lnTo>
                  <a:lnTo>
                    <a:pt x="2565400" y="203200"/>
                  </a:lnTo>
                  <a:lnTo>
                    <a:pt x="2578100" y="203200"/>
                  </a:lnTo>
                  <a:lnTo>
                    <a:pt x="2578100" y="215900"/>
                  </a:lnTo>
                  <a:lnTo>
                    <a:pt x="2590800" y="215900"/>
                  </a:lnTo>
                  <a:lnTo>
                    <a:pt x="2590800" y="215900"/>
                  </a:lnTo>
                  <a:lnTo>
                    <a:pt x="2603500" y="215900"/>
                  </a:lnTo>
                  <a:lnTo>
                    <a:pt x="2603500" y="215900"/>
                  </a:lnTo>
                  <a:lnTo>
                    <a:pt x="2616200" y="215900"/>
                  </a:lnTo>
                  <a:lnTo>
                    <a:pt x="2603500" y="228600"/>
                  </a:lnTo>
                  <a:lnTo>
                    <a:pt x="2616200" y="228600"/>
                  </a:lnTo>
                  <a:lnTo>
                    <a:pt x="2616200" y="228600"/>
                  </a:lnTo>
                  <a:lnTo>
                    <a:pt x="2628900" y="241300"/>
                  </a:lnTo>
                  <a:lnTo>
                    <a:pt x="2628900" y="241300"/>
                  </a:lnTo>
                  <a:lnTo>
                    <a:pt x="2641600" y="241300"/>
                  </a:lnTo>
                  <a:lnTo>
                    <a:pt x="2641600" y="254000"/>
                  </a:lnTo>
                  <a:lnTo>
                    <a:pt x="2667000" y="254000"/>
                  </a:lnTo>
                  <a:lnTo>
                    <a:pt x="2667000" y="254000"/>
                  </a:lnTo>
                  <a:lnTo>
                    <a:pt x="2679700" y="254000"/>
                  </a:lnTo>
                  <a:lnTo>
                    <a:pt x="2679700" y="254000"/>
                  </a:lnTo>
                  <a:lnTo>
                    <a:pt x="2692400" y="254000"/>
                  </a:lnTo>
                  <a:lnTo>
                    <a:pt x="2705100" y="266700"/>
                  </a:lnTo>
                  <a:lnTo>
                    <a:pt x="27178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30500" y="292100"/>
                  </a:lnTo>
                  <a:lnTo>
                    <a:pt x="2743200" y="304800"/>
                  </a:lnTo>
                  <a:lnTo>
                    <a:pt x="2730500" y="317500"/>
                  </a:lnTo>
                  <a:lnTo>
                    <a:pt x="2730500" y="317500"/>
                  </a:lnTo>
                  <a:lnTo>
                    <a:pt x="2730500" y="330200"/>
                  </a:lnTo>
                  <a:lnTo>
                    <a:pt x="2743200" y="330200"/>
                  </a:lnTo>
                  <a:lnTo>
                    <a:pt x="2743200" y="330200"/>
                  </a:lnTo>
                  <a:lnTo>
                    <a:pt x="2692400" y="342900"/>
                  </a:lnTo>
                  <a:lnTo>
                    <a:pt x="2692400" y="342900"/>
                  </a:lnTo>
                  <a:lnTo>
                    <a:pt x="2667000" y="3429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41600" y="355600"/>
                  </a:lnTo>
                  <a:lnTo>
                    <a:pt x="2628900" y="355600"/>
                  </a:lnTo>
                  <a:lnTo>
                    <a:pt x="2590800" y="368300"/>
                  </a:lnTo>
                  <a:lnTo>
                    <a:pt x="2565400" y="381000"/>
                  </a:lnTo>
                  <a:lnTo>
                    <a:pt x="2578100" y="368300"/>
                  </a:lnTo>
                  <a:lnTo>
                    <a:pt x="2540000" y="368300"/>
                  </a:lnTo>
                  <a:lnTo>
                    <a:pt x="2540000" y="381000"/>
                  </a:lnTo>
                  <a:lnTo>
                    <a:pt x="2527300" y="381000"/>
                  </a:lnTo>
                  <a:lnTo>
                    <a:pt x="2514600" y="381000"/>
                  </a:lnTo>
                  <a:lnTo>
                    <a:pt x="2463800" y="368300"/>
                  </a:lnTo>
                  <a:lnTo>
                    <a:pt x="2476500" y="368300"/>
                  </a:lnTo>
                  <a:lnTo>
                    <a:pt x="2438400" y="368300"/>
                  </a:lnTo>
                  <a:lnTo>
                    <a:pt x="2438400" y="355600"/>
                  </a:lnTo>
                  <a:lnTo>
                    <a:pt x="2425700" y="368300"/>
                  </a:lnTo>
                  <a:lnTo>
                    <a:pt x="2413000" y="368300"/>
                  </a:lnTo>
                  <a:lnTo>
                    <a:pt x="2413000" y="368300"/>
                  </a:lnTo>
                  <a:lnTo>
                    <a:pt x="2413000" y="355600"/>
                  </a:lnTo>
                  <a:lnTo>
                    <a:pt x="2413000" y="368300"/>
                  </a:lnTo>
                  <a:lnTo>
                    <a:pt x="2387600" y="368300"/>
                  </a:lnTo>
                  <a:lnTo>
                    <a:pt x="2400300" y="393700"/>
                  </a:lnTo>
                  <a:lnTo>
                    <a:pt x="2387600" y="406400"/>
                  </a:lnTo>
                  <a:lnTo>
                    <a:pt x="2374900" y="406400"/>
                  </a:lnTo>
                  <a:lnTo>
                    <a:pt x="2374900" y="419100"/>
                  </a:lnTo>
                  <a:lnTo>
                    <a:pt x="2387600" y="4318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00300" y="444500"/>
                  </a:lnTo>
                  <a:lnTo>
                    <a:pt x="2425700" y="444500"/>
                  </a:lnTo>
                  <a:lnTo>
                    <a:pt x="2451100" y="444500"/>
                  </a:lnTo>
                  <a:lnTo>
                    <a:pt x="2463800" y="444500"/>
                  </a:lnTo>
                  <a:lnTo>
                    <a:pt x="2463800" y="431800"/>
                  </a:lnTo>
                  <a:lnTo>
                    <a:pt x="2489200" y="431800"/>
                  </a:lnTo>
                  <a:lnTo>
                    <a:pt x="2476500" y="444500"/>
                  </a:lnTo>
                  <a:lnTo>
                    <a:pt x="2501900" y="457200"/>
                  </a:lnTo>
                  <a:lnTo>
                    <a:pt x="2501900" y="4572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14600" y="482600"/>
                  </a:lnTo>
                  <a:lnTo>
                    <a:pt x="2540000" y="495300"/>
                  </a:lnTo>
                  <a:lnTo>
                    <a:pt x="2527300" y="495300"/>
                  </a:lnTo>
                  <a:lnTo>
                    <a:pt x="2552700" y="508000"/>
                  </a:lnTo>
                  <a:lnTo>
                    <a:pt x="2540000" y="533400"/>
                  </a:lnTo>
                  <a:lnTo>
                    <a:pt x="2540000" y="546100"/>
                  </a:lnTo>
                  <a:lnTo>
                    <a:pt x="2540000" y="546100"/>
                  </a:lnTo>
                  <a:lnTo>
                    <a:pt x="2552700" y="546100"/>
                  </a:lnTo>
                  <a:lnTo>
                    <a:pt x="2565400" y="546100"/>
                  </a:lnTo>
                  <a:lnTo>
                    <a:pt x="2552700" y="546100"/>
                  </a:lnTo>
                  <a:lnTo>
                    <a:pt x="2552700" y="558800"/>
                  </a:lnTo>
                  <a:lnTo>
                    <a:pt x="2552700" y="571500"/>
                  </a:lnTo>
                  <a:lnTo>
                    <a:pt x="2552700" y="584200"/>
                  </a:lnTo>
                  <a:lnTo>
                    <a:pt x="2552700" y="596900"/>
                  </a:lnTo>
                  <a:lnTo>
                    <a:pt x="2565400" y="596900"/>
                  </a:lnTo>
                  <a:lnTo>
                    <a:pt x="2565400" y="596900"/>
                  </a:lnTo>
                  <a:lnTo>
                    <a:pt x="2578100" y="596900"/>
                  </a:lnTo>
                  <a:lnTo>
                    <a:pt x="2565400" y="609600"/>
                  </a:lnTo>
                  <a:lnTo>
                    <a:pt x="2590800" y="609600"/>
                  </a:lnTo>
                  <a:lnTo>
                    <a:pt x="2590800" y="609600"/>
                  </a:lnTo>
                  <a:lnTo>
                    <a:pt x="2628900" y="622300"/>
                  </a:lnTo>
                  <a:lnTo>
                    <a:pt x="2616200" y="635000"/>
                  </a:lnTo>
                  <a:lnTo>
                    <a:pt x="2628900" y="647700"/>
                  </a:lnTo>
                  <a:lnTo>
                    <a:pt x="2628900" y="647700"/>
                  </a:lnTo>
                  <a:lnTo>
                    <a:pt x="2641600" y="647700"/>
                  </a:lnTo>
                  <a:lnTo>
                    <a:pt x="2641600" y="647700"/>
                  </a:lnTo>
                  <a:lnTo>
                    <a:pt x="2667000" y="647700"/>
                  </a:lnTo>
                  <a:lnTo>
                    <a:pt x="2654300" y="660400"/>
                  </a:lnTo>
                  <a:lnTo>
                    <a:pt x="2654300" y="660400"/>
                  </a:lnTo>
                  <a:lnTo>
                    <a:pt x="2654300" y="673100"/>
                  </a:lnTo>
                  <a:lnTo>
                    <a:pt x="2667000" y="673100"/>
                  </a:lnTo>
                  <a:lnTo>
                    <a:pt x="26670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705100" y="698500"/>
                  </a:lnTo>
                  <a:lnTo>
                    <a:pt x="2717800" y="685800"/>
                  </a:lnTo>
                  <a:lnTo>
                    <a:pt x="2730500" y="685800"/>
                  </a:lnTo>
                  <a:lnTo>
                    <a:pt x="2730500" y="673100"/>
                  </a:lnTo>
                  <a:lnTo>
                    <a:pt x="2730500" y="673100"/>
                  </a:lnTo>
                  <a:lnTo>
                    <a:pt x="2768600" y="673100"/>
                  </a:lnTo>
                  <a:lnTo>
                    <a:pt x="2781300" y="673100"/>
                  </a:lnTo>
                  <a:lnTo>
                    <a:pt x="2781300" y="660400"/>
                  </a:lnTo>
                  <a:lnTo>
                    <a:pt x="2832100" y="673100"/>
                  </a:lnTo>
                  <a:lnTo>
                    <a:pt x="2832100" y="685800"/>
                  </a:lnTo>
                  <a:lnTo>
                    <a:pt x="2857500" y="685800"/>
                  </a:lnTo>
                  <a:lnTo>
                    <a:pt x="2870200" y="673100"/>
                  </a:lnTo>
                  <a:lnTo>
                    <a:pt x="2908300" y="685800"/>
                  </a:lnTo>
                  <a:lnTo>
                    <a:pt x="2882900" y="723900"/>
                  </a:lnTo>
                  <a:lnTo>
                    <a:pt x="2882900" y="736600"/>
                  </a:lnTo>
                  <a:lnTo>
                    <a:pt x="2882900" y="749300"/>
                  </a:lnTo>
                  <a:lnTo>
                    <a:pt x="2882900" y="749300"/>
                  </a:lnTo>
                  <a:lnTo>
                    <a:pt x="2870200" y="749300"/>
                  </a:lnTo>
                  <a:lnTo>
                    <a:pt x="2870200" y="749300"/>
                  </a:lnTo>
                  <a:lnTo>
                    <a:pt x="2844800" y="812800"/>
                  </a:lnTo>
                  <a:lnTo>
                    <a:pt x="2857500" y="825500"/>
                  </a:lnTo>
                  <a:lnTo>
                    <a:pt x="2844800" y="850900"/>
                  </a:lnTo>
                  <a:lnTo>
                    <a:pt x="2844800" y="850900"/>
                  </a:lnTo>
                  <a:lnTo>
                    <a:pt x="2832100" y="863600"/>
                  </a:lnTo>
                  <a:lnTo>
                    <a:pt x="2832100" y="876300"/>
                  </a:lnTo>
                  <a:lnTo>
                    <a:pt x="2832100" y="889000"/>
                  </a:lnTo>
                  <a:lnTo>
                    <a:pt x="2844800" y="901700"/>
                  </a:lnTo>
                  <a:lnTo>
                    <a:pt x="2819400" y="939800"/>
                  </a:lnTo>
                  <a:lnTo>
                    <a:pt x="2806700" y="939800"/>
                  </a:lnTo>
                  <a:lnTo>
                    <a:pt x="2794000" y="952500"/>
                  </a:lnTo>
                  <a:lnTo>
                    <a:pt x="2806700" y="965200"/>
                  </a:lnTo>
                  <a:lnTo>
                    <a:pt x="2794000" y="977900"/>
                  </a:lnTo>
                  <a:lnTo>
                    <a:pt x="2806700" y="977900"/>
                  </a:lnTo>
                  <a:lnTo>
                    <a:pt x="2794000" y="1003300"/>
                  </a:lnTo>
                  <a:lnTo>
                    <a:pt x="2781300" y="1016000"/>
                  </a:lnTo>
                  <a:lnTo>
                    <a:pt x="2768600" y="1028700"/>
                  </a:lnTo>
                  <a:lnTo>
                    <a:pt x="2781300" y="1028700"/>
                  </a:lnTo>
                  <a:lnTo>
                    <a:pt x="2781300" y="1016000"/>
                  </a:lnTo>
                  <a:lnTo>
                    <a:pt x="2794000" y="1028700"/>
                  </a:lnTo>
                  <a:lnTo>
                    <a:pt x="2794000" y="1028700"/>
                  </a:lnTo>
                  <a:lnTo>
                    <a:pt x="2806700" y="1041400"/>
                  </a:lnTo>
                  <a:lnTo>
                    <a:pt x="2806700" y="1028700"/>
                  </a:lnTo>
                  <a:lnTo>
                    <a:pt x="2806700" y="1028700"/>
                  </a:lnTo>
                  <a:lnTo>
                    <a:pt x="2806700" y="1041400"/>
                  </a:lnTo>
                  <a:lnTo>
                    <a:pt x="2882900" y="1041400"/>
                  </a:lnTo>
                  <a:lnTo>
                    <a:pt x="2882900" y="1041400"/>
                  </a:lnTo>
                  <a:lnTo>
                    <a:pt x="2895600" y="1054100"/>
                  </a:lnTo>
                  <a:lnTo>
                    <a:pt x="2908300" y="1054100"/>
                  </a:lnTo>
                  <a:lnTo>
                    <a:pt x="2933700" y="1054100"/>
                  </a:lnTo>
                  <a:lnTo>
                    <a:pt x="2921000" y="1054100"/>
                  </a:lnTo>
                  <a:lnTo>
                    <a:pt x="29337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71800" y="1054100"/>
                  </a:lnTo>
                  <a:lnTo>
                    <a:pt x="2971800" y="1054100"/>
                  </a:lnTo>
                  <a:lnTo>
                    <a:pt x="2984500" y="1066800"/>
                  </a:lnTo>
                  <a:lnTo>
                    <a:pt x="2984500" y="1066800"/>
                  </a:lnTo>
                  <a:lnTo>
                    <a:pt x="2971800" y="1066800"/>
                  </a:lnTo>
                  <a:lnTo>
                    <a:pt x="2946400" y="1104900"/>
                  </a:lnTo>
                  <a:lnTo>
                    <a:pt x="2959100" y="1117600"/>
                  </a:lnTo>
                  <a:lnTo>
                    <a:pt x="2908300" y="1206500"/>
                  </a:lnTo>
                  <a:lnTo>
                    <a:pt x="2895600" y="1206500"/>
                  </a:lnTo>
                  <a:lnTo>
                    <a:pt x="2895600" y="1206500"/>
                  </a:lnTo>
                  <a:lnTo>
                    <a:pt x="2895600" y="1219200"/>
                  </a:lnTo>
                  <a:lnTo>
                    <a:pt x="2806700" y="1206500"/>
                  </a:lnTo>
                  <a:lnTo>
                    <a:pt x="2794000" y="1193800"/>
                  </a:lnTo>
                  <a:lnTo>
                    <a:pt x="2768600" y="1193800"/>
                  </a:lnTo>
                  <a:lnTo>
                    <a:pt x="2768600" y="1206500"/>
                  </a:lnTo>
                  <a:lnTo>
                    <a:pt x="2743200" y="1193800"/>
                  </a:lnTo>
                  <a:lnTo>
                    <a:pt x="2743200" y="1193800"/>
                  </a:lnTo>
                  <a:lnTo>
                    <a:pt x="2717800" y="1206500"/>
                  </a:lnTo>
                  <a:lnTo>
                    <a:pt x="2705100" y="1219200"/>
                  </a:lnTo>
                  <a:lnTo>
                    <a:pt x="2717800" y="1219200"/>
                  </a:lnTo>
                  <a:lnTo>
                    <a:pt x="2717800" y="1231900"/>
                  </a:lnTo>
                  <a:lnTo>
                    <a:pt x="2705100" y="1231900"/>
                  </a:lnTo>
                  <a:lnTo>
                    <a:pt x="2692400" y="1244600"/>
                  </a:lnTo>
                  <a:lnTo>
                    <a:pt x="2692400" y="1244600"/>
                  </a:lnTo>
                  <a:lnTo>
                    <a:pt x="2667000" y="1244600"/>
                  </a:lnTo>
                  <a:lnTo>
                    <a:pt x="2641600" y="1244600"/>
                  </a:lnTo>
                  <a:lnTo>
                    <a:pt x="2641600" y="1244600"/>
                  </a:lnTo>
                  <a:lnTo>
                    <a:pt x="2628900" y="1257300"/>
                  </a:lnTo>
                  <a:lnTo>
                    <a:pt x="2616200" y="1257300"/>
                  </a:lnTo>
                  <a:lnTo>
                    <a:pt x="2603500" y="12573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78100" y="1282700"/>
                  </a:lnTo>
                  <a:lnTo>
                    <a:pt x="2565400" y="1282700"/>
                  </a:lnTo>
                  <a:lnTo>
                    <a:pt x="2552700" y="1282700"/>
                  </a:lnTo>
                  <a:lnTo>
                    <a:pt x="2540000" y="1282700"/>
                  </a:lnTo>
                  <a:lnTo>
                    <a:pt x="2540000" y="1282700"/>
                  </a:lnTo>
                  <a:lnTo>
                    <a:pt x="2527300" y="1282700"/>
                  </a:lnTo>
                  <a:lnTo>
                    <a:pt x="2527300" y="1282700"/>
                  </a:lnTo>
                  <a:lnTo>
                    <a:pt x="2514600" y="1282700"/>
                  </a:lnTo>
                  <a:lnTo>
                    <a:pt x="2514600" y="1282700"/>
                  </a:lnTo>
                  <a:lnTo>
                    <a:pt x="2501900" y="1295400"/>
                  </a:lnTo>
                  <a:lnTo>
                    <a:pt x="2489200" y="1295400"/>
                  </a:lnTo>
                  <a:lnTo>
                    <a:pt x="2476500" y="1308100"/>
                  </a:lnTo>
                  <a:lnTo>
                    <a:pt x="2501900" y="1308100"/>
                  </a:lnTo>
                  <a:lnTo>
                    <a:pt x="2501900" y="1320800"/>
                  </a:lnTo>
                  <a:lnTo>
                    <a:pt x="2501900" y="1320800"/>
                  </a:lnTo>
                  <a:lnTo>
                    <a:pt x="2489200" y="1320800"/>
                  </a:lnTo>
                  <a:lnTo>
                    <a:pt x="2489200" y="1333500"/>
                  </a:lnTo>
                  <a:lnTo>
                    <a:pt x="2489200" y="1333500"/>
                  </a:lnTo>
                  <a:lnTo>
                    <a:pt x="2489200" y="1346200"/>
                  </a:lnTo>
                  <a:lnTo>
                    <a:pt x="2489200" y="1346200"/>
                  </a:lnTo>
                  <a:lnTo>
                    <a:pt x="2476500" y="1358900"/>
                  </a:lnTo>
                  <a:lnTo>
                    <a:pt x="2463800" y="1358900"/>
                  </a:lnTo>
                  <a:lnTo>
                    <a:pt x="2451100" y="1358900"/>
                  </a:lnTo>
                  <a:lnTo>
                    <a:pt x="2451100" y="1358900"/>
                  </a:lnTo>
                  <a:lnTo>
                    <a:pt x="2438400" y="1346200"/>
                  </a:lnTo>
                  <a:lnTo>
                    <a:pt x="2425700" y="1346200"/>
                  </a:lnTo>
                  <a:lnTo>
                    <a:pt x="2425700" y="1358900"/>
                  </a:lnTo>
                  <a:lnTo>
                    <a:pt x="2413000" y="1358900"/>
                  </a:lnTo>
                  <a:lnTo>
                    <a:pt x="2400300" y="1358900"/>
                  </a:lnTo>
                  <a:lnTo>
                    <a:pt x="2387600" y="1358900"/>
                  </a:lnTo>
                  <a:lnTo>
                    <a:pt x="2387600" y="1358900"/>
                  </a:lnTo>
                  <a:lnTo>
                    <a:pt x="2387600" y="1371600"/>
                  </a:lnTo>
                  <a:lnTo>
                    <a:pt x="2374900" y="1371600"/>
                  </a:lnTo>
                  <a:lnTo>
                    <a:pt x="23749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49500" y="1397000"/>
                  </a:lnTo>
                  <a:lnTo>
                    <a:pt x="2349500" y="1397000"/>
                  </a:lnTo>
                  <a:lnTo>
                    <a:pt x="2336800" y="1409700"/>
                  </a:lnTo>
                  <a:lnTo>
                    <a:pt x="2324100" y="1409700"/>
                  </a:lnTo>
                  <a:lnTo>
                    <a:pt x="2324100" y="1422400"/>
                  </a:lnTo>
                  <a:lnTo>
                    <a:pt x="2311400" y="14224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311400" y="1447800"/>
                  </a:lnTo>
                  <a:lnTo>
                    <a:pt x="2298700" y="1460500"/>
                  </a:lnTo>
                  <a:lnTo>
                    <a:pt x="2311400" y="1473200"/>
                  </a:lnTo>
                  <a:lnTo>
                    <a:pt x="2324100" y="1473200"/>
                  </a:lnTo>
                  <a:lnTo>
                    <a:pt x="2336800" y="1473200"/>
                  </a:lnTo>
                  <a:lnTo>
                    <a:pt x="2349500" y="1473200"/>
                  </a:lnTo>
                  <a:lnTo>
                    <a:pt x="2362200" y="1460500"/>
                  </a:lnTo>
                  <a:lnTo>
                    <a:pt x="2362200" y="1460500"/>
                  </a:lnTo>
                  <a:lnTo>
                    <a:pt x="2362200" y="1473200"/>
                  </a:lnTo>
                  <a:lnTo>
                    <a:pt x="2413000" y="1485900"/>
                  </a:lnTo>
                  <a:lnTo>
                    <a:pt x="2413000" y="1473200"/>
                  </a:lnTo>
                  <a:lnTo>
                    <a:pt x="2514600" y="14859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514600" y="1511300"/>
                  </a:lnTo>
                  <a:lnTo>
                    <a:pt x="2501900" y="1511300"/>
                  </a:lnTo>
                  <a:lnTo>
                    <a:pt x="2501900" y="1511300"/>
                  </a:lnTo>
                  <a:lnTo>
                    <a:pt x="2514600" y="1524000"/>
                  </a:lnTo>
                  <a:lnTo>
                    <a:pt x="2501900" y="1524000"/>
                  </a:lnTo>
                  <a:lnTo>
                    <a:pt x="2514600" y="1536700"/>
                  </a:lnTo>
                  <a:lnTo>
                    <a:pt x="2514600" y="1549400"/>
                  </a:lnTo>
                  <a:lnTo>
                    <a:pt x="2501900" y="1549400"/>
                  </a:lnTo>
                  <a:lnTo>
                    <a:pt x="24892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63800" y="1562100"/>
                  </a:lnTo>
                  <a:lnTo>
                    <a:pt x="2438400" y="1600200"/>
                  </a:lnTo>
                  <a:lnTo>
                    <a:pt x="2425700" y="1600200"/>
                  </a:lnTo>
                  <a:lnTo>
                    <a:pt x="2425700" y="1612900"/>
                  </a:lnTo>
                  <a:lnTo>
                    <a:pt x="2425700" y="1612900"/>
                  </a:lnTo>
                  <a:lnTo>
                    <a:pt x="2413000" y="1625600"/>
                  </a:lnTo>
                  <a:lnTo>
                    <a:pt x="2400300" y="1625600"/>
                  </a:lnTo>
                  <a:lnTo>
                    <a:pt x="2387600" y="1625600"/>
                  </a:lnTo>
                  <a:lnTo>
                    <a:pt x="2374900" y="1625600"/>
                  </a:lnTo>
                  <a:lnTo>
                    <a:pt x="2374900" y="1638300"/>
                  </a:lnTo>
                  <a:lnTo>
                    <a:pt x="2362200" y="1638300"/>
                  </a:lnTo>
                  <a:lnTo>
                    <a:pt x="2362200" y="1638300"/>
                  </a:lnTo>
                  <a:lnTo>
                    <a:pt x="2349500" y="1625600"/>
                  </a:lnTo>
                  <a:lnTo>
                    <a:pt x="2349500" y="1625600"/>
                  </a:lnTo>
                  <a:lnTo>
                    <a:pt x="2336800" y="1625600"/>
                  </a:lnTo>
                  <a:lnTo>
                    <a:pt x="2336800" y="1638300"/>
                  </a:lnTo>
                  <a:lnTo>
                    <a:pt x="2324100" y="1638300"/>
                  </a:lnTo>
                  <a:lnTo>
                    <a:pt x="2298700" y="1638300"/>
                  </a:lnTo>
                  <a:lnTo>
                    <a:pt x="2286000" y="1638300"/>
                  </a:lnTo>
                  <a:lnTo>
                    <a:pt x="2286000" y="16383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63700"/>
                  </a:lnTo>
                  <a:lnTo>
                    <a:pt x="2286000" y="1663700"/>
                  </a:lnTo>
                  <a:lnTo>
                    <a:pt x="2298700" y="1676400"/>
                  </a:lnTo>
                  <a:lnTo>
                    <a:pt x="2298700" y="1676400"/>
                  </a:lnTo>
                  <a:lnTo>
                    <a:pt x="2311400" y="1676400"/>
                  </a:lnTo>
                  <a:lnTo>
                    <a:pt x="2298700" y="1701800"/>
                  </a:lnTo>
                  <a:lnTo>
                    <a:pt x="2273300" y="1701800"/>
                  </a:lnTo>
                  <a:lnTo>
                    <a:pt x="2273300" y="1701800"/>
                  </a:lnTo>
                  <a:lnTo>
                    <a:pt x="2247900" y="1701800"/>
                  </a:lnTo>
                  <a:lnTo>
                    <a:pt x="2247900" y="1689100"/>
                  </a:lnTo>
                  <a:lnTo>
                    <a:pt x="2235200" y="1689100"/>
                  </a:lnTo>
                  <a:lnTo>
                    <a:pt x="2222500" y="1689100"/>
                  </a:lnTo>
                  <a:lnTo>
                    <a:pt x="2222500" y="1676400"/>
                  </a:lnTo>
                  <a:lnTo>
                    <a:pt x="2159000" y="1676400"/>
                  </a:lnTo>
                  <a:lnTo>
                    <a:pt x="2146300" y="1676400"/>
                  </a:lnTo>
                  <a:lnTo>
                    <a:pt x="2133600" y="1676400"/>
                  </a:lnTo>
                  <a:lnTo>
                    <a:pt x="2133600" y="1676400"/>
                  </a:lnTo>
                  <a:lnTo>
                    <a:pt x="2120900" y="1676400"/>
                  </a:lnTo>
                  <a:lnTo>
                    <a:pt x="2120900" y="1689100"/>
                  </a:lnTo>
                  <a:lnTo>
                    <a:pt x="2120900" y="1689100"/>
                  </a:lnTo>
                  <a:lnTo>
                    <a:pt x="2108200" y="1689100"/>
                  </a:lnTo>
                  <a:lnTo>
                    <a:pt x="2095500" y="1701800"/>
                  </a:lnTo>
                  <a:lnTo>
                    <a:pt x="2095500" y="1701800"/>
                  </a:lnTo>
                  <a:lnTo>
                    <a:pt x="2044700" y="1689100"/>
                  </a:lnTo>
                  <a:lnTo>
                    <a:pt x="2044700" y="1689100"/>
                  </a:lnTo>
                  <a:lnTo>
                    <a:pt x="2032000" y="1689100"/>
                  </a:lnTo>
                  <a:lnTo>
                    <a:pt x="2032000" y="1676400"/>
                  </a:lnTo>
                  <a:lnTo>
                    <a:pt x="1968500" y="1663700"/>
                  </a:lnTo>
                  <a:lnTo>
                    <a:pt x="1955800" y="1663700"/>
                  </a:lnTo>
                  <a:lnTo>
                    <a:pt x="1943100" y="1663700"/>
                  </a:lnTo>
                  <a:lnTo>
                    <a:pt x="1955800" y="1651000"/>
                  </a:lnTo>
                  <a:lnTo>
                    <a:pt x="1943100" y="1651000"/>
                  </a:lnTo>
                  <a:lnTo>
                    <a:pt x="1930400" y="1638300"/>
                  </a:lnTo>
                  <a:lnTo>
                    <a:pt x="1930400" y="1638300"/>
                  </a:lnTo>
                  <a:lnTo>
                    <a:pt x="1917700" y="1638300"/>
                  </a:lnTo>
                  <a:lnTo>
                    <a:pt x="1905000" y="1638300"/>
                  </a:lnTo>
                  <a:lnTo>
                    <a:pt x="1917700" y="1638300"/>
                  </a:lnTo>
                  <a:lnTo>
                    <a:pt x="1879600" y="1625600"/>
                  </a:lnTo>
                  <a:lnTo>
                    <a:pt x="1879600" y="1612900"/>
                  </a:lnTo>
                  <a:lnTo>
                    <a:pt x="1854200" y="1612900"/>
                  </a:lnTo>
                  <a:lnTo>
                    <a:pt x="1854200" y="1625600"/>
                  </a:lnTo>
                  <a:lnTo>
                    <a:pt x="1854200" y="1625600"/>
                  </a:lnTo>
                  <a:lnTo>
                    <a:pt x="1854200" y="1638300"/>
                  </a:lnTo>
                  <a:lnTo>
                    <a:pt x="1866900" y="1638300"/>
                  </a:lnTo>
                  <a:lnTo>
                    <a:pt x="1866900" y="1651000"/>
                  </a:lnTo>
                  <a:lnTo>
                    <a:pt x="1866900" y="1663700"/>
                  </a:lnTo>
                  <a:lnTo>
                    <a:pt x="1841500" y="1663700"/>
                  </a:lnTo>
                  <a:lnTo>
                    <a:pt x="1803400" y="1676400"/>
                  </a:lnTo>
                  <a:lnTo>
                    <a:pt x="1803400" y="1676400"/>
                  </a:lnTo>
                  <a:lnTo>
                    <a:pt x="1778000" y="1689100"/>
                  </a:lnTo>
                  <a:lnTo>
                    <a:pt x="1778000" y="1676400"/>
                  </a:lnTo>
                  <a:lnTo>
                    <a:pt x="17526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01800" y="1663700"/>
                  </a:lnTo>
                  <a:lnTo>
                    <a:pt x="1689100" y="1651000"/>
                  </a:lnTo>
                  <a:lnTo>
                    <a:pt x="1676400" y="1651000"/>
                  </a:lnTo>
                  <a:lnTo>
                    <a:pt x="1663700" y="1651000"/>
                  </a:lnTo>
                  <a:lnTo>
                    <a:pt x="1651000" y="1651000"/>
                  </a:lnTo>
                  <a:lnTo>
                    <a:pt x="1651000" y="1651000"/>
                  </a:lnTo>
                  <a:lnTo>
                    <a:pt x="1638300" y="1638300"/>
                  </a:lnTo>
                  <a:lnTo>
                    <a:pt x="1638300" y="1638300"/>
                  </a:lnTo>
                  <a:lnTo>
                    <a:pt x="16256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25600"/>
                  </a:lnTo>
                  <a:lnTo>
                    <a:pt x="1587500" y="1625600"/>
                  </a:lnTo>
                  <a:lnTo>
                    <a:pt x="1587500" y="1625600"/>
                  </a:lnTo>
                  <a:lnTo>
                    <a:pt x="1587500" y="1600200"/>
                  </a:lnTo>
                  <a:lnTo>
                    <a:pt x="1574800" y="1600200"/>
                  </a:lnTo>
                  <a:lnTo>
                    <a:pt x="1574800" y="1600200"/>
                  </a:lnTo>
                  <a:lnTo>
                    <a:pt x="1524000" y="16002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498600" y="1562100"/>
                  </a:lnTo>
                  <a:lnTo>
                    <a:pt x="1498600" y="1562100"/>
                  </a:lnTo>
                  <a:lnTo>
                    <a:pt x="1485900" y="15621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73200" y="1536700"/>
                  </a:lnTo>
                  <a:lnTo>
                    <a:pt x="1460500" y="1536700"/>
                  </a:lnTo>
                  <a:lnTo>
                    <a:pt x="1460500" y="1536700"/>
                  </a:lnTo>
                  <a:lnTo>
                    <a:pt x="1435100" y="1549400"/>
                  </a:lnTo>
                  <a:lnTo>
                    <a:pt x="1422400" y="1549400"/>
                  </a:lnTo>
                  <a:lnTo>
                    <a:pt x="1422400" y="1549400"/>
                  </a:lnTo>
                  <a:lnTo>
                    <a:pt x="1422400" y="1536700"/>
                  </a:lnTo>
                  <a:lnTo>
                    <a:pt x="1409700" y="1549400"/>
                  </a:lnTo>
                  <a:lnTo>
                    <a:pt x="1397000" y="1549400"/>
                  </a:lnTo>
                  <a:lnTo>
                    <a:pt x="1397000" y="1549400"/>
                  </a:lnTo>
                  <a:lnTo>
                    <a:pt x="1384300" y="1549400"/>
                  </a:lnTo>
                  <a:lnTo>
                    <a:pt x="1384300" y="1562100"/>
                  </a:lnTo>
                  <a:lnTo>
                    <a:pt x="1384300" y="1562100"/>
                  </a:lnTo>
                  <a:lnTo>
                    <a:pt x="1371600" y="1562100"/>
                  </a:lnTo>
                  <a:lnTo>
                    <a:pt x="1371600" y="1562100"/>
                  </a:lnTo>
                  <a:lnTo>
                    <a:pt x="1358900" y="1562100"/>
                  </a:lnTo>
                  <a:lnTo>
                    <a:pt x="1333500" y="15748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20800" y="1600200"/>
                  </a:lnTo>
                  <a:lnTo>
                    <a:pt x="1295400" y="1587500"/>
                  </a:lnTo>
                  <a:lnTo>
                    <a:pt x="1282700" y="1587500"/>
                  </a:lnTo>
                  <a:lnTo>
                    <a:pt x="1295400" y="1587500"/>
                  </a:lnTo>
                  <a:lnTo>
                    <a:pt x="1270000" y="1587500"/>
                  </a:lnTo>
                  <a:lnTo>
                    <a:pt x="1244600" y="1587500"/>
                  </a:lnTo>
                  <a:lnTo>
                    <a:pt x="1244600" y="1587500"/>
                  </a:lnTo>
                  <a:lnTo>
                    <a:pt x="1219200" y="1587500"/>
                  </a:lnTo>
                  <a:lnTo>
                    <a:pt x="1219200" y="1574800"/>
                  </a:lnTo>
                  <a:lnTo>
                    <a:pt x="1193800" y="1574800"/>
                  </a:lnTo>
                  <a:lnTo>
                    <a:pt x="1193800" y="1562100"/>
                  </a:lnTo>
                  <a:lnTo>
                    <a:pt x="1168400" y="1562100"/>
                  </a:lnTo>
                  <a:lnTo>
                    <a:pt x="1168400" y="1549400"/>
                  </a:lnTo>
                  <a:lnTo>
                    <a:pt x="1028700" y="1524000"/>
                  </a:lnTo>
                  <a:lnTo>
                    <a:pt x="1028700" y="1536700"/>
                  </a:lnTo>
                  <a:lnTo>
                    <a:pt x="990600" y="1536700"/>
                  </a:lnTo>
                  <a:lnTo>
                    <a:pt x="1003300" y="1524000"/>
                  </a:lnTo>
                  <a:lnTo>
                    <a:pt x="977900" y="1524000"/>
                  </a:lnTo>
                  <a:lnTo>
                    <a:pt x="952500" y="1524000"/>
                  </a:lnTo>
                  <a:lnTo>
                    <a:pt x="965200" y="1524000"/>
                  </a:lnTo>
                  <a:lnTo>
                    <a:pt x="965200" y="1524000"/>
                  </a:lnTo>
                  <a:lnTo>
                    <a:pt x="965200" y="1511300"/>
                  </a:lnTo>
                  <a:lnTo>
                    <a:pt x="876300" y="1498600"/>
                  </a:lnTo>
                  <a:lnTo>
                    <a:pt x="876300" y="1511300"/>
                  </a:lnTo>
                  <a:lnTo>
                    <a:pt x="850900" y="1511300"/>
                  </a:lnTo>
                  <a:lnTo>
                    <a:pt x="838200" y="1536700"/>
                  </a:lnTo>
                  <a:lnTo>
                    <a:pt x="838200" y="1549400"/>
                  </a:lnTo>
                  <a:lnTo>
                    <a:pt x="8255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787400" y="1562100"/>
                  </a:lnTo>
                  <a:lnTo>
                    <a:pt x="762000" y="1574800"/>
                  </a:lnTo>
                  <a:lnTo>
                    <a:pt x="749300" y="1574800"/>
                  </a:lnTo>
                  <a:lnTo>
                    <a:pt x="749300" y="1562100"/>
                  </a:lnTo>
                  <a:lnTo>
                    <a:pt x="749300" y="1562100"/>
                  </a:lnTo>
                  <a:lnTo>
                    <a:pt x="749300" y="1549400"/>
                  </a:lnTo>
                  <a:lnTo>
                    <a:pt x="749300" y="1549400"/>
                  </a:lnTo>
                  <a:lnTo>
                    <a:pt x="736600" y="1536700"/>
                  </a:lnTo>
                  <a:lnTo>
                    <a:pt x="736600" y="1536700"/>
                  </a:lnTo>
                  <a:lnTo>
                    <a:pt x="723900" y="1524000"/>
                  </a:lnTo>
                  <a:lnTo>
                    <a:pt x="723900" y="1511300"/>
                  </a:lnTo>
                  <a:lnTo>
                    <a:pt x="711200" y="1511300"/>
                  </a:lnTo>
                  <a:lnTo>
                    <a:pt x="711200" y="1511300"/>
                  </a:lnTo>
                  <a:lnTo>
                    <a:pt x="698500" y="15113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98500" y="1473200"/>
                  </a:lnTo>
                  <a:lnTo>
                    <a:pt x="685800" y="1460500"/>
                  </a:lnTo>
                  <a:lnTo>
                    <a:pt x="673100" y="1460500"/>
                  </a:lnTo>
                  <a:lnTo>
                    <a:pt x="660400" y="1447800"/>
                  </a:lnTo>
                  <a:lnTo>
                    <a:pt x="647700" y="14478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73200"/>
                  </a:lnTo>
                  <a:lnTo>
                    <a:pt x="622300" y="1473200"/>
                  </a:lnTo>
                  <a:lnTo>
                    <a:pt x="6223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71500" y="1435100"/>
                  </a:lnTo>
                  <a:lnTo>
                    <a:pt x="558800" y="1422400"/>
                  </a:lnTo>
                  <a:lnTo>
                    <a:pt x="596900" y="1422400"/>
                  </a:lnTo>
                  <a:lnTo>
                    <a:pt x="609600" y="1422400"/>
                  </a:lnTo>
                  <a:lnTo>
                    <a:pt x="622300" y="1422400"/>
                  </a:lnTo>
                  <a:lnTo>
                    <a:pt x="609600" y="1409700"/>
                  </a:lnTo>
                  <a:lnTo>
                    <a:pt x="596900" y="1409700"/>
                  </a:lnTo>
                  <a:lnTo>
                    <a:pt x="584200" y="1409700"/>
                  </a:lnTo>
                  <a:lnTo>
                    <a:pt x="584200" y="1397000"/>
                  </a:lnTo>
                  <a:lnTo>
                    <a:pt x="584200" y="1397000"/>
                  </a:lnTo>
                  <a:lnTo>
                    <a:pt x="571500" y="1397000"/>
                  </a:lnTo>
                  <a:lnTo>
                    <a:pt x="546100" y="1371600"/>
                  </a:lnTo>
                  <a:lnTo>
                    <a:pt x="546100" y="1371600"/>
                  </a:lnTo>
                  <a:lnTo>
                    <a:pt x="558800" y="1371600"/>
                  </a:lnTo>
                  <a:lnTo>
                    <a:pt x="571500" y="1371600"/>
                  </a:lnTo>
                  <a:lnTo>
                    <a:pt x="558800" y="1358900"/>
                  </a:lnTo>
                  <a:lnTo>
                    <a:pt x="558800" y="1358900"/>
                  </a:lnTo>
                  <a:lnTo>
                    <a:pt x="558800" y="1346200"/>
                  </a:lnTo>
                  <a:lnTo>
                    <a:pt x="571500" y="1346200"/>
                  </a:lnTo>
                  <a:lnTo>
                    <a:pt x="546100" y="1346200"/>
                  </a:lnTo>
                  <a:lnTo>
                    <a:pt x="533400" y="1346200"/>
                  </a:lnTo>
                  <a:lnTo>
                    <a:pt x="546100" y="1346200"/>
                  </a:lnTo>
                  <a:lnTo>
                    <a:pt x="558800" y="1320800"/>
                  </a:lnTo>
                  <a:lnTo>
                    <a:pt x="546100" y="1320800"/>
                  </a:lnTo>
                  <a:lnTo>
                    <a:pt x="533400" y="1308100"/>
                  </a:lnTo>
                  <a:lnTo>
                    <a:pt x="533400" y="1308100"/>
                  </a:lnTo>
                  <a:lnTo>
                    <a:pt x="508000" y="1295400"/>
                  </a:lnTo>
                  <a:lnTo>
                    <a:pt x="508000" y="1295400"/>
                  </a:lnTo>
                  <a:lnTo>
                    <a:pt x="495300" y="1295400"/>
                  </a:lnTo>
                  <a:lnTo>
                    <a:pt x="495300" y="1295400"/>
                  </a:lnTo>
                  <a:lnTo>
                    <a:pt x="482600" y="1295400"/>
                  </a:lnTo>
                  <a:lnTo>
                    <a:pt x="495300" y="1282700"/>
                  </a:lnTo>
                  <a:lnTo>
                    <a:pt x="495300" y="1282700"/>
                  </a:lnTo>
                  <a:lnTo>
                    <a:pt x="495300" y="1270000"/>
                  </a:lnTo>
                  <a:lnTo>
                    <a:pt x="457200" y="1270000"/>
                  </a:lnTo>
                  <a:lnTo>
                    <a:pt x="457200" y="1270000"/>
                  </a:lnTo>
                  <a:lnTo>
                    <a:pt x="444500" y="1270000"/>
                  </a:lnTo>
                  <a:lnTo>
                    <a:pt x="457200" y="1257300"/>
                  </a:lnTo>
                  <a:lnTo>
                    <a:pt x="457200" y="1257300"/>
                  </a:lnTo>
                  <a:lnTo>
                    <a:pt x="444500" y="1257300"/>
                  </a:lnTo>
                  <a:lnTo>
                    <a:pt x="444500" y="1244600"/>
                  </a:lnTo>
                  <a:lnTo>
                    <a:pt x="444500" y="1231900"/>
                  </a:lnTo>
                  <a:lnTo>
                    <a:pt x="444500" y="1231900"/>
                  </a:lnTo>
                  <a:lnTo>
                    <a:pt x="457200" y="1231900"/>
                  </a:lnTo>
                  <a:lnTo>
                    <a:pt x="4572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82600" y="1206500"/>
                  </a:lnTo>
                  <a:lnTo>
                    <a:pt x="469900" y="1206500"/>
                  </a:lnTo>
                  <a:lnTo>
                    <a:pt x="482600" y="1193800"/>
                  </a:lnTo>
                  <a:lnTo>
                    <a:pt x="469900" y="1193800"/>
                  </a:lnTo>
                  <a:lnTo>
                    <a:pt x="469900" y="1193800"/>
                  </a:lnTo>
                  <a:lnTo>
                    <a:pt x="457200" y="1193800"/>
                  </a:lnTo>
                  <a:lnTo>
                    <a:pt x="457200" y="1181100"/>
                  </a:lnTo>
                  <a:lnTo>
                    <a:pt x="431800" y="1168400"/>
                  </a:lnTo>
                  <a:lnTo>
                    <a:pt x="4318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06400" y="11557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19100" y="1130300"/>
                  </a:lnTo>
                  <a:lnTo>
                    <a:pt x="431800" y="1130300"/>
                  </a:lnTo>
                  <a:lnTo>
                    <a:pt x="431800" y="1130300"/>
                  </a:lnTo>
                  <a:lnTo>
                    <a:pt x="419100" y="11303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81000" y="1117600"/>
                  </a:lnTo>
                  <a:lnTo>
                    <a:pt x="381000" y="1104900"/>
                  </a:lnTo>
                  <a:lnTo>
                    <a:pt x="381000" y="1104900"/>
                  </a:lnTo>
                  <a:lnTo>
                    <a:pt x="355600" y="1104900"/>
                  </a:lnTo>
                  <a:lnTo>
                    <a:pt x="330200" y="1092200"/>
                  </a:lnTo>
                  <a:lnTo>
                    <a:pt x="304800" y="1079500"/>
                  </a:lnTo>
                  <a:lnTo>
                    <a:pt x="292100" y="1066800"/>
                  </a:lnTo>
                  <a:lnTo>
                    <a:pt x="292100" y="1066800"/>
                  </a:lnTo>
                  <a:lnTo>
                    <a:pt x="279400" y="1066800"/>
                  </a:lnTo>
                  <a:lnTo>
                    <a:pt x="228600" y="1066800"/>
                  </a:lnTo>
                  <a:lnTo>
                    <a:pt x="2159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778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27000" y="1028700"/>
                  </a:lnTo>
                  <a:lnTo>
                    <a:pt x="114300" y="1003300"/>
                  </a:lnTo>
                  <a:lnTo>
                    <a:pt x="88900" y="1003300"/>
                  </a:lnTo>
                  <a:lnTo>
                    <a:pt x="889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762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508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12700" y="952500"/>
                  </a:lnTo>
                  <a:lnTo>
                    <a:pt x="12700" y="939800"/>
                  </a:lnTo>
                  <a:lnTo>
                    <a:pt x="12700" y="9398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0" y="9144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5" name="0414"/>
            <p:cNvSpPr/>
            <p:nvPr/>
          </p:nvSpPr>
          <p:spPr>
            <a:xfrm>
              <a:off x="2426756" y="1430539"/>
              <a:ext cx="2016265" cy="791061"/>
            </a:xfrm>
            <a:custGeom>
              <a:avLst/>
              <a:gdLst/>
              <a:ahLst/>
              <a:cxnLst/>
              <a:rect l="0" t="0" r="0" b="0"/>
              <a:pathLst>
                <a:path w="4953001" h="2171701">
                  <a:moveTo>
                    <a:pt x="76200" y="1320800"/>
                  </a:moveTo>
                  <a:lnTo>
                    <a:pt x="101600" y="1308100"/>
                  </a:lnTo>
                  <a:lnTo>
                    <a:pt x="1016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27000" y="1308100"/>
                  </a:lnTo>
                  <a:lnTo>
                    <a:pt x="139700" y="1320800"/>
                  </a:lnTo>
                  <a:lnTo>
                    <a:pt x="152400" y="1320800"/>
                  </a:lnTo>
                  <a:lnTo>
                    <a:pt x="152400" y="1308100"/>
                  </a:lnTo>
                  <a:lnTo>
                    <a:pt x="152400" y="1308100"/>
                  </a:lnTo>
                  <a:lnTo>
                    <a:pt x="165100" y="13081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190500" y="1320800"/>
                  </a:lnTo>
                  <a:lnTo>
                    <a:pt x="203200" y="1308100"/>
                  </a:lnTo>
                  <a:lnTo>
                    <a:pt x="215900" y="1308100"/>
                  </a:lnTo>
                  <a:lnTo>
                    <a:pt x="228600" y="1295400"/>
                  </a:lnTo>
                  <a:lnTo>
                    <a:pt x="215900" y="1295400"/>
                  </a:lnTo>
                  <a:lnTo>
                    <a:pt x="215900" y="1282700"/>
                  </a:lnTo>
                  <a:lnTo>
                    <a:pt x="203200" y="1270000"/>
                  </a:lnTo>
                  <a:lnTo>
                    <a:pt x="203200" y="1270000"/>
                  </a:lnTo>
                  <a:lnTo>
                    <a:pt x="190500" y="1270000"/>
                  </a:lnTo>
                  <a:lnTo>
                    <a:pt x="177800" y="1270000"/>
                  </a:lnTo>
                  <a:lnTo>
                    <a:pt x="190500" y="1270000"/>
                  </a:lnTo>
                  <a:lnTo>
                    <a:pt x="203200" y="1270000"/>
                  </a:lnTo>
                  <a:lnTo>
                    <a:pt x="215900" y="12700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28600" y="1257300"/>
                  </a:lnTo>
                  <a:lnTo>
                    <a:pt x="254000" y="1257300"/>
                  </a:lnTo>
                  <a:lnTo>
                    <a:pt x="254000" y="1244600"/>
                  </a:lnTo>
                  <a:lnTo>
                    <a:pt x="266700" y="1244600"/>
                  </a:lnTo>
                  <a:lnTo>
                    <a:pt x="279400" y="1231900"/>
                  </a:lnTo>
                  <a:lnTo>
                    <a:pt x="279400" y="1231900"/>
                  </a:lnTo>
                  <a:lnTo>
                    <a:pt x="292100" y="1206500"/>
                  </a:lnTo>
                  <a:lnTo>
                    <a:pt x="304800" y="1206500"/>
                  </a:lnTo>
                  <a:lnTo>
                    <a:pt x="304800" y="1219200"/>
                  </a:lnTo>
                  <a:lnTo>
                    <a:pt x="304800" y="1219200"/>
                  </a:lnTo>
                  <a:lnTo>
                    <a:pt x="304800" y="1231900"/>
                  </a:lnTo>
                  <a:lnTo>
                    <a:pt x="304800" y="1244600"/>
                  </a:lnTo>
                  <a:lnTo>
                    <a:pt x="304800" y="1244600"/>
                  </a:lnTo>
                  <a:lnTo>
                    <a:pt x="317500" y="1244600"/>
                  </a:lnTo>
                  <a:lnTo>
                    <a:pt x="3048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30200" y="1257300"/>
                  </a:lnTo>
                  <a:lnTo>
                    <a:pt x="355600" y="1244600"/>
                  </a:lnTo>
                  <a:lnTo>
                    <a:pt x="368300" y="1244600"/>
                  </a:lnTo>
                  <a:lnTo>
                    <a:pt x="355600" y="1244600"/>
                  </a:lnTo>
                  <a:lnTo>
                    <a:pt x="368300" y="1219200"/>
                  </a:lnTo>
                  <a:lnTo>
                    <a:pt x="381000" y="1219200"/>
                  </a:lnTo>
                  <a:lnTo>
                    <a:pt x="381000" y="1206500"/>
                  </a:lnTo>
                  <a:lnTo>
                    <a:pt x="393700" y="1219200"/>
                  </a:lnTo>
                  <a:lnTo>
                    <a:pt x="393700" y="1219200"/>
                  </a:lnTo>
                  <a:lnTo>
                    <a:pt x="431800" y="12192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19100" y="1206500"/>
                  </a:lnTo>
                  <a:lnTo>
                    <a:pt x="431800" y="1193800"/>
                  </a:lnTo>
                  <a:lnTo>
                    <a:pt x="419100" y="1193800"/>
                  </a:lnTo>
                  <a:lnTo>
                    <a:pt x="419100" y="1193800"/>
                  </a:lnTo>
                  <a:lnTo>
                    <a:pt x="406400" y="1193800"/>
                  </a:lnTo>
                  <a:lnTo>
                    <a:pt x="419100" y="1181100"/>
                  </a:lnTo>
                  <a:lnTo>
                    <a:pt x="419100" y="1181100"/>
                  </a:lnTo>
                  <a:lnTo>
                    <a:pt x="431800" y="1181100"/>
                  </a:lnTo>
                  <a:lnTo>
                    <a:pt x="444500" y="1181100"/>
                  </a:lnTo>
                  <a:lnTo>
                    <a:pt x="431800" y="1181100"/>
                  </a:lnTo>
                  <a:lnTo>
                    <a:pt x="431800" y="1181100"/>
                  </a:lnTo>
                  <a:lnTo>
                    <a:pt x="431800" y="1193800"/>
                  </a:lnTo>
                  <a:lnTo>
                    <a:pt x="431800" y="11938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44500" y="1206500"/>
                  </a:lnTo>
                  <a:lnTo>
                    <a:pt x="457200" y="1206500"/>
                  </a:lnTo>
                  <a:lnTo>
                    <a:pt x="469900" y="1206500"/>
                  </a:lnTo>
                  <a:lnTo>
                    <a:pt x="469900" y="1193800"/>
                  </a:lnTo>
                  <a:lnTo>
                    <a:pt x="482600" y="1193800"/>
                  </a:lnTo>
                  <a:lnTo>
                    <a:pt x="457200" y="1181100"/>
                  </a:lnTo>
                  <a:lnTo>
                    <a:pt x="4699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69900" y="1168400"/>
                  </a:lnTo>
                  <a:lnTo>
                    <a:pt x="457200" y="1168400"/>
                  </a:lnTo>
                  <a:lnTo>
                    <a:pt x="469900" y="1155700"/>
                  </a:lnTo>
                  <a:lnTo>
                    <a:pt x="457200" y="1155700"/>
                  </a:lnTo>
                  <a:lnTo>
                    <a:pt x="457200" y="1155700"/>
                  </a:lnTo>
                  <a:lnTo>
                    <a:pt x="444500" y="11557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06400" y="1130300"/>
                  </a:lnTo>
                  <a:lnTo>
                    <a:pt x="393700" y="1143000"/>
                  </a:lnTo>
                  <a:lnTo>
                    <a:pt x="381000" y="11430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17600"/>
                  </a:lnTo>
                  <a:lnTo>
                    <a:pt x="342900" y="1130300"/>
                  </a:lnTo>
                  <a:lnTo>
                    <a:pt x="3429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04800" y="1104900"/>
                  </a:lnTo>
                  <a:lnTo>
                    <a:pt x="304800" y="1092200"/>
                  </a:lnTo>
                  <a:lnTo>
                    <a:pt x="317500" y="1092200"/>
                  </a:lnTo>
                  <a:lnTo>
                    <a:pt x="330200" y="1104900"/>
                  </a:lnTo>
                  <a:lnTo>
                    <a:pt x="342900" y="1092200"/>
                  </a:lnTo>
                  <a:lnTo>
                    <a:pt x="355600" y="1092200"/>
                  </a:lnTo>
                  <a:lnTo>
                    <a:pt x="368300" y="1092200"/>
                  </a:lnTo>
                  <a:lnTo>
                    <a:pt x="3683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93700" y="1079500"/>
                  </a:lnTo>
                  <a:lnTo>
                    <a:pt x="406400" y="1066800"/>
                  </a:lnTo>
                  <a:lnTo>
                    <a:pt x="4064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431800" y="1054100"/>
                  </a:lnTo>
                  <a:lnTo>
                    <a:pt x="444500" y="1054100"/>
                  </a:lnTo>
                  <a:lnTo>
                    <a:pt x="457200" y="1054100"/>
                  </a:lnTo>
                  <a:lnTo>
                    <a:pt x="457200" y="1054100"/>
                  </a:lnTo>
                  <a:lnTo>
                    <a:pt x="457200" y="1041400"/>
                  </a:lnTo>
                  <a:lnTo>
                    <a:pt x="457200" y="1041400"/>
                  </a:lnTo>
                  <a:lnTo>
                    <a:pt x="482600" y="1028700"/>
                  </a:lnTo>
                  <a:lnTo>
                    <a:pt x="482600" y="1016000"/>
                  </a:lnTo>
                  <a:lnTo>
                    <a:pt x="495300" y="1016000"/>
                  </a:lnTo>
                  <a:lnTo>
                    <a:pt x="508000" y="1003300"/>
                  </a:lnTo>
                  <a:lnTo>
                    <a:pt x="533400" y="1003300"/>
                  </a:lnTo>
                  <a:lnTo>
                    <a:pt x="533400" y="10033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71500" y="1016000"/>
                  </a:lnTo>
                  <a:lnTo>
                    <a:pt x="596900" y="1016000"/>
                  </a:lnTo>
                  <a:lnTo>
                    <a:pt x="596900" y="1003300"/>
                  </a:lnTo>
                  <a:lnTo>
                    <a:pt x="673100" y="1016000"/>
                  </a:lnTo>
                  <a:lnTo>
                    <a:pt x="673100" y="1028700"/>
                  </a:lnTo>
                  <a:lnTo>
                    <a:pt x="673100" y="1028700"/>
                  </a:lnTo>
                  <a:lnTo>
                    <a:pt x="711200" y="1041400"/>
                  </a:lnTo>
                  <a:lnTo>
                    <a:pt x="723900" y="1016000"/>
                  </a:lnTo>
                  <a:lnTo>
                    <a:pt x="736600" y="1016000"/>
                  </a:lnTo>
                  <a:lnTo>
                    <a:pt x="736600" y="1016000"/>
                  </a:lnTo>
                  <a:lnTo>
                    <a:pt x="736600" y="990600"/>
                  </a:lnTo>
                  <a:lnTo>
                    <a:pt x="7747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74700" y="914400"/>
                  </a:lnTo>
                  <a:lnTo>
                    <a:pt x="787400" y="889000"/>
                  </a:lnTo>
                  <a:lnTo>
                    <a:pt x="774700" y="889000"/>
                  </a:lnTo>
                  <a:lnTo>
                    <a:pt x="787400" y="876300"/>
                  </a:lnTo>
                  <a:lnTo>
                    <a:pt x="787400" y="863600"/>
                  </a:lnTo>
                  <a:lnTo>
                    <a:pt x="7874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50900"/>
                  </a:lnTo>
                  <a:lnTo>
                    <a:pt x="825500" y="850900"/>
                  </a:lnTo>
                  <a:lnTo>
                    <a:pt x="825500" y="850900"/>
                  </a:lnTo>
                  <a:lnTo>
                    <a:pt x="838200" y="850900"/>
                  </a:lnTo>
                  <a:lnTo>
                    <a:pt x="838200" y="838200"/>
                  </a:lnTo>
                  <a:lnTo>
                    <a:pt x="850900" y="838200"/>
                  </a:lnTo>
                  <a:lnTo>
                    <a:pt x="863600" y="825500"/>
                  </a:lnTo>
                  <a:lnTo>
                    <a:pt x="8763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901700" y="838200"/>
                  </a:lnTo>
                  <a:lnTo>
                    <a:pt x="901700" y="825500"/>
                  </a:lnTo>
                  <a:lnTo>
                    <a:pt x="889000" y="825500"/>
                  </a:lnTo>
                  <a:lnTo>
                    <a:pt x="901700" y="812800"/>
                  </a:lnTo>
                  <a:lnTo>
                    <a:pt x="901700" y="812800"/>
                  </a:lnTo>
                  <a:lnTo>
                    <a:pt x="901700" y="800100"/>
                  </a:lnTo>
                  <a:lnTo>
                    <a:pt x="901700" y="812800"/>
                  </a:lnTo>
                  <a:lnTo>
                    <a:pt x="927100" y="812800"/>
                  </a:lnTo>
                  <a:lnTo>
                    <a:pt x="9398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39800" y="800100"/>
                  </a:lnTo>
                  <a:lnTo>
                    <a:pt x="927100" y="800100"/>
                  </a:lnTo>
                  <a:lnTo>
                    <a:pt x="939800" y="800100"/>
                  </a:lnTo>
                  <a:lnTo>
                    <a:pt x="939800" y="800100"/>
                  </a:lnTo>
                  <a:lnTo>
                    <a:pt x="927100" y="787400"/>
                  </a:lnTo>
                  <a:lnTo>
                    <a:pt x="927100" y="787400"/>
                  </a:lnTo>
                  <a:lnTo>
                    <a:pt x="927100" y="800100"/>
                  </a:lnTo>
                  <a:lnTo>
                    <a:pt x="914400" y="787400"/>
                  </a:lnTo>
                  <a:lnTo>
                    <a:pt x="901700" y="787400"/>
                  </a:lnTo>
                  <a:lnTo>
                    <a:pt x="901700" y="8001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50900" y="787400"/>
                  </a:lnTo>
                  <a:lnTo>
                    <a:pt x="850900" y="787400"/>
                  </a:lnTo>
                  <a:lnTo>
                    <a:pt x="850900" y="800100"/>
                  </a:lnTo>
                  <a:lnTo>
                    <a:pt x="850900" y="800100"/>
                  </a:lnTo>
                  <a:lnTo>
                    <a:pt x="838200" y="800100"/>
                  </a:lnTo>
                  <a:lnTo>
                    <a:pt x="838200" y="787400"/>
                  </a:lnTo>
                  <a:lnTo>
                    <a:pt x="825500" y="787400"/>
                  </a:lnTo>
                  <a:lnTo>
                    <a:pt x="825500" y="787400"/>
                  </a:lnTo>
                  <a:lnTo>
                    <a:pt x="838200" y="774700"/>
                  </a:lnTo>
                  <a:lnTo>
                    <a:pt x="850900" y="774700"/>
                  </a:lnTo>
                  <a:lnTo>
                    <a:pt x="850900" y="774700"/>
                  </a:lnTo>
                  <a:lnTo>
                    <a:pt x="838200" y="774700"/>
                  </a:lnTo>
                  <a:lnTo>
                    <a:pt x="838200" y="774700"/>
                  </a:lnTo>
                  <a:lnTo>
                    <a:pt x="838200" y="762000"/>
                  </a:lnTo>
                  <a:lnTo>
                    <a:pt x="863600" y="762000"/>
                  </a:lnTo>
                  <a:lnTo>
                    <a:pt x="863600" y="774700"/>
                  </a:lnTo>
                  <a:lnTo>
                    <a:pt x="876300" y="774700"/>
                  </a:lnTo>
                  <a:lnTo>
                    <a:pt x="8763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901700" y="762000"/>
                  </a:lnTo>
                  <a:lnTo>
                    <a:pt x="914400" y="774700"/>
                  </a:lnTo>
                  <a:lnTo>
                    <a:pt x="914400" y="774700"/>
                  </a:lnTo>
                  <a:lnTo>
                    <a:pt x="927100" y="774700"/>
                  </a:lnTo>
                  <a:lnTo>
                    <a:pt x="927100" y="774700"/>
                  </a:lnTo>
                  <a:lnTo>
                    <a:pt x="939800" y="774700"/>
                  </a:lnTo>
                  <a:lnTo>
                    <a:pt x="939800" y="774700"/>
                  </a:lnTo>
                  <a:lnTo>
                    <a:pt x="990600" y="774700"/>
                  </a:lnTo>
                  <a:lnTo>
                    <a:pt x="990600" y="787400"/>
                  </a:lnTo>
                  <a:lnTo>
                    <a:pt x="1104900" y="812800"/>
                  </a:lnTo>
                  <a:lnTo>
                    <a:pt x="1092200" y="800100"/>
                  </a:lnTo>
                  <a:lnTo>
                    <a:pt x="11176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104900" y="787400"/>
                  </a:lnTo>
                  <a:lnTo>
                    <a:pt x="1117600" y="800100"/>
                  </a:lnTo>
                  <a:lnTo>
                    <a:pt x="1117600" y="787400"/>
                  </a:lnTo>
                  <a:lnTo>
                    <a:pt x="1143000" y="787400"/>
                  </a:lnTo>
                  <a:lnTo>
                    <a:pt x="1143000" y="774700"/>
                  </a:lnTo>
                  <a:lnTo>
                    <a:pt x="1130300" y="774700"/>
                  </a:lnTo>
                  <a:lnTo>
                    <a:pt x="1143000" y="774700"/>
                  </a:lnTo>
                  <a:lnTo>
                    <a:pt x="1155700" y="774700"/>
                  </a:lnTo>
                  <a:lnTo>
                    <a:pt x="1155700" y="762000"/>
                  </a:lnTo>
                  <a:lnTo>
                    <a:pt x="1168400" y="762000"/>
                  </a:lnTo>
                  <a:lnTo>
                    <a:pt x="1168400" y="7620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81100" y="749300"/>
                  </a:lnTo>
                  <a:lnTo>
                    <a:pt x="1219200" y="762000"/>
                  </a:lnTo>
                  <a:lnTo>
                    <a:pt x="1231900" y="762000"/>
                  </a:lnTo>
                  <a:lnTo>
                    <a:pt x="1282700" y="762000"/>
                  </a:lnTo>
                  <a:lnTo>
                    <a:pt x="1282700" y="787400"/>
                  </a:lnTo>
                  <a:lnTo>
                    <a:pt x="1295400" y="787400"/>
                  </a:lnTo>
                  <a:lnTo>
                    <a:pt x="1295400" y="774700"/>
                  </a:lnTo>
                  <a:lnTo>
                    <a:pt x="1371600" y="787400"/>
                  </a:lnTo>
                  <a:lnTo>
                    <a:pt x="1371600" y="787400"/>
                  </a:lnTo>
                  <a:lnTo>
                    <a:pt x="1384300" y="787400"/>
                  </a:lnTo>
                  <a:lnTo>
                    <a:pt x="1384300" y="787400"/>
                  </a:lnTo>
                  <a:lnTo>
                    <a:pt x="1409700" y="787400"/>
                  </a:lnTo>
                  <a:lnTo>
                    <a:pt x="1409700" y="774700"/>
                  </a:lnTo>
                  <a:lnTo>
                    <a:pt x="1397000" y="774700"/>
                  </a:lnTo>
                  <a:lnTo>
                    <a:pt x="1397000" y="774700"/>
                  </a:lnTo>
                  <a:lnTo>
                    <a:pt x="1422400" y="774700"/>
                  </a:lnTo>
                  <a:lnTo>
                    <a:pt x="1422400" y="762000"/>
                  </a:lnTo>
                  <a:lnTo>
                    <a:pt x="1397000" y="762000"/>
                  </a:lnTo>
                  <a:lnTo>
                    <a:pt x="1397000" y="762000"/>
                  </a:lnTo>
                  <a:lnTo>
                    <a:pt x="1384300" y="762000"/>
                  </a:lnTo>
                  <a:lnTo>
                    <a:pt x="1371600" y="749300"/>
                  </a:lnTo>
                  <a:lnTo>
                    <a:pt x="1358900" y="736600"/>
                  </a:lnTo>
                  <a:lnTo>
                    <a:pt x="1358900" y="736600"/>
                  </a:lnTo>
                  <a:lnTo>
                    <a:pt x="1333500" y="736600"/>
                  </a:lnTo>
                  <a:lnTo>
                    <a:pt x="1320800" y="736600"/>
                  </a:lnTo>
                  <a:lnTo>
                    <a:pt x="1320800" y="723900"/>
                  </a:lnTo>
                  <a:lnTo>
                    <a:pt x="1308100" y="723900"/>
                  </a:lnTo>
                  <a:lnTo>
                    <a:pt x="1295400" y="711200"/>
                  </a:lnTo>
                  <a:lnTo>
                    <a:pt x="1308100" y="711200"/>
                  </a:lnTo>
                  <a:lnTo>
                    <a:pt x="1320800" y="711200"/>
                  </a:lnTo>
                  <a:lnTo>
                    <a:pt x="1333500" y="711200"/>
                  </a:lnTo>
                  <a:lnTo>
                    <a:pt x="1346200" y="711200"/>
                  </a:lnTo>
                  <a:lnTo>
                    <a:pt x="1371600" y="711200"/>
                  </a:lnTo>
                  <a:lnTo>
                    <a:pt x="1371600" y="711200"/>
                  </a:lnTo>
                  <a:lnTo>
                    <a:pt x="1384300" y="711200"/>
                  </a:lnTo>
                  <a:lnTo>
                    <a:pt x="1384300" y="711200"/>
                  </a:lnTo>
                  <a:lnTo>
                    <a:pt x="1397000" y="723900"/>
                  </a:lnTo>
                  <a:lnTo>
                    <a:pt x="1409700" y="723900"/>
                  </a:lnTo>
                  <a:lnTo>
                    <a:pt x="1435100" y="723900"/>
                  </a:lnTo>
                  <a:lnTo>
                    <a:pt x="1435100" y="736600"/>
                  </a:lnTo>
                  <a:lnTo>
                    <a:pt x="1447800" y="723900"/>
                  </a:lnTo>
                  <a:lnTo>
                    <a:pt x="1460500" y="7239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85900" y="736600"/>
                  </a:lnTo>
                  <a:lnTo>
                    <a:pt x="1485900" y="736600"/>
                  </a:lnTo>
                  <a:lnTo>
                    <a:pt x="1473200" y="736600"/>
                  </a:lnTo>
                  <a:lnTo>
                    <a:pt x="1473200" y="723900"/>
                  </a:lnTo>
                  <a:lnTo>
                    <a:pt x="1485900" y="723900"/>
                  </a:lnTo>
                  <a:lnTo>
                    <a:pt x="1485900" y="7239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511300" y="723900"/>
                  </a:lnTo>
                  <a:lnTo>
                    <a:pt x="15240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49400" y="723900"/>
                  </a:lnTo>
                  <a:lnTo>
                    <a:pt x="1536700" y="723900"/>
                  </a:lnTo>
                  <a:lnTo>
                    <a:pt x="1536700" y="7239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49400" y="698500"/>
                  </a:lnTo>
                  <a:lnTo>
                    <a:pt x="1549400" y="698500"/>
                  </a:lnTo>
                  <a:lnTo>
                    <a:pt x="1549400" y="685800"/>
                  </a:lnTo>
                  <a:lnTo>
                    <a:pt x="1536700" y="685800"/>
                  </a:lnTo>
                  <a:lnTo>
                    <a:pt x="1536700" y="698500"/>
                  </a:lnTo>
                  <a:lnTo>
                    <a:pt x="1524000" y="698500"/>
                  </a:lnTo>
                  <a:lnTo>
                    <a:pt x="1524000" y="698500"/>
                  </a:lnTo>
                  <a:lnTo>
                    <a:pt x="1511300" y="698500"/>
                  </a:lnTo>
                  <a:lnTo>
                    <a:pt x="1511300" y="685800"/>
                  </a:lnTo>
                  <a:lnTo>
                    <a:pt x="1498600" y="685800"/>
                  </a:lnTo>
                  <a:lnTo>
                    <a:pt x="1498600" y="685800"/>
                  </a:lnTo>
                  <a:lnTo>
                    <a:pt x="1485900" y="673100"/>
                  </a:lnTo>
                  <a:lnTo>
                    <a:pt x="1473200" y="685800"/>
                  </a:lnTo>
                  <a:lnTo>
                    <a:pt x="1447800" y="685800"/>
                  </a:lnTo>
                  <a:lnTo>
                    <a:pt x="1447800" y="673100"/>
                  </a:lnTo>
                  <a:lnTo>
                    <a:pt x="1409700" y="673100"/>
                  </a:lnTo>
                  <a:lnTo>
                    <a:pt x="1409700" y="673100"/>
                  </a:lnTo>
                  <a:lnTo>
                    <a:pt x="1397000" y="660400"/>
                  </a:lnTo>
                  <a:lnTo>
                    <a:pt x="1384300" y="660400"/>
                  </a:lnTo>
                  <a:lnTo>
                    <a:pt x="1371600" y="647700"/>
                  </a:lnTo>
                  <a:lnTo>
                    <a:pt x="1371600" y="635000"/>
                  </a:lnTo>
                  <a:lnTo>
                    <a:pt x="1371600" y="622300"/>
                  </a:lnTo>
                  <a:lnTo>
                    <a:pt x="1371600" y="609600"/>
                  </a:lnTo>
                  <a:lnTo>
                    <a:pt x="1358900" y="609600"/>
                  </a:lnTo>
                  <a:lnTo>
                    <a:pt x="1346200" y="596900"/>
                  </a:lnTo>
                  <a:lnTo>
                    <a:pt x="1346200" y="596900"/>
                  </a:lnTo>
                  <a:lnTo>
                    <a:pt x="1346200" y="584200"/>
                  </a:lnTo>
                  <a:lnTo>
                    <a:pt x="1346200" y="558800"/>
                  </a:lnTo>
                  <a:lnTo>
                    <a:pt x="1333500" y="558800"/>
                  </a:lnTo>
                  <a:lnTo>
                    <a:pt x="1320800" y="546100"/>
                  </a:lnTo>
                  <a:lnTo>
                    <a:pt x="1320800" y="533400"/>
                  </a:lnTo>
                  <a:lnTo>
                    <a:pt x="1320800" y="533400"/>
                  </a:lnTo>
                  <a:lnTo>
                    <a:pt x="1333500" y="533400"/>
                  </a:lnTo>
                  <a:lnTo>
                    <a:pt x="1333500" y="520700"/>
                  </a:lnTo>
                  <a:lnTo>
                    <a:pt x="1346200" y="533400"/>
                  </a:lnTo>
                  <a:lnTo>
                    <a:pt x="1358900" y="533400"/>
                  </a:lnTo>
                  <a:lnTo>
                    <a:pt x="1358900" y="533400"/>
                  </a:lnTo>
                  <a:lnTo>
                    <a:pt x="1358900" y="520700"/>
                  </a:lnTo>
                  <a:lnTo>
                    <a:pt x="1371600" y="508000"/>
                  </a:lnTo>
                  <a:lnTo>
                    <a:pt x="1384300" y="508000"/>
                  </a:lnTo>
                  <a:lnTo>
                    <a:pt x="1384300" y="508000"/>
                  </a:lnTo>
                  <a:lnTo>
                    <a:pt x="1371600" y="508000"/>
                  </a:lnTo>
                  <a:lnTo>
                    <a:pt x="1371600" y="495300"/>
                  </a:lnTo>
                  <a:lnTo>
                    <a:pt x="13843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422400" y="5080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22400" y="469900"/>
                  </a:lnTo>
                  <a:lnTo>
                    <a:pt x="1409700" y="457200"/>
                  </a:lnTo>
                  <a:lnTo>
                    <a:pt x="1409700" y="457200"/>
                  </a:lnTo>
                  <a:lnTo>
                    <a:pt x="1397000" y="4445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397000" y="4318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58900" y="406400"/>
                  </a:lnTo>
                  <a:lnTo>
                    <a:pt x="1333500" y="406400"/>
                  </a:lnTo>
                  <a:lnTo>
                    <a:pt x="1320800" y="406400"/>
                  </a:lnTo>
                  <a:lnTo>
                    <a:pt x="1308100" y="419100"/>
                  </a:lnTo>
                  <a:lnTo>
                    <a:pt x="1308100" y="419100"/>
                  </a:lnTo>
                  <a:lnTo>
                    <a:pt x="1308100" y="406400"/>
                  </a:lnTo>
                  <a:lnTo>
                    <a:pt x="1308100" y="406400"/>
                  </a:lnTo>
                  <a:lnTo>
                    <a:pt x="1295400" y="393700"/>
                  </a:lnTo>
                  <a:lnTo>
                    <a:pt x="1295400" y="393700"/>
                  </a:lnTo>
                  <a:lnTo>
                    <a:pt x="1346200" y="393700"/>
                  </a:lnTo>
                  <a:lnTo>
                    <a:pt x="1358900" y="381000"/>
                  </a:lnTo>
                  <a:lnTo>
                    <a:pt x="1371600" y="381000"/>
                  </a:lnTo>
                  <a:lnTo>
                    <a:pt x="1384300" y="381000"/>
                  </a:lnTo>
                  <a:lnTo>
                    <a:pt x="1384300" y="368300"/>
                  </a:lnTo>
                  <a:lnTo>
                    <a:pt x="1384300" y="368300"/>
                  </a:lnTo>
                  <a:lnTo>
                    <a:pt x="1397000" y="355600"/>
                  </a:lnTo>
                  <a:lnTo>
                    <a:pt x="1409700" y="355600"/>
                  </a:lnTo>
                  <a:lnTo>
                    <a:pt x="1422400" y="342900"/>
                  </a:lnTo>
                  <a:lnTo>
                    <a:pt x="1435100" y="342900"/>
                  </a:lnTo>
                  <a:lnTo>
                    <a:pt x="1435100" y="342900"/>
                  </a:lnTo>
                  <a:lnTo>
                    <a:pt x="1435100" y="330200"/>
                  </a:lnTo>
                  <a:lnTo>
                    <a:pt x="1435100" y="342900"/>
                  </a:lnTo>
                  <a:lnTo>
                    <a:pt x="1447800" y="342900"/>
                  </a:lnTo>
                  <a:lnTo>
                    <a:pt x="1447800" y="342900"/>
                  </a:lnTo>
                  <a:lnTo>
                    <a:pt x="1460500" y="342900"/>
                  </a:lnTo>
                  <a:lnTo>
                    <a:pt x="1460500" y="342900"/>
                  </a:lnTo>
                  <a:lnTo>
                    <a:pt x="1447800" y="3429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429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98600" y="330200"/>
                  </a:lnTo>
                  <a:lnTo>
                    <a:pt x="1498600" y="304800"/>
                  </a:lnTo>
                  <a:lnTo>
                    <a:pt x="1524000" y="304800"/>
                  </a:lnTo>
                  <a:lnTo>
                    <a:pt x="1574800" y="292100"/>
                  </a:lnTo>
                  <a:lnTo>
                    <a:pt x="1562100" y="292100"/>
                  </a:lnTo>
                  <a:lnTo>
                    <a:pt x="1562100" y="292100"/>
                  </a:lnTo>
                  <a:lnTo>
                    <a:pt x="1549400" y="292100"/>
                  </a:lnTo>
                  <a:lnTo>
                    <a:pt x="1549400" y="2921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292100"/>
                  </a:lnTo>
                  <a:lnTo>
                    <a:pt x="1524000" y="279400"/>
                  </a:lnTo>
                  <a:lnTo>
                    <a:pt x="1511300" y="279400"/>
                  </a:lnTo>
                  <a:lnTo>
                    <a:pt x="1511300" y="279400"/>
                  </a:lnTo>
                  <a:lnTo>
                    <a:pt x="1524000" y="279400"/>
                  </a:lnTo>
                  <a:lnTo>
                    <a:pt x="1524000" y="279400"/>
                  </a:lnTo>
                  <a:lnTo>
                    <a:pt x="1574800" y="279400"/>
                  </a:lnTo>
                  <a:lnTo>
                    <a:pt x="1587500" y="279400"/>
                  </a:lnTo>
                  <a:lnTo>
                    <a:pt x="1587500" y="279400"/>
                  </a:lnTo>
                  <a:lnTo>
                    <a:pt x="1574800" y="279400"/>
                  </a:lnTo>
                  <a:lnTo>
                    <a:pt x="1600200" y="2667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256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63700" y="279400"/>
                  </a:lnTo>
                  <a:lnTo>
                    <a:pt x="1663700" y="279400"/>
                  </a:lnTo>
                  <a:lnTo>
                    <a:pt x="1676400" y="279400"/>
                  </a:lnTo>
                  <a:lnTo>
                    <a:pt x="1689100" y="266700"/>
                  </a:lnTo>
                  <a:lnTo>
                    <a:pt x="1676400" y="266700"/>
                  </a:lnTo>
                  <a:lnTo>
                    <a:pt x="1689100" y="254000"/>
                  </a:lnTo>
                  <a:lnTo>
                    <a:pt x="1689100" y="254000"/>
                  </a:lnTo>
                  <a:lnTo>
                    <a:pt x="1701800" y="254000"/>
                  </a:lnTo>
                  <a:lnTo>
                    <a:pt x="1714500" y="254000"/>
                  </a:lnTo>
                  <a:lnTo>
                    <a:pt x="17018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39900" y="241300"/>
                  </a:lnTo>
                  <a:lnTo>
                    <a:pt x="1752600" y="241300"/>
                  </a:lnTo>
                  <a:lnTo>
                    <a:pt x="1752600" y="215900"/>
                  </a:lnTo>
                  <a:lnTo>
                    <a:pt x="1739900" y="215900"/>
                  </a:lnTo>
                  <a:lnTo>
                    <a:pt x="1739900" y="215900"/>
                  </a:lnTo>
                  <a:lnTo>
                    <a:pt x="1765300" y="215900"/>
                  </a:lnTo>
                  <a:lnTo>
                    <a:pt x="1778000" y="215900"/>
                  </a:lnTo>
                  <a:lnTo>
                    <a:pt x="1778000" y="215900"/>
                  </a:lnTo>
                  <a:lnTo>
                    <a:pt x="1778000" y="203200"/>
                  </a:lnTo>
                  <a:lnTo>
                    <a:pt x="1790700" y="203200"/>
                  </a:lnTo>
                  <a:lnTo>
                    <a:pt x="1790700" y="190500"/>
                  </a:lnTo>
                  <a:lnTo>
                    <a:pt x="1816100" y="190500"/>
                  </a:lnTo>
                  <a:lnTo>
                    <a:pt x="1828800" y="190500"/>
                  </a:lnTo>
                  <a:lnTo>
                    <a:pt x="1816100" y="190500"/>
                  </a:lnTo>
                  <a:lnTo>
                    <a:pt x="1828800" y="203200"/>
                  </a:lnTo>
                  <a:lnTo>
                    <a:pt x="1841500" y="203200"/>
                  </a:lnTo>
                  <a:lnTo>
                    <a:pt x="1866900" y="190500"/>
                  </a:lnTo>
                  <a:lnTo>
                    <a:pt x="1866900" y="190500"/>
                  </a:lnTo>
                  <a:lnTo>
                    <a:pt x="1854200" y="177800"/>
                  </a:lnTo>
                  <a:lnTo>
                    <a:pt x="1854200" y="177800"/>
                  </a:lnTo>
                  <a:lnTo>
                    <a:pt x="1866900" y="177800"/>
                  </a:lnTo>
                  <a:lnTo>
                    <a:pt x="1879600" y="165100"/>
                  </a:lnTo>
                  <a:lnTo>
                    <a:pt x="1866900" y="165100"/>
                  </a:lnTo>
                  <a:lnTo>
                    <a:pt x="1866900" y="165100"/>
                  </a:lnTo>
                  <a:lnTo>
                    <a:pt x="1841500" y="152400"/>
                  </a:lnTo>
                  <a:lnTo>
                    <a:pt x="1841500" y="152400"/>
                  </a:lnTo>
                  <a:lnTo>
                    <a:pt x="1816100" y="139700"/>
                  </a:lnTo>
                  <a:lnTo>
                    <a:pt x="1816100" y="139700"/>
                  </a:lnTo>
                  <a:lnTo>
                    <a:pt x="1803400" y="139700"/>
                  </a:lnTo>
                  <a:lnTo>
                    <a:pt x="1803400" y="127000"/>
                  </a:lnTo>
                  <a:lnTo>
                    <a:pt x="1790700" y="127000"/>
                  </a:lnTo>
                  <a:lnTo>
                    <a:pt x="1778000" y="127000"/>
                  </a:lnTo>
                  <a:lnTo>
                    <a:pt x="1778000" y="127000"/>
                  </a:lnTo>
                  <a:lnTo>
                    <a:pt x="1778000" y="1143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803400" y="1016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03400" y="88900"/>
                  </a:lnTo>
                  <a:lnTo>
                    <a:pt x="1816100" y="76200"/>
                  </a:lnTo>
                  <a:lnTo>
                    <a:pt x="1841500" y="88900"/>
                  </a:lnTo>
                  <a:lnTo>
                    <a:pt x="1841500" y="88900"/>
                  </a:lnTo>
                  <a:lnTo>
                    <a:pt x="1828800" y="76200"/>
                  </a:lnTo>
                  <a:lnTo>
                    <a:pt x="1828800" y="76200"/>
                  </a:lnTo>
                  <a:lnTo>
                    <a:pt x="1803400" y="76200"/>
                  </a:lnTo>
                  <a:lnTo>
                    <a:pt x="1816100" y="63500"/>
                  </a:lnTo>
                  <a:lnTo>
                    <a:pt x="1816100" y="63500"/>
                  </a:lnTo>
                  <a:lnTo>
                    <a:pt x="1816100" y="50800"/>
                  </a:lnTo>
                  <a:lnTo>
                    <a:pt x="1803400" y="63500"/>
                  </a:lnTo>
                  <a:lnTo>
                    <a:pt x="1790700" y="63500"/>
                  </a:lnTo>
                  <a:lnTo>
                    <a:pt x="1790700" y="50800"/>
                  </a:lnTo>
                  <a:lnTo>
                    <a:pt x="1778000" y="50800"/>
                  </a:lnTo>
                  <a:lnTo>
                    <a:pt x="1803400" y="508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28800" y="25400"/>
                  </a:lnTo>
                  <a:lnTo>
                    <a:pt x="1841500" y="25400"/>
                  </a:lnTo>
                  <a:lnTo>
                    <a:pt x="1905000" y="12700"/>
                  </a:lnTo>
                  <a:lnTo>
                    <a:pt x="1955800" y="12700"/>
                  </a:lnTo>
                  <a:lnTo>
                    <a:pt x="1993900" y="0"/>
                  </a:lnTo>
                  <a:lnTo>
                    <a:pt x="1981200" y="12700"/>
                  </a:lnTo>
                  <a:lnTo>
                    <a:pt x="1993900" y="12700"/>
                  </a:lnTo>
                  <a:lnTo>
                    <a:pt x="1993900" y="12700"/>
                  </a:lnTo>
                  <a:lnTo>
                    <a:pt x="2006600" y="12700"/>
                  </a:lnTo>
                  <a:lnTo>
                    <a:pt x="2006600" y="12700"/>
                  </a:lnTo>
                  <a:lnTo>
                    <a:pt x="2019300" y="254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38100"/>
                  </a:lnTo>
                  <a:lnTo>
                    <a:pt x="2057400" y="508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146300" y="76200"/>
                  </a:lnTo>
                  <a:lnTo>
                    <a:pt x="2159000" y="76200"/>
                  </a:lnTo>
                  <a:lnTo>
                    <a:pt x="2184400" y="76200"/>
                  </a:lnTo>
                  <a:lnTo>
                    <a:pt x="2209800" y="88900"/>
                  </a:lnTo>
                  <a:lnTo>
                    <a:pt x="2286000" y="101600"/>
                  </a:lnTo>
                  <a:lnTo>
                    <a:pt x="2273300" y="101600"/>
                  </a:lnTo>
                  <a:lnTo>
                    <a:pt x="2298700" y="101600"/>
                  </a:lnTo>
                  <a:lnTo>
                    <a:pt x="2298700" y="101600"/>
                  </a:lnTo>
                  <a:lnTo>
                    <a:pt x="2324100" y="114300"/>
                  </a:lnTo>
                  <a:lnTo>
                    <a:pt x="23241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13000" y="139700"/>
                  </a:lnTo>
                  <a:lnTo>
                    <a:pt x="2400300" y="139700"/>
                  </a:lnTo>
                  <a:lnTo>
                    <a:pt x="2425700" y="139700"/>
                  </a:lnTo>
                  <a:lnTo>
                    <a:pt x="2438400" y="152400"/>
                  </a:lnTo>
                  <a:lnTo>
                    <a:pt x="2463800" y="152400"/>
                  </a:lnTo>
                  <a:lnTo>
                    <a:pt x="2463800" y="152400"/>
                  </a:lnTo>
                  <a:lnTo>
                    <a:pt x="2514600" y="165100"/>
                  </a:lnTo>
                  <a:lnTo>
                    <a:pt x="2514600" y="165100"/>
                  </a:lnTo>
                  <a:lnTo>
                    <a:pt x="2527300" y="165100"/>
                  </a:lnTo>
                  <a:lnTo>
                    <a:pt x="2527300" y="177800"/>
                  </a:lnTo>
                  <a:lnTo>
                    <a:pt x="2540000" y="177800"/>
                  </a:lnTo>
                  <a:lnTo>
                    <a:pt x="25400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654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78100" y="190500"/>
                  </a:lnTo>
                  <a:lnTo>
                    <a:pt x="25781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616200" y="203200"/>
                  </a:lnTo>
                  <a:lnTo>
                    <a:pt x="2628900" y="190500"/>
                  </a:lnTo>
                  <a:lnTo>
                    <a:pt x="2641600" y="190500"/>
                  </a:lnTo>
                  <a:lnTo>
                    <a:pt x="2654300" y="203200"/>
                  </a:lnTo>
                  <a:lnTo>
                    <a:pt x="2692400" y="215900"/>
                  </a:lnTo>
                  <a:lnTo>
                    <a:pt x="2692400" y="215900"/>
                  </a:lnTo>
                  <a:lnTo>
                    <a:pt x="2705100" y="215900"/>
                  </a:lnTo>
                  <a:lnTo>
                    <a:pt x="2717800" y="215900"/>
                  </a:lnTo>
                  <a:lnTo>
                    <a:pt x="2768600" y="228600"/>
                  </a:lnTo>
                  <a:lnTo>
                    <a:pt x="2768600" y="215900"/>
                  </a:lnTo>
                  <a:lnTo>
                    <a:pt x="2819400" y="215900"/>
                  </a:lnTo>
                  <a:lnTo>
                    <a:pt x="2832100" y="2159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21000" y="228600"/>
                  </a:lnTo>
                  <a:lnTo>
                    <a:pt x="2921000" y="241300"/>
                  </a:lnTo>
                  <a:lnTo>
                    <a:pt x="2908300" y="241300"/>
                  </a:lnTo>
                  <a:lnTo>
                    <a:pt x="2921000" y="241300"/>
                  </a:lnTo>
                  <a:lnTo>
                    <a:pt x="2946400" y="241300"/>
                  </a:lnTo>
                  <a:lnTo>
                    <a:pt x="2959100" y="254000"/>
                  </a:lnTo>
                  <a:lnTo>
                    <a:pt x="2984500" y="254000"/>
                  </a:lnTo>
                  <a:lnTo>
                    <a:pt x="3009900" y="254000"/>
                  </a:lnTo>
                  <a:lnTo>
                    <a:pt x="3022600" y="241300"/>
                  </a:lnTo>
                  <a:lnTo>
                    <a:pt x="3035300" y="241300"/>
                  </a:lnTo>
                  <a:lnTo>
                    <a:pt x="3035300" y="241300"/>
                  </a:lnTo>
                  <a:lnTo>
                    <a:pt x="3060700" y="254000"/>
                  </a:lnTo>
                  <a:lnTo>
                    <a:pt x="3073400" y="254000"/>
                  </a:lnTo>
                  <a:lnTo>
                    <a:pt x="3086100" y="254000"/>
                  </a:lnTo>
                  <a:lnTo>
                    <a:pt x="3111500" y="241300"/>
                  </a:lnTo>
                  <a:lnTo>
                    <a:pt x="3111500" y="241300"/>
                  </a:lnTo>
                  <a:lnTo>
                    <a:pt x="3136900" y="241300"/>
                  </a:lnTo>
                  <a:lnTo>
                    <a:pt x="3124200" y="266700"/>
                  </a:lnTo>
                  <a:lnTo>
                    <a:pt x="3111500" y="279400"/>
                  </a:lnTo>
                  <a:lnTo>
                    <a:pt x="3162300" y="2921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87700" y="279400"/>
                  </a:lnTo>
                  <a:lnTo>
                    <a:pt x="3187700" y="266700"/>
                  </a:lnTo>
                  <a:lnTo>
                    <a:pt x="3213100" y="266700"/>
                  </a:lnTo>
                  <a:lnTo>
                    <a:pt x="3213100" y="254000"/>
                  </a:lnTo>
                  <a:lnTo>
                    <a:pt x="3200400" y="241300"/>
                  </a:lnTo>
                  <a:lnTo>
                    <a:pt x="3200400" y="241300"/>
                  </a:lnTo>
                  <a:lnTo>
                    <a:pt x="3213100" y="241300"/>
                  </a:lnTo>
                  <a:lnTo>
                    <a:pt x="3225800" y="241300"/>
                  </a:lnTo>
                  <a:lnTo>
                    <a:pt x="3225800" y="228600"/>
                  </a:lnTo>
                  <a:lnTo>
                    <a:pt x="3225800" y="228600"/>
                  </a:lnTo>
                  <a:lnTo>
                    <a:pt x="3238500" y="215900"/>
                  </a:lnTo>
                  <a:lnTo>
                    <a:pt x="3225800" y="215900"/>
                  </a:lnTo>
                  <a:lnTo>
                    <a:pt x="3213100" y="215900"/>
                  </a:lnTo>
                  <a:lnTo>
                    <a:pt x="3225800" y="215900"/>
                  </a:lnTo>
                  <a:lnTo>
                    <a:pt x="3238500" y="215900"/>
                  </a:lnTo>
                  <a:lnTo>
                    <a:pt x="3238500" y="203200"/>
                  </a:lnTo>
                  <a:lnTo>
                    <a:pt x="3251200" y="215900"/>
                  </a:lnTo>
                  <a:lnTo>
                    <a:pt x="3263900" y="228600"/>
                  </a:lnTo>
                  <a:lnTo>
                    <a:pt x="3263900" y="215900"/>
                  </a:lnTo>
                  <a:lnTo>
                    <a:pt x="3289300" y="2159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340100" y="228600"/>
                  </a:lnTo>
                  <a:lnTo>
                    <a:pt x="3352800" y="254000"/>
                  </a:lnTo>
                  <a:lnTo>
                    <a:pt x="3352800" y="254000"/>
                  </a:lnTo>
                  <a:lnTo>
                    <a:pt x="3378200" y="254000"/>
                  </a:lnTo>
                  <a:lnTo>
                    <a:pt x="3390900" y="254000"/>
                  </a:lnTo>
                  <a:lnTo>
                    <a:pt x="3416300" y="254000"/>
                  </a:lnTo>
                  <a:lnTo>
                    <a:pt x="3416300" y="241300"/>
                  </a:lnTo>
                  <a:lnTo>
                    <a:pt x="3429000" y="241300"/>
                  </a:lnTo>
                  <a:lnTo>
                    <a:pt x="3429000" y="254000"/>
                  </a:lnTo>
                  <a:lnTo>
                    <a:pt x="3429000" y="254000"/>
                  </a:lnTo>
                  <a:lnTo>
                    <a:pt x="3416300" y="254000"/>
                  </a:lnTo>
                  <a:lnTo>
                    <a:pt x="3429000" y="254000"/>
                  </a:lnTo>
                  <a:lnTo>
                    <a:pt x="3441700" y="254000"/>
                  </a:lnTo>
                  <a:lnTo>
                    <a:pt x="3454400" y="266700"/>
                  </a:lnTo>
                  <a:lnTo>
                    <a:pt x="3454400" y="254000"/>
                  </a:lnTo>
                  <a:lnTo>
                    <a:pt x="3467100" y="254000"/>
                  </a:lnTo>
                  <a:lnTo>
                    <a:pt x="3479800" y="254000"/>
                  </a:lnTo>
                  <a:lnTo>
                    <a:pt x="3479800" y="241300"/>
                  </a:lnTo>
                  <a:lnTo>
                    <a:pt x="3479800" y="241300"/>
                  </a:lnTo>
                  <a:lnTo>
                    <a:pt x="3479800" y="254000"/>
                  </a:lnTo>
                  <a:lnTo>
                    <a:pt x="3479800" y="254000"/>
                  </a:lnTo>
                  <a:lnTo>
                    <a:pt x="3479800" y="266700"/>
                  </a:lnTo>
                  <a:lnTo>
                    <a:pt x="3492500" y="266700"/>
                  </a:lnTo>
                  <a:lnTo>
                    <a:pt x="3492500" y="279400"/>
                  </a:lnTo>
                  <a:lnTo>
                    <a:pt x="3492500" y="279400"/>
                  </a:lnTo>
                  <a:lnTo>
                    <a:pt x="3479800" y="292100"/>
                  </a:lnTo>
                  <a:lnTo>
                    <a:pt x="3492500" y="292100"/>
                  </a:lnTo>
                  <a:lnTo>
                    <a:pt x="3492500" y="304800"/>
                  </a:lnTo>
                  <a:lnTo>
                    <a:pt x="3505200" y="304800"/>
                  </a:lnTo>
                  <a:lnTo>
                    <a:pt x="3479800" y="304800"/>
                  </a:lnTo>
                  <a:lnTo>
                    <a:pt x="3467100" y="304800"/>
                  </a:lnTo>
                  <a:lnTo>
                    <a:pt x="3467100" y="317500"/>
                  </a:lnTo>
                  <a:lnTo>
                    <a:pt x="3454400" y="317500"/>
                  </a:lnTo>
                  <a:lnTo>
                    <a:pt x="3441700" y="317500"/>
                  </a:lnTo>
                  <a:lnTo>
                    <a:pt x="3416300" y="317500"/>
                  </a:lnTo>
                  <a:lnTo>
                    <a:pt x="3416300" y="317500"/>
                  </a:lnTo>
                  <a:lnTo>
                    <a:pt x="3429000" y="330200"/>
                  </a:lnTo>
                  <a:lnTo>
                    <a:pt x="3416300" y="3429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54400" y="355600"/>
                  </a:lnTo>
                  <a:lnTo>
                    <a:pt x="3467100" y="368300"/>
                  </a:lnTo>
                  <a:lnTo>
                    <a:pt x="3492500" y="368300"/>
                  </a:lnTo>
                  <a:lnTo>
                    <a:pt x="3492500" y="368300"/>
                  </a:lnTo>
                  <a:lnTo>
                    <a:pt x="3505200" y="381000"/>
                  </a:lnTo>
                  <a:lnTo>
                    <a:pt x="3505200" y="381000"/>
                  </a:lnTo>
                  <a:lnTo>
                    <a:pt x="3505200" y="393700"/>
                  </a:lnTo>
                  <a:lnTo>
                    <a:pt x="3505200" y="393700"/>
                  </a:lnTo>
                  <a:lnTo>
                    <a:pt x="3492500" y="3937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93700"/>
                  </a:lnTo>
                  <a:lnTo>
                    <a:pt x="3479800" y="393700"/>
                  </a:lnTo>
                  <a:lnTo>
                    <a:pt x="3492500" y="406400"/>
                  </a:lnTo>
                  <a:lnTo>
                    <a:pt x="3467100" y="406400"/>
                  </a:lnTo>
                  <a:lnTo>
                    <a:pt x="3479800" y="419100"/>
                  </a:lnTo>
                  <a:lnTo>
                    <a:pt x="3479800" y="431800"/>
                  </a:lnTo>
                  <a:lnTo>
                    <a:pt x="3467100" y="406400"/>
                  </a:lnTo>
                  <a:lnTo>
                    <a:pt x="3467100" y="419100"/>
                  </a:lnTo>
                  <a:lnTo>
                    <a:pt x="3467100" y="419100"/>
                  </a:lnTo>
                  <a:lnTo>
                    <a:pt x="3479800" y="431800"/>
                  </a:lnTo>
                  <a:lnTo>
                    <a:pt x="3479800" y="4445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5052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05200" y="444500"/>
                  </a:lnTo>
                  <a:lnTo>
                    <a:pt x="3530600" y="444500"/>
                  </a:lnTo>
                  <a:lnTo>
                    <a:pt x="3530600" y="444500"/>
                  </a:lnTo>
                  <a:lnTo>
                    <a:pt x="3543300" y="444500"/>
                  </a:lnTo>
                  <a:lnTo>
                    <a:pt x="3543300" y="457200"/>
                  </a:lnTo>
                  <a:lnTo>
                    <a:pt x="3530600" y="457200"/>
                  </a:lnTo>
                  <a:lnTo>
                    <a:pt x="3517900" y="469900"/>
                  </a:lnTo>
                  <a:lnTo>
                    <a:pt x="3530600" y="469900"/>
                  </a:lnTo>
                  <a:lnTo>
                    <a:pt x="3530600" y="469900"/>
                  </a:lnTo>
                  <a:lnTo>
                    <a:pt x="3543300" y="4699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95300"/>
                  </a:lnTo>
                  <a:lnTo>
                    <a:pt x="3556000" y="495300"/>
                  </a:lnTo>
                  <a:lnTo>
                    <a:pt x="3556000" y="495300"/>
                  </a:lnTo>
                  <a:lnTo>
                    <a:pt x="3568700" y="508000"/>
                  </a:lnTo>
                  <a:lnTo>
                    <a:pt x="3581400" y="508000"/>
                  </a:lnTo>
                  <a:lnTo>
                    <a:pt x="35941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44900" y="508000"/>
                  </a:lnTo>
                  <a:lnTo>
                    <a:pt x="3657600" y="508000"/>
                  </a:lnTo>
                  <a:lnTo>
                    <a:pt x="3708400" y="508000"/>
                  </a:lnTo>
                  <a:lnTo>
                    <a:pt x="3708400" y="508000"/>
                  </a:lnTo>
                  <a:lnTo>
                    <a:pt x="3721100" y="508000"/>
                  </a:lnTo>
                  <a:lnTo>
                    <a:pt x="3721100" y="495300"/>
                  </a:lnTo>
                  <a:lnTo>
                    <a:pt x="3733800" y="495300"/>
                  </a:lnTo>
                  <a:lnTo>
                    <a:pt x="3733800" y="495300"/>
                  </a:lnTo>
                  <a:lnTo>
                    <a:pt x="3746500" y="495300"/>
                  </a:lnTo>
                  <a:lnTo>
                    <a:pt x="3746500" y="482600"/>
                  </a:lnTo>
                  <a:lnTo>
                    <a:pt x="3746500" y="469900"/>
                  </a:lnTo>
                  <a:lnTo>
                    <a:pt x="3746500" y="469900"/>
                  </a:lnTo>
                  <a:lnTo>
                    <a:pt x="3733800" y="4699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21100" y="457200"/>
                  </a:lnTo>
                  <a:lnTo>
                    <a:pt x="3721100" y="444500"/>
                  </a:lnTo>
                  <a:lnTo>
                    <a:pt x="3721100" y="444500"/>
                  </a:lnTo>
                  <a:lnTo>
                    <a:pt x="3708400" y="444500"/>
                  </a:lnTo>
                  <a:lnTo>
                    <a:pt x="3695700" y="444500"/>
                  </a:lnTo>
                  <a:lnTo>
                    <a:pt x="3695700" y="431800"/>
                  </a:lnTo>
                  <a:lnTo>
                    <a:pt x="3670300" y="419100"/>
                  </a:lnTo>
                  <a:lnTo>
                    <a:pt x="3683000" y="431800"/>
                  </a:lnTo>
                  <a:lnTo>
                    <a:pt x="3708400" y="419100"/>
                  </a:lnTo>
                  <a:lnTo>
                    <a:pt x="3721100" y="419100"/>
                  </a:lnTo>
                  <a:lnTo>
                    <a:pt x="3721100" y="419100"/>
                  </a:lnTo>
                  <a:lnTo>
                    <a:pt x="3733800" y="406400"/>
                  </a:lnTo>
                  <a:lnTo>
                    <a:pt x="3759200" y="406400"/>
                  </a:lnTo>
                  <a:lnTo>
                    <a:pt x="3759200" y="419100"/>
                  </a:lnTo>
                  <a:lnTo>
                    <a:pt x="3771900" y="431800"/>
                  </a:lnTo>
                  <a:lnTo>
                    <a:pt x="3759200" y="431800"/>
                  </a:lnTo>
                  <a:lnTo>
                    <a:pt x="3771900" y="431800"/>
                  </a:lnTo>
                  <a:lnTo>
                    <a:pt x="3771900" y="431800"/>
                  </a:lnTo>
                  <a:lnTo>
                    <a:pt x="3784600" y="444500"/>
                  </a:lnTo>
                  <a:lnTo>
                    <a:pt x="37846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48100" y="457200"/>
                  </a:lnTo>
                  <a:lnTo>
                    <a:pt x="3848100" y="457200"/>
                  </a:lnTo>
                  <a:lnTo>
                    <a:pt x="3860800" y="457200"/>
                  </a:lnTo>
                  <a:lnTo>
                    <a:pt x="3873500" y="469900"/>
                  </a:lnTo>
                  <a:lnTo>
                    <a:pt x="3886200" y="469900"/>
                  </a:lnTo>
                  <a:lnTo>
                    <a:pt x="3886200" y="469900"/>
                  </a:lnTo>
                  <a:lnTo>
                    <a:pt x="3898900" y="469900"/>
                  </a:lnTo>
                  <a:lnTo>
                    <a:pt x="3911600" y="469900"/>
                  </a:lnTo>
                  <a:lnTo>
                    <a:pt x="3911600" y="469900"/>
                  </a:lnTo>
                  <a:lnTo>
                    <a:pt x="3924300" y="457200"/>
                  </a:lnTo>
                  <a:lnTo>
                    <a:pt x="3937000" y="469900"/>
                  </a:lnTo>
                  <a:lnTo>
                    <a:pt x="3949700" y="469900"/>
                  </a:lnTo>
                  <a:lnTo>
                    <a:pt x="3962400" y="469900"/>
                  </a:lnTo>
                  <a:lnTo>
                    <a:pt x="3975100" y="469900"/>
                  </a:lnTo>
                  <a:lnTo>
                    <a:pt x="4013200" y="4699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51300" y="457200"/>
                  </a:lnTo>
                  <a:lnTo>
                    <a:pt x="4051300" y="457200"/>
                  </a:lnTo>
                  <a:lnTo>
                    <a:pt x="4064000" y="457200"/>
                  </a:lnTo>
                  <a:lnTo>
                    <a:pt x="4076700" y="457200"/>
                  </a:lnTo>
                  <a:lnTo>
                    <a:pt x="4076700" y="444500"/>
                  </a:lnTo>
                  <a:lnTo>
                    <a:pt x="40894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14800" y="431800"/>
                  </a:lnTo>
                  <a:lnTo>
                    <a:pt x="4127500" y="431800"/>
                  </a:lnTo>
                  <a:lnTo>
                    <a:pt x="4127500" y="431800"/>
                  </a:lnTo>
                  <a:lnTo>
                    <a:pt x="4127500" y="419100"/>
                  </a:lnTo>
                  <a:lnTo>
                    <a:pt x="4152900" y="431800"/>
                  </a:lnTo>
                  <a:lnTo>
                    <a:pt x="4152900" y="431800"/>
                  </a:lnTo>
                  <a:lnTo>
                    <a:pt x="4165600" y="431800"/>
                  </a:lnTo>
                  <a:lnTo>
                    <a:pt x="4165600" y="419100"/>
                  </a:lnTo>
                  <a:lnTo>
                    <a:pt x="4165600" y="419100"/>
                  </a:lnTo>
                  <a:lnTo>
                    <a:pt x="4178300" y="419100"/>
                  </a:lnTo>
                  <a:lnTo>
                    <a:pt x="4178300" y="419100"/>
                  </a:lnTo>
                  <a:lnTo>
                    <a:pt x="4191000" y="406400"/>
                  </a:lnTo>
                  <a:lnTo>
                    <a:pt x="4203700" y="406400"/>
                  </a:lnTo>
                  <a:lnTo>
                    <a:pt x="4216400" y="393700"/>
                  </a:lnTo>
                  <a:lnTo>
                    <a:pt x="4203700" y="393700"/>
                  </a:lnTo>
                  <a:lnTo>
                    <a:pt x="4216400" y="393700"/>
                  </a:lnTo>
                  <a:lnTo>
                    <a:pt x="4229100" y="393700"/>
                  </a:lnTo>
                  <a:lnTo>
                    <a:pt x="4229100" y="393700"/>
                  </a:lnTo>
                  <a:lnTo>
                    <a:pt x="4254500" y="381000"/>
                  </a:lnTo>
                  <a:lnTo>
                    <a:pt x="4254500" y="381000"/>
                  </a:lnTo>
                  <a:lnTo>
                    <a:pt x="4267200" y="406400"/>
                  </a:lnTo>
                  <a:lnTo>
                    <a:pt x="4279900" y="406400"/>
                  </a:lnTo>
                  <a:lnTo>
                    <a:pt x="4279900" y="406400"/>
                  </a:lnTo>
                  <a:lnTo>
                    <a:pt x="4292600" y="4064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318000" y="419100"/>
                  </a:lnTo>
                  <a:lnTo>
                    <a:pt x="4318000" y="419100"/>
                  </a:lnTo>
                  <a:lnTo>
                    <a:pt x="4318000" y="431800"/>
                  </a:lnTo>
                  <a:lnTo>
                    <a:pt x="4343400" y="419100"/>
                  </a:lnTo>
                  <a:lnTo>
                    <a:pt x="4343400" y="406400"/>
                  </a:lnTo>
                  <a:lnTo>
                    <a:pt x="4368800" y="419100"/>
                  </a:lnTo>
                  <a:lnTo>
                    <a:pt x="4381500" y="406400"/>
                  </a:lnTo>
                  <a:lnTo>
                    <a:pt x="4381500" y="406400"/>
                  </a:lnTo>
                  <a:lnTo>
                    <a:pt x="4394200" y="393700"/>
                  </a:lnTo>
                  <a:lnTo>
                    <a:pt x="4432300" y="393700"/>
                  </a:lnTo>
                  <a:lnTo>
                    <a:pt x="4445000" y="406400"/>
                  </a:lnTo>
                  <a:lnTo>
                    <a:pt x="4445000" y="419100"/>
                  </a:lnTo>
                  <a:lnTo>
                    <a:pt x="4432300" y="419100"/>
                  </a:lnTo>
                  <a:lnTo>
                    <a:pt x="4419600" y="431800"/>
                  </a:lnTo>
                  <a:lnTo>
                    <a:pt x="4445000" y="431800"/>
                  </a:lnTo>
                  <a:lnTo>
                    <a:pt x="4445000" y="431800"/>
                  </a:lnTo>
                  <a:lnTo>
                    <a:pt x="4445000" y="444500"/>
                  </a:lnTo>
                  <a:lnTo>
                    <a:pt x="4457700" y="4572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95800" y="469900"/>
                  </a:lnTo>
                  <a:lnTo>
                    <a:pt x="4521200" y="469900"/>
                  </a:lnTo>
                  <a:lnTo>
                    <a:pt x="4533900" y="482600"/>
                  </a:lnTo>
                  <a:lnTo>
                    <a:pt x="4533900" y="469900"/>
                  </a:lnTo>
                  <a:lnTo>
                    <a:pt x="4546600" y="469900"/>
                  </a:lnTo>
                  <a:lnTo>
                    <a:pt x="45466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72000" y="482600"/>
                  </a:lnTo>
                  <a:lnTo>
                    <a:pt x="4572000" y="495300"/>
                  </a:lnTo>
                  <a:lnTo>
                    <a:pt x="4597400" y="495300"/>
                  </a:lnTo>
                  <a:lnTo>
                    <a:pt x="4597400" y="495300"/>
                  </a:lnTo>
                  <a:lnTo>
                    <a:pt x="4610100" y="495300"/>
                  </a:lnTo>
                  <a:lnTo>
                    <a:pt x="4610100" y="482600"/>
                  </a:lnTo>
                  <a:lnTo>
                    <a:pt x="4622800" y="482600"/>
                  </a:lnTo>
                  <a:lnTo>
                    <a:pt x="4622800" y="482600"/>
                  </a:lnTo>
                  <a:lnTo>
                    <a:pt x="4622800" y="495300"/>
                  </a:lnTo>
                  <a:lnTo>
                    <a:pt x="4635500" y="495300"/>
                  </a:lnTo>
                  <a:lnTo>
                    <a:pt x="4648200" y="495300"/>
                  </a:lnTo>
                  <a:lnTo>
                    <a:pt x="4648200" y="482600"/>
                  </a:lnTo>
                  <a:lnTo>
                    <a:pt x="4660900" y="482600"/>
                  </a:lnTo>
                  <a:lnTo>
                    <a:pt x="4660900" y="469900"/>
                  </a:lnTo>
                  <a:lnTo>
                    <a:pt x="4660900" y="469900"/>
                  </a:lnTo>
                  <a:lnTo>
                    <a:pt x="4673600" y="469900"/>
                  </a:lnTo>
                  <a:lnTo>
                    <a:pt x="4686300" y="469900"/>
                  </a:lnTo>
                  <a:lnTo>
                    <a:pt x="4686300" y="469900"/>
                  </a:lnTo>
                  <a:lnTo>
                    <a:pt x="4686300" y="482600"/>
                  </a:lnTo>
                  <a:lnTo>
                    <a:pt x="4686300" y="482600"/>
                  </a:lnTo>
                  <a:lnTo>
                    <a:pt x="4673600" y="482600"/>
                  </a:lnTo>
                  <a:lnTo>
                    <a:pt x="4673600" y="495300"/>
                  </a:lnTo>
                  <a:lnTo>
                    <a:pt x="4673600" y="495300"/>
                  </a:lnTo>
                  <a:lnTo>
                    <a:pt x="4686300" y="495300"/>
                  </a:lnTo>
                  <a:lnTo>
                    <a:pt x="4699000" y="495300"/>
                  </a:lnTo>
                  <a:lnTo>
                    <a:pt x="4699000" y="495300"/>
                  </a:lnTo>
                  <a:lnTo>
                    <a:pt x="4699000" y="508000"/>
                  </a:lnTo>
                  <a:lnTo>
                    <a:pt x="4699000" y="495300"/>
                  </a:lnTo>
                  <a:lnTo>
                    <a:pt x="4711700" y="508000"/>
                  </a:lnTo>
                  <a:lnTo>
                    <a:pt x="4724400" y="495300"/>
                  </a:lnTo>
                  <a:lnTo>
                    <a:pt x="4737100" y="495300"/>
                  </a:lnTo>
                  <a:lnTo>
                    <a:pt x="4737100" y="495300"/>
                  </a:lnTo>
                  <a:lnTo>
                    <a:pt x="4724400" y="495300"/>
                  </a:lnTo>
                  <a:lnTo>
                    <a:pt x="4724400" y="482600"/>
                  </a:lnTo>
                  <a:lnTo>
                    <a:pt x="4711700" y="482600"/>
                  </a:lnTo>
                  <a:lnTo>
                    <a:pt x="4724400" y="482600"/>
                  </a:lnTo>
                  <a:lnTo>
                    <a:pt x="4775200" y="469900"/>
                  </a:lnTo>
                  <a:lnTo>
                    <a:pt x="4775200" y="469900"/>
                  </a:lnTo>
                  <a:lnTo>
                    <a:pt x="4775200" y="457200"/>
                  </a:lnTo>
                  <a:lnTo>
                    <a:pt x="4787900" y="469900"/>
                  </a:lnTo>
                  <a:lnTo>
                    <a:pt x="4800600" y="469900"/>
                  </a:lnTo>
                  <a:lnTo>
                    <a:pt x="4800600" y="457200"/>
                  </a:lnTo>
                  <a:lnTo>
                    <a:pt x="4800600" y="457200"/>
                  </a:lnTo>
                  <a:lnTo>
                    <a:pt x="4813300" y="457200"/>
                  </a:lnTo>
                  <a:lnTo>
                    <a:pt x="4813300" y="457200"/>
                  </a:lnTo>
                  <a:lnTo>
                    <a:pt x="4800600" y="457200"/>
                  </a:lnTo>
                  <a:lnTo>
                    <a:pt x="4800600" y="444500"/>
                  </a:lnTo>
                  <a:lnTo>
                    <a:pt x="4826000" y="457200"/>
                  </a:lnTo>
                  <a:lnTo>
                    <a:pt x="4826000" y="457200"/>
                  </a:lnTo>
                  <a:lnTo>
                    <a:pt x="4838700" y="457200"/>
                  </a:lnTo>
                  <a:lnTo>
                    <a:pt x="4826000" y="457200"/>
                  </a:lnTo>
                  <a:lnTo>
                    <a:pt x="4838700" y="4699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64100" y="457200"/>
                  </a:lnTo>
                  <a:lnTo>
                    <a:pt x="4889500" y="457200"/>
                  </a:lnTo>
                  <a:lnTo>
                    <a:pt x="48768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902200" y="457200"/>
                  </a:lnTo>
                  <a:lnTo>
                    <a:pt x="4902200" y="457200"/>
                  </a:lnTo>
                  <a:lnTo>
                    <a:pt x="4927600" y="457200"/>
                  </a:lnTo>
                  <a:lnTo>
                    <a:pt x="4940300" y="457200"/>
                  </a:lnTo>
                  <a:lnTo>
                    <a:pt x="4940300" y="457200"/>
                  </a:lnTo>
                  <a:lnTo>
                    <a:pt x="4953000" y="457200"/>
                  </a:lnTo>
                  <a:lnTo>
                    <a:pt x="4927600" y="482600"/>
                  </a:lnTo>
                  <a:lnTo>
                    <a:pt x="4927600" y="482600"/>
                  </a:lnTo>
                  <a:lnTo>
                    <a:pt x="4902200" y="482600"/>
                  </a:lnTo>
                  <a:lnTo>
                    <a:pt x="4902200" y="482600"/>
                  </a:lnTo>
                  <a:lnTo>
                    <a:pt x="4889500" y="482600"/>
                  </a:lnTo>
                  <a:lnTo>
                    <a:pt x="4889500" y="495300"/>
                  </a:lnTo>
                  <a:lnTo>
                    <a:pt x="4889500" y="495300"/>
                  </a:lnTo>
                  <a:lnTo>
                    <a:pt x="4876800" y="508000"/>
                  </a:lnTo>
                  <a:lnTo>
                    <a:pt x="4864100" y="508000"/>
                  </a:lnTo>
                  <a:lnTo>
                    <a:pt x="4864100" y="520700"/>
                  </a:lnTo>
                  <a:lnTo>
                    <a:pt x="4838700" y="520700"/>
                  </a:lnTo>
                  <a:lnTo>
                    <a:pt x="4838700" y="533400"/>
                  </a:lnTo>
                  <a:lnTo>
                    <a:pt x="4838700" y="533400"/>
                  </a:lnTo>
                  <a:lnTo>
                    <a:pt x="4838700" y="546100"/>
                  </a:lnTo>
                  <a:lnTo>
                    <a:pt x="4813300" y="546100"/>
                  </a:lnTo>
                  <a:lnTo>
                    <a:pt x="4813300" y="558800"/>
                  </a:lnTo>
                  <a:lnTo>
                    <a:pt x="4800600" y="571500"/>
                  </a:lnTo>
                  <a:lnTo>
                    <a:pt x="4800600" y="571500"/>
                  </a:lnTo>
                  <a:lnTo>
                    <a:pt x="4749800" y="571500"/>
                  </a:lnTo>
                  <a:lnTo>
                    <a:pt x="4737100" y="584200"/>
                  </a:lnTo>
                  <a:lnTo>
                    <a:pt x="4673600" y="596900"/>
                  </a:lnTo>
                  <a:lnTo>
                    <a:pt x="4660900" y="609600"/>
                  </a:lnTo>
                  <a:lnTo>
                    <a:pt x="4648200" y="609600"/>
                  </a:lnTo>
                  <a:lnTo>
                    <a:pt x="4635500" y="622300"/>
                  </a:lnTo>
                  <a:lnTo>
                    <a:pt x="4635500" y="635000"/>
                  </a:lnTo>
                  <a:lnTo>
                    <a:pt x="4610100" y="635000"/>
                  </a:lnTo>
                  <a:lnTo>
                    <a:pt x="4597400" y="635000"/>
                  </a:lnTo>
                  <a:lnTo>
                    <a:pt x="4597400" y="660400"/>
                  </a:lnTo>
                  <a:lnTo>
                    <a:pt x="4572000" y="660400"/>
                  </a:lnTo>
                  <a:lnTo>
                    <a:pt x="4559300" y="673100"/>
                  </a:lnTo>
                  <a:lnTo>
                    <a:pt x="4559300" y="673100"/>
                  </a:lnTo>
                  <a:lnTo>
                    <a:pt x="4546600" y="673100"/>
                  </a:lnTo>
                  <a:lnTo>
                    <a:pt x="4521200" y="736600"/>
                  </a:lnTo>
                  <a:lnTo>
                    <a:pt x="4521200" y="749300"/>
                  </a:lnTo>
                  <a:lnTo>
                    <a:pt x="4508500" y="749300"/>
                  </a:lnTo>
                  <a:lnTo>
                    <a:pt x="4521200" y="762000"/>
                  </a:lnTo>
                  <a:lnTo>
                    <a:pt x="4533900" y="762000"/>
                  </a:lnTo>
                  <a:lnTo>
                    <a:pt x="4533900" y="774700"/>
                  </a:lnTo>
                  <a:lnTo>
                    <a:pt x="4533900" y="774700"/>
                  </a:lnTo>
                  <a:lnTo>
                    <a:pt x="4533900" y="787400"/>
                  </a:lnTo>
                  <a:lnTo>
                    <a:pt x="4559300" y="825500"/>
                  </a:lnTo>
                  <a:lnTo>
                    <a:pt x="4559300" y="863600"/>
                  </a:lnTo>
                  <a:lnTo>
                    <a:pt x="4559300" y="863600"/>
                  </a:lnTo>
                  <a:lnTo>
                    <a:pt x="4559300" y="889000"/>
                  </a:lnTo>
                  <a:lnTo>
                    <a:pt x="4572000" y="889000"/>
                  </a:lnTo>
                  <a:lnTo>
                    <a:pt x="4533900" y="965200"/>
                  </a:lnTo>
                  <a:lnTo>
                    <a:pt x="4483100" y="1028700"/>
                  </a:lnTo>
                  <a:lnTo>
                    <a:pt x="4483100" y="1041400"/>
                  </a:lnTo>
                  <a:lnTo>
                    <a:pt x="4495800" y="1054100"/>
                  </a:lnTo>
                  <a:lnTo>
                    <a:pt x="4483100" y="1066800"/>
                  </a:lnTo>
                  <a:lnTo>
                    <a:pt x="4445000" y="1079500"/>
                  </a:lnTo>
                  <a:lnTo>
                    <a:pt x="4470400" y="1092200"/>
                  </a:lnTo>
                  <a:lnTo>
                    <a:pt x="4470400" y="1092200"/>
                  </a:lnTo>
                  <a:lnTo>
                    <a:pt x="4445000" y="1117600"/>
                  </a:lnTo>
                  <a:lnTo>
                    <a:pt x="4445000" y="1143000"/>
                  </a:lnTo>
                  <a:lnTo>
                    <a:pt x="4432300" y="1155700"/>
                  </a:lnTo>
                  <a:lnTo>
                    <a:pt x="4432300" y="1155700"/>
                  </a:lnTo>
                  <a:lnTo>
                    <a:pt x="4432300" y="1168400"/>
                  </a:lnTo>
                  <a:lnTo>
                    <a:pt x="4406900" y="1168400"/>
                  </a:lnTo>
                  <a:lnTo>
                    <a:pt x="4406900" y="1181100"/>
                  </a:lnTo>
                  <a:lnTo>
                    <a:pt x="4394200" y="1181100"/>
                  </a:lnTo>
                  <a:lnTo>
                    <a:pt x="4381500" y="1206500"/>
                  </a:lnTo>
                  <a:lnTo>
                    <a:pt x="4368800" y="1231900"/>
                  </a:lnTo>
                  <a:lnTo>
                    <a:pt x="4343400" y="1257300"/>
                  </a:lnTo>
                  <a:lnTo>
                    <a:pt x="4330700" y="1270000"/>
                  </a:lnTo>
                  <a:lnTo>
                    <a:pt x="4318000" y="1282700"/>
                  </a:lnTo>
                  <a:lnTo>
                    <a:pt x="4318000" y="1295400"/>
                  </a:lnTo>
                  <a:lnTo>
                    <a:pt x="4318000" y="1282700"/>
                  </a:lnTo>
                  <a:lnTo>
                    <a:pt x="4305300" y="1308100"/>
                  </a:lnTo>
                  <a:lnTo>
                    <a:pt x="4279900" y="1308100"/>
                  </a:lnTo>
                  <a:lnTo>
                    <a:pt x="4267200" y="1320800"/>
                  </a:lnTo>
                  <a:lnTo>
                    <a:pt x="4267200" y="1333500"/>
                  </a:lnTo>
                  <a:lnTo>
                    <a:pt x="4254500" y="1333500"/>
                  </a:lnTo>
                  <a:lnTo>
                    <a:pt x="4241800" y="1346200"/>
                  </a:lnTo>
                  <a:lnTo>
                    <a:pt x="4191000" y="1384300"/>
                  </a:lnTo>
                  <a:lnTo>
                    <a:pt x="4178300" y="1397000"/>
                  </a:lnTo>
                  <a:lnTo>
                    <a:pt x="4165600" y="1422400"/>
                  </a:lnTo>
                  <a:lnTo>
                    <a:pt x="4152900" y="1435100"/>
                  </a:lnTo>
                  <a:lnTo>
                    <a:pt x="4114800" y="1473200"/>
                  </a:lnTo>
                  <a:lnTo>
                    <a:pt x="4089400" y="1485900"/>
                  </a:lnTo>
                  <a:lnTo>
                    <a:pt x="4064000" y="1485900"/>
                  </a:lnTo>
                  <a:lnTo>
                    <a:pt x="4013200" y="1498600"/>
                  </a:lnTo>
                  <a:lnTo>
                    <a:pt x="3949700" y="1536700"/>
                  </a:lnTo>
                  <a:lnTo>
                    <a:pt x="3886200" y="1562100"/>
                  </a:lnTo>
                  <a:lnTo>
                    <a:pt x="3873500" y="1562100"/>
                  </a:lnTo>
                  <a:lnTo>
                    <a:pt x="3848100" y="1562100"/>
                  </a:lnTo>
                  <a:lnTo>
                    <a:pt x="3797300" y="1574800"/>
                  </a:lnTo>
                  <a:lnTo>
                    <a:pt x="3771900" y="1574800"/>
                  </a:lnTo>
                  <a:lnTo>
                    <a:pt x="3746500" y="1587500"/>
                  </a:lnTo>
                  <a:lnTo>
                    <a:pt x="3733800" y="1587500"/>
                  </a:lnTo>
                  <a:lnTo>
                    <a:pt x="3733800" y="1600200"/>
                  </a:lnTo>
                  <a:lnTo>
                    <a:pt x="3721100" y="1600200"/>
                  </a:lnTo>
                  <a:lnTo>
                    <a:pt x="3657600" y="1612900"/>
                  </a:lnTo>
                  <a:lnTo>
                    <a:pt x="3632200" y="1612900"/>
                  </a:lnTo>
                  <a:lnTo>
                    <a:pt x="3619500" y="1612900"/>
                  </a:lnTo>
                  <a:lnTo>
                    <a:pt x="3619500" y="1612900"/>
                  </a:lnTo>
                  <a:lnTo>
                    <a:pt x="3581400" y="1612900"/>
                  </a:lnTo>
                  <a:lnTo>
                    <a:pt x="35814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43300" y="1600200"/>
                  </a:lnTo>
                  <a:lnTo>
                    <a:pt x="3530600" y="1612900"/>
                  </a:lnTo>
                  <a:lnTo>
                    <a:pt x="3505200" y="1612900"/>
                  </a:lnTo>
                  <a:lnTo>
                    <a:pt x="3505200" y="16129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41700" y="1587500"/>
                  </a:lnTo>
                  <a:lnTo>
                    <a:pt x="3441700" y="1600200"/>
                  </a:lnTo>
                  <a:lnTo>
                    <a:pt x="3454400" y="16002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25600"/>
                  </a:lnTo>
                  <a:lnTo>
                    <a:pt x="3390900" y="1625600"/>
                  </a:lnTo>
                  <a:lnTo>
                    <a:pt x="3390900" y="1612900"/>
                  </a:lnTo>
                  <a:lnTo>
                    <a:pt x="3378200" y="1612900"/>
                  </a:lnTo>
                  <a:lnTo>
                    <a:pt x="3378200" y="1600200"/>
                  </a:lnTo>
                  <a:lnTo>
                    <a:pt x="3340100" y="1587500"/>
                  </a:lnTo>
                  <a:lnTo>
                    <a:pt x="3289300" y="1587500"/>
                  </a:lnTo>
                  <a:lnTo>
                    <a:pt x="3276600" y="1587500"/>
                  </a:lnTo>
                  <a:lnTo>
                    <a:pt x="3238500" y="1587500"/>
                  </a:lnTo>
                  <a:lnTo>
                    <a:pt x="3213100" y="1587500"/>
                  </a:lnTo>
                  <a:lnTo>
                    <a:pt x="3124200" y="1574800"/>
                  </a:lnTo>
                  <a:lnTo>
                    <a:pt x="3098800" y="1587500"/>
                  </a:lnTo>
                  <a:lnTo>
                    <a:pt x="3073400" y="1574800"/>
                  </a:lnTo>
                  <a:lnTo>
                    <a:pt x="3035300" y="1587500"/>
                  </a:lnTo>
                  <a:lnTo>
                    <a:pt x="2984500" y="1587500"/>
                  </a:lnTo>
                  <a:lnTo>
                    <a:pt x="2959100" y="1600200"/>
                  </a:lnTo>
                  <a:lnTo>
                    <a:pt x="2921000" y="1612900"/>
                  </a:lnTo>
                  <a:lnTo>
                    <a:pt x="2870200" y="1600200"/>
                  </a:lnTo>
                  <a:lnTo>
                    <a:pt x="2832100" y="1600200"/>
                  </a:lnTo>
                  <a:lnTo>
                    <a:pt x="2806700" y="1600200"/>
                  </a:lnTo>
                  <a:lnTo>
                    <a:pt x="2755900" y="1587500"/>
                  </a:lnTo>
                  <a:lnTo>
                    <a:pt x="2730500" y="1587500"/>
                  </a:lnTo>
                  <a:lnTo>
                    <a:pt x="2705100" y="1574800"/>
                  </a:lnTo>
                  <a:lnTo>
                    <a:pt x="2628900" y="1574800"/>
                  </a:lnTo>
                  <a:lnTo>
                    <a:pt x="2603500" y="1562100"/>
                  </a:lnTo>
                  <a:lnTo>
                    <a:pt x="2540000" y="1574800"/>
                  </a:lnTo>
                  <a:lnTo>
                    <a:pt x="2552700" y="1587500"/>
                  </a:lnTo>
                  <a:lnTo>
                    <a:pt x="2540000" y="1587500"/>
                  </a:lnTo>
                  <a:lnTo>
                    <a:pt x="2527300" y="1600200"/>
                  </a:lnTo>
                  <a:lnTo>
                    <a:pt x="2527300" y="1612900"/>
                  </a:lnTo>
                  <a:lnTo>
                    <a:pt x="2489200" y="1625600"/>
                  </a:lnTo>
                  <a:lnTo>
                    <a:pt x="2476500" y="1625600"/>
                  </a:lnTo>
                  <a:lnTo>
                    <a:pt x="2463800" y="1638300"/>
                  </a:lnTo>
                  <a:lnTo>
                    <a:pt x="2451100" y="1638300"/>
                  </a:lnTo>
                  <a:lnTo>
                    <a:pt x="2387600" y="1676400"/>
                  </a:lnTo>
                  <a:lnTo>
                    <a:pt x="2387600" y="1663700"/>
                  </a:lnTo>
                  <a:lnTo>
                    <a:pt x="2374900" y="1676400"/>
                  </a:lnTo>
                  <a:lnTo>
                    <a:pt x="23622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11400" y="1714500"/>
                  </a:lnTo>
                  <a:lnTo>
                    <a:pt x="2286000" y="1714500"/>
                  </a:lnTo>
                  <a:lnTo>
                    <a:pt x="2260600" y="1714500"/>
                  </a:lnTo>
                  <a:lnTo>
                    <a:pt x="2260600" y="1701800"/>
                  </a:lnTo>
                  <a:lnTo>
                    <a:pt x="2222500" y="1701800"/>
                  </a:lnTo>
                  <a:lnTo>
                    <a:pt x="2209800" y="1701800"/>
                  </a:lnTo>
                  <a:lnTo>
                    <a:pt x="2197100" y="1701800"/>
                  </a:lnTo>
                  <a:lnTo>
                    <a:pt x="2184400" y="1676400"/>
                  </a:lnTo>
                  <a:lnTo>
                    <a:pt x="2171700" y="1676400"/>
                  </a:lnTo>
                  <a:lnTo>
                    <a:pt x="2171700" y="1676400"/>
                  </a:lnTo>
                  <a:lnTo>
                    <a:pt x="2159000" y="1676400"/>
                  </a:lnTo>
                  <a:lnTo>
                    <a:pt x="2159000" y="1689100"/>
                  </a:lnTo>
                  <a:lnTo>
                    <a:pt x="2146300" y="1689100"/>
                  </a:lnTo>
                  <a:lnTo>
                    <a:pt x="2133600" y="16891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14500"/>
                  </a:lnTo>
                  <a:lnTo>
                    <a:pt x="21082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82800" y="1714500"/>
                  </a:lnTo>
                  <a:lnTo>
                    <a:pt x="2070100" y="1714500"/>
                  </a:lnTo>
                  <a:lnTo>
                    <a:pt x="2070100" y="1714500"/>
                  </a:lnTo>
                  <a:lnTo>
                    <a:pt x="2057400" y="1727200"/>
                  </a:lnTo>
                  <a:lnTo>
                    <a:pt x="2082800" y="1727200"/>
                  </a:lnTo>
                  <a:lnTo>
                    <a:pt x="2108200" y="1752600"/>
                  </a:lnTo>
                  <a:lnTo>
                    <a:pt x="2057400" y="1739900"/>
                  </a:lnTo>
                  <a:lnTo>
                    <a:pt x="2044700" y="1752600"/>
                  </a:lnTo>
                  <a:lnTo>
                    <a:pt x="2019300" y="1752600"/>
                  </a:lnTo>
                  <a:lnTo>
                    <a:pt x="1968500" y="1752600"/>
                  </a:lnTo>
                  <a:lnTo>
                    <a:pt x="1930400" y="1752600"/>
                  </a:lnTo>
                  <a:lnTo>
                    <a:pt x="1905000" y="1765300"/>
                  </a:lnTo>
                  <a:lnTo>
                    <a:pt x="1879600" y="1765300"/>
                  </a:lnTo>
                  <a:lnTo>
                    <a:pt x="1854200" y="1778000"/>
                  </a:lnTo>
                  <a:lnTo>
                    <a:pt x="1816100" y="1778000"/>
                  </a:lnTo>
                  <a:lnTo>
                    <a:pt x="1790700" y="1790700"/>
                  </a:lnTo>
                  <a:lnTo>
                    <a:pt x="1790700" y="1790700"/>
                  </a:lnTo>
                  <a:lnTo>
                    <a:pt x="1739900" y="1803400"/>
                  </a:lnTo>
                  <a:lnTo>
                    <a:pt x="1714500" y="1816100"/>
                  </a:lnTo>
                  <a:lnTo>
                    <a:pt x="1701800" y="1816100"/>
                  </a:lnTo>
                  <a:lnTo>
                    <a:pt x="1701800" y="1816100"/>
                  </a:lnTo>
                  <a:lnTo>
                    <a:pt x="1689100" y="1816100"/>
                  </a:lnTo>
                  <a:lnTo>
                    <a:pt x="1689100" y="1816100"/>
                  </a:lnTo>
                  <a:lnTo>
                    <a:pt x="1676400" y="1828800"/>
                  </a:lnTo>
                  <a:lnTo>
                    <a:pt x="1663700" y="1828800"/>
                  </a:lnTo>
                  <a:lnTo>
                    <a:pt x="1663700" y="1828800"/>
                  </a:lnTo>
                  <a:lnTo>
                    <a:pt x="1638300" y="1841500"/>
                  </a:lnTo>
                  <a:lnTo>
                    <a:pt x="1612900" y="1854200"/>
                  </a:lnTo>
                  <a:lnTo>
                    <a:pt x="1587500" y="1866900"/>
                  </a:lnTo>
                  <a:lnTo>
                    <a:pt x="1562100" y="1879600"/>
                  </a:lnTo>
                  <a:lnTo>
                    <a:pt x="1524000" y="1892300"/>
                  </a:lnTo>
                  <a:lnTo>
                    <a:pt x="1498600" y="1905000"/>
                  </a:lnTo>
                  <a:lnTo>
                    <a:pt x="1473200" y="1943100"/>
                  </a:lnTo>
                  <a:lnTo>
                    <a:pt x="1460500" y="1943100"/>
                  </a:lnTo>
                  <a:lnTo>
                    <a:pt x="1435100" y="1968500"/>
                  </a:lnTo>
                  <a:lnTo>
                    <a:pt x="1422400" y="1981200"/>
                  </a:lnTo>
                  <a:lnTo>
                    <a:pt x="1422400" y="1981200"/>
                  </a:lnTo>
                  <a:lnTo>
                    <a:pt x="1384300" y="2006600"/>
                  </a:lnTo>
                  <a:lnTo>
                    <a:pt x="1384300" y="2019300"/>
                  </a:lnTo>
                  <a:lnTo>
                    <a:pt x="1371600" y="2032000"/>
                  </a:lnTo>
                  <a:lnTo>
                    <a:pt x="1371600" y="2044700"/>
                  </a:lnTo>
                  <a:lnTo>
                    <a:pt x="1346200" y="2057400"/>
                  </a:lnTo>
                  <a:lnTo>
                    <a:pt x="1346200" y="2057400"/>
                  </a:lnTo>
                  <a:lnTo>
                    <a:pt x="1295400" y="20701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57300" y="2108200"/>
                  </a:lnTo>
                  <a:lnTo>
                    <a:pt x="1257300" y="2108200"/>
                  </a:lnTo>
                  <a:lnTo>
                    <a:pt x="1206500" y="2120900"/>
                  </a:lnTo>
                  <a:lnTo>
                    <a:pt x="1168400" y="2133600"/>
                  </a:lnTo>
                  <a:lnTo>
                    <a:pt x="1168400" y="2146300"/>
                  </a:lnTo>
                  <a:lnTo>
                    <a:pt x="1143000" y="2159000"/>
                  </a:lnTo>
                  <a:lnTo>
                    <a:pt x="1143000" y="2171700"/>
                  </a:lnTo>
                  <a:lnTo>
                    <a:pt x="1079500" y="2159000"/>
                  </a:lnTo>
                  <a:lnTo>
                    <a:pt x="1066800" y="2159000"/>
                  </a:lnTo>
                  <a:lnTo>
                    <a:pt x="1054100" y="2159000"/>
                  </a:lnTo>
                  <a:lnTo>
                    <a:pt x="1041400" y="2159000"/>
                  </a:lnTo>
                  <a:lnTo>
                    <a:pt x="1041400" y="2159000"/>
                  </a:lnTo>
                  <a:lnTo>
                    <a:pt x="1041400" y="2146300"/>
                  </a:lnTo>
                  <a:lnTo>
                    <a:pt x="1028700" y="2133600"/>
                  </a:lnTo>
                  <a:lnTo>
                    <a:pt x="1028700" y="2133600"/>
                  </a:lnTo>
                  <a:lnTo>
                    <a:pt x="1016000" y="2133600"/>
                  </a:lnTo>
                  <a:lnTo>
                    <a:pt x="990600" y="2120900"/>
                  </a:lnTo>
                  <a:lnTo>
                    <a:pt x="977900" y="2120900"/>
                  </a:lnTo>
                  <a:lnTo>
                    <a:pt x="990600" y="2108200"/>
                  </a:lnTo>
                  <a:lnTo>
                    <a:pt x="990600" y="2108200"/>
                  </a:lnTo>
                  <a:lnTo>
                    <a:pt x="977900" y="2108200"/>
                  </a:lnTo>
                  <a:lnTo>
                    <a:pt x="990600" y="2108200"/>
                  </a:lnTo>
                  <a:lnTo>
                    <a:pt x="990600" y="2095500"/>
                  </a:lnTo>
                  <a:lnTo>
                    <a:pt x="990600" y="2095500"/>
                  </a:lnTo>
                  <a:lnTo>
                    <a:pt x="1003300" y="2095500"/>
                  </a:lnTo>
                  <a:lnTo>
                    <a:pt x="1003300" y="2095500"/>
                  </a:lnTo>
                  <a:lnTo>
                    <a:pt x="1028700" y="2082800"/>
                  </a:lnTo>
                  <a:lnTo>
                    <a:pt x="10287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66800" y="2070100"/>
                  </a:lnTo>
                  <a:lnTo>
                    <a:pt x="1079500" y="2070100"/>
                  </a:lnTo>
                  <a:lnTo>
                    <a:pt x="1079500" y="2070100"/>
                  </a:lnTo>
                  <a:lnTo>
                    <a:pt x="1092200" y="2070100"/>
                  </a:lnTo>
                  <a:lnTo>
                    <a:pt x="1092200" y="2070100"/>
                  </a:lnTo>
                  <a:lnTo>
                    <a:pt x="1092200" y="2057400"/>
                  </a:lnTo>
                  <a:lnTo>
                    <a:pt x="1066800" y="2057400"/>
                  </a:lnTo>
                  <a:lnTo>
                    <a:pt x="1066800" y="2070100"/>
                  </a:lnTo>
                  <a:lnTo>
                    <a:pt x="1041400" y="2057400"/>
                  </a:lnTo>
                  <a:lnTo>
                    <a:pt x="1041400" y="2044700"/>
                  </a:lnTo>
                  <a:lnTo>
                    <a:pt x="1016000" y="2057400"/>
                  </a:lnTo>
                  <a:lnTo>
                    <a:pt x="1003300" y="2057400"/>
                  </a:lnTo>
                  <a:lnTo>
                    <a:pt x="1003300" y="2070100"/>
                  </a:lnTo>
                  <a:lnTo>
                    <a:pt x="990600" y="2070100"/>
                  </a:lnTo>
                  <a:lnTo>
                    <a:pt x="990600" y="2070100"/>
                  </a:lnTo>
                  <a:lnTo>
                    <a:pt x="977900" y="2070100"/>
                  </a:lnTo>
                  <a:lnTo>
                    <a:pt x="977900" y="2057400"/>
                  </a:lnTo>
                  <a:lnTo>
                    <a:pt x="965200" y="2057400"/>
                  </a:lnTo>
                  <a:lnTo>
                    <a:pt x="952500" y="2057400"/>
                  </a:lnTo>
                  <a:lnTo>
                    <a:pt x="952500" y="2057400"/>
                  </a:lnTo>
                  <a:lnTo>
                    <a:pt x="939800" y="2044700"/>
                  </a:lnTo>
                  <a:lnTo>
                    <a:pt x="939800" y="2057400"/>
                  </a:lnTo>
                  <a:lnTo>
                    <a:pt x="927100" y="2057400"/>
                  </a:lnTo>
                  <a:lnTo>
                    <a:pt x="927100" y="2044700"/>
                  </a:lnTo>
                  <a:lnTo>
                    <a:pt x="914400" y="2057400"/>
                  </a:lnTo>
                  <a:lnTo>
                    <a:pt x="889000" y="2057400"/>
                  </a:lnTo>
                  <a:lnTo>
                    <a:pt x="889000" y="2057400"/>
                  </a:lnTo>
                  <a:lnTo>
                    <a:pt x="876300" y="2057400"/>
                  </a:lnTo>
                  <a:lnTo>
                    <a:pt x="8763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76300" y="2032000"/>
                  </a:lnTo>
                  <a:lnTo>
                    <a:pt x="838200" y="2019300"/>
                  </a:lnTo>
                  <a:lnTo>
                    <a:pt x="825500" y="2032000"/>
                  </a:lnTo>
                  <a:lnTo>
                    <a:pt x="825500" y="2032000"/>
                  </a:lnTo>
                  <a:lnTo>
                    <a:pt x="812800" y="2019300"/>
                  </a:lnTo>
                  <a:lnTo>
                    <a:pt x="787400" y="2019300"/>
                  </a:lnTo>
                  <a:lnTo>
                    <a:pt x="787400" y="2019300"/>
                  </a:lnTo>
                  <a:lnTo>
                    <a:pt x="736600" y="2006600"/>
                  </a:lnTo>
                  <a:lnTo>
                    <a:pt x="736600" y="2006600"/>
                  </a:lnTo>
                  <a:lnTo>
                    <a:pt x="685800" y="2006600"/>
                  </a:lnTo>
                  <a:lnTo>
                    <a:pt x="698500" y="1993900"/>
                  </a:lnTo>
                  <a:lnTo>
                    <a:pt x="660400" y="1981200"/>
                  </a:lnTo>
                  <a:lnTo>
                    <a:pt x="647700" y="1981200"/>
                  </a:lnTo>
                  <a:lnTo>
                    <a:pt x="622300" y="1981200"/>
                  </a:lnTo>
                  <a:lnTo>
                    <a:pt x="622300" y="1981200"/>
                  </a:lnTo>
                  <a:lnTo>
                    <a:pt x="596900" y="1981200"/>
                  </a:lnTo>
                  <a:lnTo>
                    <a:pt x="609600" y="1955800"/>
                  </a:lnTo>
                  <a:lnTo>
                    <a:pt x="609600" y="1955800"/>
                  </a:lnTo>
                  <a:lnTo>
                    <a:pt x="635000" y="1917700"/>
                  </a:lnTo>
                  <a:lnTo>
                    <a:pt x="622300" y="1905000"/>
                  </a:lnTo>
                  <a:lnTo>
                    <a:pt x="622300" y="1892300"/>
                  </a:lnTo>
                  <a:lnTo>
                    <a:pt x="622300" y="18923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09600" y="1866900"/>
                  </a:lnTo>
                  <a:lnTo>
                    <a:pt x="596900" y="1866900"/>
                  </a:lnTo>
                  <a:lnTo>
                    <a:pt x="571500" y="1866900"/>
                  </a:lnTo>
                  <a:lnTo>
                    <a:pt x="584200" y="1854200"/>
                  </a:lnTo>
                  <a:lnTo>
                    <a:pt x="584200" y="1854200"/>
                  </a:lnTo>
                  <a:lnTo>
                    <a:pt x="584200" y="1841500"/>
                  </a:lnTo>
                  <a:lnTo>
                    <a:pt x="571500" y="1841500"/>
                  </a:lnTo>
                  <a:lnTo>
                    <a:pt x="558800" y="1854200"/>
                  </a:lnTo>
                  <a:lnTo>
                    <a:pt x="558800" y="18542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46100" y="18415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33400" y="1828800"/>
                  </a:lnTo>
                  <a:lnTo>
                    <a:pt x="533400" y="1816100"/>
                  </a:lnTo>
                  <a:lnTo>
                    <a:pt x="558800" y="1816100"/>
                  </a:lnTo>
                  <a:lnTo>
                    <a:pt x="584200" y="1816100"/>
                  </a:lnTo>
                  <a:lnTo>
                    <a:pt x="584200" y="1816100"/>
                  </a:lnTo>
                  <a:lnTo>
                    <a:pt x="584200" y="1803400"/>
                  </a:lnTo>
                  <a:lnTo>
                    <a:pt x="584200" y="1803400"/>
                  </a:lnTo>
                  <a:lnTo>
                    <a:pt x="571500" y="1803400"/>
                  </a:lnTo>
                  <a:lnTo>
                    <a:pt x="5842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58800" y="1790700"/>
                  </a:lnTo>
                  <a:lnTo>
                    <a:pt x="546100" y="1790700"/>
                  </a:lnTo>
                  <a:lnTo>
                    <a:pt x="533400" y="17780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82600" y="1778000"/>
                  </a:lnTo>
                  <a:lnTo>
                    <a:pt x="482600" y="1778000"/>
                  </a:lnTo>
                  <a:lnTo>
                    <a:pt x="469900" y="1778000"/>
                  </a:lnTo>
                  <a:lnTo>
                    <a:pt x="469900" y="1765300"/>
                  </a:lnTo>
                  <a:lnTo>
                    <a:pt x="4445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19100" y="1752600"/>
                  </a:lnTo>
                  <a:lnTo>
                    <a:pt x="419100" y="1739900"/>
                  </a:lnTo>
                  <a:lnTo>
                    <a:pt x="406400" y="1739900"/>
                  </a:lnTo>
                  <a:lnTo>
                    <a:pt x="419100" y="1727200"/>
                  </a:lnTo>
                  <a:lnTo>
                    <a:pt x="419100" y="1727200"/>
                  </a:lnTo>
                  <a:lnTo>
                    <a:pt x="419100" y="1714500"/>
                  </a:lnTo>
                  <a:lnTo>
                    <a:pt x="406400" y="1714500"/>
                  </a:lnTo>
                  <a:lnTo>
                    <a:pt x="406400" y="1714500"/>
                  </a:lnTo>
                  <a:lnTo>
                    <a:pt x="393700" y="1714500"/>
                  </a:lnTo>
                  <a:lnTo>
                    <a:pt x="393700" y="1701800"/>
                  </a:lnTo>
                  <a:lnTo>
                    <a:pt x="393700" y="1701800"/>
                  </a:lnTo>
                  <a:lnTo>
                    <a:pt x="406400" y="1701800"/>
                  </a:lnTo>
                  <a:lnTo>
                    <a:pt x="368300" y="1663700"/>
                  </a:lnTo>
                  <a:lnTo>
                    <a:pt x="368300" y="1651000"/>
                  </a:lnTo>
                  <a:lnTo>
                    <a:pt x="355600" y="16510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68300" y="1625600"/>
                  </a:lnTo>
                  <a:lnTo>
                    <a:pt x="355600" y="1625600"/>
                  </a:lnTo>
                  <a:lnTo>
                    <a:pt x="355600" y="1612900"/>
                  </a:lnTo>
                  <a:lnTo>
                    <a:pt x="342900" y="1612900"/>
                  </a:lnTo>
                  <a:lnTo>
                    <a:pt x="355600" y="1600200"/>
                  </a:lnTo>
                  <a:lnTo>
                    <a:pt x="330200" y="1600200"/>
                  </a:lnTo>
                  <a:lnTo>
                    <a:pt x="3302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292100" y="1587500"/>
                  </a:lnTo>
                  <a:lnTo>
                    <a:pt x="292100" y="1574800"/>
                  </a:lnTo>
                  <a:lnTo>
                    <a:pt x="2794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41300" y="1600200"/>
                  </a:lnTo>
                  <a:lnTo>
                    <a:pt x="228600" y="1600200"/>
                  </a:lnTo>
                  <a:lnTo>
                    <a:pt x="228600" y="1600200"/>
                  </a:lnTo>
                  <a:lnTo>
                    <a:pt x="215900" y="1600200"/>
                  </a:lnTo>
                  <a:lnTo>
                    <a:pt x="228600" y="1600200"/>
                  </a:lnTo>
                  <a:lnTo>
                    <a:pt x="228600" y="1612900"/>
                  </a:lnTo>
                  <a:lnTo>
                    <a:pt x="215900" y="1612900"/>
                  </a:lnTo>
                  <a:lnTo>
                    <a:pt x="215900" y="1612900"/>
                  </a:lnTo>
                  <a:lnTo>
                    <a:pt x="203200" y="1600200"/>
                  </a:lnTo>
                  <a:lnTo>
                    <a:pt x="190500" y="1600200"/>
                  </a:lnTo>
                  <a:lnTo>
                    <a:pt x="190500" y="1600200"/>
                  </a:lnTo>
                  <a:lnTo>
                    <a:pt x="177800" y="1600200"/>
                  </a:lnTo>
                  <a:lnTo>
                    <a:pt x="165100" y="1587500"/>
                  </a:lnTo>
                  <a:lnTo>
                    <a:pt x="165100" y="1587500"/>
                  </a:lnTo>
                  <a:lnTo>
                    <a:pt x="139700" y="1600200"/>
                  </a:lnTo>
                  <a:lnTo>
                    <a:pt x="114300" y="1587500"/>
                  </a:lnTo>
                  <a:lnTo>
                    <a:pt x="101600" y="1574800"/>
                  </a:lnTo>
                  <a:lnTo>
                    <a:pt x="76200" y="1574800"/>
                  </a:lnTo>
                  <a:lnTo>
                    <a:pt x="50800" y="1587500"/>
                  </a:lnTo>
                  <a:lnTo>
                    <a:pt x="0" y="1612900"/>
                  </a:lnTo>
                  <a:lnTo>
                    <a:pt x="12700" y="1600200"/>
                  </a:lnTo>
                  <a:lnTo>
                    <a:pt x="25400" y="16002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50800" y="15748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49400"/>
                  </a:lnTo>
                  <a:lnTo>
                    <a:pt x="50800" y="1549400"/>
                  </a:lnTo>
                  <a:lnTo>
                    <a:pt x="63500" y="1549400"/>
                  </a:lnTo>
                  <a:lnTo>
                    <a:pt x="63500" y="1549400"/>
                  </a:lnTo>
                  <a:lnTo>
                    <a:pt x="63500" y="1536700"/>
                  </a:lnTo>
                  <a:lnTo>
                    <a:pt x="76200" y="1536700"/>
                  </a:lnTo>
                  <a:lnTo>
                    <a:pt x="76200" y="1536700"/>
                  </a:lnTo>
                  <a:lnTo>
                    <a:pt x="101600" y="1524000"/>
                  </a:lnTo>
                  <a:lnTo>
                    <a:pt x="114300" y="1524000"/>
                  </a:lnTo>
                  <a:lnTo>
                    <a:pt x="127000" y="1524000"/>
                  </a:lnTo>
                  <a:lnTo>
                    <a:pt x="127000" y="1524000"/>
                  </a:lnTo>
                  <a:lnTo>
                    <a:pt x="127000" y="1536700"/>
                  </a:lnTo>
                  <a:lnTo>
                    <a:pt x="127000" y="1524000"/>
                  </a:lnTo>
                  <a:lnTo>
                    <a:pt x="127000" y="1511300"/>
                  </a:lnTo>
                  <a:lnTo>
                    <a:pt x="127000" y="1511300"/>
                  </a:lnTo>
                  <a:lnTo>
                    <a:pt x="101600" y="1511300"/>
                  </a:lnTo>
                  <a:lnTo>
                    <a:pt x="101600" y="1511300"/>
                  </a:lnTo>
                  <a:lnTo>
                    <a:pt x="88900" y="1511300"/>
                  </a:lnTo>
                  <a:lnTo>
                    <a:pt x="88900" y="1485900"/>
                  </a:lnTo>
                  <a:lnTo>
                    <a:pt x="76200" y="1485900"/>
                  </a:lnTo>
                  <a:lnTo>
                    <a:pt x="63500" y="1485900"/>
                  </a:lnTo>
                  <a:lnTo>
                    <a:pt x="38100" y="1485900"/>
                  </a:lnTo>
                  <a:lnTo>
                    <a:pt x="38100" y="1485900"/>
                  </a:lnTo>
                  <a:lnTo>
                    <a:pt x="38100" y="1473200"/>
                  </a:lnTo>
                  <a:lnTo>
                    <a:pt x="25400" y="1473200"/>
                  </a:lnTo>
                  <a:lnTo>
                    <a:pt x="25400" y="1473200"/>
                  </a:lnTo>
                  <a:lnTo>
                    <a:pt x="12700" y="1473200"/>
                  </a:lnTo>
                  <a:lnTo>
                    <a:pt x="38100" y="1460500"/>
                  </a:lnTo>
                  <a:lnTo>
                    <a:pt x="25400" y="1460500"/>
                  </a:lnTo>
                  <a:lnTo>
                    <a:pt x="25400" y="1460500"/>
                  </a:lnTo>
                  <a:lnTo>
                    <a:pt x="139700" y="1473200"/>
                  </a:lnTo>
                  <a:lnTo>
                    <a:pt x="139700" y="1473200"/>
                  </a:lnTo>
                  <a:lnTo>
                    <a:pt x="152400" y="1473200"/>
                  </a:lnTo>
                  <a:lnTo>
                    <a:pt x="152400" y="1460500"/>
                  </a:lnTo>
                  <a:lnTo>
                    <a:pt x="152400" y="1473200"/>
                  </a:lnTo>
                  <a:lnTo>
                    <a:pt x="152400" y="1473200"/>
                  </a:lnTo>
                  <a:lnTo>
                    <a:pt x="165100" y="1473200"/>
                  </a:lnTo>
                  <a:lnTo>
                    <a:pt x="177800" y="1460500"/>
                  </a:lnTo>
                  <a:lnTo>
                    <a:pt x="190500" y="14605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77800" y="1447800"/>
                  </a:lnTo>
                  <a:lnTo>
                    <a:pt x="177800" y="14478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22400"/>
                  </a:lnTo>
                  <a:lnTo>
                    <a:pt x="190500" y="1422400"/>
                  </a:lnTo>
                  <a:lnTo>
                    <a:pt x="203200" y="1422400"/>
                  </a:lnTo>
                  <a:lnTo>
                    <a:pt x="2032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397000"/>
                  </a:lnTo>
                  <a:lnTo>
                    <a:pt x="203200" y="1397000"/>
                  </a:lnTo>
                  <a:lnTo>
                    <a:pt x="190500" y="1397000"/>
                  </a:lnTo>
                  <a:lnTo>
                    <a:pt x="215900" y="1397000"/>
                  </a:lnTo>
                  <a:lnTo>
                    <a:pt x="215900" y="1384300"/>
                  </a:lnTo>
                  <a:lnTo>
                    <a:pt x="203200" y="1384300"/>
                  </a:lnTo>
                  <a:lnTo>
                    <a:pt x="203200" y="1384300"/>
                  </a:lnTo>
                  <a:lnTo>
                    <a:pt x="190500" y="13716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52400" y="1358900"/>
                  </a:lnTo>
                  <a:lnTo>
                    <a:pt x="1397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27000" y="1346200"/>
                  </a:lnTo>
                  <a:lnTo>
                    <a:pt x="114300" y="1333500"/>
                  </a:lnTo>
                  <a:lnTo>
                    <a:pt x="114300" y="1333500"/>
                  </a:lnTo>
                  <a:lnTo>
                    <a:pt x="127000" y="1333500"/>
                  </a:lnTo>
                  <a:lnTo>
                    <a:pt x="101600" y="1333500"/>
                  </a:lnTo>
                  <a:lnTo>
                    <a:pt x="101600" y="1320800"/>
                  </a:lnTo>
                  <a:lnTo>
                    <a:pt x="101600" y="1320800"/>
                  </a:lnTo>
                  <a:lnTo>
                    <a:pt x="88900" y="1320800"/>
                  </a:lnTo>
                  <a:lnTo>
                    <a:pt x="76200" y="1320800"/>
                  </a:lnTo>
                  <a:lnTo>
                    <a:pt x="76200" y="1320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6" name="0416"/>
            <p:cNvSpPr/>
            <p:nvPr/>
          </p:nvSpPr>
          <p:spPr>
            <a:xfrm>
              <a:off x="1654371" y="1251756"/>
              <a:ext cx="1675051" cy="675408"/>
            </a:xfrm>
            <a:custGeom>
              <a:avLst/>
              <a:gdLst/>
              <a:ahLst/>
              <a:cxnLst/>
              <a:rect l="0" t="0" r="0" b="0"/>
              <a:pathLst>
                <a:path w="4114801" h="1854201">
                  <a:moveTo>
                    <a:pt x="12700" y="749300"/>
                  </a:moveTo>
                  <a:lnTo>
                    <a:pt x="38100" y="749300"/>
                  </a:lnTo>
                  <a:lnTo>
                    <a:pt x="38100" y="7366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50800" y="749300"/>
                  </a:lnTo>
                  <a:lnTo>
                    <a:pt x="63500" y="736600"/>
                  </a:lnTo>
                  <a:lnTo>
                    <a:pt x="63500" y="749300"/>
                  </a:lnTo>
                  <a:lnTo>
                    <a:pt x="101600" y="749300"/>
                  </a:lnTo>
                  <a:lnTo>
                    <a:pt x="88900" y="749300"/>
                  </a:lnTo>
                  <a:lnTo>
                    <a:pt x="139700" y="762000"/>
                  </a:lnTo>
                  <a:lnTo>
                    <a:pt x="1524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203200" y="749300"/>
                  </a:lnTo>
                  <a:lnTo>
                    <a:pt x="190500" y="762000"/>
                  </a:lnTo>
                  <a:lnTo>
                    <a:pt x="215900" y="749300"/>
                  </a:lnTo>
                  <a:lnTo>
                    <a:pt x="254000" y="736600"/>
                  </a:lnTo>
                  <a:lnTo>
                    <a:pt x="2667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921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68300" y="711200"/>
                  </a:lnTo>
                  <a:lnTo>
                    <a:pt x="419100" y="723900"/>
                  </a:lnTo>
                  <a:lnTo>
                    <a:pt x="431800" y="736600"/>
                  </a:lnTo>
                  <a:lnTo>
                    <a:pt x="444500" y="7366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82600" y="698500"/>
                  </a:lnTo>
                  <a:lnTo>
                    <a:pt x="482600" y="698500"/>
                  </a:lnTo>
                  <a:lnTo>
                    <a:pt x="495300" y="673100"/>
                  </a:lnTo>
                  <a:lnTo>
                    <a:pt x="482600" y="660400"/>
                  </a:lnTo>
                  <a:lnTo>
                    <a:pt x="482600" y="660400"/>
                  </a:lnTo>
                  <a:lnTo>
                    <a:pt x="419100" y="6477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419100" y="635000"/>
                  </a:lnTo>
                  <a:lnTo>
                    <a:pt x="393700" y="635000"/>
                  </a:lnTo>
                  <a:lnTo>
                    <a:pt x="406400" y="622300"/>
                  </a:lnTo>
                  <a:lnTo>
                    <a:pt x="419100" y="609600"/>
                  </a:lnTo>
                  <a:lnTo>
                    <a:pt x="419100" y="609600"/>
                  </a:lnTo>
                  <a:lnTo>
                    <a:pt x="431800" y="609600"/>
                  </a:lnTo>
                  <a:lnTo>
                    <a:pt x="431800" y="596900"/>
                  </a:lnTo>
                  <a:lnTo>
                    <a:pt x="4318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57200" y="596900"/>
                  </a:lnTo>
                  <a:lnTo>
                    <a:pt x="469900" y="596900"/>
                  </a:lnTo>
                  <a:lnTo>
                    <a:pt x="469900" y="596900"/>
                  </a:lnTo>
                  <a:lnTo>
                    <a:pt x="495300" y="584200"/>
                  </a:lnTo>
                  <a:lnTo>
                    <a:pt x="4953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46100" y="609600"/>
                  </a:lnTo>
                  <a:lnTo>
                    <a:pt x="533400" y="609600"/>
                  </a:lnTo>
                  <a:lnTo>
                    <a:pt x="533400" y="609600"/>
                  </a:lnTo>
                  <a:lnTo>
                    <a:pt x="546100" y="609600"/>
                  </a:lnTo>
                  <a:lnTo>
                    <a:pt x="546100" y="622300"/>
                  </a:lnTo>
                  <a:lnTo>
                    <a:pt x="558800" y="635000"/>
                  </a:lnTo>
                  <a:lnTo>
                    <a:pt x="571500" y="635000"/>
                  </a:lnTo>
                  <a:lnTo>
                    <a:pt x="571500" y="635000"/>
                  </a:lnTo>
                  <a:lnTo>
                    <a:pt x="584200" y="635000"/>
                  </a:lnTo>
                  <a:lnTo>
                    <a:pt x="609600" y="635000"/>
                  </a:lnTo>
                  <a:lnTo>
                    <a:pt x="622300" y="647700"/>
                  </a:lnTo>
                  <a:lnTo>
                    <a:pt x="622300" y="647700"/>
                  </a:lnTo>
                  <a:lnTo>
                    <a:pt x="635000" y="647700"/>
                  </a:lnTo>
                  <a:lnTo>
                    <a:pt x="647700" y="647700"/>
                  </a:lnTo>
                  <a:lnTo>
                    <a:pt x="647700" y="647700"/>
                  </a:lnTo>
                  <a:lnTo>
                    <a:pt x="6477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749300" y="660400"/>
                  </a:lnTo>
                  <a:lnTo>
                    <a:pt x="762000" y="660400"/>
                  </a:lnTo>
                  <a:lnTo>
                    <a:pt x="800100" y="660400"/>
                  </a:lnTo>
                  <a:lnTo>
                    <a:pt x="800100" y="660400"/>
                  </a:lnTo>
                  <a:lnTo>
                    <a:pt x="825500" y="673100"/>
                  </a:lnTo>
                  <a:lnTo>
                    <a:pt x="825500" y="647700"/>
                  </a:lnTo>
                  <a:lnTo>
                    <a:pt x="838200" y="635000"/>
                  </a:lnTo>
                  <a:lnTo>
                    <a:pt x="850900" y="635000"/>
                  </a:lnTo>
                  <a:lnTo>
                    <a:pt x="850900" y="647700"/>
                  </a:lnTo>
                  <a:lnTo>
                    <a:pt x="863600" y="647700"/>
                  </a:lnTo>
                  <a:lnTo>
                    <a:pt x="863600" y="635000"/>
                  </a:lnTo>
                  <a:lnTo>
                    <a:pt x="863600" y="635000"/>
                  </a:lnTo>
                  <a:lnTo>
                    <a:pt x="863600" y="622300"/>
                  </a:lnTo>
                  <a:lnTo>
                    <a:pt x="876300" y="609600"/>
                  </a:lnTo>
                  <a:lnTo>
                    <a:pt x="889000" y="596900"/>
                  </a:lnTo>
                  <a:lnTo>
                    <a:pt x="889000" y="571500"/>
                  </a:lnTo>
                  <a:lnTo>
                    <a:pt x="889000" y="571500"/>
                  </a:lnTo>
                  <a:lnTo>
                    <a:pt x="901700" y="571500"/>
                  </a:lnTo>
                  <a:lnTo>
                    <a:pt x="876300" y="571500"/>
                  </a:lnTo>
                  <a:lnTo>
                    <a:pt x="863600" y="584200"/>
                  </a:lnTo>
                  <a:lnTo>
                    <a:pt x="850900" y="584200"/>
                  </a:lnTo>
                  <a:lnTo>
                    <a:pt x="838200" y="596900"/>
                  </a:lnTo>
                  <a:lnTo>
                    <a:pt x="825500" y="596900"/>
                  </a:lnTo>
                  <a:lnTo>
                    <a:pt x="762000" y="584200"/>
                  </a:lnTo>
                  <a:lnTo>
                    <a:pt x="762000" y="571500"/>
                  </a:lnTo>
                  <a:lnTo>
                    <a:pt x="762000" y="5715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12800" y="558800"/>
                  </a:lnTo>
                  <a:lnTo>
                    <a:pt x="812800" y="546100"/>
                  </a:lnTo>
                  <a:lnTo>
                    <a:pt x="8255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001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12800" y="533400"/>
                  </a:lnTo>
                  <a:lnTo>
                    <a:pt x="800100" y="533400"/>
                  </a:lnTo>
                  <a:lnTo>
                    <a:pt x="800100" y="520700"/>
                  </a:lnTo>
                  <a:lnTo>
                    <a:pt x="812800" y="520700"/>
                  </a:lnTo>
                  <a:lnTo>
                    <a:pt x="825500" y="520700"/>
                  </a:lnTo>
                  <a:lnTo>
                    <a:pt x="825500" y="520700"/>
                  </a:lnTo>
                  <a:lnTo>
                    <a:pt x="838200" y="520700"/>
                  </a:lnTo>
                  <a:lnTo>
                    <a:pt x="838200" y="508000"/>
                  </a:lnTo>
                  <a:lnTo>
                    <a:pt x="825500" y="508000"/>
                  </a:lnTo>
                  <a:lnTo>
                    <a:pt x="825500" y="5080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76300" y="457200"/>
                  </a:lnTo>
                  <a:lnTo>
                    <a:pt x="889000" y="457200"/>
                  </a:lnTo>
                  <a:lnTo>
                    <a:pt x="889000" y="444500"/>
                  </a:lnTo>
                  <a:lnTo>
                    <a:pt x="901700" y="444500"/>
                  </a:lnTo>
                  <a:lnTo>
                    <a:pt x="914400" y="444500"/>
                  </a:lnTo>
                  <a:lnTo>
                    <a:pt x="901700" y="444500"/>
                  </a:lnTo>
                  <a:lnTo>
                    <a:pt x="901700" y="431800"/>
                  </a:lnTo>
                  <a:lnTo>
                    <a:pt x="914400" y="431800"/>
                  </a:lnTo>
                  <a:lnTo>
                    <a:pt x="914400" y="431800"/>
                  </a:lnTo>
                  <a:lnTo>
                    <a:pt x="927100" y="431800"/>
                  </a:lnTo>
                  <a:lnTo>
                    <a:pt x="9398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65200" y="431800"/>
                  </a:lnTo>
                  <a:lnTo>
                    <a:pt x="965200" y="419100"/>
                  </a:lnTo>
                  <a:lnTo>
                    <a:pt x="977900" y="419100"/>
                  </a:lnTo>
                  <a:lnTo>
                    <a:pt x="977900" y="419100"/>
                  </a:lnTo>
                  <a:lnTo>
                    <a:pt x="965200" y="419100"/>
                  </a:lnTo>
                  <a:lnTo>
                    <a:pt x="977900" y="406400"/>
                  </a:lnTo>
                  <a:lnTo>
                    <a:pt x="990600" y="406400"/>
                  </a:lnTo>
                  <a:lnTo>
                    <a:pt x="990600" y="393700"/>
                  </a:lnTo>
                  <a:lnTo>
                    <a:pt x="1003300" y="393700"/>
                  </a:lnTo>
                  <a:lnTo>
                    <a:pt x="1003300" y="393700"/>
                  </a:lnTo>
                  <a:lnTo>
                    <a:pt x="1016000" y="393700"/>
                  </a:lnTo>
                  <a:lnTo>
                    <a:pt x="1028700" y="381000"/>
                  </a:lnTo>
                  <a:lnTo>
                    <a:pt x="1028700" y="381000"/>
                  </a:lnTo>
                  <a:lnTo>
                    <a:pt x="10287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28700" y="355600"/>
                  </a:lnTo>
                  <a:lnTo>
                    <a:pt x="1028700" y="342900"/>
                  </a:lnTo>
                  <a:lnTo>
                    <a:pt x="1041400" y="342900"/>
                  </a:lnTo>
                  <a:lnTo>
                    <a:pt x="1041400" y="330200"/>
                  </a:lnTo>
                  <a:lnTo>
                    <a:pt x="1092200" y="330200"/>
                  </a:lnTo>
                  <a:lnTo>
                    <a:pt x="1092200" y="317500"/>
                  </a:lnTo>
                  <a:lnTo>
                    <a:pt x="1092200" y="304800"/>
                  </a:lnTo>
                  <a:lnTo>
                    <a:pt x="1079500" y="292100"/>
                  </a:lnTo>
                  <a:lnTo>
                    <a:pt x="11049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557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279400"/>
                  </a:lnTo>
                  <a:lnTo>
                    <a:pt x="1181100" y="279400"/>
                  </a:lnTo>
                  <a:lnTo>
                    <a:pt x="1181100" y="279400"/>
                  </a:lnTo>
                  <a:lnTo>
                    <a:pt x="1193800" y="292100"/>
                  </a:lnTo>
                  <a:lnTo>
                    <a:pt x="1206500" y="279400"/>
                  </a:lnTo>
                  <a:lnTo>
                    <a:pt x="1219200" y="279400"/>
                  </a:lnTo>
                  <a:lnTo>
                    <a:pt x="1206500" y="266700"/>
                  </a:lnTo>
                  <a:lnTo>
                    <a:pt x="1206500" y="266700"/>
                  </a:lnTo>
                  <a:lnTo>
                    <a:pt x="1219200" y="266700"/>
                  </a:lnTo>
                  <a:lnTo>
                    <a:pt x="1219200" y="279400"/>
                  </a:lnTo>
                  <a:lnTo>
                    <a:pt x="1219200" y="279400"/>
                  </a:lnTo>
                  <a:lnTo>
                    <a:pt x="1219200" y="266700"/>
                  </a:lnTo>
                  <a:lnTo>
                    <a:pt x="1231900" y="266700"/>
                  </a:lnTo>
                  <a:lnTo>
                    <a:pt x="1219200" y="279400"/>
                  </a:lnTo>
                  <a:lnTo>
                    <a:pt x="1231900" y="279400"/>
                  </a:lnTo>
                  <a:lnTo>
                    <a:pt x="1244600" y="266700"/>
                  </a:lnTo>
                  <a:lnTo>
                    <a:pt x="1244600" y="266700"/>
                  </a:lnTo>
                  <a:lnTo>
                    <a:pt x="1244600" y="254000"/>
                  </a:lnTo>
                  <a:lnTo>
                    <a:pt x="1257300" y="254000"/>
                  </a:lnTo>
                  <a:lnTo>
                    <a:pt x="1270000" y="254000"/>
                  </a:lnTo>
                  <a:lnTo>
                    <a:pt x="1257300" y="254000"/>
                  </a:lnTo>
                  <a:lnTo>
                    <a:pt x="1257300" y="254000"/>
                  </a:lnTo>
                  <a:lnTo>
                    <a:pt x="1244600" y="254000"/>
                  </a:lnTo>
                  <a:lnTo>
                    <a:pt x="12446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70000" y="228600"/>
                  </a:lnTo>
                  <a:lnTo>
                    <a:pt x="1270000" y="228600"/>
                  </a:lnTo>
                  <a:lnTo>
                    <a:pt x="12827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308100" y="2286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20800" y="228600"/>
                  </a:lnTo>
                  <a:lnTo>
                    <a:pt x="1346200" y="241300"/>
                  </a:lnTo>
                  <a:lnTo>
                    <a:pt x="1358900" y="254000"/>
                  </a:lnTo>
                  <a:lnTo>
                    <a:pt x="1346200" y="254000"/>
                  </a:lnTo>
                  <a:lnTo>
                    <a:pt x="1371600" y="266700"/>
                  </a:lnTo>
                  <a:lnTo>
                    <a:pt x="1371600" y="279400"/>
                  </a:lnTo>
                  <a:lnTo>
                    <a:pt x="1371600" y="279400"/>
                  </a:lnTo>
                  <a:lnTo>
                    <a:pt x="1384300" y="292100"/>
                  </a:lnTo>
                  <a:lnTo>
                    <a:pt x="1384300" y="304800"/>
                  </a:lnTo>
                  <a:lnTo>
                    <a:pt x="1397000" y="317500"/>
                  </a:lnTo>
                  <a:lnTo>
                    <a:pt x="1409700" y="330200"/>
                  </a:lnTo>
                  <a:lnTo>
                    <a:pt x="1409700" y="330200"/>
                  </a:lnTo>
                  <a:lnTo>
                    <a:pt x="1422400" y="330200"/>
                  </a:lnTo>
                  <a:lnTo>
                    <a:pt x="1422400" y="317500"/>
                  </a:lnTo>
                  <a:lnTo>
                    <a:pt x="1447800" y="3175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62100" y="292100"/>
                  </a:lnTo>
                  <a:lnTo>
                    <a:pt x="1574800" y="292100"/>
                  </a:lnTo>
                  <a:lnTo>
                    <a:pt x="1587500" y="304800"/>
                  </a:lnTo>
                  <a:lnTo>
                    <a:pt x="15875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304800"/>
                  </a:lnTo>
                  <a:lnTo>
                    <a:pt x="1701800" y="317500"/>
                  </a:lnTo>
                  <a:lnTo>
                    <a:pt x="1701800" y="317500"/>
                  </a:lnTo>
                  <a:lnTo>
                    <a:pt x="1714500" y="317500"/>
                  </a:lnTo>
                  <a:lnTo>
                    <a:pt x="1714500" y="330200"/>
                  </a:lnTo>
                  <a:lnTo>
                    <a:pt x="1727200" y="330200"/>
                  </a:lnTo>
                  <a:lnTo>
                    <a:pt x="1727200" y="317500"/>
                  </a:lnTo>
                  <a:lnTo>
                    <a:pt x="1739900" y="317500"/>
                  </a:lnTo>
                  <a:lnTo>
                    <a:pt x="1752600" y="317500"/>
                  </a:lnTo>
                  <a:lnTo>
                    <a:pt x="1765300" y="330200"/>
                  </a:lnTo>
                  <a:lnTo>
                    <a:pt x="1778000" y="317500"/>
                  </a:lnTo>
                  <a:lnTo>
                    <a:pt x="1778000" y="317500"/>
                  </a:lnTo>
                  <a:lnTo>
                    <a:pt x="1828800" y="304800"/>
                  </a:lnTo>
                  <a:lnTo>
                    <a:pt x="1841500" y="292100"/>
                  </a:lnTo>
                  <a:lnTo>
                    <a:pt x="1841500" y="292100"/>
                  </a:lnTo>
                  <a:lnTo>
                    <a:pt x="18669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905000" y="266700"/>
                  </a:lnTo>
                  <a:lnTo>
                    <a:pt x="1917700" y="2667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30400" y="254000"/>
                  </a:lnTo>
                  <a:lnTo>
                    <a:pt x="1930400" y="266700"/>
                  </a:lnTo>
                  <a:lnTo>
                    <a:pt x="1943100" y="266700"/>
                  </a:lnTo>
                  <a:lnTo>
                    <a:pt x="19431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66700"/>
                  </a:lnTo>
                  <a:lnTo>
                    <a:pt x="1993900" y="266700"/>
                  </a:lnTo>
                  <a:lnTo>
                    <a:pt x="2006600" y="2667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44700" y="254000"/>
                  </a:lnTo>
                  <a:lnTo>
                    <a:pt x="2032000" y="254000"/>
                  </a:lnTo>
                  <a:lnTo>
                    <a:pt x="2019300" y="241300"/>
                  </a:lnTo>
                  <a:lnTo>
                    <a:pt x="2019300" y="241300"/>
                  </a:lnTo>
                  <a:lnTo>
                    <a:pt x="2006600" y="228600"/>
                  </a:lnTo>
                  <a:lnTo>
                    <a:pt x="2006600" y="228600"/>
                  </a:lnTo>
                  <a:lnTo>
                    <a:pt x="2019300" y="228600"/>
                  </a:lnTo>
                  <a:lnTo>
                    <a:pt x="2019300" y="228600"/>
                  </a:lnTo>
                  <a:lnTo>
                    <a:pt x="20193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57400" y="215900"/>
                  </a:lnTo>
                  <a:lnTo>
                    <a:pt x="2057400" y="215900"/>
                  </a:lnTo>
                  <a:lnTo>
                    <a:pt x="2070100" y="228600"/>
                  </a:lnTo>
                  <a:lnTo>
                    <a:pt x="2070100" y="215900"/>
                  </a:lnTo>
                  <a:lnTo>
                    <a:pt x="2082800" y="215900"/>
                  </a:lnTo>
                  <a:lnTo>
                    <a:pt x="2095500" y="215900"/>
                  </a:lnTo>
                  <a:lnTo>
                    <a:pt x="2082800" y="215900"/>
                  </a:lnTo>
                  <a:lnTo>
                    <a:pt x="2082800" y="203200"/>
                  </a:lnTo>
                  <a:lnTo>
                    <a:pt x="2082800" y="190500"/>
                  </a:lnTo>
                  <a:lnTo>
                    <a:pt x="2082800" y="190500"/>
                  </a:lnTo>
                  <a:lnTo>
                    <a:pt x="2070100" y="190500"/>
                  </a:lnTo>
                  <a:lnTo>
                    <a:pt x="2044700" y="177800"/>
                  </a:lnTo>
                  <a:lnTo>
                    <a:pt x="2032000" y="177800"/>
                  </a:lnTo>
                  <a:lnTo>
                    <a:pt x="2019300" y="165100"/>
                  </a:lnTo>
                  <a:lnTo>
                    <a:pt x="20320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06600" y="127000"/>
                  </a:lnTo>
                  <a:lnTo>
                    <a:pt x="2019300" y="114300"/>
                  </a:lnTo>
                  <a:lnTo>
                    <a:pt x="2006600" y="114300"/>
                  </a:lnTo>
                  <a:lnTo>
                    <a:pt x="2006600" y="88900"/>
                  </a:lnTo>
                  <a:lnTo>
                    <a:pt x="2006600" y="88900"/>
                  </a:lnTo>
                  <a:lnTo>
                    <a:pt x="2006600" y="76200"/>
                  </a:lnTo>
                  <a:lnTo>
                    <a:pt x="1993900" y="76200"/>
                  </a:lnTo>
                  <a:lnTo>
                    <a:pt x="1993900" y="63500"/>
                  </a:lnTo>
                  <a:lnTo>
                    <a:pt x="1981200" y="63500"/>
                  </a:lnTo>
                  <a:lnTo>
                    <a:pt x="1955800" y="76200"/>
                  </a:lnTo>
                  <a:lnTo>
                    <a:pt x="1955800" y="63500"/>
                  </a:lnTo>
                  <a:lnTo>
                    <a:pt x="1955800" y="508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43100" y="12700"/>
                  </a:lnTo>
                  <a:lnTo>
                    <a:pt x="1955800" y="12700"/>
                  </a:lnTo>
                  <a:lnTo>
                    <a:pt x="1968500" y="12700"/>
                  </a:lnTo>
                  <a:lnTo>
                    <a:pt x="1968500" y="12700"/>
                  </a:lnTo>
                  <a:lnTo>
                    <a:pt x="1993900" y="0"/>
                  </a:lnTo>
                  <a:lnTo>
                    <a:pt x="2006600" y="12700"/>
                  </a:lnTo>
                  <a:lnTo>
                    <a:pt x="2019300" y="12700"/>
                  </a:lnTo>
                  <a:lnTo>
                    <a:pt x="2019300" y="127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25400"/>
                  </a:lnTo>
                  <a:lnTo>
                    <a:pt x="2032000" y="25400"/>
                  </a:lnTo>
                  <a:lnTo>
                    <a:pt x="2057400" y="38100"/>
                  </a:lnTo>
                  <a:lnTo>
                    <a:pt x="2070100" y="38100"/>
                  </a:lnTo>
                  <a:lnTo>
                    <a:pt x="2108200" y="50800"/>
                  </a:lnTo>
                  <a:lnTo>
                    <a:pt x="2108200" y="63500"/>
                  </a:lnTo>
                  <a:lnTo>
                    <a:pt x="2120900" y="63500"/>
                  </a:lnTo>
                  <a:lnTo>
                    <a:pt x="2120900" y="76200"/>
                  </a:lnTo>
                  <a:lnTo>
                    <a:pt x="2120900" y="76200"/>
                  </a:lnTo>
                  <a:lnTo>
                    <a:pt x="2133600" y="76200"/>
                  </a:lnTo>
                  <a:lnTo>
                    <a:pt x="2133600" y="88900"/>
                  </a:lnTo>
                  <a:lnTo>
                    <a:pt x="2146300" y="88900"/>
                  </a:lnTo>
                  <a:lnTo>
                    <a:pt x="2146300" y="88900"/>
                  </a:lnTo>
                  <a:lnTo>
                    <a:pt x="2171700" y="88900"/>
                  </a:lnTo>
                  <a:lnTo>
                    <a:pt x="2184400" y="88900"/>
                  </a:lnTo>
                  <a:lnTo>
                    <a:pt x="2184400" y="88900"/>
                  </a:lnTo>
                  <a:lnTo>
                    <a:pt x="2222500" y="101600"/>
                  </a:lnTo>
                  <a:lnTo>
                    <a:pt x="2235200" y="101600"/>
                  </a:lnTo>
                  <a:lnTo>
                    <a:pt x="2235200" y="101600"/>
                  </a:lnTo>
                  <a:lnTo>
                    <a:pt x="2260600" y="88900"/>
                  </a:lnTo>
                  <a:lnTo>
                    <a:pt x="2286000" y="101600"/>
                  </a:lnTo>
                  <a:lnTo>
                    <a:pt x="2311400" y="101600"/>
                  </a:lnTo>
                  <a:lnTo>
                    <a:pt x="2311400" y="101600"/>
                  </a:lnTo>
                  <a:lnTo>
                    <a:pt x="2311400" y="114300"/>
                  </a:lnTo>
                  <a:lnTo>
                    <a:pt x="2298700" y="127000"/>
                  </a:lnTo>
                  <a:lnTo>
                    <a:pt x="2311400" y="139700"/>
                  </a:lnTo>
                  <a:lnTo>
                    <a:pt x="2324100" y="139700"/>
                  </a:lnTo>
                  <a:lnTo>
                    <a:pt x="2324100" y="127000"/>
                  </a:lnTo>
                  <a:lnTo>
                    <a:pt x="2336800" y="127000"/>
                  </a:lnTo>
                  <a:lnTo>
                    <a:pt x="2362200" y="114300"/>
                  </a:lnTo>
                  <a:lnTo>
                    <a:pt x="24003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52400"/>
                  </a:lnTo>
                  <a:lnTo>
                    <a:pt x="2400300" y="165100"/>
                  </a:lnTo>
                  <a:lnTo>
                    <a:pt x="2400300" y="177800"/>
                  </a:lnTo>
                  <a:lnTo>
                    <a:pt x="2413000" y="177800"/>
                  </a:lnTo>
                  <a:lnTo>
                    <a:pt x="2438400" y="165100"/>
                  </a:lnTo>
                  <a:lnTo>
                    <a:pt x="2463800" y="165100"/>
                  </a:lnTo>
                  <a:lnTo>
                    <a:pt x="2463800" y="177800"/>
                  </a:lnTo>
                  <a:lnTo>
                    <a:pt x="2476500" y="190500"/>
                  </a:lnTo>
                  <a:lnTo>
                    <a:pt x="2501900" y="190500"/>
                  </a:lnTo>
                  <a:lnTo>
                    <a:pt x="2501900" y="203200"/>
                  </a:lnTo>
                  <a:lnTo>
                    <a:pt x="2514600" y="203200"/>
                  </a:lnTo>
                  <a:lnTo>
                    <a:pt x="2527300" y="203200"/>
                  </a:lnTo>
                  <a:lnTo>
                    <a:pt x="2527300" y="203200"/>
                  </a:lnTo>
                  <a:lnTo>
                    <a:pt x="2527300" y="215900"/>
                  </a:lnTo>
                  <a:lnTo>
                    <a:pt x="2540000" y="215900"/>
                  </a:lnTo>
                  <a:lnTo>
                    <a:pt x="2540000" y="215900"/>
                  </a:lnTo>
                  <a:lnTo>
                    <a:pt x="2565400" y="241300"/>
                  </a:lnTo>
                  <a:lnTo>
                    <a:pt x="2565400" y="241300"/>
                  </a:lnTo>
                  <a:lnTo>
                    <a:pt x="2552700" y="2286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603500" y="266700"/>
                  </a:lnTo>
                  <a:lnTo>
                    <a:pt x="2603500" y="266700"/>
                  </a:lnTo>
                  <a:lnTo>
                    <a:pt x="2616200" y="266700"/>
                  </a:lnTo>
                  <a:lnTo>
                    <a:pt x="2628900" y="266700"/>
                  </a:lnTo>
                  <a:lnTo>
                    <a:pt x="26924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55900" y="2794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81300" y="292100"/>
                  </a:lnTo>
                  <a:lnTo>
                    <a:pt x="2781300" y="292100"/>
                  </a:lnTo>
                  <a:lnTo>
                    <a:pt x="2794000" y="292100"/>
                  </a:lnTo>
                  <a:lnTo>
                    <a:pt x="2806700" y="292100"/>
                  </a:lnTo>
                  <a:lnTo>
                    <a:pt x="2806700" y="292100"/>
                  </a:lnTo>
                  <a:lnTo>
                    <a:pt x="2806700" y="279400"/>
                  </a:lnTo>
                  <a:lnTo>
                    <a:pt x="2819400" y="279400"/>
                  </a:lnTo>
                  <a:lnTo>
                    <a:pt x="2819400" y="279400"/>
                  </a:lnTo>
                  <a:lnTo>
                    <a:pt x="2844800" y="279400"/>
                  </a:lnTo>
                  <a:lnTo>
                    <a:pt x="2844800" y="266700"/>
                  </a:lnTo>
                  <a:lnTo>
                    <a:pt x="2844800" y="279400"/>
                  </a:lnTo>
                  <a:lnTo>
                    <a:pt x="2857500" y="279400"/>
                  </a:lnTo>
                  <a:lnTo>
                    <a:pt x="2857500" y="279400"/>
                  </a:lnTo>
                  <a:lnTo>
                    <a:pt x="2870200" y="279400"/>
                  </a:lnTo>
                  <a:lnTo>
                    <a:pt x="2870200" y="266700"/>
                  </a:lnTo>
                  <a:lnTo>
                    <a:pt x="2870200" y="266700"/>
                  </a:lnTo>
                  <a:lnTo>
                    <a:pt x="2882900" y="266700"/>
                  </a:lnTo>
                  <a:lnTo>
                    <a:pt x="2882900" y="266700"/>
                  </a:lnTo>
                  <a:lnTo>
                    <a:pt x="2895600" y="254000"/>
                  </a:lnTo>
                  <a:lnTo>
                    <a:pt x="2908300" y="254000"/>
                  </a:lnTo>
                  <a:lnTo>
                    <a:pt x="2895600" y="254000"/>
                  </a:lnTo>
                  <a:lnTo>
                    <a:pt x="2895600" y="254000"/>
                  </a:lnTo>
                  <a:lnTo>
                    <a:pt x="2882900" y="254000"/>
                  </a:lnTo>
                  <a:lnTo>
                    <a:pt x="2882900" y="241300"/>
                  </a:lnTo>
                  <a:lnTo>
                    <a:pt x="2870200" y="241300"/>
                  </a:lnTo>
                  <a:lnTo>
                    <a:pt x="2882900" y="2286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59100" y="203200"/>
                  </a:lnTo>
                  <a:lnTo>
                    <a:pt x="2959100" y="215900"/>
                  </a:lnTo>
                  <a:lnTo>
                    <a:pt x="2959100" y="203200"/>
                  </a:lnTo>
                  <a:lnTo>
                    <a:pt x="2971800" y="190500"/>
                  </a:lnTo>
                  <a:lnTo>
                    <a:pt x="2984500" y="177800"/>
                  </a:lnTo>
                  <a:lnTo>
                    <a:pt x="2997200" y="177800"/>
                  </a:lnTo>
                  <a:lnTo>
                    <a:pt x="2997200" y="165100"/>
                  </a:lnTo>
                  <a:lnTo>
                    <a:pt x="2997200" y="165100"/>
                  </a:lnTo>
                  <a:lnTo>
                    <a:pt x="3009900" y="152400"/>
                  </a:lnTo>
                  <a:lnTo>
                    <a:pt x="3022600" y="152400"/>
                  </a:lnTo>
                  <a:lnTo>
                    <a:pt x="3035300" y="139700"/>
                  </a:lnTo>
                  <a:lnTo>
                    <a:pt x="3060700" y="127000"/>
                  </a:lnTo>
                  <a:lnTo>
                    <a:pt x="3060700" y="127000"/>
                  </a:lnTo>
                  <a:lnTo>
                    <a:pt x="3098800" y="127000"/>
                  </a:lnTo>
                  <a:lnTo>
                    <a:pt x="3098800" y="114300"/>
                  </a:lnTo>
                  <a:lnTo>
                    <a:pt x="3111500" y="114300"/>
                  </a:lnTo>
                  <a:lnTo>
                    <a:pt x="3111500" y="101600"/>
                  </a:lnTo>
                  <a:lnTo>
                    <a:pt x="3124200" y="101600"/>
                  </a:lnTo>
                  <a:lnTo>
                    <a:pt x="3124200" y="88900"/>
                  </a:lnTo>
                  <a:lnTo>
                    <a:pt x="3136900" y="88900"/>
                  </a:lnTo>
                  <a:lnTo>
                    <a:pt x="3149600" y="63500"/>
                  </a:lnTo>
                  <a:lnTo>
                    <a:pt x="3162300" y="63500"/>
                  </a:lnTo>
                  <a:lnTo>
                    <a:pt x="3187700" y="762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200400" y="88900"/>
                  </a:lnTo>
                  <a:lnTo>
                    <a:pt x="3200400" y="88900"/>
                  </a:lnTo>
                  <a:lnTo>
                    <a:pt x="3225800" y="88900"/>
                  </a:lnTo>
                  <a:lnTo>
                    <a:pt x="32258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63900" y="139700"/>
                  </a:lnTo>
                  <a:lnTo>
                    <a:pt x="3251200" y="139700"/>
                  </a:lnTo>
                  <a:lnTo>
                    <a:pt x="3263900" y="152400"/>
                  </a:lnTo>
                  <a:lnTo>
                    <a:pt x="3251200" y="152400"/>
                  </a:lnTo>
                  <a:lnTo>
                    <a:pt x="3251200" y="152400"/>
                  </a:lnTo>
                  <a:lnTo>
                    <a:pt x="32639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89300" y="152400"/>
                  </a:lnTo>
                  <a:lnTo>
                    <a:pt x="3302000" y="152400"/>
                  </a:lnTo>
                  <a:lnTo>
                    <a:pt x="3302000" y="152400"/>
                  </a:lnTo>
                  <a:lnTo>
                    <a:pt x="3314700" y="152400"/>
                  </a:lnTo>
                  <a:lnTo>
                    <a:pt x="3314700" y="152400"/>
                  </a:lnTo>
                  <a:lnTo>
                    <a:pt x="3327400" y="152400"/>
                  </a:lnTo>
                  <a:lnTo>
                    <a:pt x="3314700" y="165100"/>
                  </a:lnTo>
                  <a:lnTo>
                    <a:pt x="3302000" y="165100"/>
                  </a:lnTo>
                  <a:lnTo>
                    <a:pt x="3314700" y="165100"/>
                  </a:lnTo>
                  <a:lnTo>
                    <a:pt x="3314700" y="177800"/>
                  </a:lnTo>
                  <a:lnTo>
                    <a:pt x="3302000" y="177800"/>
                  </a:lnTo>
                  <a:lnTo>
                    <a:pt x="3302000" y="177800"/>
                  </a:lnTo>
                  <a:lnTo>
                    <a:pt x="3289300" y="177800"/>
                  </a:lnTo>
                  <a:lnTo>
                    <a:pt x="3276600" y="190500"/>
                  </a:lnTo>
                  <a:lnTo>
                    <a:pt x="3289300" y="190500"/>
                  </a:lnTo>
                  <a:lnTo>
                    <a:pt x="3289300" y="190500"/>
                  </a:lnTo>
                  <a:lnTo>
                    <a:pt x="3302000" y="203200"/>
                  </a:lnTo>
                  <a:lnTo>
                    <a:pt x="3314700" y="203200"/>
                  </a:lnTo>
                  <a:lnTo>
                    <a:pt x="3327400" y="190500"/>
                  </a:lnTo>
                  <a:lnTo>
                    <a:pt x="3327400" y="190500"/>
                  </a:lnTo>
                  <a:lnTo>
                    <a:pt x="3340100" y="190500"/>
                  </a:lnTo>
                  <a:lnTo>
                    <a:pt x="3352800" y="190500"/>
                  </a:lnTo>
                  <a:lnTo>
                    <a:pt x="3352800" y="190500"/>
                  </a:lnTo>
                  <a:lnTo>
                    <a:pt x="3365500" y="190500"/>
                  </a:lnTo>
                  <a:lnTo>
                    <a:pt x="3378200" y="190500"/>
                  </a:lnTo>
                  <a:lnTo>
                    <a:pt x="3390900" y="190500"/>
                  </a:lnTo>
                  <a:lnTo>
                    <a:pt x="3390900" y="177800"/>
                  </a:lnTo>
                  <a:lnTo>
                    <a:pt x="3403600" y="177800"/>
                  </a:lnTo>
                  <a:lnTo>
                    <a:pt x="3416300" y="1778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54400" y="177800"/>
                  </a:lnTo>
                  <a:lnTo>
                    <a:pt x="3467100" y="177800"/>
                  </a:lnTo>
                  <a:lnTo>
                    <a:pt x="3492500" y="177800"/>
                  </a:lnTo>
                  <a:lnTo>
                    <a:pt x="3492500" y="177800"/>
                  </a:lnTo>
                  <a:lnTo>
                    <a:pt x="3517900" y="177800"/>
                  </a:lnTo>
                  <a:lnTo>
                    <a:pt x="3530600" y="190500"/>
                  </a:lnTo>
                  <a:lnTo>
                    <a:pt x="3543300" y="190500"/>
                  </a:lnTo>
                  <a:lnTo>
                    <a:pt x="3543300" y="203200"/>
                  </a:lnTo>
                  <a:lnTo>
                    <a:pt x="3543300" y="203200"/>
                  </a:lnTo>
                  <a:lnTo>
                    <a:pt x="3530600" y="215900"/>
                  </a:lnTo>
                  <a:lnTo>
                    <a:pt x="3543300" y="228600"/>
                  </a:lnTo>
                  <a:lnTo>
                    <a:pt x="3517900" y="266700"/>
                  </a:lnTo>
                  <a:lnTo>
                    <a:pt x="3530600" y="266700"/>
                  </a:lnTo>
                  <a:lnTo>
                    <a:pt x="3530600" y="2667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81400" y="292100"/>
                  </a:lnTo>
                  <a:lnTo>
                    <a:pt x="3568700" y="304800"/>
                  </a:lnTo>
                  <a:lnTo>
                    <a:pt x="3581400" y="304800"/>
                  </a:lnTo>
                  <a:lnTo>
                    <a:pt x="3594100" y="292100"/>
                  </a:lnTo>
                  <a:lnTo>
                    <a:pt x="3606800" y="304800"/>
                  </a:lnTo>
                  <a:lnTo>
                    <a:pt x="3594100" y="317500"/>
                  </a:lnTo>
                  <a:lnTo>
                    <a:pt x="3619500" y="304800"/>
                  </a:lnTo>
                  <a:lnTo>
                    <a:pt x="3632200" y="304800"/>
                  </a:lnTo>
                  <a:lnTo>
                    <a:pt x="36195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44900" y="292100"/>
                  </a:lnTo>
                  <a:lnTo>
                    <a:pt x="3657600" y="292100"/>
                  </a:lnTo>
                  <a:lnTo>
                    <a:pt x="3670300" y="279400"/>
                  </a:lnTo>
                  <a:lnTo>
                    <a:pt x="3683000" y="292100"/>
                  </a:lnTo>
                  <a:lnTo>
                    <a:pt x="3695700" y="279400"/>
                  </a:lnTo>
                  <a:lnTo>
                    <a:pt x="3708400" y="279400"/>
                  </a:lnTo>
                  <a:lnTo>
                    <a:pt x="37084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84600" y="279400"/>
                  </a:lnTo>
                  <a:lnTo>
                    <a:pt x="3784600" y="292100"/>
                  </a:lnTo>
                  <a:lnTo>
                    <a:pt x="3771900" y="2921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21100" y="342900"/>
                  </a:lnTo>
                  <a:lnTo>
                    <a:pt x="3708400" y="342900"/>
                  </a:lnTo>
                  <a:lnTo>
                    <a:pt x="3695700" y="355600"/>
                  </a:lnTo>
                  <a:lnTo>
                    <a:pt x="3721100" y="355600"/>
                  </a:lnTo>
                  <a:lnTo>
                    <a:pt x="3721100" y="368300"/>
                  </a:lnTo>
                  <a:lnTo>
                    <a:pt x="3721100" y="355600"/>
                  </a:lnTo>
                  <a:lnTo>
                    <a:pt x="3746500" y="355600"/>
                  </a:lnTo>
                  <a:lnTo>
                    <a:pt x="3759200" y="355600"/>
                  </a:lnTo>
                  <a:lnTo>
                    <a:pt x="37719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71900" y="342900"/>
                  </a:lnTo>
                  <a:lnTo>
                    <a:pt x="3784600" y="3429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810000" y="342900"/>
                  </a:lnTo>
                  <a:lnTo>
                    <a:pt x="3810000" y="342900"/>
                  </a:lnTo>
                  <a:lnTo>
                    <a:pt x="3810000" y="330200"/>
                  </a:lnTo>
                  <a:lnTo>
                    <a:pt x="3835400" y="330200"/>
                  </a:lnTo>
                  <a:lnTo>
                    <a:pt x="3848100" y="317500"/>
                  </a:lnTo>
                  <a:lnTo>
                    <a:pt x="3835400" y="317500"/>
                  </a:lnTo>
                  <a:lnTo>
                    <a:pt x="3848100" y="317500"/>
                  </a:lnTo>
                  <a:lnTo>
                    <a:pt x="3848100" y="304800"/>
                  </a:lnTo>
                  <a:lnTo>
                    <a:pt x="3886200" y="317500"/>
                  </a:lnTo>
                  <a:lnTo>
                    <a:pt x="3873500" y="330200"/>
                  </a:lnTo>
                  <a:lnTo>
                    <a:pt x="3860800" y="330200"/>
                  </a:lnTo>
                  <a:lnTo>
                    <a:pt x="3848100" y="355600"/>
                  </a:lnTo>
                  <a:lnTo>
                    <a:pt x="3835400" y="368300"/>
                  </a:lnTo>
                  <a:lnTo>
                    <a:pt x="3860800" y="368300"/>
                  </a:lnTo>
                  <a:lnTo>
                    <a:pt x="3860800" y="368300"/>
                  </a:lnTo>
                  <a:lnTo>
                    <a:pt x="3886200" y="368300"/>
                  </a:lnTo>
                  <a:lnTo>
                    <a:pt x="3898900" y="368300"/>
                  </a:lnTo>
                  <a:lnTo>
                    <a:pt x="3924300" y="368300"/>
                  </a:lnTo>
                  <a:lnTo>
                    <a:pt x="3937000" y="368300"/>
                  </a:lnTo>
                  <a:lnTo>
                    <a:pt x="3949700" y="368300"/>
                  </a:lnTo>
                  <a:lnTo>
                    <a:pt x="3962400" y="368300"/>
                  </a:lnTo>
                  <a:lnTo>
                    <a:pt x="3975100" y="368300"/>
                  </a:lnTo>
                  <a:lnTo>
                    <a:pt x="39878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81000"/>
                  </a:lnTo>
                  <a:lnTo>
                    <a:pt x="4038600" y="368300"/>
                  </a:lnTo>
                  <a:lnTo>
                    <a:pt x="4064000" y="381000"/>
                  </a:lnTo>
                  <a:lnTo>
                    <a:pt x="4064000" y="393700"/>
                  </a:lnTo>
                  <a:lnTo>
                    <a:pt x="4064000" y="393700"/>
                  </a:lnTo>
                  <a:lnTo>
                    <a:pt x="4102100" y="393700"/>
                  </a:lnTo>
                  <a:lnTo>
                    <a:pt x="4102100" y="393700"/>
                  </a:lnTo>
                  <a:lnTo>
                    <a:pt x="4089400" y="406400"/>
                  </a:lnTo>
                  <a:lnTo>
                    <a:pt x="4089400" y="406400"/>
                  </a:lnTo>
                  <a:lnTo>
                    <a:pt x="4102100" y="419100"/>
                  </a:lnTo>
                  <a:lnTo>
                    <a:pt x="4089400" y="419100"/>
                  </a:lnTo>
                  <a:lnTo>
                    <a:pt x="4089400" y="419100"/>
                  </a:lnTo>
                  <a:lnTo>
                    <a:pt x="4089400" y="431800"/>
                  </a:lnTo>
                  <a:lnTo>
                    <a:pt x="4102100" y="4318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02100" y="457200"/>
                  </a:lnTo>
                  <a:lnTo>
                    <a:pt x="4102100" y="457200"/>
                  </a:lnTo>
                  <a:lnTo>
                    <a:pt x="4089400" y="457200"/>
                  </a:lnTo>
                  <a:lnTo>
                    <a:pt x="4089400" y="457200"/>
                  </a:lnTo>
                  <a:lnTo>
                    <a:pt x="4076700" y="469900"/>
                  </a:lnTo>
                  <a:lnTo>
                    <a:pt x="4076700" y="469900"/>
                  </a:lnTo>
                  <a:lnTo>
                    <a:pt x="4064000" y="469900"/>
                  </a:lnTo>
                  <a:lnTo>
                    <a:pt x="4051300" y="482600"/>
                  </a:lnTo>
                  <a:lnTo>
                    <a:pt x="4064000" y="482600"/>
                  </a:lnTo>
                  <a:lnTo>
                    <a:pt x="4064000" y="482600"/>
                  </a:lnTo>
                  <a:lnTo>
                    <a:pt x="4076700" y="482600"/>
                  </a:lnTo>
                  <a:lnTo>
                    <a:pt x="4089400" y="482600"/>
                  </a:lnTo>
                  <a:lnTo>
                    <a:pt x="4089400" y="482600"/>
                  </a:lnTo>
                  <a:lnTo>
                    <a:pt x="4076700" y="495300"/>
                  </a:lnTo>
                  <a:lnTo>
                    <a:pt x="4102100" y="495300"/>
                  </a:lnTo>
                  <a:lnTo>
                    <a:pt x="4102100" y="508000"/>
                  </a:lnTo>
                  <a:lnTo>
                    <a:pt x="4089400" y="508000"/>
                  </a:lnTo>
                  <a:lnTo>
                    <a:pt x="4089400" y="508000"/>
                  </a:lnTo>
                  <a:lnTo>
                    <a:pt x="4076700" y="508000"/>
                  </a:lnTo>
                  <a:lnTo>
                    <a:pt x="4064000" y="520700"/>
                  </a:lnTo>
                  <a:lnTo>
                    <a:pt x="4051300" y="520700"/>
                  </a:lnTo>
                  <a:lnTo>
                    <a:pt x="4051300" y="520700"/>
                  </a:lnTo>
                  <a:lnTo>
                    <a:pt x="4038600" y="520700"/>
                  </a:lnTo>
                  <a:lnTo>
                    <a:pt x="4038600" y="533400"/>
                  </a:lnTo>
                  <a:lnTo>
                    <a:pt x="4013200" y="520700"/>
                  </a:lnTo>
                  <a:lnTo>
                    <a:pt x="4013200" y="520700"/>
                  </a:lnTo>
                  <a:lnTo>
                    <a:pt x="4000500" y="520700"/>
                  </a:lnTo>
                  <a:lnTo>
                    <a:pt x="3987800" y="520700"/>
                  </a:lnTo>
                  <a:lnTo>
                    <a:pt x="3987800" y="520700"/>
                  </a:lnTo>
                  <a:lnTo>
                    <a:pt x="3975100" y="533400"/>
                  </a:lnTo>
                  <a:lnTo>
                    <a:pt x="3962400" y="533400"/>
                  </a:lnTo>
                  <a:lnTo>
                    <a:pt x="3949700" y="533400"/>
                  </a:lnTo>
                  <a:lnTo>
                    <a:pt x="3949700" y="533400"/>
                  </a:lnTo>
                  <a:lnTo>
                    <a:pt x="3949700" y="546100"/>
                  </a:lnTo>
                  <a:lnTo>
                    <a:pt x="3962400" y="546100"/>
                  </a:lnTo>
                  <a:lnTo>
                    <a:pt x="3962400" y="546100"/>
                  </a:lnTo>
                  <a:lnTo>
                    <a:pt x="3975100" y="546100"/>
                  </a:lnTo>
                  <a:lnTo>
                    <a:pt x="3975100" y="546100"/>
                  </a:lnTo>
                  <a:lnTo>
                    <a:pt x="3962400" y="546100"/>
                  </a:lnTo>
                  <a:lnTo>
                    <a:pt x="3962400" y="558800"/>
                  </a:lnTo>
                  <a:lnTo>
                    <a:pt x="3962400" y="571500"/>
                  </a:lnTo>
                  <a:lnTo>
                    <a:pt x="3975100" y="584200"/>
                  </a:lnTo>
                  <a:lnTo>
                    <a:pt x="3962400" y="584200"/>
                  </a:lnTo>
                  <a:lnTo>
                    <a:pt x="3949700" y="584200"/>
                  </a:lnTo>
                  <a:lnTo>
                    <a:pt x="3937000" y="584200"/>
                  </a:lnTo>
                  <a:lnTo>
                    <a:pt x="3924300" y="571500"/>
                  </a:lnTo>
                  <a:lnTo>
                    <a:pt x="3911600" y="558800"/>
                  </a:lnTo>
                  <a:lnTo>
                    <a:pt x="3898900" y="546100"/>
                  </a:lnTo>
                  <a:lnTo>
                    <a:pt x="3898900" y="546100"/>
                  </a:lnTo>
                  <a:lnTo>
                    <a:pt x="3886200" y="546100"/>
                  </a:lnTo>
                  <a:lnTo>
                    <a:pt x="3873500" y="533400"/>
                  </a:lnTo>
                  <a:lnTo>
                    <a:pt x="3873500" y="5334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48100" y="533400"/>
                  </a:lnTo>
                  <a:lnTo>
                    <a:pt x="3860800" y="520700"/>
                  </a:lnTo>
                  <a:lnTo>
                    <a:pt x="3822700" y="533400"/>
                  </a:lnTo>
                  <a:lnTo>
                    <a:pt x="3771900" y="533400"/>
                  </a:lnTo>
                  <a:lnTo>
                    <a:pt x="3708400" y="546100"/>
                  </a:lnTo>
                  <a:lnTo>
                    <a:pt x="3695700" y="546100"/>
                  </a:lnTo>
                  <a:lnTo>
                    <a:pt x="3670300" y="546100"/>
                  </a:lnTo>
                  <a:lnTo>
                    <a:pt x="3670300" y="558800"/>
                  </a:lnTo>
                  <a:lnTo>
                    <a:pt x="3670300" y="571500"/>
                  </a:lnTo>
                  <a:lnTo>
                    <a:pt x="3644900" y="571500"/>
                  </a:lnTo>
                  <a:lnTo>
                    <a:pt x="3657600" y="571500"/>
                  </a:lnTo>
                  <a:lnTo>
                    <a:pt x="3657600" y="584200"/>
                  </a:lnTo>
                  <a:lnTo>
                    <a:pt x="3670300" y="584200"/>
                  </a:lnTo>
                  <a:lnTo>
                    <a:pt x="3683000" y="571500"/>
                  </a:lnTo>
                  <a:lnTo>
                    <a:pt x="3683000" y="584200"/>
                  </a:lnTo>
                  <a:lnTo>
                    <a:pt x="3683000" y="584200"/>
                  </a:lnTo>
                  <a:lnTo>
                    <a:pt x="3670300" y="596900"/>
                  </a:lnTo>
                  <a:lnTo>
                    <a:pt x="3695700" y="596900"/>
                  </a:lnTo>
                  <a:lnTo>
                    <a:pt x="3695700" y="596900"/>
                  </a:lnTo>
                  <a:lnTo>
                    <a:pt x="3708400" y="609600"/>
                  </a:lnTo>
                  <a:lnTo>
                    <a:pt x="3708400" y="609600"/>
                  </a:lnTo>
                  <a:lnTo>
                    <a:pt x="3683000" y="596900"/>
                  </a:lnTo>
                  <a:lnTo>
                    <a:pt x="3670300" y="609600"/>
                  </a:lnTo>
                  <a:lnTo>
                    <a:pt x="3695700" y="609600"/>
                  </a:lnTo>
                  <a:lnTo>
                    <a:pt x="3683000" y="609600"/>
                  </a:lnTo>
                  <a:lnTo>
                    <a:pt x="36703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44900" y="635000"/>
                  </a:lnTo>
                  <a:lnTo>
                    <a:pt x="3644900" y="647700"/>
                  </a:lnTo>
                  <a:lnTo>
                    <a:pt x="3644900" y="647700"/>
                  </a:lnTo>
                  <a:lnTo>
                    <a:pt x="36576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83000" y="660400"/>
                  </a:lnTo>
                  <a:lnTo>
                    <a:pt x="3708400" y="673100"/>
                  </a:lnTo>
                  <a:lnTo>
                    <a:pt x="3708400" y="673100"/>
                  </a:lnTo>
                  <a:lnTo>
                    <a:pt x="3733800" y="685800"/>
                  </a:lnTo>
                  <a:lnTo>
                    <a:pt x="3733800" y="685800"/>
                  </a:lnTo>
                  <a:lnTo>
                    <a:pt x="3746500" y="685800"/>
                  </a:lnTo>
                  <a:lnTo>
                    <a:pt x="3733800" y="698500"/>
                  </a:lnTo>
                  <a:lnTo>
                    <a:pt x="3721100" y="698500"/>
                  </a:lnTo>
                  <a:lnTo>
                    <a:pt x="3721100" y="698500"/>
                  </a:lnTo>
                  <a:lnTo>
                    <a:pt x="3733800" y="711200"/>
                  </a:lnTo>
                  <a:lnTo>
                    <a:pt x="3733800" y="711200"/>
                  </a:lnTo>
                  <a:lnTo>
                    <a:pt x="3708400" y="723900"/>
                  </a:lnTo>
                  <a:lnTo>
                    <a:pt x="3695700" y="723900"/>
                  </a:lnTo>
                  <a:lnTo>
                    <a:pt x="3683000" y="711200"/>
                  </a:lnTo>
                  <a:lnTo>
                    <a:pt x="3695700" y="711200"/>
                  </a:lnTo>
                  <a:lnTo>
                    <a:pt x="3683000" y="711200"/>
                  </a:lnTo>
                  <a:lnTo>
                    <a:pt x="3657600" y="711200"/>
                  </a:lnTo>
                  <a:lnTo>
                    <a:pt x="3657600" y="723900"/>
                  </a:lnTo>
                  <a:lnTo>
                    <a:pt x="3644900" y="723900"/>
                  </a:lnTo>
                  <a:lnTo>
                    <a:pt x="3644900" y="7366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06800" y="736600"/>
                  </a:lnTo>
                  <a:lnTo>
                    <a:pt x="3606800" y="736600"/>
                  </a:lnTo>
                  <a:lnTo>
                    <a:pt x="3619500" y="736600"/>
                  </a:lnTo>
                  <a:lnTo>
                    <a:pt x="3619500" y="762000"/>
                  </a:lnTo>
                  <a:lnTo>
                    <a:pt x="3606800" y="762000"/>
                  </a:lnTo>
                  <a:lnTo>
                    <a:pt x="3594100" y="774700"/>
                  </a:lnTo>
                  <a:lnTo>
                    <a:pt x="3581400" y="774700"/>
                  </a:lnTo>
                  <a:lnTo>
                    <a:pt x="3568700" y="787400"/>
                  </a:lnTo>
                  <a:lnTo>
                    <a:pt x="3581400" y="774700"/>
                  </a:lnTo>
                  <a:lnTo>
                    <a:pt x="3568700" y="774700"/>
                  </a:lnTo>
                  <a:lnTo>
                    <a:pt x="3556000" y="774700"/>
                  </a:lnTo>
                  <a:lnTo>
                    <a:pt x="3556000" y="774700"/>
                  </a:lnTo>
                  <a:lnTo>
                    <a:pt x="3543300" y="787400"/>
                  </a:lnTo>
                  <a:lnTo>
                    <a:pt x="3556000" y="787400"/>
                  </a:lnTo>
                  <a:lnTo>
                    <a:pt x="3543300" y="800100"/>
                  </a:lnTo>
                  <a:lnTo>
                    <a:pt x="3530600" y="800100"/>
                  </a:lnTo>
                  <a:lnTo>
                    <a:pt x="3530600" y="800100"/>
                  </a:lnTo>
                  <a:lnTo>
                    <a:pt x="35179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492500" y="812800"/>
                  </a:lnTo>
                  <a:lnTo>
                    <a:pt x="35052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67100" y="787400"/>
                  </a:lnTo>
                  <a:lnTo>
                    <a:pt x="3441700" y="800100"/>
                  </a:lnTo>
                  <a:lnTo>
                    <a:pt x="3454400" y="800100"/>
                  </a:lnTo>
                  <a:lnTo>
                    <a:pt x="3454400" y="800100"/>
                  </a:lnTo>
                  <a:lnTo>
                    <a:pt x="3441700" y="800100"/>
                  </a:lnTo>
                  <a:lnTo>
                    <a:pt x="3390900" y="800100"/>
                  </a:lnTo>
                  <a:lnTo>
                    <a:pt x="3390900" y="800100"/>
                  </a:lnTo>
                  <a:lnTo>
                    <a:pt x="3378200" y="800100"/>
                  </a:lnTo>
                  <a:lnTo>
                    <a:pt x="3378200" y="800100"/>
                  </a:lnTo>
                  <a:lnTo>
                    <a:pt x="3390900" y="800100"/>
                  </a:lnTo>
                  <a:lnTo>
                    <a:pt x="3390900" y="812800"/>
                  </a:lnTo>
                  <a:lnTo>
                    <a:pt x="3403600" y="812800"/>
                  </a:lnTo>
                  <a:lnTo>
                    <a:pt x="3403600" y="812800"/>
                  </a:lnTo>
                  <a:lnTo>
                    <a:pt x="3416300" y="812800"/>
                  </a:lnTo>
                  <a:lnTo>
                    <a:pt x="3416300" y="812800"/>
                  </a:lnTo>
                  <a:lnTo>
                    <a:pt x="3429000" y="812800"/>
                  </a:lnTo>
                  <a:lnTo>
                    <a:pt x="3429000" y="812800"/>
                  </a:lnTo>
                  <a:lnTo>
                    <a:pt x="3441700" y="812800"/>
                  </a:lnTo>
                  <a:lnTo>
                    <a:pt x="3390900" y="825500"/>
                  </a:lnTo>
                  <a:lnTo>
                    <a:pt x="3365500" y="825500"/>
                  </a:lnTo>
                  <a:lnTo>
                    <a:pt x="33655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40100" y="863600"/>
                  </a:lnTo>
                  <a:lnTo>
                    <a:pt x="3327400" y="850900"/>
                  </a:lnTo>
                  <a:lnTo>
                    <a:pt x="3314700" y="850900"/>
                  </a:lnTo>
                  <a:lnTo>
                    <a:pt x="3314700" y="863600"/>
                  </a:lnTo>
                  <a:lnTo>
                    <a:pt x="3327400" y="863600"/>
                  </a:lnTo>
                  <a:lnTo>
                    <a:pt x="3327400" y="863600"/>
                  </a:lnTo>
                  <a:lnTo>
                    <a:pt x="3314700" y="863600"/>
                  </a:lnTo>
                  <a:lnTo>
                    <a:pt x="3314700" y="863600"/>
                  </a:lnTo>
                  <a:lnTo>
                    <a:pt x="3302000" y="863600"/>
                  </a:lnTo>
                  <a:lnTo>
                    <a:pt x="3302000" y="850900"/>
                  </a:lnTo>
                  <a:lnTo>
                    <a:pt x="3302000" y="863600"/>
                  </a:lnTo>
                  <a:lnTo>
                    <a:pt x="3302000" y="863600"/>
                  </a:lnTo>
                  <a:lnTo>
                    <a:pt x="3289300" y="863600"/>
                  </a:lnTo>
                  <a:lnTo>
                    <a:pt x="3276600" y="876300"/>
                  </a:lnTo>
                  <a:lnTo>
                    <a:pt x="3263900" y="876300"/>
                  </a:lnTo>
                  <a:lnTo>
                    <a:pt x="3251200" y="889000"/>
                  </a:lnTo>
                  <a:lnTo>
                    <a:pt x="3251200" y="889000"/>
                  </a:lnTo>
                  <a:lnTo>
                    <a:pt x="3251200" y="901700"/>
                  </a:lnTo>
                  <a:lnTo>
                    <a:pt x="3238500" y="901700"/>
                  </a:lnTo>
                  <a:lnTo>
                    <a:pt x="3225800" y="901700"/>
                  </a:lnTo>
                  <a:lnTo>
                    <a:pt x="3213100" y="914400"/>
                  </a:lnTo>
                  <a:lnTo>
                    <a:pt x="3162300" y="914400"/>
                  </a:lnTo>
                  <a:lnTo>
                    <a:pt x="3162300" y="914400"/>
                  </a:lnTo>
                  <a:lnTo>
                    <a:pt x="3175000" y="927100"/>
                  </a:lnTo>
                  <a:lnTo>
                    <a:pt x="3175000" y="927100"/>
                  </a:lnTo>
                  <a:lnTo>
                    <a:pt x="3175000" y="939800"/>
                  </a:lnTo>
                  <a:lnTo>
                    <a:pt x="3175000" y="939800"/>
                  </a:lnTo>
                  <a:lnTo>
                    <a:pt x="3187700" y="927100"/>
                  </a:lnTo>
                  <a:lnTo>
                    <a:pt x="3200400" y="927100"/>
                  </a:lnTo>
                  <a:lnTo>
                    <a:pt x="3225800" y="9271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639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63900" y="965200"/>
                  </a:lnTo>
                  <a:lnTo>
                    <a:pt x="3276600" y="977900"/>
                  </a:lnTo>
                  <a:lnTo>
                    <a:pt x="3276600" y="977900"/>
                  </a:lnTo>
                  <a:lnTo>
                    <a:pt x="3289300" y="9906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89300" y="10033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287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51200" y="1016000"/>
                  </a:lnTo>
                  <a:lnTo>
                    <a:pt x="3238500" y="1016000"/>
                  </a:lnTo>
                  <a:lnTo>
                    <a:pt x="3238500" y="1028700"/>
                  </a:lnTo>
                  <a:lnTo>
                    <a:pt x="3251200" y="1028700"/>
                  </a:lnTo>
                  <a:lnTo>
                    <a:pt x="3251200" y="1028700"/>
                  </a:lnTo>
                  <a:lnTo>
                    <a:pt x="3238500" y="1028700"/>
                  </a:lnTo>
                  <a:lnTo>
                    <a:pt x="3225800" y="1041400"/>
                  </a:lnTo>
                  <a:lnTo>
                    <a:pt x="3225800" y="10541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00400" y="1041400"/>
                  </a:lnTo>
                  <a:lnTo>
                    <a:pt x="3200400" y="1054100"/>
                  </a:lnTo>
                  <a:lnTo>
                    <a:pt x="3187700" y="1054100"/>
                  </a:lnTo>
                  <a:lnTo>
                    <a:pt x="3187700" y="1054100"/>
                  </a:lnTo>
                  <a:lnTo>
                    <a:pt x="3187700" y="1066800"/>
                  </a:lnTo>
                  <a:lnTo>
                    <a:pt x="3200400" y="1079500"/>
                  </a:lnTo>
                  <a:lnTo>
                    <a:pt x="3213100" y="1079500"/>
                  </a:lnTo>
                  <a:lnTo>
                    <a:pt x="3213100" y="1104900"/>
                  </a:lnTo>
                  <a:lnTo>
                    <a:pt x="3213100" y="1117600"/>
                  </a:lnTo>
                  <a:lnTo>
                    <a:pt x="3213100" y="1117600"/>
                  </a:lnTo>
                  <a:lnTo>
                    <a:pt x="3225800" y="1130300"/>
                  </a:lnTo>
                  <a:lnTo>
                    <a:pt x="3238500" y="1130300"/>
                  </a:lnTo>
                  <a:lnTo>
                    <a:pt x="3238500" y="1143000"/>
                  </a:lnTo>
                  <a:lnTo>
                    <a:pt x="3238500" y="1155700"/>
                  </a:lnTo>
                  <a:lnTo>
                    <a:pt x="3238500" y="1168400"/>
                  </a:lnTo>
                  <a:lnTo>
                    <a:pt x="3251200" y="1181100"/>
                  </a:lnTo>
                  <a:lnTo>
                    <a:pt x="3263900" y="1181100"/>
                  </a:lnTo>
                  <a:lnTo>
                    <a:pt x="3276600" y="1193800"/>
                  </a:lnTo>
                  <a:lnTo>
                    <a:pt x="3276600" y="1193800"/>
                  </a:lnTo>
                  <a:lnTo>
                    <a:pt x="3314700" y="1193800"/>
                  </a:lnTo>
                  <a:lnTo>
                    <a:pt x="3314700" y="1206500"/>
                  </a:lnTo>
                  <a:lnTo>
                    <a:pt x="3340100" y="1206500"/>
                  </a:lnTo>
                  <a:lnTo>
                    <a:pt x="3352800" y="1193800"/>
                  </a:lnTo>
                  <a:lnTo>
                    <a:pt x="3365500" y="1206500"/>
                  </a:lnTo>
                  <a:lnTo>
                    <a:pt x="3365500" y="1206500"/>
                  </a:lnTo>
                  <a:lnTo>
                    <a:pt x="3378200" y="1206500"/>
                  </a:lnTo>
                  <a:lnTo>
                    <a:pt x="3378200" y="1219200"/>
                  </a:lnTo>
                  <a:lnTo>
                    <a:pt x="3390900" y="1219200"/>
                  </a:lnTo>
                  <a:lnTo>
                    <a:pt x="3390900" y="1219200"/>
                  </a:lnTo>
                  <a:lnTo>
                    <a:pt x="3403600" y="1219200"/>
                  </a:lnTo>
                  <a:lnTo>
                    <a:pt x="3403600" y="1206500"/>
                  </a:lnTo>
                  <a:lnTo>
                    <a:pt x="3416300" y="1206500"/>
                  </a:lnTo>
                  <a:lnTo>
                    <a:pt x="3416300" y="1219200"/>
                  </a:lnTo>
                  <a:lnTo>
                    <a:pt x="3416300" y="12192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44600"/>
                  </a:lnTo>
                  <a:lnTo>
                    <a:pt x="3403600" y="1244600"/>
                  </a:lnTo>
                  <a:lnTo>
                    <a:pt x="34163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52800" y="12446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40100" y="1257300"/>
                  </a:lnTo>
                  <a:lnTo>
                    <a:pt x="3352800" y="1257300"/>
                  </a:lnTo>
                  <a:lnTo>
                    <a:pt x="33528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02000" y="1257300"/>
                  </a:lnTo>
                  <a:lnTo>
                    <a:pt x="3302000" y="1244600"/>
                  </a:lnTo>
                  <a:lnTo>
                    <a:pt x="3276600" y="1244600"/>
                  </a:lnTo>
                  <a:lnTo>
                    <a:pt x="3263900" y="1244600"/>
                  </a:lnTo>
                  <a:lnTo>
                    <a:pt x="3251200" y="1231900"/>
                  </a:lnTo>
                  <a:lnTo>
                    <a:pt x="3251200" y="1231900"/>
                  </a:lnTo>
                  <a:lnTo>
                    <a:pt x="3238500" y="1231900"/>
                  </a:lnTo>
                  <a:lnTo>
                    <a:pt x="3238500" y="1231900"/>
                  </a:lnTo>
                  <a:lnTo>
                    <a:pt x="3213100" y="1231900"/>
                  </a:lnTo>
                  <a:lnTo>
                    <a:pt x="3200400" y="1231900"/>
                  </a:lnTo>
                  <a:lnTo>
                    <a:pt x="3187700" y="1231900"/>
                  </a:lnTo>
                  <a:lnTo>
                    <a:pt x="3175000" y="1231900"/>
                  </a:lnTo>
                  <a:lnTo>
                    <a:pt x="3162300" y="1231900"/>
                  </a:lnTo>
                  <a:lnTo>
                    <a:pt x="3175000" y="1244600"/>
                  </a:lnTo>
                  <a:lnTo>
                    <a:pt x="3187700" y="1244600"/>
                  </a:lnTo>
                  <a:lnTo>
                    <a:pt x="3187700" y="1257300"/>
                  </a:lnTo>
                  <a:lnTo>
                    <a:pt x="32004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238500" y="1270000"/>
                  </a:lnTo>
                  <a:lnTo>
                    <a:pt x="3251200" y="1282700"/>
                  </a:lnTo>
                  <a:lnTo>
                    <a:pt x="3263900" y="1282700"/>
                  </a:lnTo>
                  <a:lnTo>
                    <a:pt x="3263900" y="1282700"/>
                  </a:lnTo>
                  <a:lnTo>
                    <a:pt x="3289300" y="1282700"/>
                  </a:lnTo>
                  <a:lnTo>
                    <a:pt x="3289300" y="1295400"/>
                  </a:lnTo>
                  <a:lnTo>
                    <a:pt x="3263900" y="1295400"/>
                  </a:lnTo>
                  <a:lnTo>
                    <a:pt x="3263900" y="1295400"/>
                  </a:lnTo>
                  <a:lnTo>
                    <a:pt x="3276600" y="1295400"/>
                  </a:lnTo>
                  <a:lnTo>
                    <a:pt x="3276600" y="1308100"/>
                  </a:lnTo>
                  <a:lnTo>
                    <a:pt x="3251200" y="1308100"/>
                  </a:lnTo>
                  <a:lnTo>
                    <a:pt x="3251200" y="1308100"/>
                  </a:lnTo>
                  <a:lnTo>
                    <a:pt x="3238500" y="1308100"/>
                  </a:lnTo>
                  <a:lnTo>
                    <a:pt x="3238500" y="1308100"/>
                  </a:lnTo>
                  <a:lnTo>
                    <a:pt x="3162300" y="1295400"/>
                  </a:lnTo>
                  <a:lnTo>
                    <a:pt x="3162300" y="1308100"/>
                  </a:lnTo>
                  <a:lnTo>
                    <a:pt x="3149600" y="1308100"/>
                  </a:lnTo>
                  <a:lnTo>
                    <a:pt x="31496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480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22600" y="1270000"/>
                  </a:lnTo>
                  <a:lnTo>
                    <a:pt x="3022600" y="1270000"/>
                  </a:lnTo>
                  <a:lnTo>
                    <a:pt x="3035300" y="1282700"/>
                  </a:lnTo>
                  <a:lnTo>
                    <a:pt x="3035300" y="1282700"/>
                  </a:lnTo>
                  <a:lnTo>
                    <a:pt x="3022600" y="1282700"/>
                  </a:lnTo>
                  <a:lnTo>
                    <a:pt x="3022600" y="1295400"/>
                  </a:lnTo>
                  <a:lnTo>
                    <a:pt x="3009900" y="1295400"/>
                  </a:lnTo>
                  <a:lnTo>
                    <a:pt x="2997200" y="1295400"/>
                  </a:lnTo>
                  <a:lnTo>
                    <a:pt x="3009900" y="1295400"/>
                  </a:lnTo>
                  <a:lnTo>
                    <a:pt x="3009900" y="1308100"/>
                  </a:lnTo>
                  <a:lnTo>
                    <a:pt x="2984500" y="1308100"/>
                  </a:lnTo>
                  <a:lnTo>
                    <a:pt x="2984500" y="1320800"/>
                  </a:lnTo>
                  <a:lnTo>
                    <a:pt x="2971800" y="13081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84500" y="1320800"/>
                  </a:lnTo>
                  <a:lnTo>
                    <a:pt x="2959100" y="1320800"/>
                  </a:lnTo>
                  <a:lnTo>
                    <a:pt x="2971800" y="1333500"/>
                  </a:lnTo>
                  <a:lnTo>
                    <a:pt x="2857500" y="1308100"/>
                  </a:lnTo>
                  <a:lnTo>
                    <a:pt x="2857500" y="1295400"/>
                  </a:lnTo>
                  <a:lnTo>
                    <a:pt x="2806700" y="1295400"/>
                  </a:lnTo>
                  <a:lnTo>
                    <a:pt x="2806700" y="1295400"/>
                  </a:lnTo>
                  <a:lnTo>
                    <a:pt x="2794000" y="1295400"/>
                  </a:lnTo>
                  <a:lnTo>
                    <a:pt x="2794000" y="1295400"/>
                  </a:lnTo>
                  <a:lnTo>
                    <a:pt x="2781300" y="1295400"/>
                  </a:lnTo>
                  <a:lnTo>
                    <a:pt x="2781300" y="1295400"/>
                  </a:lnTo>
                  <a:lnTo>
                    <a:pt x="2768600" y="12827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43200" y="1295400"/>
                  </a:lnTo>
                  <a:lnTo>
                    <a:pt x="2743200" y="1295400"/>
                  </a:lnTo>
                  <a:lnTo>
                    <a:pt x="2730500" y="1295400"/>
                  </a:lnTo>
                  <a:lnTo>
                    <a:pt x="2730500" y="1282700"/>
                  </a:lnTo>
                  <a:lnTo>
                    <a:pt x="2705100" y="1282700"/>
                  </a:lnTo>
                  <a:lnTo>
                    <a:pt x="2705100" y="1295400"/>
                  </a:lnTo>
                  <a:lnTo>
                    <a:pt x="2705100" y="1295400"/>
                  </a:lnTo>
                  <a:lnTo>
                    <a:pt x="2717800" y="1295400"/>
                  </a:lnTo>
                  <a:lnTo>
                    <a:pt x="2717800" y="1295400"/>
                  </a:lnTo>
                  <a:lnTo>
                    <a:pt x="2705100" y="1295400"/>
                  </a:lnTo>
                  <a:lnTo>
                    <a:pt x="2692400" y="1308100"/>
                  </a:lnTo>
                  <a:lnTo>
                    <a:pt x="2692400" y="1308100"/>
                  </a:lnTo>
                  <a:lnTo>
                    <a:pt x="2705100" y="1308100"/>
                  </a:lnTo>
                  <a:lnTo>
                    <a:pt x="27051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08100"/>
                  </a:lnTo>
                  <a:lnTo>
                    <a:pt x="27178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68600" y="1320800"/>
                  </a:lnTo>
                  <a:lnTo>
                    <a:pt x="2768600" y="1308100"/>
                  </a:lnTo>
                  <a:lnTo>
                    <a:pt x="2781300" y="1308100"/>
                  </a:lnTo>
                  <a:lnTo>
                    <a:pt x="2794000" y="1320800"/>
                  </a:lnTo>
                  <a:lnTo>
                    <a:pt x="2794000" y="1308100"/>
                  </a:lnTo>
                  <a:lnTo>
                    <a:pt x="2794000" y="1308100"/>
                  </a:lnTo>
                  <a:lnTo>
                    <a:pt x="2806700" y="1320800"/>
                  </a:lnTo>
                  <a:lnTo>
                    <a:pt x="2806700" y="1320800"/>
                  </a:lnTo>
                  <a:lnTo>
                    <a:pt x="2794000" y="1320800"/>
                  </a:lnTo>
                  <a:lnTo>
                    <a:pt x="2806700" y="13208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68600" y="1333500"/>
                  </a:lnTo>
                  <a:lnTo>
                    <a:pt x="2768600" y="1320800"/>
                  </a:lnTo>
                  <a:lnTo>
                    <a:pt x="2768600" y="1333500"/>
                  </a:lnTo>
                  <a:lnTo>
                    <a:pt x="2768600" y="1333500"/>
                  </a:lnTo>
                  <a:lnTo>
                    <a:pt x="2755900" y="1346200"/>
                  </a:lnTo>
                  <a:lnTo>
                    <a:pt x="2768600" y="1346200"/>
                  </a:lnTo>
                  <a:lnTo>
                    <a:pt x="27686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43200" y="1358900"/>
                  </a:lnTo>
                  <a:lnTo>
                    <a:pt x="2730500" y="1346200"/>
                  </a:lnTo>
                  <a:lnTo>
                    <a:pt x="2717800" y="1358900"/>
                  </a:lnTo>
                  <a:lnTo>
                    <a:pt x="2705100" y="1358900"/>
                  </a:lnTo>
                  <a:lnTo>
                    <a:pt x="2705100" y="1371600"/>
                  </a:lnTo>
                  <a:lnTo>
                    <a:pt x="2692400" y="1371600"/>
                  </a:lnTo>
                  <a:lnTo>
                    <a:pt x="2692400" y="1371600"/>
                  </a:lnTo>
                  <a:lnTo>
                    <a:pt x="2705100" y="13716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692400" y="1384300"/>
                  </a:lnTo>
                  <a:lnTo>
                    <a:pt x="2692400" y="1384300"/>
                  </a:lnTo>
                  <a:lnTo>
                    <a:pt x="2654300" y="1384300"/>
                  </a:lnTo>
                  <a:lnTo>
                    <a:pt x="2654300" y="1384300"/>
                  </a:lnTo>
                  <a:lnTo>
                    <a:pt x="2654300" y="1397000"/>
                  </a:lnTo>
                  <a:lnTo>
                    <a:pt x="2641600" y="1409700"/>
                  </a:lnTo>
                  <a:lnTo>
                    <a:pt x="2654300" y="1409700"/>
                  </a:lnTo>
                  <a:lnTo>
                    <a:pt x="26416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41600" y="1435100"/>
                  </a:lnTo>
                  <a:lnTo>
                    <a:pt x="2603500" y="1511300"/>
                  </a:lnTo>
                  <a:lnTo>
                    <a:pt x="2603500" y="1536700"/>
                  </a:lnTo>
                  <a:lnTo>
                    <a:pt x="2603500" y="1536700"/>
                  </a:lnTo>
                  <a:lnTo>
                    <a:pt x="2590800" y="1536700"/>
                  </a:lnTo>
                  <a:lnTo>
                    <a:pt x="2578100" y="1562100"/>
                  </a:lnTo>
                  <a:lnTo>
                    <a:pt x="2540000" y="1549400"/>
                  </a:lnTo>
                  <a:lnTo>
                    <a:pt x="2540000" y="1549400"/>
                  </a:lnTo>
                  <a:lnTo>
                    <a:pt x="2540000" y="1536700"/>
                  </a:lnTo>
                  <a:lnTo>
                    <a:pt x="2463800" y="1524000"/>
                  </a:lnTo>
                  <a:lnTo>
                    <a:pt x="2463800" y="1536700"/>
                  </a:lnTo>
                  <a:lnTo>
                    <a:pt x="24384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00300" y="1524000"/>
                  </a:lnTo>
                  <a:lnTo>
                    <a:pt x="2400300" y="1524000"/>
                  </a:lnTo>
                  <a:lnTo>
                    <a:pt x="2374900" y="1524000"/>
                  </a:lnTo>
                  <a:lnTo>
                    <a:pt x="2362200" y="1536700"/>
                  </a:lnTo>
                  <a:lnTo>
                    <a:pt x="2349500" y="1536700"/>
                  </a:lnTo>
                  <a:lnTo>
                    <a:pt x="2349500" y="1549400"/>
                  </a:lnTo>
                  <a:lnTo>
                    <a:pt x="2324100" y="1562100"/>
                  </a:lnTo>
                  <a:lnTo>
                    <a:pt x="2324100" y="1562100"/>
                  </a:lnTo>
                  <a:lnTo>
                    <a:pt x="2324100" y="1574800"/>
                  </a:lnTo>
                  <a:lnTo>
                    <a:pt x="2324100" y="1574800"/>
                  </a:lnTo>
                  <a:lnTo>
                    <a:pt x="2311400" y="1574800"/>
                  </a:lnTo>
                  <a:lnTo>
                    <a:pt x="2298700" y="1574800"/>
                  </a:lnTo>
                  <a:lnTo>
                    <a:pt x="2286000" y="1574800"/>
                  </a:lnTo>
                  <a:lnTo>
                    <a:pt x="2286000" y="1574800"/>
                  </a:lnTo>
                  <a:lnTo>
                    <a:pt x="2286000" y="1587500"/>
                  </a:lnTo>
                  <a:lnTo>
                    <a:pt x="2286000" y="1587500"/>
                  </a:lnTo>
                  <a:lnTo>
                    <a:pt x="2273300" y="1587500"/>
                  </a:lnTo>
                  <a:lnTo>
                    <a:pt x="2273300" y="1587500"/>
                  </a:lnTo>
                  <a:lnTo>
                    <a:pt x="22606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35200" y="1600200"/>
                  </a:lnTo>
                  <a:lnTo>
                    <a:pt x="2235200" y="1612900"/>
                  </a:lnTo>
                  <a:lnTo>
                    <a:pt x="2222500" y="1612900"/>
                  </a:lnTo>
                  <a:lnTo>
                    <a:pt x="2209800" y="1612900"/>
                  </a:lnTo>
                  <a:lnTo>
                    <a:pt x="2197100" y="1625600"/>
                  </a:lnTo>
                  <a:lnTo>
                    <a:pt x="2184400" y="1612900"/>
                  </a:lnTo>
                  <a:lnTo>
                    <a:pt x="2171700" y="1612900"/>
                  </a:lnTo>
                  <a:lnTo>
                    <a:pt x="21717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209800" y="1625600"/>
                  </a:lnTo>
                  <a:lnTo>
                    <a:pt x="2209800" y="1651000"/>
                  </a:lnTo>
                  <a:lnTo>
                    <a:pt x="2222500" y="16383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63700"/>
                  </a:lnTo>
                  <a:lnTo>
                    <a:pt x="2260600" y="1663700"/>
                  </a:lnTo>
                  <a:lnTo>
                    <a:pt x="2273300" y="16510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311400" y="1676400"/>
                  </a:lnTo>
                  <a:lnTo>
                    <a:pt x="2324100" y="1676400"/>
                  </a:lnTo>
                  <a:lnTo>
                    <a:pt x="2324100" y="1676400"/>
                  </a:lnTo>
                  <a:lnTo>
                    <a:pt x="2336800" y="1676400"/>
                  </a:lnTo>
                  <a:lnTo>
                    <a:pt x="23241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36800" y="1701800"/>
                  </a:lnTo>
                  <a:lnTo>
                    <a:pt x="2324100" y="1701800"/>
                  </a:lnTo>
                  <a:lnTo>
                    <a:pt x="2349500" y="1714500"/>
                  </a:lnTo>
                  <a:lnTo>
                    <a:pt x="2336800" y="1714500"/>
                  </a:lnTo>
                  <a:lnTo>
                    <a:pt x="2336800" y="1727200"/>
                  </a:lnTo>
                  <a:lnTo>
                    <a:pt x="2324100" y="1727200"/>
                  </a:lnTo>
                  <a:lnTo>
                    <a:pt x="23114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298700" y="1701800"/>
                  </a:lnTo>
                  <a:lnTo>
                    <a:pt x="2298700" y="1701800"/>
                  </a:lnTo>
                  <a:lnTo>
                    <a:pt x="2311400" y="1701800"/>
                  </a:lnTo>
                  <a:lnTo>
                    <a:pt x="2298700" y="1701800"/>
                  </a:lnTo>
                  <a:lnTo>
                    <a:pt x="2286000" y="1701800"/>
                  </a:lnTo>
                  <a:lnTo>
                    <a:pt x="2286000" y="1701800"/>
                  </a:lnTo>
                  <a:lnTo>
                    <a:pt x="2273300" y="1714500"/>
                  </a:lnTo>
                  <a:lnTo>
                    <a:pt x="2286000" y="1714500"/>
                  </a:lnTo>
                  <a:lnTo>
                    <a:pt x="2286000" y="1714500"/>
                  </a:lnTo>
                  <a:lnTo>
                    <a:pt x="2298700" y="1714500"/>
                  </a:lnTo>
                  <a:lnTo>
                    <a:pt x="22860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39900"/>
                  </a:lnTo>
                  <a:lnTo>
                    <a:pt x="2260600" y="1739900"/>
                  </a:lnTo>
                  <a:lnTo>
                    <a:pt x="2260600" y="1739900"/>
                  </a:lnTo>
                  <a:lnTo>
                    <a:pt x="2247900" y="1727200"/>
                  </a:lnTo>
                  <a:lnTo>
                    <a:pt x="2247900" y="1739900"/>
                  </a:lnTo>
                  <a:lnTo>
                    <a:pt x="2235200" y="1739900"/>
                  </a:lnTo>
                  <a:lnTo>
                    <a:pt x="2222500" y="1765300"/>
                  </a:lnTo>
                  <a:lnTo>
                    <a:pt x="2235200" y="1765300"/>
                  </a:lnTo>
                  <a:lnTo>
                    <a:pt x="2222500" y="1765300"/>
                  </a:lnTo>
                  <a:lnTo>
                    <a:pt x="21971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71700" y="1778000"/>
                  </a:lnTo>
                  <a:lnTo>
                    <a:pt x="2184400" y="1765300"/>
                  </a:lnTo>
                  <a:lnTo>
                    <a:pt x="2171700" y="1765300"/>
                  </a:lnTo>
                  <a:lnTo>
                    <a:pt x="2171700" y="1765300"/>
                  </a:lnTo>
                  <a:lnTo>
                    <a:pt x="2171700" y="1752600"/>
                  </a:lnTo>
                  <a:lnTo>
                    <a:pt x="2171700" y="1739900"/>
                  </a:lnTo>
                  <a:lnTo>
                    <a:pt x="2171700" y="1739900"/>
                  </a:lnTo>
                  <a:lnTo>
                    <a:pt x="2171700" y="1727200"/>
                  </a:lnTo>
                  <a:lnTo>
                    <a:pt x="2159000" y="1727200"/>
                  </a:lnTo>
                  <a:lnTo>
                    <a:pt x="2146300" y="1752600"/>
                  </a:lnTo>
                  <a:lnTo>
                    <a:pt x="2146300" y="1752600"/>
                  </a:lnTo>
                  <a:lnTo>
                    <a:pt x="2133600" y="1765300"/>
                  </a:lnTo>
                  <a:lnTo>
                    <a:pt x="2120900" y="1765300"/>
                  </a:lnTo>
                  <a:lnTo>
                    <a:pt x="2120900" y="1778000"/>
                  </a:lnTo>
                  <a:lnTo>
                    <a:pt x="2095500" y="1778000"/>
                  </a:lnTo>
                  <a:lnTo>
                    <a:pt x="2095500" y="1778000"/>
                  </a:lnTo>
                  <a:lnTo>
                    <a:pt x="2082800" y="1778000"/>
                  </a:lnTo>
                  <a:lnTo>
                    <a:pt x="2082800" y="1778000"/>
                  </a:lnTo>
                  <a:lnTo>
                    <a:pt x="2082800" y="1790700"/>
                  </a:lnTo>
                  <a:lnTo>
                    <a:pt x="2070100" y="1790700"/>
                  </a:lnTo>
                  <a:lnTo>
                    <a:pt x="2057400" y="1790700"/>
                  </a:lnTo>
                  <a:lnTo>
                    <a:pt x="2044700" y="1790700"/>
                  </a:lnTo>
                  <a:lnTo>
                    <a:pt x="2057400" y="1790700"/>
                  </a:lnTo>
                  <a:lnTo>
                    <a:pt x="2070100" y="1790700"/>
                  </a:lnTo>
                  <a:lnTo>
                    <a:pt x="2070100" y="1790700"/>
                  </a:lnTo>
                  <a:lnTo>
                    <a:pt x="2082800" y="1803400"/>
                  </a:lnTo>
                  <a:lnTo>
                    <a:pt x="2082800" y="1816100"/>
                  </a:lnTo>
                  <a:lnTo>
                    <a:pt x="2095500" y="1816100"/>
                  </a:lnTo>
                  <a:lnTo>
                    <a:pt x="2082800" y="1828800"/>
                  </a:lnTo>
                  <a:lnTo>
                    <a:pt x="2070100" y="1828800"/>
                  </a:lnTo>
                  <a:lnTo>
                    <a:pt x="20574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32000" y="1828800"/>
                  </a:lnTo>
                  <a:lnTo>
                    <a:pt x="2019300" y="1828800"/>
                  </a:lnTo>
                  <a:lnTo>
                    <a:pt x="2019300" y="1828800"/>
                  </a:lnTo>
                  <a:lnTo>
                    <a:pt x="2019300" y="1841500"/>
                  </a:lnTo>
                  <a:lnTo>
                    <a:pt x="2006600" y="1841500"/>
                  </a:lnTo>
                  <a:lnTo>
                    <a:pt x="19939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68500" y="1828800"/>
                  </a:lnTo>
                  <a:lnTo>
                    <a:pt x="1968500" y="1828800"/>
                  </a:lnTo>
                  <a:lnTo>
                    <a:pt x="1943100" y="1841500"/>
                  </a:lnTo>
                  <a:lnTo>
                    <a:pt x="1943100" y="1841500"/>
                  </a:lnTo>
                  <a:lnTo>
                    <a:pt x="1930400" y="1841500"/>
                  </a:lnTo>
                  <a:lnTo>
                    <a:pt x="1930400" y="1841500"/>
                  </a:lnTo>
                  <a:lnTo>
                    <a:pt x="1905000" y="1841500"/>
                  </a:lnTo>
                  <a:lnTo>
                    <a:pt x="1892300" y="1854200"/>
                  </a:lnTo>
                  <a:lnTo>
                    <a:pt x="1866900" y="1854200"/>
                  </a:lnTo>
                  <a:lnTo>
                    <a:pt x="1866900" y="1841500"/>
                  </a:lnTo>
                  <a:lnTo>
                    <a:pt x="1841500" y="1828800"/>
                  </a:lnTo>
                  <a:lnTo>
                    <a:pt x="1828800" y="1841500"/>
                  </a:lnTo>
                  <a:lnTo>
                    <a:pt x="1828800" y="1841500"/>
                  </a:lnTo>
                  <a:lnTo>
                    <a:pt x="1828800" y="1828800"/>
                  </a:lnTo>
                  <a:lnTo>
                    <a:pt x="1816100" y="1828800"/>
                  </a:lnTo>
                  <a:lnTo>
                    <a:pt x="1816100" y="1828800"/>
                  </a:lnTo>
                  <a:lnTo>
                    <a:pt x="1803400" y="1828800"/>
                  </a:lnTo>
                  <a:lnTo>
                    <a:pt x="1803400" y="1828800"/>
                  </a:lnTo>
                  <a:lnTo>
                    <a:pt x="1778000" y="1828800"/>
                  </a:lnTo>
                  <a:lnTo>
                    <a:pt x="1778000" y="1828800"/>
                  </a:lnTo>
                  <a:lnTo>
                    <a:pt x="1739900" y="1816100"/>
                  </a:lnTo>
                  <a:lnTo>
                    <a:pt x="1727200" y="1816100"/>
                  </a:lnTo>
                  <a:lnTo>
                    <a:pt x="1727200" y="1816100"/>
                  </a:lnTo>
                  <a:lnTo>
                    <a:pt x="1727200" y="1828800"/>
                  </a:lnTo>
                  <a:lnTo>
                    <a:pt x="1676400" y="1828800"/>
                  </a:lnTo>
                  <a:lnTo>
                    <a:pt x="1663700" y="1816100"/>
                  </a:lnTo>
                  <a:lnTo>
                    <a:pt x="16637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38300" y="1828800"/>
                  </a:lnTo>
                  <a:lnTo>
                    <a:pt x="1625600" y="1828800"/>
                  </a:lnTo>
                  <a:lnTo>
                    <a:pt x="1600200" y="1828800"/>
                  </a:lnTo>
                  <a:lnTo>
                    <a:pt x="1600200" y="1841500"/>
                  </a:lnTo>
                  <a:lnTo>
                    <a:pt x="1587500" y="1841500"/>
                  </a:lnTo>
                  <a:lnTo>
                    <a:pt x="1587500" y="1854200"/>
                  </a:lnTo>
                  <a:lnTo>
                    <a:pt x="1587500" y="1841500"/>
                  </a:lnTo>
                  <a:lnTo>
                    <a:pt x="1574800" y="1841500"/>
                  </a:lnTo>
                  <a:lnTo>
                    <a:pt x="1574800" y="1841500"/>
                  </a:lnTo>
                  <a:lnTo>
                    <a:pt x="1562100" y="1841500"/>
                  </a:lnTo>
                  <a:lnTo>
                    <a:pt x="1574800" y="1828800"/>
                  </a:lnTo>
                  <a:lnTo>
                    <a:pt x="1587500" y="1828800"/>
                  </a:lnTo>
                  <a:lnTo>
                    <a:pt x="15875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562100" y="1803400"/>
                  </a:lnTo>
                  <a:lnTo>
                    <a:pt x="1562100" y="1790700"/>
                  </a:lnTo>
                  <a:lnTo>
                    <a:pt x="1549400" y="1790700"/>
                  </a:lnTo>
                  <a:lnTo>
                    <a:pt x="1549400" y="17907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653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27200"/>
                  </a:lnTo>
                  <a:lnTo>
                    <a:pt x="1536700" y="1727200"/>
                  </a:lnTo>
                  <a:lnTo>
                    <a:pt x="1536700" y="17272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24000" y="1701800"/>
                  </a:lnTo>
                  <a:lnTo>
                    <a:pt x="1524000" y="1689100"/>
                  </a:lnTo>
                  <a:lnTo>
                    <a:pt x="1536700" y="1689100"/>
                  </a:lnTo>
                  <a:lnTo>
                    <a:pt x="1524000" y="1689100"/>
                  </a:lnTo>
                  <a:lnTo>
                    <a:pt x="1524000" y="1676400"/>
                  </a:lnTo>
                  <a:lnTo>
                    <a:pt x="1524000" y="1676400"/>
                  </a:lnTo>
                  <a:lnTo>
                    <a:pt x="1511300" y="1689100"/>
                  </a:lnTo>
                  <a:lnTo>
                    <a:pt x="1524000" y="16891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11300" y="1701800"/>
                  </a:lnTo>
                  <a:lnTo>
                    <a:pt x="1498600" y="1689100"/>
                  </a:lnTo>
                  <a:lnTo>
                    <a:pt x="1498600" y="1689100"/>
                  </a:lnTo>
                  <a:lnTo>
                    <a:pt x="1485900" y="16891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98600" y="1676400"/>
                  </a:lnTo>
                  <a:lnTo>
                    <a:pt x="1511300" y="1651000"/>
                  </a:lnTo>
                  <a:lnTo>
                    <a:pt x="1498600" y="1651000"/>
                  </a:lnTo>
                  <a:lnTo>
                    <a:pt x="1485900" y="1651000"/>
                  </a:lnTo>
                  <a:lnTo>
                    <a:pt x="1498600" y="1638300"/>
                  </a:lnTo>
                  <a:lnTo>
                    <a:pt x="1485900" y="1638300"/>
                  </a:lnTo>
                  <a:lnTo>
                    <a:pt x="1473200" y="1638300"/>
                  </a:lnTo>
                  <a:lnTo>
                    <a:pt x="1460500" y="1638300"/>
                  </a:lnTo>
                  <a:lnTo>
                    <a:pt x="1473200" y="1612900"/>
                  </a:lnTo>
                  <a:lnTo>
                    <a:pt x="1473200" y="1612900"/>
                  </a:lnTo>
                  <a:lnTo>
                    <a:pt x="1473200" y="1600200"/>
                  </a:lnTo>
                  <a:lnTo>
                    <a:pt x="1485900" y="1587500"/>
                  </a:lnTo>
                  <a:lnTo>
                    <a:pt x="1485900" y="1587500"/>
                  </a:lnTo>
                  <a:lnTo>
                    <a:pt x="1485900" y="1574800"/>
                  </a:lnTo>
                  <a:lnTo>
                    <a:pt x="1485900" y="1574800"/>
                  </a:lnTo>
                  <a:lnTo>
                    <a:pt x="1473200" y="1574800"/>
                  </a:lnTo>
                  <a:lnTo>
                    <a:pt x="1460500" y="15748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47800" y="1536700"/>
                  </a:lnTo>
                  <a:lnTo>
                    <a:pt x="1435100" y="1536700"/>
                  </a:lnTo>
                  <a:lnTo>
                    <a:pt x="1435100" y="1511300"/>
                  </a:lnTo>
                  <a:lnTo>
                    <a:pt x="1435100" y="1511300"/>
                  </a:lnTo>
                  <a:lnTo>
                    <a:pt x="1435100" y="1524000"/>
                  </a:lnTo>
                  <a:lnTo>
                    <a:pt x="1422400" y="1524000"/>
                  </a:lnTo>
                  <a:lnTo>
                    <a:pt x="1422400" y="1524000"/>
                  </a:lnTo>
                  <a:lnTo>
                    <a:pt x="1435100" y="15240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09700" y="1536700"/>
                  </a:lnTo>
                  <a:lnTo>
                    <a:pt x="1384300" y="1536700"/>
                  </a:lnTo>
                  <a:lnTo>
                    <a:pt x="1371600" y="1549400"/>
                  </a:lnTo>
                  <a:lnTo>
                    <a:pt x="1371600" y="1536700"/>
                  </a:lnTo>
                  <a:lnTo>
                    <a:pt x="1384300" y="1536700"/>
                  </a:lnTo>
                  <a:lnTo>
                    <a:pt x="1384300" y="1524000"/>
                  </a:lnTo>
                  <a:lnTo>
                    <a:pt x="14097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35100" y="1511300"/>
                  </a:lnTo>
                  <a:lnTo>
                    <a:pt x="1422400" y="1511300"/>
                  </a:lnTo>
                  <a:lnTo>
                    <a:pt x="1422400" y="1511300"/>
                  </a:lnTo>
                  <a:lnTo>
                    <a:pt x="1409700" y="1511300"/>
                  </a:lnTo>
                  <a:lnTo>
                    <a:pt x="1397000" y="1511300"/>
                  </a:lnTo>
                  <a:lnTo>
                    <a:pt x="1397000" y="1524000"/>
                  </a:lnTo>
                  <a:lnTo>
                    <a:pt x="1397000" y="1524000"/>
                  </a:lnTo>
                  <a:lnTo>
                    <a:pt x="1371600" y="1524000"/>
                  </a:lnTo>
                  <a:lnTo>
                    <a:pt x="1371600" y="1536700"/>
                  </a:lnTo>
                  <a:lnTo>
                    <a:pt x="1358900" y="1536700"/>
                  </a:lnTo>
                  <a:lnTo>
                    <a:pt x="1358900" y="1536700"/>
                  </a:lnTo>
                  <a:lnTo>
                    <a:pt x="1358900" y="1524000"/>
                  </a:lnTo>
                  <a:lnTo>
                    <a:pt x="1346200" y="1524000"/>
                  </a:lnTo>
                  <a:lnTo>
                    <a:pt x="1346200" y="1524000"/>
                  </a:lnTo>
                  <a:lnTo>
                    <a:pt x="1333500" y="1524000"/>
                  </a:lnTo>
                  <a:lnTo>
                    <a:pt x="1320800" y="1511300"/>
                  </a:lnTo>
                  <a:lnTo>
                    <a:pt x="1308100" y="1524000"/>
                  </a:lnTo>
                  <a:lnTo>
                    <a:pt x="1295400" y="1524000"/>
                  </a:lnTo>
                  <a:lnTo>
                    <a:pt x="1282700" y="1524000"/>
                  </a:lnTo>
                  <a:lnTo>
                    <a:pt x="1282700" y="1524000"/>
                  </a:lnTo>
                  <a:lnTo>
                    <a:pt x="12827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49400"/>
                  </a:lnTo>
                  <a:lnTo>
                    <a:pt x="1257300" y="1562100"/>
                  </a:lnTo>
                  <a:lnTo>
                    <a:pt x="1244600" y="1562100"/>
                  </a:lnTo>
                  <a:lnTo>
                    <a:pt x="1244600" y="1562100"/>
                  </a:lnTo>
                  <a:lnTo>
                    <a:pt x="1231900" y="1549400"/>
                  </a:lnTo>
                  <a:lnTo>
                    <a:pt x="12446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19200" y="1549400"/>
                  </a:lnTo>
                  <a:lnTo>
                    <a:pt x="1206500" y="1549400"/>
                  </a:lnTo>
                  <a:lnTo>
                    <a:pt x="1193800" y="1562100"/>
                  </a:lnTo>
                  <a:lnTo>
                    <a:pt x="1193800" y="15621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206500" y="1574800"/>
                  </a:lnTo>
                  <a:lnTo>
                    <a:pt x="1193800" y="15748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181100" y="1587500"/>
                  </a:lnTo>
                  <a:lnTo>
                    <a:pt x="1193800" y="1587500"/>
                  </a:lnTo>
                  <a:lnTo>
                    <a:pt x="1193800" y="1587500"/>
                  </a:lnTo>
                  <a:lnTo>
                    <a:pt x="1181100" y="1587500"/>
                  </a:lnTo>
                  <a:lnTo>
                    <a:pt x="1181100" y="1587500"/>
                  </a:lnTo>
                  <a:lnTo>
                    <a:pt x="1168400" y="1587500"/>
                  </a:lnTo>
                  <a:lnTo>
                    <a:pt x="1168400" y="1600200"/>
                  </a:lnTo>
                  <a:lnTo>
                    <a:pt x="1168400" y="1600200"/>
                  </a:lnTo>
                  <a:lnTo>
                    <a:pt x="1155700" y="1587500"/>
                  </a:lnTo>
                  <a:lnTo>
                    <a:pt x="1155700" y="1587500"/>
                  </a:lnTo>
                  <a:lnTo>
                    <a:pt x="1143000" y="1574800"/>
                  </a:lnTo>
                  <a:lnTo>
                    <a:pt x="1143000" y="1574800"/>
                  </a:lnTo>
                  <a:lnTo>
                    <a:pt x="1143000" y="1587500"/>
                  </a:lnTo>
                  <a:lnTo>
                    <a:pt x="11303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54100" y="1587500"/>
                  </a:lnTo>
                  <a:lnTo>
                    <a:pt x="1054100" y="1587500"/>
                  </a:lnTo>
                  <a:lnTo>
                    <a:pt x="1041400" y="1574800"/>
                  </a:lnTo>
                  <a:lnTo>
                    <a:pt x="1041400" y="1587500"/>
                  </a:lnTo>
                  <a:lnTo>
                    <a:pt x="1041400" y="1587500"/>
                  </a:lnTo>
                  <a:lnTo>
                    <a:pt x="10414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160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74800"/>
                  </a:lnTo>
                  <a:lnTo>
                    <a:pt x="977900" y="1574800"/>
                  </a:lnTo>
                  <a:lnTo>
                    <a:pt x="977900" y="1574800"/>
                  </a:lnTo>
                  <a:lnTo>
                    <a:pt x="965200" y="15748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52500" y="1549400"/>
                  </a:lnTo>
                  <a:lnTo>
                    <a:pt x="952500" y="1536700"/>
                  </a:lnTo>
                  <a:lnTo>
                    <a:pt x="952500" y="1536700"/>
                  </a:lnTo>
                  <a:lnTo>
                    <a:pt x="927100" y="1536700"/>
                  </a:lnTo>
                  <a:lnTo>
                    <a:pt x="939800" y="1536700"/>
                  </a:lnTo>
                  <a:lnTo>
                    <a:pt x="939800" y="1536700"/>
                  </a:lnTo>
                  <a:lnTo>
                    <a:pt x="939800" y="1524000"/>
                  </a:lnTo>
                  <a:lnTo>
                    <a:pt x="927100" y="1524000"/>
                  </a:lnTo>
                  <a:lnTo>
                    <a:pt x="927100" y="1511300"/>
                  </a:lnTo>
                  <a:lnTo>
                    <a:pt x="914400" y="1511300"/>
                  </a:lnTo>
                  <a:lnTo>
                    <a:pt x="914400" y="1511300"/>
                  </a:lnTo>
                  <a:lnTo>
                    <a:pt x="901700" y="1511300"/>
                  </a:lnTo>
                  <a:lnTo>
                    <a:pt x="9017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901700" y="1498600"/>
                  </a:lnTo>
                  <a:lnTo>
                    <a:pt x="889000" y="1485900"/>
                  </a:lnTo>
                  <a:lnTo>
                    <a:pt x="8890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63600" y="1485900"/>
                  </a:lnTo>
                  <a:lnTo>
                    <a:pt x="863600" y="1485900"/>
                  </a:lnTo>
                  <a:lnTo>
                    <a:pt x="850900" y="1485900"/>
                  </a:lnTo>
                  <a:lnTo>
                    <a:pt x="850900" y="1473200"/>
                  </a:lnTo>
                  <a:lnTo>
                    <a:pt x="838200" y="1485900"/>
                  </a:lnTo>
                  <a:lnTo>
                    <a:pt x="838200" y="1485900"/>
                  </a:lnTo>
                  <a:lnTo>
                    <a:pt x="825500" y="1485900"/>
                  </a:lnTo>
                  <a:lnTo>
                    <a:pt x="8255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98600"/>
                  </a:lnTo>
                  <a:lnTo>
                    <a:pt x="787400" y="1498600"/>
                  </a:lnTo>
                  <a:lnTo>
                    <a:pt x="787400" y="1498600"/>
                  </a:lnTo>
                  <a:lnTo>
                    <a:pt x="787400" y="1485900"/>
                  </a:lnTo>
                  <a:lnTo>
                    <a:pt x="787400" y="1485900"/>
                  </a:lnTo>
                  <a:lnTo>
                    <a:pt x="774700" y="1485900"/>
                  </a:lnTo>
                  <a:lnTo>
                    <a:pt x="7747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73100" y="1473200"/>
                  </a:lnTo>
                  <a:lnTo>
                    <a:pt x="673100" y="1473200"/>
                  </a:lnTo>
                  <a:lnTo>
                    <a:pt x="660400" y="1473200"/>
                  </a:lnTo>
                  <a:lnTo>
                    <a:pt x="647700" y="14732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47800"/>
                  </a:lnTo>
                  <a:lnTo>
                    <a:pt x="622300" y="1447800"/>
                  </a:lnTo>
                  <a:lnTo>
                    <a:pt x="622300" y="1447800"/>
                  </a:lnTo>
                  <a:lnTo>
                    <a:pt x="596900" y="14351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58800" y="1435100"/>
                  </a:lnTo>
                  <a:lnTo>
                    <a:pt x="546100" y="1435100"/>
                  </a:lnTo>
                  <a:lnTo>
                    <a:pt x="558800" y="1435100"/>
                  </a:lnTo>
                  <a:lnTo>
                    <a:pt x="533400" y="1435100"/>
                  </a:lnTo>
                  <a:lnTo>
                    <a:pt x="520700" y="1435100"/>
                  </a:lnTo>
                  <a:lnTo>
                    <a:pt x="508000" y="1422400"/>
                  </a:lnTo>
                  <a:lnTo>
                    <a:pt x="508000" y="1422400"/>
                  </a:lnTo>
                  <a:lnTo>
                    <a:pt x="431800" y="1422400"/>
                  </a:lnTo>
                  <a:lnTo>
                    <a:pt x="431800" y="1409700"/>
                  </a:lnTo>
                  <a:lnTo>
                    <a:pt x="431800" y="1409700"/>
                  </a:lnTo>
                  <a:lnTo>
                    <a:pt x="431800" y="1422400"/>
                  </a:lnTo>
                  <a:lnTo>
                    <a:pt x="419100" y="1409700"/>
                  </a:lnTo>
                  <a:lnTo>
                    <a:pt x="419100" y="1409700"/>
                  </a:lnTo>
                  <a:lnTo>
                    <a:pt x="406400" y="1397000"/>
                  </a:lnTo>
                  <a:lnTo>
                    <a:pt x="406400" y="1409700"/>
                  </a:lnTo>
                  <a:lnTo>
                    <a:pt x="393700" y="1409700"/>
                  </a:lnTo>
                  <a:lnTo>
                    <a:pt x="406400" y="1397000"/>
                  </a:lnTo>
                  <a:lnTo>
                    <a:pt x="419100" y="13843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31800" y="1346200"/>
                  </a:lnTo>
                  <a:lnTo>
                    <a:pt x="419100" y="1333500"/>
                  </a:lnTo>
                  <a:lnTo>
                    <a:pt x="431800" y="1320800"/>
                  </a:lnTo>
                  <a:lnTo>
                    <a:pt x="444500" y="1320800"/>
                  </a:lnTo>
                  <a:lnTo>
                    <a:pt x="469900" y="1282700"/>
                  </a:lnTo>
                  <a:lnTo>
                    <a:pt x="457200" y="1270000"/>
                  </a:lnTo>
                  <a:lnTo>
                    <a:pt x="457200" y="1257300"/>
                  </a:lnTo>
                  <a:lnTo>
                    <a:pt x="457200" y="12446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82600" y="1206500"/>
                  </a:lnTo>
                  <a:lnTo>
                    <a:pt x="469900" y="11938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30300"/>
                  </a:lnTo>
                  <a:lnTo>
                    <a:pt x="508000" y="1130300"/>
                  </a:lnTo>
                  <a:lnTo>
                    <a:pt x="508000" y="1117600"/>
                  </a:lnTo>
                  <a:lnTo>
                    <a:pt x="508000" y="1104900"/>
                  </a:lnTo>
                  <a:lnTo>
                    <a:pt x="533400" y="1066800"/>
                  </a:lnTo>
                  <a:lnTo>
                    <a:pt x="495300" y="1054100"/>
                  </a:lnTo>
                  <a:lnTo>
                    <a:pt x="482600" y="1066800"/>
                  </a:lnTo>
                  <a:lnTo>
                    <a:pt x="457200" y="1066800"/>
                  </a:lnTo>
                  <a:lnTo>
                    <a:pt x="457200" y="1054100"/>
                  </a:lnTo>
                  <a:lnTo>
                    <a:pt x="406400" y="1041400"/>
                  </a:lnTo>
                  <a:lnTo>
                    <a:pt x="406400" y="1054100"/>
                  </a:lnTo>
                  <a:lnTo>
                    <a:pt x="393700" y="1054100"/>
                  </a:lnTo>
                  <a:lnTo>
                    <a:pt x="355600" y="1054100"/>
                  </a:lnTo>
                  <a:lnTo>
                    <a:pt x="355600" y="10541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30200" y="1079500"/>
                  </a:lnTo>
                  <a:lnTo>
                    <a:pt x="292100" y="1066800"/>
                  </a:lnTo>
                  <a:lnTo>
                    <a:pt x="304800" y="1054100"/>
                  </a:lnTo>
                  <a:lnTo>
                    <a:pt x="292100" y="1054100"/>
                  </a:lnTo>
                  <a:lnTo>
                    <a:pt x="292100" y="1054100"/>
                  </a:lnTo>
                  <a:lnTo>
                    <a:pt x="279400" y="1054100"/>
                  </a:lnTo>
                  <a:lnTo>
                    <a:pt x="279400" y="1041400"/>
                  </a:lnTo>
                  <a:lnTo>
                    <a:pt x="279400" y="10414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287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54000" y="1003300"/>
                  </a:lnTo>
                  <a:lnTo>
                    <a:pt x="215900" y="990600"/>
                  </a:lnTo>
                  <a:lnTo>
                    <a:pt x="215900" y="990600"/>
                  </a:lnTo>
                  <a:lnTo>
                    <a:pt x="190500" y="990600"/>
                  </a:lnTo>
                  <a:lnTo>
                    <a:pt x="203200" y="977900"/>
                  </a:lnTo>
                  <a:lnTo>
                    <a:pt x="190500" y="977900"/>
                  </a:lnTo>
                  <a:lnTo>
                    <a:pt x="190500" y="977900"/>
                  </a:lnTo>
                  <a:lnTo>
                    <a:pt x="177800" y="977900"/>
                  </a:lnTo>
                  <a:lnTo>
                    <a:pt x="177800" y="965200"/>
                  </a:lnTo>
                  <a:lnTo>
                    <a:pt x="177800" y="952500"/>
                  </a:lnTo>
                  <a:lnTo>
                    <a:pt x="177800" y="939800"/>
                  </a:lnTo>
                  <a:lnTo>
                    <a:pt x="177800" y="927100"/>
                  </a:lnTo>
                  <a:lnTo>
                    <a:pt x="190500" y="927100"/>
                  </a:lnTo>
                  <a:lnTo>
                    <a:pt x="177800" y="927100"/>
                  </a:lnTo>
                  <a:lnTo>
                    <a:pt x="165100" y="927100"/>
                  </a:lnTo>
                  <a:lnTo>
                    <a:pt x="165100" y="927100"/>
                  </a:lnTo>
                  <a:lnTo>
                    <a:pt x="165100" y="914400"/>
                  </a:lnTo>
                  <a:lnTo>
                    <a:pt x="177800" y="889000"/>
                  </a:lnTo>
                  <a:lnTo>
                    <a:pt x="152400" y="876300"/>
                  </a:lnTo>
                  <a:lnTo>
                    <a:pt x="165100" y="876300"/>
                  </a:lnTo>
                  <a:lnTo>
                    <a:pt x="139700" y="8636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14300" y="812800"/>
                  </a:lnTo>
                  <a:lnTo>
                    <a:pt x="88900" y="812800"/>
                  </a:lnTo>
                  <a:lnTo>
                    <a:pt x="88900" y="825500"/>
                  </a:lnTo>
                  <a:lnTo>
                    <a:pt x="76200" y="825500"/>
                  </a:lnTo>
                  <a:lnTo>
                    <a:pt x="50800" y="825500"/>
                  </a:lnTo>
                  <a:lnTo>
                    <a:pt x="25400" y="825500"/>
                  </a:lnTo>
                  <a:lnTo>
                    <a:pt x="38100" y="825500"/>
                  </a:lnTo>
                  <a:lnTo>
                    <a:pt x="0" y="825500"/>
                  </a:lnTo>
                  <a:lnTo>
                    <a:pt x="12700" y="812800"/>
                  </a:lnTo>
                  <a:lnTo>
                    <a:pt x="0" y="800100"/>
                  </a:lnTo>
                  <a:lnTo>
                    <a:pt x="0" y="787400"/>
                  </a:lnTo>
                  <a:lnTo>
                    <a:pt x="12700" y="787400"/>
                  </a:lnTo>
                  <a:lnTo>
                    <a:pt x="25400" y="774700"/>
                  </a:lnTo>
                  <a:lnTo>
                    <a:pt x="12700" y="7493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7" name="0417"/>
            <p:cNvSpPr/>
            <p:nvPr/>
          </p:nvSpPr>
          <p:spPr>
            <a:xfrm>
              <a:off x="3841244" y="2144589"/>
              <a:ext cx="1033982" cy="434853"/>
            </a:xfrm>
            <a:custGeom>
              <a:avLst/>
              <a:gdLst/>
              <a:ahLst/>
              <a:cxnLst/>
              <a:rect l="0" t="0" r="0" b="0"/>
              <a:pathLst>
                <a:path w="2540001" h="1193801">
                  <a:moveTo>
                    <a:pt x="50800" y="139700"/>
                  </a:moveTo>
                  <a:lnTo>
                    <a:pt x="63500" y="127000"/>
                  </a:lnTo>
                  <a:lnTo>
                    <a:pt x="63500" y="1270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01600"/>
                  </a:lnTo>
                  <a:lnTo>
                    <a:pt x="114300" y="101600"/>
                  </a:lnTo>
                  <a:lnTo>
                    <a:pt x="114300" y="101600"/>
                  </a:lnTo>
                  <a:lnTo>
                    <a:pt x="127000" y="101600"/>
                  </a:lnTo>
                  <a:lnTo>
                    <a:pt x="139700" y="88900"/>
                  </a:lnTo>
                  <a:lnTo>
                    <a:pt x="139700" y="101600"/>
                  </a:lnTo>
                  <a:lnTo>
                    <a:pt x="1397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77800" y="101600"/>
                  </a:lnTo>
                  <a:lnTo>
                    <a:pt x="177800" y="114300"/>
                  </a:lnTo>
                  <a:lnTo>
                    <a:pt x="190500" y="114300"/>
                  </a:lnTo>
                  <a:lnTo>
                    <a:pt x="203200" y="114300"/>
                  </a:lnTo>
                  <a:lnTo>
                    <a:pt x="203200" y="114300"/>
                  </a:lnTo>
                  <a:lnTo>
                    <a:pt x="215900" y="1143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14300"/>
                  </a:lnTo>
                  <a:lnTo>
                    <a:pt x="254000" y="101600"/>
                  </a:lnTo>
                  <a:lnTo>
                    <a:pt x="266700" y="88900"/>
                  </a:lnTo>
                  <a:lnTo>
                    <a:pt x="266700" y="88900"/>
                  </a:lnTo>
                  <a:lnTo>
                    <a:pt x="254000" y="88900"/>
                  </a:lnTo>
                  <a:lnTo>
                    <a:pt x="254000" y="88900"/>
                  </a:lnTo>
                  <a:lnTo>
                    <a:pt x="241300" y="88900"/>
                  </a:lnTo>
                  <a:lnTo>
                    <a:pt x="254000" y="50800"/>
                  </a:lnTo>
                  <a:lnTo>
                    <a:pt x="292100" y="63500"/>
                  </a:lnTo>
                  <a:lnTo>
                    <a:pt x="292100" y="63500"/>
                  </a:lnTo>
                  <a:lnTo>
                    <a:pt x="304800" y="63500"/>
                  </a:lnTo>
                  <a:lnTo>
                    <a:pt x="330200" y="63500"/>
                  </a:lnTo>
                  <a:lnTo>
                    <a:pt x="330200" y="63500"/>
                  </a:lnTo>
                  <a:lnTo>
                    <a:pt x="317500" y="63500"/>
                  </a:lnTo>
                  <a:lnTo>
                    <a:pt x="330200" y="50800"/>
                  </a:lnTo>
                  <a:lnTo>
                    <a:pt x="368300" y="63500"/>
                  </a:lnTo>
                  <a:lnTo>
                    <a:pt x="368300" y="50800"/>
                  </a:lnTo>
                  <a:lnTo>
                    <a:pt x="381000" y="63500"/>
                  </a:lnTo>
                  <a:lnTo>
                    <a:pt x="406400" y="635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44500" y="12700"/>
                  </a:lnTo>
                  <a:lnTo>
                    <a:pt x="431800" y="0"/>
                  </a:lnTo>
                  <a:lnTo>
                    <a:pt x="469900" y="12700"/>
                  </a:lnTo>
                  <a:lnTo>
                    <a:pt x="482600" y="12700"/>
                  </a:lnTo>
                  <a:lnTo>
                    <a:pt x="495300" y="12700"/>
                  </a:lnTo>
                  <a:lnTo>
                    <a:pt x="508000" y="12700"/>
                  </a:lnTo>
                  <a:lnTo>
                    <a:pt x="508000" y="12700"/>
                  </a:lnTo>
                  <a:lnTo>
                    <a:pt x="533400" y="25400"/>
                  </a:lnTo>
                  <a:lnTo>
                    <a:pt x="533400" y="38100"/>
                  </a:lnTo>
                  <a:lnTo>
                    <a:pt x="546100" y="25400"/>
                  </a:lnTo>
                  <a:lnTo>
                    <a:pt x="558800" y="25400"/>
                  </a:lnTo>
                  <a:lnTo>
                    <a:pt x="584200" y="25400"/>
                  </a:lnTo>
                  <a:lnTo>
                    <a:pt x="584200" y="12700"/>
                  </a:lnTo>
                  <a:lnTo>
                    <a:pt x="596900" y="12700"/>
                  </a:lnTo>
                  <a:lnTo>
                    <a:pt x="596900" y="12700"/>
                  </a:lnTo>
                  <a:lnTo>
                    <a:pt x="609600" y="12700"/>
                  </a:lnTo>
                  <a:lnTo>
                    <a:pt x="647700" y="12700"/>
                  </a:lnTo>
                  <a:lnTo>
                    <a:pt x="647700" y="12700"/>
                  </a:lnTo>
                  <a:lnTo>
                    <a:pt x="660400" y="12700"/>
                  </a:lnTo>
                  <a:lnTo>
                    <a:pt x="673100" y="12700"/>
                  </a:lnTo>
                  <a:lnTo>
                    <a:pt x="685800" y="12700"/>
                  </a:lnTo>
                  <a:lnTo>
                    <a:pt x="711200" y="12700"/>
                  </a:lnTo>
                  <a:lnTo>
                    <a:pt x="711200" y="12700"/>
                  </a:lnTo>
                  <a:lnTo>
                    <a:pt x="736600" y="12700"/>
                  </a:lnTo>
                  <a:lnTo>
                    <a:pt x="736600" y="12700"/>
                  </a:lnTo>
                  <a:lnTo>
                    <a:pt x="749300" y="254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74700" y="12700"/>
                  </a:lnTo>
                  <a:lnTo>
                    <a:pt x="787400" y="25400"/>
                  </a:lnTo>
                  <a:lnTo>
                    <a:pt x="800100" y="25400"/>
                  </a:lnTo>
                  <a:lnTo>
                    <a:pt x="800100" y="25400"/>
                  </a:lnTo>
                  <a:lnTo>
                    <a:pt x="812800" y="254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38100"/>
                  </a:lnTo>
                  <a:lnTo>
                    <a:pt x="8509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63500"/>
                  </a:lnTo>
                  <a:lnTo>
                    <a:pt x="863600" y="63500"/>
                  </a:lnTo>
                  <a:lnTo>
                    <a:pt x="850900" y="63500"/>
                  </a:lnTo>
                  <a:lnTo>
                    <a:pt x="850900" y="76200"/>
                  </a:lnTo>
                  <a:lnTo>
                    <a:pt x="876300" y="88900"/>
                  </a:lnTo>
                  <a:lnTo>
                    <a:pt x="863600" y="88900"/>
                  </a:lnTo>
                  <a:lnTo>
                    <a:pt x="876300" y="101600"/>
                  </a:lnTo>
                  <a:lnTo>
                    <a:pt x="876300" y="101600"/>
                  </a:lnTo>
                  <a:lnTo>
                    <a:pt x="889000" y="114300"/>
                  </a:lnTo>
                  <a:lnTo>
                    <a:pt x="876300" y="114300"/>
                  </a:lnTo>
                  <a:lnTo>
                    <a:pt x="889000" y="114300"/>
                  </a:lnTo>
                  <a:lnTo>
                    <a:pt x="889000" y="127000"/>
                  </a:lnTo>
                  <a:lnTo>
                    <a:pt x="889000" y="139700"/>
                  </a:lnTo>
                  <a:lnTo>
                    <a:pt x="901700" y="139700"/>
                  </a:lnTo>
                  <a:lnTo>
                    <a:pt x="901700" y="139700"/>
                  </a:lnTo>
                  <a:lnTo>
                    <a:pt x="939800" y="139700"/>
                  </a:lnTo>
                  <a:lnTo>
                    <a:pt x="939800" y="139700"/>
                  </a:lnTo>
                  <a:lnTo>
                    <a:pt x="9398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52500" y="165100"/>
                  </a:lnTo>
                  <a:lnTo>
                    <a:pt x="965200" y="165100"/>
                  </a:lnTo>
                  <a:lnTo>
                    <a:pt x="965200" y="177800"/>
                  </a:lnTo>
                  <a:lnTo>
                    <a:pt x="990600" y="177800"/>
                  </a:lnTo>
                  <a:lnTo>
                    <a:pt x="990600" y="1905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90600" y="215900"/>
                  </a:lnTo>
                  <a:lnTo>
                    <a:pt x="990600" y="215900"/>
                  </a:lnTo>
                  <a:lnTo>
                    <a:pt x="1003300" y="2159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54000"/>
                  </a:lnTo>
                  <a:lnTo>
                    <a:pt x="1028700" y="254000"/>
                  </a:lnTo>
                  <a:lnTo>
                    <a:pt x="1028700" y="266700"/>
                  </a:lnTo>
                  <a:lnTo>
                    <a:pt x="1016000" y="266700"/>
                  </a:lnTo>
                  <a:lnTo>
                    <a:pt x="1003300" y="266700"/>
                  </a:lnTo>
                  <a:lnTo>
                    <a:pt x="1003300" y="266700"/>
                  </a:lnTo>
                  <a:lnTo>
                    <a:pt x="990600" y="2667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28700" y="279400"/>
                  </a:lnTo>
                  <a:lnTo>
                    <a:pt x="1041400" y="292100"/>
                  </a:lnTo>
                  <a:lnTo>
                    <a:pt x="1041400" y="292100"/>
                  </a:lnTo>
                  <a:lnTo>
                    <a:pt x="1028700" y="304800"/>
                  </a:lnTo>
                  <a:lnTo>
                    <a:pt x="1041400" y="304800"/>
                  </a:lnTo>
                  <a:lnTo>
                    <a:pt x="1041400" y="304800"/>
                  </a:lnTo>
                  <a:lnTo>
                    <a:pt x="1054100" y="3175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66800" y="330200"/>
                  </a:lnTo>
                  <a:lnTo>
                    <a:pt x="1066800" y="330200"/>
                  </a:lnTo>
                  <a:lnTo>
                    <a:pt x="1079500" y="3175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17500"/>
                  </a:lnTo>
                  <a:lnTo>
                    <a:pt x="1130300" y="279400"/>
                  </a:lnTo>
                  <a:lnTo>
                    <a:pt x="1117600" y="279400"/>
                  </a:lnTo>
                  <a:lnTo>
                    <a:pt x="1143000" y="292100"/>
                  </a:lnTo>
                  <a:lnTo>
                    <a:pt x="1143000" y="304800"/>
                  </a:lnTo>
                  <a:lnTo>
                    <a:pt x="1155700" y="304800"/>
                  </a:lnTo>
                  <a:lnTo>
                    <a:pt x="1155700" y="304800"/>
                  </a:lnTo>
                  <a:lnTo>
                    <a:pt x="1168400" y="304800"/>
                  </a:lnTo>
                  <a:lnTo>
                    <a:pt x="1168400" y="304800"/>
                  </a:lnTo>
                  <a:lnTo>
                    <a:pt x="1206500" y="304800"/>
                  </a:lnTo>
                  <a:lnTo>
                    <a:pt x="1206500" y="304800"/>
                  </a:lnTo>
                  <a:lnTo>
                    <a:pt x="1219200" y="292100"/>
                  </a:lnTo>
                  <a:lnTo>
                    <a:pt x="1219200" y="292100"/>
                  </a:lnTo>
                  <a:lnTo>
                    <a:pt x="1231900" y="279400"/>
                  </a:lnTo>
                  <a:lnTo>
                    <a:pt x="1244600" y="279400"/>
                  </a:lnTo>
                  <a:lnTo>
                    <a:pt x="1244600" y="304800"/>
                  </a:lnTo>
                  <a:lnTo>
                    <a:pt x="1257300" y="292100"/>
                  </a:lnTo>
                  <a:lnTo>
                    <a:pt x="1282700" y="292100"/>
                  </a:lnTo>
                  <a:lnTo>
                    <a:pt x="1295400" y="292100"/>
                  </a:lnTo>
                  <a:lnTo>
                    <a:pt x="1320800" y="292100"/>
                  </a:lnTo>
                  <a:lnTo>
                    <a:pt x="1333500" y="2921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46200" y="304800"/>
                  </a:lnTo>
                  <a:lnTo>
                    <a:pt x="1346200" y="317500"/>
                  </a:lnTo>
                  <a:lnTo>
                    <a:pt x="1346200" y="317500"/>
                  </a:lnTo>
                  <a:lnTo>
                    <a:pt x="1358900" y="3175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71600" y="330200"/>
                  </a:lnTo>
                  <a:lnTo>
                    <a:pt x="1384300" y="330200"/>
                  </a:lnTo>
                  <a:lnTo>
                    <a:pt x="1409700" y="317500"/>
                  </a:lnTo>
                  <a:lnTo>
                    <a:pt x="1422400" y="317500"/>
                  </a:lnTo>
                  <a:lnTo>
                    <a:pt x="1435100" y="3302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30200"/>
                  </a:lnTo>
                  <a:lnTo>
                    <a:pt x="1473200" y="317500"/>
                  </a:lnTo>
                  <a:lnTo>
                    <a:pt x="1485900" y="317500"/>
                  </a:lnTo>
                  <a:lnTo>
                    <a:pt x="1498600" y="317500"/>
                  </a:lnTo>
                  <a:lnTo>
                    <a:pt x="1511300" y="317500"/>
                  </a:lnTo>
                  <a:lnTo>
                    <a:pt x="1511300" y="3175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62100" y="317500"/>
                  </a:lnTo>
                  <a:lnTo>
                    <a:pt x="1562100" y="317500"/>
                  </a:lnTo>
                  <a:lnTo>
                    <a:pt x="1600200" y="304800"/>
                  </a:lnTo>
                  <a:lnTo>
                    <a:pt x="1600200" y="292100"/>
                  </a:lnTo>
                  <a:lnTo>
                    <a:pt x="1612900" y="292100"/>
                  </a:lnTo>
                  <a:lnTo>
                    <a:pt x="1625600" y="2794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38300" y="279400"/>
                  </a:lnTo>
                  <a:lnTo>
                    <a:pt x="1651000" y="254000"/>
                  </a:lnTo>
                  <a:lnTo>
                    <a:pt x="1663700" y="254000"/>
                  </a:lnTo>
                  <a:lnTo>
                    <a:pt x="1663700" y="254000"/>
                  </a:lnTo>
                  <a:lnTo>
                    <a:pt x="1714500" y="254000"/>
                  </a:lnTo>
                  <a:lnTo>
                    <a:pt x="1714500" y="254000"/>
                  </a:lnTo>
                  <a:lnTo>
                    <a:pt x="1765300" y="266700"/>
                  </a:lnTo>
                  <a:lnTo>
                    <a:pt x="1790700" y="254000"/>
                  </a:lnTo>
                  <a:lnTo>
                    <a:pt x="1790700" y="266700"/>
                  </a:lnTo>
                  <a:lnTo>
                    <a:pt x="1778000" y="292100"/>
                  </a:lnTo>
                  <a:lnTo>
                    <a:pt x="1790700" y="304800"/>
                  </a:lnTo>
                  <a:lnTo>
                    <a:pt x="1778000" y="317500"/>
                  </a:lnTo>
                  <a:lnTo>
                    <a:pt x="1790700" y="317500"/>
                  </a:lnTo>
                  <a:lnTo>
                    <a:pt x="1803400" y="317500"/>
                  </a:lnTo>
                  <a:lnTo>
                    <a:pt x="1816100" y="317500"/>
                  </a:lnTo>
                  <a:lnTo>
                    <a:pt x="1816100" y="304800"/>
                  </a:lnTo>
                  <a:lnTo>
                    <a:pt x="1854200" y="317500"/>
                  </a:lnTo>
                  <a:lnTo>
                    <a:pt x="1866900" y="317500"/>
                  </a:lnTo>
                  <a:lnTo>
                    <a:pt x="1892300" y="330200"/>
                  </a:lnTo>
                  <a:lnTo>
                    <a:pt x="1917700" y="330200"/>
                  </a:lnTo>
                  <a:lnTo>
                    <a:pt x="1930400" y="342900"/>
                  </a:lnTo>
                  <a:lnTo>
                    <a:pt x="1930400" y="342900"/>
                  </a:lnTo>
                  <a:lnTo>
                    <a:pt x="1955800" y="342900"/>
                  </a:lnTo>
                  <a:lnTo>
                    <a:pt x="1943100" y="342900"/>
                  </a:lnTo>
                  <a:lnTo>
                    <a:pt x="1943100" y="355600"/>
                  </a:lnTo>
                  <a:lnTo>
                    <a:pt x="1943100" y="355600"/>
                  </a:lnTo>
                  <a:lnTo>
                    <a:pt x="1955800" y="355600"/>
                  </a:lnTo>
                  <a:lnTo>
                    <a:pt x="19558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93900" y="330200"/>
                  </a:lnTo>
                  <a:lnTo>
                    <a:pt x="1993900" y="330200"/>
                  </a:lnTo>
                  <a:lnTo>
                    <a:pt x="2006600" y="342900"/>
                  </a:lnTo>
                  <a:lnTo>
                    <a:pt x="2006600" y="330200"/>
                  </a:lnTo>
                  <a:lnTo>
                    <a:pt x="20193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19300" y="3175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19300" y="317500"/>
                  </a:lnTo>
                  <a:lnTo>
                    <a:pt x="2019300" y="304800"/>
                  </a:lnTo>
                  <a:lnTo>
                    <a:pt x="2019300" y="292100"/>
                  </a:lnTo>
                  <a:lnTo>
                    <a:pt x="2032000" y="292100"/>
                  </a:lnTo>
                  <a:lnTo>
                    <a:pt x="2032000" y="292100"/>
                  </a:lnTo>
                  <a:lnTo>
                    <a:pt x="2032000" y="279400"/>
                  </a:lnTo>
                  <a:lnTo>
                    <a:pt x="2044700" y="279400"/>
                  </a:lnTo>
                  <a:lnTo>
                    <a:pt x="2044700" y="266700"/>
                  </a:lnTo>
                  <a:lnTo>
                    <a:pt x="2070100" y="266700"/>
                  </a:lnTo>
                  <a:lnTo>
                    <a:pt x="2070100" y="266700"/>
                  </a:lnTo>
                  <a:lnTo>
                    <a:pt x="2070100" y="254000"/>
                  </a:lnTo>
                  <a:lnTo>
                    <a:pt x="2070100" y="254000"/>
                  </a:lnTo>
                  <a:lnTo>
                    <a:pt x="2082800" y="241300"/>
                  </a:lnTo>
                  <a:lnTo>
                    <a:pt x="20955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20900" y="241300"/>
                  </a:lnTo>
                  <a:lnTo>
                    <a:pt x="2120900" y="228600"/>
                  </a:lnTo>
                  <a:lnTo>
                    <a:pt x="2133600" y="2286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59000" y="215900"/>
                  </a:lnTo>
                  <a:lnTo>
                    <a:pt x="2159000" y="203200"/>
                  </a:lnTo>
                  <a:lnTo>
                    <a:pt x="2171700" y="203200"/>
                  </a:lnTo>
                  <a:lnTo>
                    <a:pt x="2184400" y="203200"/>
                  </a:lnTo>
                  <a:lnTo>
                    <a:pt x="2184400" y="190500"/>
                  </a:lnTo>
                  <a:lnTo>
                    <a:pt x="21971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35200" y="203200"/>
                  </a:lnTo>
                  <a:lnTo>
                    <a:pt x="2235200" y="190500"/>
                  </a:lnTo>
                  <a:lnTo>
                    <a:pt x="2247900" y="190500"/>
                  </a:lnTo>
                  <a:lnTo>
                    <a:pt x="2247900" y="190500"/>
                  </a:lnTo>
                  <a:lnTo>
                    <a:pt x="2260600" y="1905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73300" y="2032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98700" y="254000"/>
                  </a:lnTo>
                  <a:lnTo>
                    <a:pt x="2298700" y="254000"/>
                  </a:lnTo>
                  <a:lnTo>
                    <a:pt x="2311400" y="254000"/>
                  </a:lnTo>
                  <a:lnTo>
                    <a:pt x="2298700" y="254000"/>
                  </a:lnTo>
                  <a:lnTo>
                    <a:pt x="2336800" y="266700"/>
                  </a:lnTo>
                  <a:lnTo>
                    <a:pt x="2362200" y="266700"/>
                  </a:lnTo>
                  <a:lnTo>
                    <a:pt x="23749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79400"/>
                  </a:lnTo>
                  <a:lnTo>
                    <a:pt x="2400300" y="292100"/>
                  </a:lnTo>
                  <a:lnTo>
                    <a:pt x="2413000" y="292100"/>
                  </a:lnTo>
                  <a:lnTo>
                    <a:pt x="2413000" y="292100"/>
                  </a:lnTo>
                  <a:lnTo>
                    <a:pt x="2425700" y="292100"/>
                  </a:lnTo>
                  <a:lnTo>
                    <a:pt x="24257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13000" y="317500"/>
                  </a:lnTo>
                  <a:lnTo>
                    <a:pt x="2413000" y="317500"/>
                  </a:lnTo>
                  <a:lnTo>
                    <a:pt x="2400300" y="317500"/>
                  </a:lnTo>
                  <a:lnTo>
                    <a:pt x="2387600" y="317500"/>
                  </a:lnTo>
                  <a:lnTo>
                    <a:pt x="2387600" y="330200"/>
                  </a:lnTo>
                  <a:lnTo>
                    <a:pt x="23622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24100" y="330200"/>
                  </a:lnTo>
                  <a:lnTo>
                    <a:pt x="2298700" y="330200"/>
                  </a:lnTo>
                  <a:lnTo>
                    <a:pt x="2298700" y="330200"/>
                  </a:lnTo>
                  <a:lnTo>
                    <a:pt x="2286000" y="330200"/>
                  </a:lnTo>
                  <a:lnTo>
                    <a:pt x="2286000" y="330200"/>
                  </a:lnTo>
                  <a:lnTo>
                    <a:pt x="2273300" y="330200"/>
                  </a:lnTo>
                  <a:lnTo>
                    <a:pt x="2260600" y="330200"/>
                  </a:lnTo>
                  <a:lnTo>
                    <a:pt x="2260600" y="342900"/>
                  </a:lnTo>
                  <a:lnTo>
                    <a:pt x="2260600" y="342900"/>
                  </a:lnTo>
                  <a:lnTo>
                    <a:pt x="2247900" y="342900"/>
                  </a:lnTo>
                  <a:lnTo>
                    <a:pt x="2247900" y="355600"/>
                  </a:lnTo>
                  <a:lnTo>
                    <a:pt x="2235200" y="355600"/>
                  </a:lnTo>
                  <a:lnTo>
                    <a:pt x="2235200" y="342900"/>
                  </a:lnTo>
                  <a:lnTo>
                    <a:pt x="2222500" y="355600"/>
                  </a:lnTo>
                  <a:lnTo>
                    <a:pt x="2222500" y="355600"/>
                  </a:lnTo>
                  <a:lnTo>
                    <a:pt x="2209800" y="355600"/>
                  </a:lnTo>
                  <a:lnTo>
                    <a:pt x="2197100" y="368300"/>
                  </a:lnTo>
                  <a:lnTo>
                    <a:pt x="2222500" y="368300"/>
                  </a:lnTo>
                  <a:lnTo>
                    <a:pt x="2235200" y="368300"/>
                  </a:lnTo>
                  <a:lnTo>
                    <a:pt x="2247900" y="368300"/>
                  </a:lnTo>
                  <a:lnTo>
                    <a:pt x="2247900" y="381000"/>
                  </a:lnTo>
                  <a:lnTo>
                    <a:pt x="2247900" y="381000"/>
                  </a:lnTo>
                  <a:lnTo>
                    <a:pt x="2235200" y="381000"/>
                  </a:lnTo>
                  <a:lnTo>
                    <a:pt x="2247900" y="381000"/>
                  </a:lnTo>
                  <a:lnTo>
                    <a:pt x="2247900" y="393700"/>
                  </a:lnTo>
                  <a:lnTo>
                    <a:pt x="2260600" y="393700"/>
                  </a:lnTo>
                  <a:lnTo>
                    <a:pt x="2273300" y="393700"/>
                  </a:lnTo>
                  <a:lnTo>
                    <a:pt x="2286000" y="406400"/>
                  </a:lnTo>
                  <a:lnTo>
                    <a:pt x="2298700" y="406400"/>
                  </a:lnTo>
                  <a:lnTo>
                    <a:pt x="2311400" y="406400"/>
                  </a:lnTo>
                  <a:lnTo>
                    <a:pt x="2298700" y="419100"/>
                  </a:lnTo>
                  <a:lnTo>
                    <a:pt x="2311400" y="419100"/>
                  </a:lnTo>
                  <a:lnTo>
                    <a:pt x="2311400" y="419100"/>
                  </a:lnTo>
                  <a:lnTo>
                    <a:pt x="2324100" y="431800"/>
                  </a:lnTo>
                  <a:lnTo>
                    <a:pt x="2324100" y="431800"/>
                  </a:lnTo>
                  <a:lnTo>
                    <a:pt x="2324100" y="4445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62200" y="469900"/>
                  </a:lnTo>
                  <a:lnTo>
                    <a:pt x="2362200" y="482600"/>
                  </a:lnTo>
                  <a:lnTo>
                    <a:pt x="2349500" y="482600"/>
                  </a:lnTo>
                  <a:lnTo>
                    <a:pt x="2349500" y="469900"/>
                  </a:lnTo>
                  <a:lnTo>
                    <a:pt x="2349500" y="482600"/>
                  </a:lnTo>
                  <a:lnTo>
                    <a:pt x="2362200" y="495300"/>
                  </a:lnTo>
                  <a:lnTo>
                    <a:pt x="2374900" y="495300"/>
                  </a:lnTo>
                  <a:lnTo>
                    <a:pt x="2387600" y="495300"/>
                  </a:lnTo>
                  <a:lnTo>
                    <a:pt x="2387600" y="495300"/>
                  </a:lnTo>
                  <a:lnTo>
                    <a:pt x="2400300" y="495300"/>
                  </a:lnTo>
                  <a:lnTo>
                    <a:pt x="2413000" y="5080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25700" y="495300"/>
                  </a:lnTo>
                  <a:lnTo>
                    <a:pt x="2438400" y="495300"/>
                  </a:lnTo>
                  <a:lnTo>
                    <a:pt x="2451100" y="508000"/>
                  </a:lnTo>
                  <a:lnTo>
                    <a:pt x="2451100" y="508000"/>
                  </a:lnTo>
                  <a:lnTo>
                    <a:pt x="2463800" y="508000"/>
                  </a:lnTo>
                  <a:lnTo>
                    <a:pt x="2476500" y="495300"/>
                  </a:lnTo>
                  <a:lnTo>
                    <a:pt x="2489200" y="482600"/>
                  </a:lnTo>
                  <a:lnTo>
                    <a:pt x="2489200" y="495300"/>
                  </a:lnTo>
                  <a:lnTo>
                    <a:pt x="2501900" y="495300"/>
                  </a:lnTo>
                  <a:lnTo>
                    <a:pt x="2489200" y="5207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27300" y="533400"/>
                  </a:lnTo>
                  <a:lnTo>
                    <a:pt x="2527300" y="533400"/>
                  </a:lnTo>
                  <a:lnTo>
                    <a:pt x="2527300" y="546100"/>
                  </a:lnTo>
                  <a:lnTo>
                    <a:pt x="2527300" y="546100"/>
                  </a:lnTo>
                  <a:lnTo>
                    <a:pt x="2540000" y="546100"/>
                  </a:lnTo>
                  <a:lnTo>
                    <a:pt x="2540000" y="5588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14600" y="558800"/>
                  </a:lnTo>
                  <a:lnTo>
                    <a:pt x="2514600" y="558800"/>
                  </a:lnTo>
                  <a:lnTo>
                    <a:pt x="2489200" y="571500"/>
                  </a:lnTo>
                  <a:lnTo>
                    <a:pt x="2451100" y="571500"/>
                  </a:lnTo>
                  <a:lnTo>
                    <a:pt x="2425700" y="558800"/>
                  </a:lnTo>
                  <a:lnTo>
                    <a:pt x="2438400" y="558800"/>
                  </a:lnTo>
                  <a:lnTo>
                    <a:pt x="2438400" y="571500"/>
                  </a:lnTo>
                  <a:lnTo>
                    <a:pt x="2438400" y="571500"/>
                  </a:lnTo>
                  <a:lnTo>
                    <a:pt x="2400300" y="558800"/>
                  </a:lnTo>
                  <a:lnTo>
                    <a:pt x="2400300" y="558800"/>
                  </a:lnTo>
                  <a:lnTo>
                    <a:pt x="2387600" y="558800"/>
                  </a:lnTo>
                  <a:lnTo>
                    <a:pt x="2387600" y="558800"/>
                  </a:lnTo>
                  <a:lnTo>
                    <a:pt x="2362200" y="596900"/>
                  </a:lnTo>
                  <a:lnTo>
                    <a:pt x="2336800" y="596900"/>
                  </a:lnTo>
                  <a:lnTo>
                    <a:pt x="2349500" y="596900"/>
                  </a:lnTo>
                  <a:lnTo>
                    <a:pt x="2349500" y="596900"/>
                  </a:lnTo>
                  <a:lnTo>
                    <a:pt x="2336800" y="584200"/>
                  </a:lnTo>
                  <a:lnTo>
                    <a:pt x="2324100" y="584200"/>
                  </a:lnTo>
                  <a:lnTo>
                    <a:pt x="2324100" y="596900"/>
                  </a:lnTo>
                  <a:lnTo>
                    <a:pt x="2336800" y="596900"/>
                  </a:lnTo>
                  <a:lnTo>
                    <a:pt x="2324100" y="596900"/>
                  </a:lnTo>
                  <a:lnTo>
                    <a:pt x="2311400" y="596900"/>
                  </a:lnTo>
                  <a:lnTo>
                    <a:pt x="2311400" y="596900"/>
                  </a:lnTo>
                  <a:lnTo>
                    <a:pt x="2336800" y="596900"/>
                  </a:lnTo>
                  <a:lnTo>
                    <a:pt x="2349500" y="609600"/>
                  </a:lnTo>
                  <a:lnTo>
                    <a:pt x="2362200" y="609600"/>
                  </a:lnTo>
                  <a:lnTo>
                    <a:pt x="2349500" y="622300"/>
                  </a:lnTo>
                  <a:lnTo>
                    <a:pt x="2324100" y="622300"/>
                  </a:lnTo>
                  <a:lnTo>
                    <a:pt x="2324100" y="635000"/>
                  </a:lnTo>
                  <a:lnTo>
                    <a:pt x="2349500" y="635000"/>
                  </a:lnTo>
                  <a:lnTo>
                    <a:pt x="2349500" y="635000"/>
                  </a:lnTo>
                  <a:lnTo>
                    <a:pt x="2362200" y="635000"/>
                  </a:lnTo>
                  <a:lnTo>
                    <a:pt x="2362200" y="635000"/>
                  </a:lnTo>
                  <a:lnTo>
                    <a:pt x="2349500" y="647700"/>
                  </a:lnTo>
                  <a:lnTo>
                    <a:pt x="2336800" y="647700"/>
                  </a:lnTo>
                  <a:lnTo>
                    <a:pt x="2349500" y="647700"/>
                  </a:lnTo>
                  <a:lnTo>
                    <a:pt x="2349500" y="647700"/>
                  </a:lnTo>
                  <a:lnTo>
                    <a:pt x="2362200" y="647700"/>
                  </a:lnTo>
                  <a:lnTo>
                    <a:pt x="2349500" y="647700"/>
                  </a:lnTo>
                  <a:lnTo>
                    <a:pt x="23495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11400" y="685800"/>
                  </a:lnTo>
                  <a:lnTo>
                    <a:pt x="2324100" y="685800"/>
                  </a:lnTo>
                  <a:lnTo>
                    <a:pt x="2324100" y="7112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36800" y="762000"/>
                  </a:lnTo>
                  <a:lnTo>
                    <a:pt x="2336800" y="762000"/>
                  </a:lnTo>
                  <a:lnTo>
                    <a:pt x="23241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298700" y="774700"/>
                  </a:lnTo>
                  <a:lnTo>
                    <a:pt x="2298700" y="774700"/>
                  </a:lnTo>
                  <a:lnTo>
                    <a:pt x="2273300" y="774700"/>
                  </a:lnTo>
                  <a:lnTo>
                    <a:pt x="2273300" y="787400"/>
                  </a:lnTo>
                  <a:lnTo>
                    <a:pt x="22606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22500" y="787400"/>
                  </a:lnTo>
                  <a:lnTo>
                    <a:pt x="2209800" y="787400"/>
                  </a:lnTo>
                  <a:lnTo>
                    <a:pt x="2197100" y="787400"/>
                  </a:lnTo>
                  <a:lnTo>
                    <a:pt x="2184400" y="7874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71700" y="800100"/>
                  </a:lnTo>
                  <a:lnTo>
                    <a:pt x="2171700" y="800100"/>
                  </a:lnTo>
                  <a:lnTo>
                    <a:pt x="2159000" y="800100"/>
                  </a:lnTo>
                  <a:lnTo>
                    <a:pt x="2159000" y="8001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76300"/>
                  </a:lnTo>
                  <a:lnTo>
                    <a:pt x="2222500" y="889000"/>
                  </a:lnTo>
                  <a:lnTo>
                    <a:pt x="2222500" y="889000"/>
                  </a:lnTo>
                  <a:lnTo>
                    <a:pt x="2235200" y="889000"/>
                  </a:lnTo>
                  <a:lnTo>
                    <a:pt x="2235200" y="889000"/>
                  </a:lnTo>
                  <a:lnTo>
                    <a:pt x="2235200" y="914400"/>
                  </a:lnTo>
                  <a:lnTo>
                    <a:pt x="22352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60600" y="914400"/>
                  </a:lnTo>
                  <a:lnTo>
                    <a:pt x="2247900" y="927100"/>
                  </a:lnTo>
                  <a:lnTo>
                    <a:pt x="2222500" y="927100"/>
                  </a:lnTo>
                  <a:lnTo>
                    <a:pt x="2222500" y="939800"/>
                  </a:lnTo>
                  <a:lnTo>
                    <a:pt x="2184400" y="939800"/>
                  </a:lnTo>
                  <a:lnTo>
                    <a:pt x="2184400" y="9525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209800" y="9525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09800" y="1003300"/>
                  </a:lnTo>
                  <a:lnTo>
                    <a:pt x="2197100" y="1028700"/>
                  </a:lnTo>
                  <a:lnTo>
                    <a:pt x="2197100" y="1016000"/>
                  </a:lnTo>
                  <a:lnTo>
                    <a:pt x="2184400" y="1028700"/>
                  </a:lnTo>
                  <a:lnTo>
                    <a:pt x="2171700" y="1028700"/>
                  </a:lnTo>
                  <a:lnTo>
                    <a:pt x="2159000" y="1041400"/>
                  </a:lnTo>
                  <a:lnTo>
                    <a:pt x="2146300" y="1041400"/>
                  </a:lnTo>
                  <a:lnTo>
                    <a:pt x="2159000" y="1041400"/>
                  </a:lnTo>
                  <a:lnTo>
                    <a:pt x="2159000" y="1041400"/>
                  </a:lnTo>
                  <a:lnTo>
                    <a:pt x="2171700" y="1041400"/>
                  </a:lnTo>
                  <a:lnTo>
                    <a:pt x="2171700" y="1054100"/>
                  </a:lnTo>
                  <a:lnTo>
                    <a:pt x="2159000" y="1054100"/>
                  </a:lnTo>
                  <a:lnTo>
                    <a:pt x="2146300" y="1066800"/>
                  </a:lnTo>
                  <a:lnTo>
                    <a:pt x="2159000" y="1066800"/>
                  </a:lnTo>
                  <a:lnTo>
                    <a:pt x="2159000" y="1066800"/>
                  </a:lnTo>
                  <a:lnTo>
                    <a:pt x="2146300" y="1079500"/>
                  </a:lnTo>
                  <a:lnTo>
                    <a:pt x="2146300" y="1079500"/>
                  </a:lnTo>
                  <a:lnTo>
                    <a:pt x="2133600" y="1079500"/>
                  </a:lnTo>
                  <a:lnTo>
                    <a:pt x="2120900" y="1079500"/>
                  </a:lnTo>
                  <a:lnTo>
                    <a:pt x="2108200" y="1079500"/>
                  </a:lnTo>
                  <a:lnTo>
                    <a:pt x="2095500" y="1066800"/>
                  </a:lnTo>
                  <a:lnTo>
                    <a:pt x="2095500" y="1054100"/>
                  </a:lnTo>
                  <a:lnTo>
                    <a:pt x="2082800" y="1054100"/>
                  </a:lnTo>
                  <a:lnTo>
                    <a:pt x="2070100" y="1054100"/>
                  </a:lnTo>
                  <a:lnTo>
                    <a:pt x="20701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44700" y="1054100"/>
                  </a:lnTo>
                  <a:lnTo>
                    <a:pt x="2019300" y="1066800"/>
                  </a:lnTo>
                  <a:lnTo>
                    <a:pt x="2019300" y="1066800"/>
                  </a:lnTo>
                  <a:lnTo>
                    <a:pt x="1993900" y="1079500"/>
                  </a:lnTo>
                  <a:lnTo>
                    <a:pt x="1981200" y="1079500"/>
                  </a:lnTo>
                  <a:lnTo>
                    <a:pt x="1981200" y="1066800"/>
                  </a:lnTo>
                  <a:lnTo>
                    <a:pt x="1968500" y="1079500"/>
                  </a:lnTo>
                  <a:lnTo>
                    <a:pt x="1955800" y="1079500"/>
                  </a:lnTo>
                  <a:lnTo>
                    <a:pt x="1968500" y="1066800"/>
                  </a:lnTo>
                  <a:lnTo>
                    <a:pt x="1955800" y="1066800"/>
                  </a:lnTo>
                  <a:lnTo>
                    <a:pt x="1955800" y="1079500"/>
                  </a:lnTo>
                  <a:lnTo>
                    <a:pt x="1943100" y="1079500"/>
                  </a:lnTo>
                  <a:lnTo>
                    <a:pt x="19431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558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43100" y="1104900"/>
                  </a:lnTo>
                  <a:lnTo>
                    <a:pt x="1955800" y="1104900"/>
                  </a:lnTo>
                  <a:lnTo>
                    <a:pt x="1943100" y="1104900"/>
                  </a:lnTo>
                  <a:lnTo>
                    <a:pt x="1943100" y="1117600"/>
                  </a:lnTo>
                  <a:lnTo>
                    <a:pt x="1930400" y="1117600"/>
                  </a:lnTo>
                  <a:lnTo>
                    <a:pt x="1930400" y="1117600"/>
                  </a:lnTo>
                  <a:lnTo>
                    <a:pt x="1917700" y="1117600"/>
                  </a:lnTo>
                  <a:lnTo>
                    <a:pt x="1905000" y="1117600"/>
                  </a:lnTo>
                  <a:lnTo>
                    <a:pt x="1905000" y="11176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430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43000"/>
                  </a:lnTo>
                  <a:lnTo>
                    <a:pt x="1892300" y="1143000"/>
                  </a:lnTo>
                  <a:lnTo>
                    <a:pt x="1892300" y="1155700"/>
                  </a:lnTo>
                  <a:lnTo>
                    <a:pt x="1905000" y="1155700"/>
                  </a:lnTo>
                  <a:lnTo>
                    <a:pt x="1917700" y="1155700"/>
                  </a:lnTo>
                  <a:lnTo>
                    <a:pt x="1930400" y="1168400"/>
                  </a:lnTo>
                  <a:lnTo>
                    <a:pt x="1917700" y="1168400"/>
                  </a:lnTo>
                  <a:lnTo>
                    <a:pt x="1905000" y="1168400"/>
                  </a:lnTo>
                  <a:lnTo>
                    <a:pt x="1905000" y="1168400"/>
                  </a:lnTo>
                  <a:lnTo>
                    <a:pt x="1892300" y="1168400"/>
                  </a:lnTo>
                  <a:lnTo>
                    <a:pt x="1879600" y="1155700"/>
                  </a:lnTo>
                  <a:lnTo>
                    <a:pt x="1879600" y="1155700"/>
                  </a:lnTo>
                  <a:lnTo>
                    <a:pt x="1866900" y="1155700"/>
                  </a:lnTo>
                  <a:lnTo>
                    <a:pt x="1866900" y="1155700"/>
                  </a:lnTo>
                  <a:lnTo>
                    <a:pt x="1854200" y="1155700"/>
                  </a:lnTo>
                  <a:lnTo>
                    <a:pt x="1854200" y="1155700"/>
                  </a:lnTo>
                  <a:lnTo>
                    <a:pt x="1841500" y="1155700"/>
                  </a:lnTo>
                  <a:lnTo>
                    <a:pt x="1841500" y="11557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790700" y="1168400"/>
                  </a:lnTo>
                  <a:lnTo>
                    <a:pt x="1778000" y="1155700"/>
                  </a:lnTo>
                  <a:lnTo>
                    <a:pt x="1790700" y="1155700"/>
                  </a:lnTo>
                  <a:lnTo>
                    <a:pt x="1765300" y="1155700"/>
                  </a:lnTo>
                  <a:lnTo>
                    <a:pt x="1765300" y="1155700"/>
                  </a:lnTo>
                  <a:lnTo>
                    <a:pt x="1765300" y="1143000"/>
                  </a:lnTo>
                  <a:lnTo>
                    <a:pt x="1765300" y="1143000"/>
                  </a:lnTo>
                  <a:lnTo>
                    <a:pt x="1752600" y="1143000"/>
                  </a:lnTo>
                  <a:lnTo>
                    <a:pt x="17526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55700"/>
                  </a:lnTo>
                  <a:lnTo>
                    <a:pt x="1739900" y="1155700"/>
                  </a:lnTo>
                  <a:lnTo>
                    <a:pt x="1701800" y="1155700"/>
                  </a:lnTo>
                  <a:lnTo>
                    <a:pt x="1689100" y="1143000"/>
                  </a:lnTo>
                  <a:lnTo>
                    <a:pt x="1689100" y="1143000"/>
                  </a:lnTo>
                  <a:lnTo>
                    <a:pt x="1689100" y="1168400"/>
                  </a:lnTo>
                  <a:lnTo>
                    <a:pt x="1676400" y="1181100"/>
                  </a:lnTo>
                  <a:lnTo>
                    <a:pt x="1663700" y="1181100"/>
                  </a:lnTo>
                  <a:lnTo>
                    <a:pt x="1663700" y="1181100"/>
                  </a:lnTo>
                  <a:lnTo>
                    <a:pt x="16510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12900" y="1181100"/>
                  </a:lnTo>
                  <a:lnTo>
                    <a:pt x="1612900" y="1181100"/>
                  </a:lnTo>
                  <a:lnTo>
                    <a:pt x="1587500" y="1168400"/>
                  </a:lnTo>
                  <a:lnTo>
                    <a:pt x="1587500" y="1168400"/>
                  </a:lnTo>
                  <a:lnTo>
                    <a:pt x="1574800" y="1168400"/>
                  </a:lnTo>
                  <a:lnTo>
                    <a:pt x="1574800" y="1181100"/>
                  </a:lnTo>
                  <a:lnTo>
                    <a:pt x="1549400" y="1193800"/>
                  </a:lnTo>
                  <a:lnTo>
                    <a:pt x="1536700" y="1193800"/>
                  </a:lnTo>
                  <a:lnTo>
                    <a:pt x="1536700" y="1181100"/>
                  </a:lnTo>
                  <a:lnTo>
                    <a:pt x="1524000" y="1181100"/>
                  </a:lnTo>
                  <a:lnTo>
                    <a:pt x="1511300" y="1193800"/>
                  </a:lnTo>
                  <a:lnTo>
                    <a:pt x="1473200" y="1181100"/>
                  </a:lnTo>
                  <a:lnTo>
                    <a:pt x="1447800" y="1181100"/>
                  </a:lnTo>
                  <a:lnTo>
                    <a:pt x="1435100" y="1181100"/>
                  </a:lnTo>
                  <a:lnTo>
                    <a:pt x="1422400" y="1181100"/>
                  </a:lnTo>
                  <a:lnTo>
                    <a:pt x="1371600" y="1168400"/>
                  </a:lnTo>
                  <a:lnTo>
                    <a:pt x="1371600" y="1155700"/>
                  </a:lnTo>
                  <a:lnTo>
                    <a:pt x="1384300" y="1155700"/>
                  </a:lnTo>
                  <a:lnTo>
                    <a:pt x="1397000" y="1130300"/>
                  </a:lnTo>
                  <a:lnTo>
                    <a:pt x="1384300" y="1130300"/>
                  </a:lnTo>
                  <a:lnTo>
                    <a:pt x="1384300" y="11303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30300"/>
                  </a:lnTo>
                  <a:lnTo>
                    <a:pt x="1346200" y="1130300"/>
                  </a:lnTo>
                  <a:lnTo>
                    <a:pt x="1358900" y="1117600"/>
                  </a:lnTo>
                  <a:lnTo>
                    <a:pt x="1371600" y="1117600"/>
                  </a:lnTo>
                  <a:lnTo>
                    <a:pt x="1371600" y="1117600"/>
                  </a:lnTo>
                  <a:lnTo>
                    <a:pt x="1346200" y="1117600"/>
                  </a:lnTo>
                  <a:lnTo>
                    <a:pt x="1346200" y="1104900"/>
                  </a:lnTo>
                  <a:lnTo>
                    <a:pt x="1333500" y="1104900"/>
                  </a:lnTo>
                  <a:lnTo>
                    <a:pt x="1333500" y="11049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58900" y="1079500"/>
                  </a:lnTo>
                  <a:lnTo>
                    <a:pt x="1358900" y="10795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54100"/>
                  </a:lnTo>
                  <a:lnTo>
                    <a:pt x="1384300" y="1054100"/>
                  </a:lnTo>
                  <a:lnTo>
                    <a:pt x="13970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28700"/>
                  </a:lnTo>
                  <a:lnTo>
                    <a:pt x="1422400" y="1028700"/>
                  </a:lnTo>
                  <a:lnTo>
                    <a:pt x="1435100" y="1028700"/>
                  </a:lnTo>
                  <a:lnTo>
                    <a:pt x="1447800" y="1028700"/>
                  </a:lnTo>
                  <a:lnTo>
                    <a:pt x="1447800" y="1028700"/>
                  </a:lnTo>
                  <a:lnTo>
                    <a:pt x="1422400" y="1016000"/>
                  </a:lnTo>
                  <a:lnTo>
                    <a:pt x="1409700" y="1016000"/>
                  </a:lnTo>
                  <a:lnTo>
                    <a:pt x="1397000" y="1016000"/>
                  </a:lnTo>
                  <a:lnTo>
                    <a:pt x="1397000" y="1003300"/>
                  </a:lnTo>
                  <a:lnTo>
                    <a:pt x="1397000" y="1003300"/>
                  </a:lnTo>
                  <a:lnTo>
                    <a:pt x="1409700" y="1003300"/>
                  </a:lnTo>
                  <a:lnTo>
                    <a:pt x="1384300" y="1003300"/>
                  </a:lnTo>
                  <a:lnTo>
                    <a:pt x="1371600" y="990600"/>
                  </a:lnTo>
                  <a:lnTo>
                    <a:pt x="1358900" y="990600"/>
                  </a:lnTo>
                  <a:lnTo>
                    <a:pt x="1358900" y="990600"/>
                  </a:lnTo>
                  <a:lnTo>
                    <a:pt x="1346200" y="990600"/>
                  </a:lnTo>
                  <a:lnTo>
                    <a:pt x="1358900" y="990600"/>
                  </a:lnTo>
                  <a:lnTo>
                    <a:pt x="1346200" y="977900"/>
                  </a:lnTo>
                  <a:lnTo>
                    <a:pt x="1333500" y="965200"/>
                  </a:lnTo>
                  <a:lnTo>
                    <a:pt x="1320800" y="965200"/>
                  </a:lnTo>
                  <a:lnTo>
                    <a:pt x="1320800" y="977900"/>
                  </a:lnTo>
                  <a:lnTo>
                    <a:pt x="1320800" y="977900"/>
                  </a:lnTo>
                  <a:lnTo>
                    <a:pt x="1308100" y="977900"/>
                  </a:lnTo>
                  <a:lnTo>
                    <a:pt x="1295400" y="977900"/>
                  </a:lnTo>
                  <a:lnTo>
                    <a:pt x="12954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1003300"/>
                  </a:lnTo>
                  <a:lnTo>
                    <a:pt x="1257300" y="1003300"/>
                  </a:lnTo>
                  <a:lnTo>
                    <a:pt x="1257300" y="1016000"/>
                  </a:lnTo>
                  <a:lnTo>
                    <a:pt x="1244600" y="1003300"/>
                  </a:lnTo>
                  <a:lnTo>
                    <a:pt x="1244600" y="1016000"/>
                  </a:lnTo>
                  <a:lnTo>
                    <a:pt x="1244600" y="1016000"/>
                  </a:lnTo>
                  <a:lnTo>
                    <a:pt x="1231900" y="1016000"/>
                  </a:lnTo>
                  <a:lnTo>
                    <a:pt x="1219200" y="1016000"/>
                  </a:lnTo>
                  <a:lnTo>
                    <a:pt x="12192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193800" y="1041400"/>
                  </a:lnTo>
                  <a:lnTo>
                    <a:pt x="1193800" y="1041400"/>
                  </a:lnTo>
                  <a:lnTo>
                    <a:pt x="1181100" y="1041400"/>
                  </a:lnTo>
                  <a:lnTo>
                    <a:pt x="1168400" y="10414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55700" y="1066800"/>
                  </a:lnTo>
                  <a:lnTo>
                    <a:pt x="1155700" y="1066800"/>
                  </a:lnTo>
                  <a:lnTo>
                    <a:pt x="1143000" y="1054100"/>
                  </a:lnTo>
                  <a:lnTo>
                    <a:pt x="1143000" y="1054100"/>
                  </a:lnTo>
                  <a:lnTo>
                    <a:pt x="1130300" y="1066800"/>
                  </a:lnTo>
                  <a:lnTo>
                    <a:pt x="1092200" y="1066800"/>
                  </a:lnTo>
                  <a:lnTo>
                    <a:pt x="1092200" y="1066800"/>
                  </a:lnTo>
                  <a:lnTo>
                    <a:pt x="1066800" y="1066800"/>
                  </a:lnTo>
                  <a:lnTo>
                    <a:pt x="1054100" y="1066800"/>
                  </a:lnTo>
                  <a:lnTo>
                    <a:pt x="1054100" y="1066800"/>
                  </a:lnTo>
                  <a:lnTo>
                    <a:pt x="1041400" y="1054100"/>
                  </a:lnTo>
                  <a:lnTo>
                    <a:pt x="1028700" y="1054100"/>
                  </a:lnTo>
                  <a:lnTo>
                    <a:pt x="1028700" y="1054100"/>
                  </a:lnTo>
                  <a:lnTo>
                    <a:pt x="10414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03300" y="1054100"/>
                  </a:lnTo>
                  <a:lnTo>
                    <a:pt x="990600" y="1054100"/>
                  </a:lnTo>
                  <a:lnTo>
                    <a:pt x="990600" y="1054100"/>
                  </a:lnTo>
                  <a:lnTo>
                    <a:pt x="977900" y="10541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28700"/>
                  </a:lnTo>
                  <a:lnTo>
                    <a:pt x="965200" y="1041400"/>
                  </a:lnTo>
                  <a:lnTo>
                    <a:pt x="952500" y="1028700"/>
                  </a:lnTo>
                  <a:lnTo>
                    <a:pt x="952500" y="1028700"/>
                  </a:lnTo>
                  <a:lnTo>
                    <a:pt x="939800" y="1028700"/>
                  </a:lnTo>
                  <a:lnTo>
                    <a:pt x="927100" y="1028700"/>
                  </a:lnTo>
                  <a:lnTo>
                    <a:pt x="914400" y="1028700"/>
                  </a:lnTo>
                  <a:lnTo>
                    <a:pt x="914400" y="1041400"/>
                  </a:lnTo>
                  <a:lnTo>
                    <a:pt x="889000" y="1041400"/>
                  </a:lnTo>
                  <a:lnTo>
                    <a:pt x="889000" y="1041400"/>
                  </a:lnTo>
                  <a:lnTo>
                    <a:pt x="876300" y="1041400"/>
                  </a:lnTo>
                  <a:lnTo>
                    <a:pt x="876300" y="1041400"/>
                  </a:lnTo>
                  <a:lnTo>
                    <a:pt x="863600" y="1041400"/>
                  </a:lnTo>
                  <a:lnTo>
                    <a:pt x="863600" y="1054100"/>
                  </a:lnTo>
                  <a:lnTo>
                    <a:pt x="825500" y="1041400"/>
                  </a:lnTo>
                  <a:lnTo>
                    <a:pt x="800100" y="1041400"/>
                  </a:lnTo>
                  <a:lnTo>
                    <a:pt x="774700" y="1041400"/>
                  </a:lnTo>
                  <a:lnTo>
                    <a:pt x="774700" y="10414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74700" y="1016000"/>
                  </a:lnTo>
                  <a:lnTo>
                    <a:pt x="762000" y="1003300"/>
                  </a:lnTo>
                  <a:lnTo>
                    <a:pt x="762000" y="1003300"/>
                  </a:lnTo>
                  <a:lnTo>
                    <a:pt x="774700" y="1003300"/>
                  </a:lnTo>
                  <a:lnTo>
                    <a:pt x="762000" y="9906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749300" y="965200"/>
                  </a:lnTo>
                  <a:lnTo>
                    <a:pt x="749300" y="952500"/>
                  </a:lnTo>
                  <a:lnTo>
                    <a:pt x="749300" y="952500"/>
                  </a:lnTo>
                  <a:lnTo>
                    <a:pt x="723900" y="9525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698500" y="965200"/>
                  </a:lnTo>
                  <a:lnTo>
                    <a:pt x="698500" y="977900"/>
                  </a:lnTo>
                  <a:lnTo>
                    <a:pt x="685800" y="977900"/>
                  </a:lnTo>
                  <a:lnTo>
                    <a:pt x="673100" y="990600"/>
                  </a:lnTo>
                  <a:lnTo>
                    <a:pt x="673100" y="977900"/>
                  </a:lnTo>
                  <a:lnTo>
                    <a:pt x="673100" y="990600"/>
                  </a:lnTo>
                  <a:lnTo>
                    <a:pt x="660400" y="990600"/>
                  </a:lnTo>
                  <a:lnTo>
                    <a:pt x="660400" y="990600"/>
                  </a:lnTo>
                  <a:lnTo>
                    <a:pt x="647700" y="1003300"/>
                  </a:lnTo>
                  <a:lnTo>
                    <a:pt x="635000" y="1003300"/>
                  </a:lnTo>
                  <a:lnTo>
                    <a:pt x="635000" y="10033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08000" y="990600"/>
                  </a:lnTo>
                  <a:lnTo>
                    <a:pt x="495300" y="977900"/>
                  </a:lnTo>
                  <a:lnTo>
                    <a:pt x="482600" y="965200"/>
                  </a:lnTo>
                  <a:lnTo>
                    <a:pt x="469900" y="977900"/>
                  </a:lnTo>
                  <a:lnTo>
                    <a:pt x="419100" y="977900"/>
                  </a:lnTo>
                  <a:lnTo>
                    <a:pt x="4191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355600" y="965200"/>
                  </a:lnTo>
                  <a:lnTo>
                    <a:pt x="342900" y="965200"/>
                  </a:lnTo>
                  <a:lnTo>
                    <a:pt x="304800" y="9652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41300" y="939800"/>
                  </a:lnTo>
                  <a:lnTo>
                    <a:pt x="241300" y="939800"/>
                  </a:lnTo>
                  <a:lnTo>
                    <a:pt x="228600" y="939800"/>
                  </a:lnTo>
                  <a:lnTo>
                    <a:pt x="228600" y="939800"/>
                  </a:lnTo>
                  <a:lnTo>
                    <a:pt x="215900" y="939800"/>
                  </a:lnTo>
                  <a:lnTo>
                    <a:pt x="228600" y="927100"/>
                  </a:lnTo>
                  <a:lnTo>
                    <a:pt x="215900" y="914400"/>
                  </a:lnTo>
                  <a:lnTo>
                    <a:pt x="215900" y="914400"/>
                  </a:lnTo>
                  <a:lnTo>
                    <a:pt x="190500" y="914400"/>
                  </a:lnTo>
                  <a:lnTo>
                    <a:pt x="190500" y="901700"/>
                  </a:lnTo>
                  <a:lnTo>
                    <a:pt x="165100" y="901700"/>
                  </a:lnTo>
                  <a:lnTo>
                    <a:pt x="1651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889000"/>
                  </a:lnTo>
                  <a:lnTo>
                    <a:pt x="139700" y="889000"/>
                  </a:lnTo>
                  <a:lnTo>
                    <a:pt x="139700" y="8890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01600" y="863600"/>
                  </a:lnTo>
                  <a:lnTo>
                    <a:pt x="88900" y="863600"/>
                  </a:lnTo>
                  <a:lnTo>
                    <a:pt x="88900" y="850900"/>
                  </a:lnTo>
                  <a:lnTo>
                    <a:pt x="76200" y="850900"/>
                  </a:lnTo>
                  <a:lnTo>
                    <a:pt x="762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63500" y="825500"/>
                  </a:lnTo>
                  <a:lnTo>
                    <a:pt x="76200" y="825500"/>
                  </a:lnTo>
                  <a:lnTo>
                    <a:pt x="88900" y="825500"/>
                  </a:lnTo>
                  <a:lnTo>
                    <a:pt x="114300" y="825500"/>
                  </a:lnTo>
                  <a:lnTo>
                    <a:pt x="127000" y="812800"/>
                  </a:lnTo>
                  <a:lnTo>
                    <a:pt x="127000" y="812800"/>
                  </a:lnTo>
                  <a:lnTo>
                    <a:pt x="139700" y="812800"/>
                  </a:lnTo>
                  <a:lnTo>
                    <a:pt x="152400" y="825500"/>
                  </a:lnTo>
                  <a:lnTo>
                    <a:pt x="152400" y="812800"/>
                  </a:lnTo>
                  <a:lnTo>
                    <a:pt x="152400" y="812800"/>
                  </a:lnTo>
                  <a:lnTo>
                    <a:pt x="165100" y="812800"/>
                  </a:lnTo>
                  <a:lnTo>
                    <a:pt x="177800" y="812800"/>
                  </a:lnTo>
                  <a:lnTo>
                    <a:pt x="177800" y="800100"/>
                  </a:lnTo>
                  <a:lnTo>
                    <a:pt x="190500" y="800100"/>
                  </a:lnTo>
                  <a:lnTo>
                    <a:pt x="190500" y="800100"/>
                  </a:lnTo>
                  <a:lnTo>
                    <a:pt x="203200" y="800100"/>
                  </a:lnTo>
                  <a:lnTo>
                    <a:pt x="203200" y="787400"/>
                  </a:lnTo>
                  <a:lnTo>
                    <a:pt x="215900" y="7874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41300" y="8001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79400" y="812800"/>
                  </a:lnTo>
                  <a:lnTo>
                    <a:pt x="292100" y="812800"/>
                  </a:lnTo>
                  <a:lnTo>
                    <a:pt x="292100" y="800100"/>
                  </a:lnTo>
                  <a:lnTo>
                    <a:pt x="292100" y="800100"/>
                  </a:lnTo>
                  <a:lnTo>
                    <a:pt x="304800" y="800100"/>
                  </a:lnTo>
                  <a:lnTo>
                    <a:pt x="304800" y="800100"/>
                  </a:lnTo>
                  <a:lnTo>
                    <a:pt x="317500" y="800100"/>
                  </a:lnTo>
                  <a:lnTo>
                    <a:pt x="3175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17500" y="774700"/>
                  </a:lnTo>
                  <a:lnTo>
                    <a:pt x="292100" y="774700"/>
                  </a:lnTo>
                  <a:lnTo>
                    <a:pt x="2921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54000" y="774700"/>
                  </a:lnTo>
                  <a:lnTo>
                    <a:pt x="254000" y="762000"/>
                  </a:lnTo>
                  <a:lnTo>
                    <a:pt x="228600" y="749300"/>
                  </a:lnTo>
                  <a:lnTo>
                    <a:pt x="241300" y="749300"/>
                  </a:lnTo>
                  <a:lnTo>
                    <a:pt x="215900" y="749300"/>
                  </a:lnTo>
                  <a:lnTo>
                    <a:pt x="215900" y="736600"/>
                  </a:lnTo>
                  <a:lnTo>
                    <a:pt x="215900" y="736600"/>
                  </a:lnTo>
                  <a:lnTo>
                    <a:pt x="190500" y="736600"/>
                  </a:lnTo>
                  <a:lnTo>
                    <a:pt x="190500" y="736600"/>
                  </a:lnTo>
                  <a:lnTo>
                    <a:pt x="203200" y="711200"/>
                  </a:lnTo>
                  <a:lnTo>
                    <a:pt x="203200" y="7112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41300" y="685800"/>
                  </a:lnTo>
                  <a:lnTo>
                    <a:pt x="241300" y="6858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60400"/>
                  </a:lnTo>
                  <a:lnTo>
                    <a:pt x="292100" y="673100"/>
                  </a:lnTo>
                  <a:lnTo>
                    <a:pt x="2921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17500" y="673100"/>
                  </a:lnTo>
                  <a:lnTo>
                    <a:pt x="330200" y="660400"/>
                  </a:lnTo>
                  <a:lnTo>
                    <a:pt x="342900" y="660400"/>
                  </a:lnTo>
                  <a:lnTo>
                    <a:pt x="355600" y="647700"/>
                  </a:lnTo>
                  <a:lnTo>
                    <a:pt x="368300" y="647700"/>
                  </a:lnTo>
                  <a:lnTo>
                    <a:pt x="368300" y="635000"/>
                  </a:lnTo>
                  <a:lnTo>
                    <a:pt x="342900" y="635000"/>
                  </a:lnTo>
                  <a:lnTo>
                    <a:pt x="317500" y="635000"/>
                  </a:lnTo>
                  <a:lnTo>
                    <a:pt x="3048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66700" y="635000"/>
                  </a:lnTo>
                  <a:lnTo>
                    <a:pt x="266700" y="647700"/>
                  </a:lnTo>
                  <a:lnTo>
                    <a:pt x="241300" y="6477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03200" y="647700"/>
                  </a:lnTo>
                  <a:lnTo>
                    <a:pt x="1905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52400" y="596900"/>
                  </a:lnTo>
                  <a:lnTo>
                    <a:pt x="139700" y="596900"/>
                  </a:lnTo>
                  <a:lnTo>
                    <a:pt x="139700" y="596900"/>
                  </a:lnTo>
                  <a:lnTo>
                    <a:pt x="127000" y="596900"/>
                  </a:lnTo>
                  <a:lnTo>
                    <a:pt x="114300" y="596900"/>
                  </a:lnTo>
                  <a:lnTo>
                    <a:pt x="114300" y="584200"/>
                  </a:lnTo>
                  <a:lnTo>
                    <a:pt x="101600" y="584200"/>
                  </a:lnTo>
                  <a:lnTo>
                    <a:pt x="88900" y="584200"/>
                  </a:lnTo>
                  <a:lnTo>
                    <a:pt x="88900" y="5842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50800" y="571500"/>
                  </a:lnTo>
                  <a:lnTo>
                    <a:pt x="12700" y="533400"/>
                  </a:lnTo>
                  <a:lnTo>
                    <a:pt x="12700" y="520700"/>
                  </a:lnTo>
                  <a:lnTo>
                    <a:pt x="12700" y="520700"/>
                  </a:lnTo>
                  <a:lnTo>
                    <a:pt x="25400" y="520700"/>
                  </a:lnTo>
                  <a:lnTo>
                    <a:pt x="25400" y="508000"/>
                  </a:lnTo>
                  <a:lnTo>
                    <a:pt x="38100" y="508000"/>
                  </a:lnTo>
                  <a:lnTo>
                    <a:pt x="38100" y="508000"/>
                  </a:lnTo>
                  <a:lnTo>
                    <a:pt x="50800" y="508000"/>
                  </a:lnTo>
                  <a:lnTo>
                    <a:pt x="63500" y="5080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88900" y="482600"/>
                  </a:lnTo>
                  <a:lnTo>
                    <a:pt x="114300" y="4826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01600" y="469900"/>
                  </a:lnTo>
                  <a:lnTo>
                    <a:pt x="114300" y="444500"/>
                  </a:lnTo>
                  <a:lnTo>
                    <a:pt x="101600" y="444500"/>
                  </a:lnTo>
                  <a:lnTo>
                    <a:pt x="101600" y="444500"/>
                  </a:lnTo>
                  <a:lnTo>
                    <a:pt x="101600" y="457200"/>
                  </a:lnTo>
                  <a:lnTo>
                    <a:pt x="88900" y="457200"/>
                  </a:lnTo>
                  <a:lnTo>
                    <a:pt x="76200" y="469900"/>
                  </a:lnTo>
                  <a:lnTo>
                    <a:pt x="76200" y="457200"/>
                  </a:lnTo>
                  <a:lnTo>
                    <a:pt x="50800" y="457200"/>
                  </a:lnTo>
                  <a:lnTo>
                    <a:pt x="50800" y="444500"/>
                  </a:lnTo>
                  <a:lnTo>
                    <a:pt x="38100" y="444500"/>
                  </a:lnTo>
                  <a:lnTo>
                    <a:pt x="25400" y="444500"/>
                  </a:lnTo>
                  <a:lnTo>
                    <a:pt x="12700" y="444500"/>
                  </a:lnTo>
                  <a:lnTo>
                    <a:pt x="12700" y="431800"/>
                  </a:lnTo>
                  <a:lnTo>
                    <a:pt x="0" y="431800"/>
                  </a:lnTo>
                  <a:lnTo>
                    <a:pt x="12700" y="431800"/>
                  </a:lnTo>
                  <a:lnTo>
                    <a:pt x="12700" y="419100"/>
                  </a:lnTo>
                  <a:lnTo>
                    <a:pt x="12700" y="419100"/>
                  </a:lnTo>
                  <a:lnTo>
                    <a:pt x="25400" y="419100"/>
                  </a:lnTo>
                  <a:lnTo>
                    <a:pt x="38100" y="419100"/>
                  </a:lnTo>
                  <a:lnTo>
                    <a:pt x="38100" y="419100"/>
                  </a:lnTo>
                  <a:lnTo>
                    <a:pt x="50800" y="419100"/>
                  </a:lnTo>
                  <a:lnTo>
                    <a:pt x="63500" y="419100"/>
                  </a:lnTo>
                  <a:lnTo>
                    <a:pt x="63500" y="431800"/>
                  </a:lnTo>
                  <a:lnTo>
                    <a:pt x="63500" y="419100"/>
                  </a:lnTo>
                  <a:lnTo>
                    <a:pt x="76200" y="419100"/>
                  </a:lnTo>
                  <a:lnTo>
                    <a:pt x="88900" y="419100"/>
                  </a:lnTo>
                  <a:lnTo>
                    <a:pt x="101600" y="4191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14300" y="4064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39700" y="393700"/>
                  </a:lnTo>
                  <a:lnTo>
                    <a:pt x="139700" y="381000"/>
                  </a:lnTo>
                  <a:lnTo>
                    <a:pt x="165100" y="381000"/>
                  </a:lnTo>
                  <a:lnTo>
                    <a:pt x="165100" y="368300"/>
                  </a:lnTo>
                  <a:lnTo>
                    <a:pt x="165100" y="381000"/>
                  </a:lnTo>
                  <a:lnTo>
                    <a:pt x="165100" y="381000"/>
                  </a:lnTo>
                  <a:lnTo>
                    <a:pt x="190500" y="381000"/>
                  </a:lnTo>
                  <a:lnTo>
                    <a:pt x="177800" y="381000"/>
                  </a:lnTo>
                  <a:lnTo>
                    <a:pt x="215900" y="317500"/>
                  </a:lnTo>
                  <a:lnTo>
                    <a:pt x="203200" y="317500"/>
                  </a:lnTo>
                  <a:lnTo>
                    <a:pt x="215900" y="279400"/>
                  </a:lnTo>
                  <a:lnTo>
                    <a:pt x="215900" y="2794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203200" y="266700"/>
                  </a:lnTo>
                  <a:lnTo>
                    <a:pt x="203200" y="254000"/>
                  </a:lnTo>
                  <a:lnTo>
                    <a:pt x="177800" y="254000"/>
                  </a:lnTo>
                  <a:lnTo>
                    <a:pt x="165100" y="254000"/>
                  </a:lnTo>
                  <a:lnTo>
                    <a:pt x="177800" y="241300"/>
                  </a:lnTo>
                  <a:lnTo>
                    <a:pt x="165100" y="241300"/>
                  </a:lnTo>
                  <a:lnTo>
                    <a:pt x="152400" y="254000"/>
                  </a:lnTo>
                  <a:lnTo>
                    <a:pt x="139700" y="241300"/>
                  </a:lnTo>
                  <a:lnTo>
                    <a:pt x="114300" y="2286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15900"/>
                  </a:lnTo>
                  <a:lnTo>
                    <a:pt x="50800" y="203200"/>
                  </a:lnTo>
                  <a:lnTo>
                    <a:pt x="38100" y="203200"/>
                  </a:lnTo>
                  <a:lnTo>
                    <a:pt x="50800" y="203200"/>
                  </a:lnTo>
                  <a:lnTo>
                    <a:pt x="63500" y="190500"/>
                  </a:lnTo>
                  <a:lnTo>
                    <a:pt x="63500" y="190500"/>
                  </a:lnTo>
                  <a:lnTo>
                    <a:pt x="63500" y="177800"/>
                  </a:lnTo>
                  <a:lnTo>
                    <a:pt x="88900" y="165100"/>
                  </a:lnTo>
                  <a:lnTo>
                    <a:pt x="76200" y="165100"/>
                  </a:lnTo>
                  <a:lnTo>
                    <a:pt x="88900" y="165100"/>
                  </a:lnTo>
                  <a:lnTo>
                    <a:pt x="114300" y="152400"/>
                  </a:lnTo>
                  <a:lnTo>
                    <a:pt x="101600" y="152400"/>
                  </a:lnTo>
                  <a:lnTo>
                    <a:pt x="101600" y="152400"/>
                  </a:lnTo>
                  <a:lnTo>
                    <a:pt x="88900" y="152400"/>
                  </a:lnTo>
                  <a:lnTo>
                    <a:pt x="76200" y="139700"/>
                  </a:lnTo>
                  <a:lnTo>
                    <a:pt x="76200" y="139700"/>
                  </a:lnTo>
                  <a:lnTo>
                    <a:pt x="88900" y="139700"/>
                  </a:lnTo>
                  <a:lnTo>
                    <a:pt x="63500" y="139700"/>
                  </a:lnTo>
                  <a:lnTo>
                    <a:pt x="63500" y="139700"/>
                  </a:lnTo>
                  <a:lnTo>
                    <a:pt x="50800" y="1397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8" name="0419"/>
            <p:cNvSpPr/>
            <p:nvPr/>
          </p:nvSpPr>
          <p:spPr>
            <a:xfrm>
              <a:off x="356318" y="2465797"/>
              <a:ext cx="1597502" cy="693913"/>
            </a:xfrm>
            <a:custGeom>
              <a:avLst/>
              <a:gdLst/>
              <a:ahLst/>
              <a:cxnLst/>
              <a:rect l="0" t="0" r="0" b="0"/>
              <a:pathLst>
                <a:path w="3924301" h="1905001">
                  <a:moveTo>
                    <a:pt x="0" y="952500"/>
                  </a:moveTo>
                  <a:lnTo>
                    <a:pt x="0" y="939800"/>
                  </a:lnTo>
                  <a:lnTo>
                    <a:pt x="12700" y="952500"/>
                  </a:lnTo>
                  <a:lnTo>
                    <a:pt x="25400" y="952500"/>
                  </a:lnTo>
                  <a:lnTo>
                    <a:pt x="25400" y="939800"/>
                  </a:lnTo>
                  <a:lnTo>
                    <a:pt x="25400" y="927100"/>
                  </a:lnTo>
                  <a:lnTo>
                    <a:pt x="25400" y="927100"/>
                  </a:lnTo>
                  <a:lnTo>
                    <a:pt x="50800" y="9398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88900" y="914400"/>
                  </a:lnTo>
                  <a:lnTo>
                    <a:pt x="101600" y="927100"/>
                  </a:lnTo>
                  <a:lnTo>
                    <a:pt x="114300" y="927100"/>
                  </a:lnTo>
                  <a:lnTo>
                    <a:pt x="114300" y="914400"/>
                  </a:lnTo>
                  <a:lnTo>
                    <a:pt x="88900" y="914400"/>
                  </a:lnTo>
                  <a:lnTo>
                    <a:pt x="88900" y="914400"/>
                  </a:lnTo>
                  <a:lnTo>
                    <a:pt x="76200" y="914400"/>
                  </a:lnTo>
                  <a:lnTo>
                    <a:pt x="76200" y="901700"/>
                  </a:lnTo>
                  <a:lnTo>
                    <a:pt x="63500" y="901700"/>
                  </a:lnTo>
                  <a:lnTo>
                    <a:pt x="63500" y="901700"/>
                  </a:lnTo>
                  <a:lnTo>
                    <a:pt x="50800" y="901700"/>
                  </a:lnTo>
                  <a:lnTo>
                    <a:pt x="63500" y="901700"/>
                  </a:lnTo>
                  <a:lnTo>
                    <a:pt x="50800" y="889000"/>
                  </a:lnTo>
                  <a:lnTo>
                    <a:pt x="50800" y="876300"/>
                  </a:lnTo>
                  <a:lnTo>
                    <a:pt x="63500" y="876300"/>
                  </a:lnTo>
                  <a:lnTo>
                    <a:pt x="635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63600"/>
                  </a:lnTo>
                  <a:lnTo>
                    <a:pt x="101600" y="850900"/>
                  </a:lnTo>
                  <a:lnTo>
                    <a:pt x="88900" y="850900"/>
                  </a:lnTo>
                  <a:lnTo>
                    <a:pt x="101600" y="838200"/>
                  </a:lnTo>
                  <a:lnTo>
                    <a:pt x="88900" y="838200"/>
                  </a:lnTo>
                  <a:lnTo>
                    <a:pt x="101600" y="825500"/>
                  </a:lnTo>
                  <a:lnTo>
                    <a:pt x="127000" y="838200"/>
                  </a:lnTo>
                  <a:lnTo>
                    <a:pt x="139700" y="825500"/>
                  </a:lnTo>
                  <a:lnTo>
                    <a:pt x="165100" y="825500"/>
                  </a:lnTo>
                  <a:lnTo>
                    <a:pt x="165100" y="825500"/>
                  </a:lnTo>
                  <a:lnTo>
                    <a:pt x="177800" y="825500"/>
                  </a:lnTo>
                  <a:lnTo>
                    <a:pt x="190500" y="825500"/>
                  </a:lnTo>
                  <a:lnTo>
                    <a:pt x="190500" y="838200"/>
                  </a:lnTo>
                  <a:lnTo>
                    <a:pt x="190500" y="838200"/>
                  </a:lnTo>
                  <a:lnTo>
                    <a:pt x="203200" y="8382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28600" y="838200"/>
                  </a:lnTo>
                  <a:lnTo>
                    <a:pt x="241300" y="838200"/>
                  </a:lnTo>
                  <a:lnTo>
                    <a:pt x="266700" y="838200"/>
                  </a:lnTo>
                  <a:lnTo>
                    <a:pt x="279400" y="8382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302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68300" y="800100"/>
                  </a:lnTo>
                  <a:lnTo>
                    <a:pt x="381000" y="800100"/>
                  </a:lnTo>
                  <a:lnTo>
                    <a:pt x="368300" y="800100"/>
                  </a:lnTo>
                  <a:lnTo>
                    <a:pt x="368300" y="800100"/>
                  </a:lnTo>
                  <a:lnTo>
                    <a:pt x="368300" y="812800"/>
                  </a:lnTo>
                  <a:lnTo>
                    <a:pt x="381000" y="812800"/>
                  </a:lnTo>
                  <a:lnTo>
                    <a:pt x="381000" y="812800"/>
                  </a:lnTo>
                  <a:lnTo>
                    <a:pt x="393700" y="825500"/>
                  </a:lnTo>
                  <a:lnTo>
                    <a:pt x="381000" y="838200"/>
                  </a:lnTo>
                  <a:lnTo>
                    <a:pt x="381000" y="838200"/>
                  </a:lnTo>
                  <a:lnTo>
                    <a:pt x="3683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63600"/>
                  </a:lnTo>
                  <a:lnTo>
                    <a:pt x="444500" y="850900"/>
                  </a:lnTo>
                  <a:lnTo>
                    <a:pt x="457200" y="863600"/>
                  </a:lnTo>
                  <a:lnTo>
                    <a:pt x="457200" y="876300"/>
                  </a:lnTo>
                  <a:lnTo>
                    <a:pt x="482600" y="876300"/>
                  </a:lnTo>
                  <a:lnTo>
                    <a:pt x="495300" y="876300"/>
                  </a:lnTo>
                  <a:lnTo>
                    <a:pt x="558800" y="889000"/>
                  </a:lnTo>
                  <a:lnTo>
                    <a:pt x="571500" y="889000"/>
                  </a:lnTo>
                  <a:lnTo>
                    <a:pt x="584200" y="889000"/>
                  </a:lnTo>
                  <a:lnTo>
                    <a:pt x="584200" y="901700"/>
                  </a:lnTo>
                  <a:lnTo>
                    <a:pt x="596900" y="889000"/>
                  </a:lnTo>
                  <a:lnTo>
                    <a:pt x="596900" y="889000"/>
                  </a:lnTo>
                  <a:lnTo>
                    <a:pt x="622300" y="889000"/>
                  </a:lnTo>
                  <a:lnTo>
                    <a:pt x="622300" y="876300"/>
                  </a:lnTo>
                  <a:lnTo>
                    <a:pt x="635000" y="876300"/>
                  </a:lnTo>
                  <a:lnTo>
                    <a:pt x="6477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73100" y="863600"/>
                  </a:lnTo>
                  <a:lnTo>
                    <a:pt x="660400" y="850900"/>
                  </a:lnTo>
                  <a:lnTo>
                    <a:pt x="660400" y="8382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12800"/>
                  </a:lnTo>
                  <a:lnTo>
                    <a:pt x="660400" y="800100"/>
                  </a:lnTo>
                  <a:lnTo>
                    <a:pt x="673100" y="812800"/>
                  </a:lnTo>
                  <a:lnTo>
                    <a:pt x="698500" y="800100"/>
                  </a:lnTo>
                  <a:lnTo>
                    <a:pt x="698500" y="800100"/>
                  </a:lnTo>
                  <a:lnTo>
                    <a:pt x="711200" y="800100"/>
                  </a:lnTo>
                  <a:lnTo>
                    <a:pt x="7112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74700"/>
                  </a:lnTo>
                  <a:lnTo>
                    <a:pt x="736600" y="774700"/>
                  </a:lnTo>
                  <a:lnTo>
                    <a:pt x="749300" y="749300"/>
                  </a:lnTo>
                  <a:lnTo>
                    <a:pt x="774700" y="749300"/>
                  </a:lnTo>
                  <a:lnTo>
                    <a:pt x="774700" y="762000"/>
                  </a:lnTo>
                  <a:lnTo>
                    <a:pt x="774700" y="749300"/>
                  </a:lnTo>
                  <a:lnTo>
                    <a:pt x="787400" y="749300"/>
                  </a:lnTo>
                  <a:lnTo>
                    <a:pt x="800100" y="7493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00100" y="7239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698500"/>
                  </a:lnTo>
                  <a:lnTo>
                    <a:pt x="800100" y="698500"/>
                  </a:lnTo>
                  <a:lnTo>
                    <a:pt x="787400" y="698500"/>
                  </a:lnTo>
                  <a:lnTo>
                    <a:pt x="787400" y="698500"/>
                  </a:lnTo>
                  <a:lnTo>
                    <a:pt x="774700" y="685800"/>
                  </a:lnTo>
                  <a:lnTo>
                    <a:pt x="787400" y="698500"/>
                  </a:lnTo>
                  <a:lnTo>
                    <a:pt x="800100" y="685800"/>
                  </a:lnTo>
                  <a:lnTo>
                    <a:pt x="812800" y="685800"/>
                  </a:lnTo>
                  <a:lnTo>
                    <a:pt x="812800" y="673100"/>
                  </a:lnTo>
                  <a:lnTo>
                    <a:pt x="812800" y="673100"/>
                  </a:lnTo>
                  <a:lnTo>
                    <a:pt x="825500" y="6477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25500" y="635000"/>
                  </a:lnTo>
                  <a:lnTo>
                    <a:pt x="838200" y="609600"/>
                  </a:lnTo>
                  <a:lnTo>
                    <a:pt x="850900" y="596900"/>
                  </a:lnTo>
                  <a:lnTo>
                    <a:pt x="863600" y="584200"/>
                  </a:lnTo>
                  <a:lnTo>
                    <a:pt x="914400" y="584200"/>
                  </a:lnTo>
                  <a:lnTo>
                    <a:pt x="914400" y="584200"/>
                  </a:lnTo>
                  <a:lnTo>
                    <a:pt x="914400" y="596900"/>
                  </a:lnTo>
                  <a:lnTo>
                    <a:pt x="914400" y="584200"/>
                  </a:lnTo>
                  <a:lnTo>
                    <a:pt x="927100" y="584200"/>
                  </a:lnTo>
                  <a:lnTo>
                    <a:pt x="927100" y="584200"/>
                  </a:lnTo>
                  <a:lnTo>
                    <a:pt x="939800" y="584200"/>
                  </a:lnTo>
                  <a:lnTo>
                    <a:pt x="939800" y="571500"/>
                  </a:lnTo>
                  <a:lnTo>
                    <a:pt x="927100" y="571500"/>
                  </a:lnTo>
                  <a:lnTo>
                    <a:pt x="939800" y="558800"/>
                  </a:lnTo>
                  <a:lnTo>
                    <a:pt x="927100" y="558800"/>
                  </a:lnTo>
                  <a:lnTo>
                    <a:pt x="927100" y="558800"/>
                  </a:lnTo>
                  <a:lnTo>
                    <a:pt x="952500" y="558800"/>
                  </a:lnTo>
                  <a:lnTo>
                    <a:pt x="952500" y="546100"/>
                  </a:lnTo>
                  <a:lnTo>
                    <a:pt x="939800" y="546100"/>
                  </a:lnTo>
                  <a:lnTo>
                    <a:pt x="939800" y="546100"/>
                  </a:lnTo>
                  <a:lnTo>
                    <a:pt x="952500" y="546100"/>
                  </a:lnTo>
                  <a:lnTo>
                    <a:pt x="952500" y="533400"/>
                  </a:lnTo>
                  <a:lnTo>
                    <a:pt x="965200" y="533400"/>
                  </a:lnTo>
                  <a:lnTo>
                    <a:pt x="965200" y="533400"/>
                  </a:lnTo>
                  <a:lnTo>
                    <a:pt x="952500" y="533400"/>
                  </a:lnTo>
                  <a:lnTo>
                    <a:pt x="952500" y="520700"/>
                  </a:lnTo>
                  <a:lnTo>
                    <a:pt x="952500" y="520700"/>
                  </a:lnTo>
                  <a:lnTo>
                    <a:pt x="965200" y="495300"/>
                  </a:lnTo>
                  <a:lnTo>
                    <a:pt x="977900" y="495300"/>
                  </a:lnTo>
                  <a:lnTo>
                    <a:pt x="977900" y="482600"/>
                  </a:lnTo>
                  <a:lnTo>
                    <a:pt x="990600" y="482600"/>
                  </a:lnTo>
                  <a:lnTo>
                    <a:pt x="990600" y="469900"/>
                  </a:lnTo>
                  <a:lnTo>
                    <a:pt x="990600" y="469900"/>
                  </a:lnTo>
                  <a:lnTo>
                    <a:pt x="1003300" y="457200"/>
                  </a:lnTo>
                  <a:lnTo>
                    <a:pt x="1003300" y="457200"/>
                  </a:lnTo>
                  <a:lnTo>
                    <a:pt x="1003300" y="444500"/>
                  </a:lnTo>
                  <a:lnTo>
                    <a:pt x="952500" y="4445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90600" y="393700"/>
                  </a:lnTo>
                  <a:lnTo>
                    <a:pt x="990600" y="381000"/>
                  </a:lnTo>
                  <a:lnTo>
                    <a:pt x="990600" y="381000"/>
                  </a:lnTo>
                  <a:lnTo>
                    <a:pt x="977900" y="368300"/>
                  </a:lnTo>
                  <a:lnTo>
                    <a:pt x="990600" y="330200"/>
                  </a:lnTo>
                  <a:lnTo>
                    <a:pt x="990600" y="330200"/>
                  </a:lnTo>
                  <a:lnTo>
                    <a:pt x="1016000" y="330200"/>
                  </a:lnTo>
                  <a:lnTo>
                    <a:pt x="1016000" y="330200"/>
                  </a:lnTo>
                  <a:lnTo>
                    <a:pt x="1028700" y="330200"/>
                  </a:lnTo>
                  <a:lnTo>
                    <a:pt x="1028700" y="330200"/>
                  </a:lnTo>
                  <a:lnTo>
                    <a:pt x="1028700" y="342900"/>
                  </a:lnTo>
                  <a:lnTo>
                    <a:pt x="1028700" y="355600"/>
                  </a:lnTo>
                  <a:lnTo>
                    <a:pt x="1054100" y="355600"/>
                  </a:lnTo>
                  <a:lnTo>
                    <a:pt x="1054100" y="368300"/>
                  </a:lnTo>
                  <a:lnTo>
                    <a:pt x="1066800" y="368300"/>
                  </a:lnTo>
                  <a:lnTo>
                    <a:pt x="1066800" y="368300"/>
                  </a:lnTo>
                  <a:lnTo>
                    <a:pt x="1066800" y="381000"/>
                  </a:lnTo>
                  <a:lnTo>
                    <a:pt x="1054100" y="381000"/>
                  </a:lnTo>
                  <a:lnTo>
                    <a:pt x="10414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104900" y="406400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81000"/>
                  </a:lnTo>
                  <a:lnTo>
                    <a:pt x="1143000" y="381000"/>
                  </a:lnTo>
                  <a:lnTo>
                    <a:pt x="1143000" y="381000"/>
                  </a:lnTo>
                  <a:lnTo>
                    <a:pt x="1155700" y="381000"/>
                  </a:lnTo>
                  <a:lnTo>
                    <a:pt x="1168400" y="381000"/>
                  </a:lnTo>
                  <a:lnTo>
                    <a:pt x="1168400" y="381000"/>
                  </a:lnTo>
                  <a:lnTo>
                    <a:pt x="1168400" y="393700"/>
                  </a:lnTo>
                  <a:lnTo>
                    <a:pt x="1168400" y="3937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206500" y="393700"/>
                  </a:lnTo>
                  <a:lnTo>
                    <a:pt x="1206500" y="393700"/>
                  </a:lnTo>
                  <a:lnTo>
                    <a:pt x="1219200" y="393700"/>
                  </a:lnTo>
                  <a:lnTo>
                    <a:pt x="1219200" y="406400"/>
                  </a:lnTo>
                  <a:lnTo>
                    <a:pt x="1219200" y="406400"/>
                  </a:lnTo>
                  <a:lnTo>
                    <a:pt x="1206500" y="419100"/>
                  </a:lnTo>
                  <a:lnTo>
                    <a:pt x="1219200" y="419100"/>
                  </a:lnTo>
                  <a:lnTo>
                    <a:pt x="1219200" y="4318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19200" y="431800"/>
                  </a:lnTo>
                  <a:lnTo>
                    <a:pt x="1257300" y="419100"/>
                  </a:lnTo>
                  <a:lnTo>
                    <a:pt x="1257300" y="431800"/>
                  </a:lnTo>
                  <a:lnTo>
                    <a:pt x="1270000" y="444500"/>
                  </a:lnTo>
                  <a:lnTo>
                    <a:pt x="1282700" y="431800"/>
                  </a:lnTo>
                  <a:lnTo>
                    <a:pt x="1282700" y="431800"/>
                  </a:lnTo>
                  <a:lnTo>
                    <a:pt x="1308100" y="431800"/>
                  </a:lnTo>
                  <a:lnTo>
                    <a:pt x="1308100" y="431800"/>
                  </a:lnTo>
                  <a:lnTo>
                    <a:pt x="1320800" y="419100"/>
                  </a:lnTo>
                  <a:lnTo>
                    <a:pt x="1333500" y="431800"/>
                  </a:lnTo>
                  <a:lnTo>
                    <a:pt x="1333500" y="431800"/>
                  </a:lnTo>
                  <a:lnTo>
                    <a:pt x="1346200" y="431800"/>
                  </a:lnTo>
                  <a:lnTo>
                    <a:pt x="1346200" y="431800"/>
                  </a:lnTo>
                  <a:lnTo>
                    <a:pt x="1371600" y="431800"/>
                  </a:lnTo>
                  <a:lnTo>
                    <a:pt x="1371600" y="419100"/>
                  </a:lnTo>
                  <a:lnTo>
                    <a:pt x="1384300" y="419100"/>
                  </a:lnTo>
                  <a:lnTo>
                    <a:pt x="1397000" y="419100"/>
                  </a:lnTo>
                  <a:lnTo>
                    <a:pt x="1422400" y="419100"/>
                  </a:lnTo>
                  <a:lnTo>
                    <a:pt x="1422400" y="419100"/>
                  </a:lnTo>
                  <a:lnTo>
                    <a:pt x="1435100" y="419100"/>
                  </a:lnTo>
                  <a:lnTo>
                    <a:pt x="1447800" y="419100"/>
                  </a:lnTo>
                  <a:lnTo>
                    <a:pt x="1447800" y="419100"/>
                  </a:lnTo>
                  <a:lnTo>
                    <a:pt x="1485900" y="406400"/>
                  </a:lnTo>
                  <a:lnTo>
                    <a:pt x="1498600" y="4064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240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62100" y="381000"/>
                  </a:lnTo>
                  <a:lnTo>
                    <a:pt x="1562100" y="381000"/>
                  </a:lnTo>
                  <a:lnTo>
                    <a:pt x="1574800" y="381000"/>
                  </a:lnTo>
                  <a:lnTo>
                    <a:pt x="1574800" y="381000"/>
                  </a:lnTo>
                  <a:lnTo>
                    <a:pt x="1587500" y="381000"/>
                  </a:lnTo>
                  <a:lnTo>
                    <a:pt x="1600200" y="393700"/>
                  </a:lnTo>
                  <a:lnTo>
                    <a:pt x="1612900" y="381000"/>
                  </a:lnTo>
                  <a:lnTo>
                    <a:pt x="1638300" y="393700"/>
                  </a:lnTo>
                  <a:lnTo>
                    <a:pt x="1638300" y="393700"/>
                  </a:lnTo>
                  <a:lnTo>
                    <a:pt x="1676400" y="393700"/>
                  </a:lnTo>
                  <a:lnTo>
                    <a:pt x="1676400" y="393700"/>
                  </a:lnTo>
                  <a:lnTo>
                    <a:pt x="1714500" y="393700"/>
                  </a:lnTo>
                  <a:lnTo>
                    <a:pt x="1714500" y="393700"/>
                  </a:lnTo>
                  <a:lnTo>
                    <a:pt x="1727200" y="393700"/>
                  </a:lnTo>
                  <a:lnTo>
                    <a:pt x="1727200" y="393700"/>
                  </a:lnTo>
                  <a:lnTo>
                    <a:pt x="1739900" y="406400"/>
                  </a:lnTo>
                  <a:lnTo>
                    <a:pt x="1752600" y="393700"/>
                  </a:lnTo>
                  <a:lnTo>
                    <a:pt x="1765300" y="393700"/>
                  </a:lnTo>
                  <a:lnTo>
                    <a:pt x="1752600" y="406400"/>
                  </a:lnTo>
                  <a:lnTo>
                    <a:pt x="1765300" y="406400"/>
                  </a:lnTo>
                  <a:lnTo>
                    <a:pt x="1778000" y="393700"/>
                  </a:lnTo>
                  <a:lnTo>
                    <a:pt x="1790700" y="393700"/>
                  </a:lnTo>
                  <a:lnTo>
                    <a:pt x="1790700" y="393700"/>
                  </a:lnTo>
                  <a:lnTo>
                    <a:pt x="1790700" y="381000"/>
                  </a:lnTo>
                  <a:lnTo>
                    <a:pt x="1841500" y="393700"/>
                  </a:lnTo>
                  <a:lnTo>
                    <a:pt x="1841500" y="406400"/>
                  </a:lnTo>
                  <a:lnTo>
                    <a:pt x="1854200" y="406400"/>
                  </a:lnTo>
                  <a:lnTo>
                    <a:pt x="1854200" y="406400"/>
                  </a:lnTo>
                  <a:lnTo>
                    <a:pt x="1866900" y="406400"/>
                  </a:lnTo>
                  <a:lnTo>
                    <a:pt x="1879600" y="406400"/>
                  </a:lnTo>
                  <a:lnTo>
                    <a:pt x="1879600" y="406400"/>
                  </a:lnTo>
                  <a:lnTo>
                    <a:pt x="1905000" y="419100"/>
                  </a:lnTo>
                  <a:lnTo>
                    <a:pt x="1943100" y="431800"/>
                  </a:lnTo>
                  <a:lnTo>
                    <a:pt x="1955800" y="419100"/>
                  </a:lnTo>
                  <a:lnTo>
                    <a:pt x="1993900" y="406400"/>
                  </a:lnTo>
                  <a:lnTo>
                    <a:pt x="2044700" y="419100"/>
                  </a:lnTo>
                  <a:lnTo>
                    <a:pt x="2044700" y="406400"/>
                  </a:lnTo>
                  <a:lnTo>
                    <a:pt x="2082800" y="406400"/>
                  </a:lnTo>
                  <a:lnTo>
                    <a:pt x="2095500" y="406400"/>
                  </a:lnTo>
                  <a:lnTo>
                    <a:pt x="2108200" y="406400"/>
                  </a:lnTo>
                  <a:lnTo>
                    <a:pt x="2146300" y="419100"/>
                  </a:lnTo>
                  <a:lnTo>
                    <a:pt x="2133600" y="444500"/>
                  </a:lnTo>
                  <a:lnTo>
                    <a:pt x="2146300" y="457200"/>
                  </a:lnTo>
                  <a:lnTo>
                    <a:pt x="2159000" y="457200"/>
                  </a:lnTo>
                  <a:lnTo>
                    <a:pt x="2159000" y="457200"/>
                  </a:lnTo>
                  <a:lnTo>
                    <a:pt x="2171700" y="457200"/>
                  </a:lnTo>
                  <a:lnTo>
                    <a:pt x="2171700" y="457200"/>
                  </a:lnTo>
                  <a:lnTo>
                    <a:pt x="2247900" y="469900"/>
                  </a:lnTo>
                  <a:lnTo>
                    <a:pt x="2247900" y="469900"/>
                  </a:lnTo>
                  <a:lnTo>
                    <a:pt x="2260600" y="469900"/>
                  </a:lnTo>
                  <a:lnTo>
                    <a:pt x="2273300" y="469900"/>
                  </a:lnTo>
                  <a:lnTo>
                    <a:pt x="2286000" y="469900"/>
                  </a:lnTo>
                  <a:lnTo>
                    <a:pt x="2298700" y="469900"/>
                  </a:lnTo>
                  <a:lnTo>
                    <a:pt x="2311400" y="469900"/>
                  </a:lnTo>
                  <a:lnTo>
                    <a:pt x="2324100" y="457200"/>
                  </a:lnTo>
                  <a:lnTo>
                    <a:pt x="2349500" y="457200"/>
                  </a:lnTo>
                  <a:lnTo>
                    <a:pt x="2362200" y="457200"/>
                  </a:lnTo>
                  <a:lnTo>
                    <a:pt x="23876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25700" y="469900"/>
                  </a:lnTo>
                  <a:lnTo>
                    <a:pt x="2451100" y="469900"/>
                  </a:lnTo>
                  <a:lnTo>
                    <a:pt x="2476500" y="4826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552700" y="495300"/>
                  </a:lnTo>
                  <a:lnTo>
                    <a:pt x="2565400" y="495300"/>
                  </a:lnTo>
                  <a:lnTo>
                    <a:pt x="2552700" y="495300"/>
                  </a:lnTo>
                  <a:lnTo>
                    <a:pt x="25527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69900"/>
                  </a:lnTo>
                  <a:lnTo>
                    <a:pt x="2514600" y="469900"/>
                  </a:lnTo>
                  <a:lnTo>
                    <a:pt x="2527300" y="457200"/>
                  </a:lnTo>
                  <a:lnTo>
                    <a:pt x="2514600" y="457200"/>
                  </a:lnTo>
                  <a:lnTo>
                    <a:pt x="2527300" y="457200"/>
                  </a:lnTo>
                  <a:lnTo>
                    <a:pt x="2540000" y="444500"/>
                  </a:lnTo>
                  <a:lnTo>
                    <a:pt x="2552700" y="444500"/>
                  </a:lnTo>
                  <a:lnTo>
                    <a:pt x="2552700" y="431800"/>
                  </a:lnTo>
                  <a:lnTo>
                    <a:pt x="2578100" y="431800"/>
                  </a:lnTo>
                  <a:lnTo>
                    <a:pt x="2578100" y="431800"/>
                  </a:lnTo>
                  <a:lnTo>
                    <a:pt x="2667000" y="444500"/>
                  </a:lnTo>
                  <a:lnTo>
                    <a:pt x="2667000" y="444500"/>
                  </a:lnTo>
                  <a:lnTo>
                    <a:pt x="2692400" y="457200"/>
                  </a:lnTo>
                  <a:lnTo>
                    <a:pt x="2692400" y="444500"/>
                  </a:lnTo>
                  <a:lnTo>
                    <a:pt x="2679700" y="444500"/>
                  </a:lnTo>
                  <a:lnTo>
                    <a:pt x="2692400" y="431800"/>
                  </a:lnTo>
                  <a:lnTo>
                    <a:pt x="2705100" y="419100"/>
                  </a:lnTo>
                  <a:lnTo>
                    <a:pt x="2705100" y="419100"/>
                  </a:lnTo>
                  <a:lnTo>
                    <a:pt x="2717800" y="419100"/>
                  </a:lnTo>
                  <a:lnTo>
                    <a:pt x="2768600" y="393700"/>
                  </a:lnTo>
                  <a:lnTo>
                    <a:pt x="2781300" y="381000"/>
                  </a:lnTo>
                  <a:lnTo>
                    <a:pt x="2794000" y="381000"/>
                  </a:lnTo>
                  <a:lnTo>
                    <a:pt x="2806700" y="381000"/>
                  </a:lnTo>
                  <a:lnTo>
                    <a:pt x="2806700" y="381000"/>
                  </a:lnTo>
                  <a:lnTo>
                    <a:pt x="2819400" y="381000"/>
                  </a:lnTo>
                  <a:lnTo>
                    <a:pt x="2819400" y="368300"/>
                  </a:lnTo>
                  <a:lnTo>
                    <a:pt x="2844800" y="368300"/>
                  </a:lnTo>
                  <a:lnTo>
                    <a:pt x="2844800" y="368300"/>
                  </a:lnTo>
                  <a:lnTo>
                    <a:pt x="2857500" y="368300"/>
                  </a:lnTo>
                  <a:lnTo>
                    <a:pt x="2870200" y="355600"/>
                  </a:lnTo>
                  <a:lnTo>
                    <a:pt x="2870200" y="355600"/>
                  </a:lnTo>
                  <a:lnTo>
                    <a:pt x="2882900" y="330200"/>
                  </a:lnTo>
                  <a:lnTo>
                    <a:pt x="2882900" y="330200"/>
                  </a:lnTo>
                  <a:lnTo>
                    <a:pt x="2857500" y="317500"/>
                  </a:lnTo>
                  <a:lnTo>
                    <a:pt x="28575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33700" y="317500"/>
                  </a:lnTo>
                  <a:lnTo>
                    <a:pt x="2946400" y="3175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84500" y="292100"/>
                  </a:lnTo>
                  <a:lnTo>
                    <a:pt x="3009900" y="304800"/>
                  </a:lnTo>
                  <a:lnTo>
                    <a:pt x="3035300" y="292100"/>
                  </a:lnTo>
                  <a:lnTo>
                    <a:pt x="3035300" y="279400"/>
                  </a:lnTo>
                  <a:lnTo>
                    <a:pt x="3035300" y="279400"/>
                  </a:lnTo>
                  <a:lnTo>
                    <a:pt x="3035300" y="266700"/>
                  </a:lnTo>
                  <a:lnTo>
                    <a:pt x="3022600" y="266700"/>
                  </a:lnTo>
                  <a:lnTo>
                    <a:pt x="3035300" y="254000"/>
                  </a:lnTo>
                  <a:lnTo>
                    <a:pt x="3048000" y="254000"/>
                  </a:lnTo>
                  <a:lnTo>
                    <a:pt x="3060700" y="215900"/>
                  </a:lnTo>
                  <a:lnTo>
                    <a:pt x="3060700" y="203200"/>
                  </a:lnTo>
                  <a:lnTo>
                    <a:pt x="3060700" y="203200"/>
                  </a:lnTo>
                  <a:lnTo>
                    <a:pt x="3073400" y="203200"/>
                  </a:lnTo>
                  <a:lnTo>
                    <a:pt x="3086100" y="203200"/>
                  </a:lnTo>
                  <a:lnTo>
                    <a:pt x="3086100" y="203200"/>
                  </a:lnTo>
                  <a:lnTo>
                    <a:pt x="3111500" y="203200"/>
                  </a:lnTo>
                  <a:lnTo>
                    <a:pt x="3111500" y="215900"/>
                  </a:lnTo>
                  <a:lnTo>
                    <a:pt x="3124200" y="215900"/>
                  </a:lnTo>
                  <a:lnTo>
                    <a:pt x="3111500" y="203200"/>
                  </a:lnTo>
                  <a:lnTo>
                    <a:pt x="3111500" y="190500"/>
                  </a:lnTo>
                  <a:lnTo>
                    <a:pt x="3098800" y="190500"/>
                  </a:lnTo>
                  <a:lnTo>
                    <a:pt x="3124200" y="152400"/>
                  </a:lnTo>
                  <a:lnTo>
                    <a:pt x="3124200" y="165100"/>
                  </a:lnTo>
                  <a:lnTo>
                    <a:pt x="3136900" y="152400"/>
                  </a:lnTo>
                  <a:lnTo>
                    <a:pt x="3136900" y="152400"/>
                  </a:lnTo>
                  <a:lnTo>
                    <a:pt x="3136900" y="139700"/>
                  </a:lnTo>
                  <a:lnTo>
                    <a:pt x="3124200" y="139700"/>
                  </a:lnTo>
                  <a:lnTo>
                    <a:pt x="3124200" y="127000"/>
                  </a:lnTo>
                  <a:lnTo>
                    <a:pt x="3098800" y="114300"/>
                  </a:lnTo>
                  <a:lnTo>
                    <a:pt x="3098800" y="127000"/>
                  </a:lnTo>
                  <a:lnTo>
                    <a:pt x="3073400" y="139700"/>
                  </a:lnTo>
                  <a:lnTo>
                    <a:pt x="3073400" y="1397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01600"/>
                  </a:lnTo>
                  <a:lnTo>
                    <a:pt x="3073400" y="101600"/>
                  </a:lnTo>
                  <a:lnTo>
                    <a:pt x="3073400" y="889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60700" y="50800"/>
                  </a:lnTo>
                  <a:lnTo>
                    <a:pt x="3073400" y="63500"/>
                  </a:lnTo>
                  <a:lnTo>
                    <a:pt x="3086100" y="50800"/>
                  </a:lnTo>
                  <a:lnTo>
                    <a:pt x="3098800" y="50800"/>
                  </a:lnTo>
                  <a:lnTo>
                    <a:pt x="3111500" y="50800"/>
                  </a:lnTo>
                  <a:lnTo>
                    <a:pt x="3136900" y="50800"/>
                  </a:lnTo>
                  <a:lnTo>
                    <a:pt x="3136900" y="50800"/>
                  </a:lnTo>
                  <a:lnTo>
                    <a:pt x="3149600" y="50800"/>
                  </a:lnTo>
                  <a:lnTo>
                    <a:pt x="3162300" y="50800"/>
                  </a:lnTo>
                  <a:lnTo>
                    <a:pt x="3162300" y="50800"/>
                  </a:lnTo>
                  <a:lnTo>
                    <a:pt x="3175000" y="63500"/>
                  </a:lnTo>
                  <a:lnTo>
                    <a:pt x="31750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200400" y="50800"/>
                  </a:lnTo>
                  <a:lnTo>
                    <a:pt x="3213100" y="38100"/>
                  </a:lnTo>
                  <a:lnTo>
                    <a:pt x="3213100" y="381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51200" y="25400"/>
                  </a:lnTo>
                  <a:lnTo>
                    <a:pt x="3263900" y="38100"/>
                  </a:lnTo>
                  <a:lnTo>
                    <a:pt x="3263900" y="25400"/>
                  </a:lnTo>
                  <a:lnTo>
                    <a:pt x="3263900" y="12700"/>
                  </a:lnTo>
                  <a:lnTo>
                    <a:pt x="3289300" y="25400"/>
                  </a:lnTo>
                  <a:lnTo>
                    <a:pt x="3289300" y="12700"/>
                  </a:lnTo>
                  <a:lnTo>
                    <a:pt x="3289300" y="12700"/>
                  </a:lnTo>
                  <a:lnTo>
                    <a:pt x="3302000" y="12700"/>
                  </a:lnTo>
                  <a:lnTo>
                    <a:pt x="3314700" y="12700"/>
                  </a:lnTo>
                  <a:lnTo>
                    <a:pt x="3314700" y="0"/>
                  </a:lnTo>
                  <a:lnTo>
                    <a:pt x="3340100" y="0"/>
                  </a:lnTo>
                  <a:lnTo>
                    <a:pt x="3352800" y="0"/>
                  </a:lnTo>
                  <a:lnTo>
                    <a:pt x="3365500" y="127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78200" y="38100"/>
                  </a:lnTo>
                  <a:lnTo>
                    <a:pt x="3390900" y="38100"/>
                  </a:lnTo>
                  <a:lnTo>
                    <a:pt x="3390900" y="50800"/>
                  </a:lnTo>
                  <a:lnTo>
                    <a:pt x="3403600" y="50800"/>
                  </a:lnTo>
                  <a:lnTo>
                    <a:pt x="3390900" y="50800"/>
                  </a:lnTo>
                  <a:lnTo>
                    <a:pt x="3390900" y="50800"/>
                  </a:lnTo>
                  <a:lnTo>
                    <a:pt x="3390900" y="63500"/>
                  </a:lnTo>
                  <a:lnTo>
                    <a:pt x="3403600" y="63500"/>
                  </a:lnTo>
                  <a:lnTo>
                    <a:pt x="3416300" y="63500"/>
                  </a:lnTo>
                  <a:lnTo>
                    <a:pt x="3416300" y="63500"/>
                  </a:lnTo>
                  <a:lnTo>
                    <a:pt x="3441700" y="63500"/>
                  </a:lnTo>
                  <a:lnTo>
                    <a:pt x="3441700" y="63500"/>
                  </a:lnTo>
                  <a:lnTo>
                    <a:pt x="3454400" y="63500"/>
                  </a:lnTo>
                  <a:lnTo>
                    <a:pt x="34544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79800" y="76200"/>
                  </a:lnTo>
                  <a:lnTo>
                    <a:pt x="3479800" y="63500"/>
                  </a:lnTo>
                  <a:lnTo>
                    <a:pt x="3492500" y="63500"/>
                  </a:lnTo>
                  <a:lnTo>
                    <a:pt x="3492500" y="63500"/>
                  </a:lnTo>
                  <a:lnTo>
                    <a:pt x="3505200" y="63500"/>
                  </a:lnTo>
                  <a:lnTo>
                    <a:pt x="3505200" y="63500"/>
                  </a:lnTo>
                  <a:lnTo>
                    <a:pt x="3517900" y="63500"/>
                  </a:lnTo>
                  <a:lnTo>
                    <a:pt x="3517900" y="63500"/>
                  </a:lnTo>
                  <a:lnTo>
                    <a:pt x="3543300" y="50800"/>
                  </a:lnTo>
                  <a:lnTo>
                    <a:pt x="3530600" y="635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76200"/>
                  </a:lnTo>
                  <a:lnTo>
                    <a:pt x="3556000" y="76200"/>
                  </a:lnTo>
                  <a:lnTo>
                    <a:pt x="35560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606800" y="76200"/>
                  </a:lnTo>
                  <a:lnTo>
                    <a:pt x="3606800" y="76200"/>
                  </a:lnTo>
                  <a:lnTo>
                    <a:pt x="3619500" y="63500"/>
                  </a:lnTo>
                  <a:lnTo>
                    <a:pt x="3619500" y="76200"/>
                  </a:lnTo>
                  <a:lnTo>
                    <a:pt x="3619500" y="76200"/>
                  </a:lnTo>
                  <a:lnTo>
                    <a:pt x="3619500" y="63500"/>
                  </a:lnTo>
                  <a:lnTo>
                    <a:pt x="3632200" y="76200"/>
                  </a:lnTo>
                  <a:lnTo>
                    <a:pt x="3632200" y="63500"/>
                  </a:lnTo>
                  <a:lnTo>
                    <a:pt x="3644900" y="76200"/>
                  </a:lnTo>
                  <a:lnTo>
                    <a:pt x="3644900" y="63500"/>
                  </a:lnTo>
                  <a:lnTo>
                    <a:pt x="3644900" y="76200"/>
                  </a:lnTo>
                  <a:lnTo>
                    <a:pt x="3657600" y="76200"/>
                  </a:lnTo>
                  <a:lnTo>
                    <a:pt x="3670300" y="76200"/>
                  </a:lnTo>
                  <a:lnTo>
                    <a:pt x="3657600" y="76200"/>
                  </a:lnTo>
                  <a:lnTo>
                    <a:pt x="3683000" y="76200"/>
                  </a:lnTo>
                  <a:lnTo>
                    <a:pt x="3670300" y="88900"/>
                  </a:lnTo>
                  <a:lnTo>
                    <a:pt x="3670300" y="88900"/>
                  </a:lnTo>
                  <a:lnTo>
                    <a:pt x="3683000" y="76200"/>
                  </a:lnTo>
                  <a:lnTo>
                    <a:pt x="3721100" y="88900"/>
                  </a:lnTo>
                  <a:lnTo>
                    <a:pt x="3721100" y="88900"/>
                  </a:lnTo>
                  <a:lnTo>
                    <a:pt x="3708400" y="101600"/>
                  </a:lnTo>
                  <a:lnTo>
                    <a:pt x="3721100" y="101600"/>
                  </a:lnTo>
                  <a:lnTo>
                    <a:pt x="3721100" y="101600"/>
                  </a:lnTo>
                  <a:lnTo>
                    <a:pt x="3733800" y="101600"/>
                  </a:lnTo>
                  <a:lnTo>
                    <a:pt x="3733800" y="101600"/>
                  </a:lnTo>
                  <a:lnTo>
                    <a:pt x="3759200" y="114300"/>
                  </a:lnTo>
                  <a:lnTo>
                    <a:pt x="3759200" y="101600"/>
                  </a:lnTo>
                  <a:lnTo>
                    <a:pt x="3759200" y="101600"/>
                  </a:lnTo>
                  <a:lnTo>
                    <a:pt x="3771900" y="101600"/>
                  </a:lnTo>
                  <a:lnTo>
                    <a:pt x="3784600" y="101600"/>
                  </a:lnTo>
                  <a:lnTo>
                    <a:pt x="3759200" y="114300"/>
                  </a:lnTo>
                  <a:lnTo>
                    <a:pt x="3759200" y="127000"/>
                  </a:lnTo>
                  <a:lnTo>
                    <a:pt x="3784600" y="127000"/>
                  </a:lnTo>
                  <a:lnTo>
                    <a:pt x="3771900" y="139700"/>
                  </a:lnTo>
                  <a:lnTo>
                    <a:pt x="3771900" y="139700"/>
                  </a:lnTo>
                  <a:lnTo>
                    <a:pt x="3759200" y="165100"/>
                  </a:lnTo>
                  <a:lnTo>
                    <a:pt x="3759200" y="165100"/>
                  </a:lnTo>
                  <a:lnTo>
                    <a:pt x="3759200" y="177800"/>
                  </a:lnTo>
                  <a:lnTo>
                    <a:pt x="3771900" y="177800"/>
                  </a:lnTo>
                  <a:lnTo>
                    <a:pt x="3797300" y="190500"/>
                  </a:lnTo>
                  <a:lnTo>
                    <a:pt x="3797300" y="190500"/>
                  </a:lnTo>
                  <a:lnTo>
                    <a:pt x="3810000" y="190500"/>
                  </a:lnTo>
                  <a:lnTo>
                    <a:pt x="3822700" y="190500"/>
                  </a:lnTo>
                  <a:lnTo>
                    <a:pt x="3810000" y="203200"/>
                  </a:lnTo>
                  <a:lnTo>
                    <a:pt x="3822700" y="203200"/>
                  </a:lnTo>
                  <a:lnTo>
                    <a:pt x="3810000" y="215900"/>
                  </a:lnTo>
                  <a:lnTo>
                    <a:pt x="3810000" y="228600"/>
                  </a:lnTo>
                  <a:lnTo>
                    <a:pt x="3797300" y="241300"/>
                  </a:lnTo>
                  <a:lnTo>
                    <a:pt x="3810000" y="254000"/>
                  </a:lnTo>
                  <a:lnTo>
                    <a:pt x="3822700" y="254000"/>
                  </a:lnTo>
                  <a:lnTo>
                    <a:pt x="3822700" y="254000"/>
                  </a:lnTo>
                  <a:lnTo>
                    <a:pt x="3810000" y="254000"/>
                  </a:lnTo>
                  <a:lnTo>
                    <a:pt x="3797300" y="266700"/>
                  </a:lnTo>
                  <a:lnTo>
                    <a:pt x="3771900" y="266700"/>
                  </a:lnTo>
                  <a:lnTo>
                    <a:pt x="3759200" y="266700"/>
                  </a:lnTo>
                  <a:lnTo>
                    <a:pt x="3759200" y="266700"/>
                  </a:lnTo>
                  <a:lnTo>
                    <a:pt x="3746500" y="266700"/>
                  </a:lnTo>
                  <a:lnTo>
                    <a:pt x="3746500" y="266700"/>
                  </a:lnTo>
                  <a:lnTo>
                    <a:pt x="3733800" y="266700"/>
                  </a:lnTo>
                  <a:lnTo>
                    <a:pt x="3746500" y="279400"/>
                  </a:lnTo>
                  <a:lnTo>
                    <a:pt x="3759200" y="279400"/>
                  </a:lnTo>
                  <a:lnTo>
                    <a:pt x="37465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46500" y="2794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304800"/>
                  </a:lnTo>
                  <a:lnTo>
                    <a:pt x="3733800" y="304800"/>
                  </a:lnTo>
                  <a:lnTo>
                    <a:pt x="3733800" y="304800"/>
                  </a:lnTo>
                  <a:lnTo>
                    <a:pt x="3759200" y="317500"/>
                  </a:lnTo>
                  <a:lnTo>
                    <a:pt x="3784600" y="330200"/>
                  </a:lnTo>
                  <a:lnTo>
                    <a:pt x="3784600" y="317500"/>
                  </a:lnTo>
                  <a:lnTo>
                    <a:pt x="3810000" y="3175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84600" y="355600"/>
                  </a:lnTo>
                  <a:lnTo>
                    <a:pt x="3771900" y="355600"/>
                  </a:lnTo>
                  <a:lnTo>
                    <a:pt x="3771900" y="368300"/>
                  </a:lnTo>
                  <a:lnTo>
                    <a:pt x="3810000" y="368300"/>
                  </a:lnTo>
                  <a:lnTo>
                    <a:pt x="3810000" y="368300"/>
                  </a:lnTo>
                  <a:lnTo>
                    <a:pt x="3822700" y="368300"/>
                  </a:lnTo>
                  <a:lnTo>
                    <a:pt x="3835400" y="368300"/>
                  </a:lnTo>
                  <a:lnTo>
                    <a:pt x="3835400" y="381000"/>
                  </a:lnTo>
                  <a:lnTo>
                    <a:pt x="3822700" y="393700"/>
                  </a:lnTo>
                  <a:lnTo>
                    <a:pt x="3835400" y="393700"/>
                  </a:lnTo>
                  <a:lnTo>
                    <a:pt x="3835400" y="406400"/>
                  </a:lnTo>
                  <a:lnTo>
                    <a:pt x="3848100" y="419100"/>
                  </a:lnTo>
                  <a:lnTo>
                    <a:pt x="3848100" y="406400"/>
                  </a:lnTo>
                  <a:lnTo>
                    <a:pt x="3848100" y="419100"/>
                  </a:lnTo>
                  <a:lnTo>
                    <a:pt x="3860800" y="419100"/>
                  </a:lnTo>
                  <a:lnTo>
                    <a:pt x="3860800" y="419100"/>
                  </a:lnTo>
                  <a:lnTo>
                    <a:pt x="3860800" y="431800"/>
                  </a:lnTo>
                  <a:lnTo>
                    <a:pt x="3860800" y="431800"/>
                  </a:lnTo>
                  <a:lnTo>
                    <a:pt x="3860800" y="444500"/>
                  </a:lnTo>
                  <a:lnTo>
                    <a:pt x="3860800" y="444500"/>
                  </a:lnTo>
                  <a:lnTo>
                    <a:pt x="3873500" y="457200"/>
                  </a:lnTo>
                  <a:lnTo>
                    <a:pt x="3873500" y="469900"/>
                  </a:lnTo>
                  <a:lnTo>
                    <a:pt x="3860800" y="469900"/>
                  </a:lnTo>
                  <a:lnTo>
                    <a:pt x="3848100" y="495300"/>
                  </a:lnTo>
                  <a:lnTo>
                    <a:pt x="3835400" y="495300"/>
                  </a:lnTo>
                  <a:lnTo>
                    <a:pt x="3835400" y="508000"/>
                  </a:lnTo>
                  <a:lnTo>
                    <a:pt x="3848100" y="508000"/>
                  </a:lnTo>
                  <a:lnTo>
                    <a:pt x="3835400" y="508000"/>
                  </a:lnTo>
                  <a:lnTo>
                    <a:pt x="3835400" y="520700"/>
                  </a:lnTo>
                  <a:lnTo>
                    <a:pt x="3848100" y="520700"/>
                  </a:lnTo>
                  <a:lnTo>
                    <a:pt x="3848100" y="520700"/>
                  </a:lnTo>
                  <a:lnTo>
                    <a:pt x="3860800" y="5207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35400" y="571500"/>
                  </a:lnTo>
                  <a:lnTo>
                    <a:pt x="3810000" y="571500"/>
                  </a:lnTo>
                  <a:lnTo>
                    <a:pt x="3810000" y="571500"/>
                  </a:lnTo>
                  <a:lnTo>
                    <a:pt x="3733800" y="558800"/>
                  </a:lnTo>
                  <a:lnTo>
                    <a:pt x="3721100" y="571500"/>
                  </a:lnTo>
                  <a:lnTo>
                    <a:pt x="3683000" y="558800"/>
                  </a:lnTo>
                  <a:lnTo>
                    <a:pt x="3695700" y="558800"/>
                  </a:lnTo>
                  <a:lnTo>
                    <a:pt x="3683000" y="584200"/>
                  </a:lnTo>
                  <a:lnTo>
                    <a:pt x="3670300" y="584200"/>
                  </a:lnTo>
                  <a:lnTo>
                    <a:pt x="3670300" y="584200"/>
                  </a:lnTo>
                  <a:lnTo>
                    <a:pt x="3657600" y="584200"/>
                  </a:lnTo>
                  <a:lnTo>
                    <a:pt x="3657600" y="584200"/>
                  </a:lnTo>
                  <a:lnTo>
                    <a:pt x="3644900" y="584200"/>
                  </a:lnTo>
                  <a:lnTo>
                    <a:pt x="3644900" y="596900"/>
                  </a:lnTo>
                  <a:lnTo>
                    <a:pt x="3644900" y="596900"/>
                  </a:lnTo>
                  <a:lnTo>
                    <a:pt x="3619500" y="5969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594100" y="596900"/>
                  </a:lnTo>
                  <a:lnTo>
                    <a:pt x="3594100" y="596900"/>
                  </a:lnTo>
                  <a:lnTo>
                    <a:pt x="3568700" y="609600"/>
                  </a:lnTo>
                  <a:lnTo>
                    <a:pt x="3556000" y="622300"/>
                  </a:lnTo>
                  <a:lnTo>
                    <a:pt x="3543300" y="622300"/>
                  </a:lnTo>
                  <a:lnTo>
                    <a:pt x="3517900" y="635000"/>
                  </a:lnTo>
                  <a:lnTo>
                    <a:pt x="3530600" y="635000"/>
                  </a:lnTo>
                  <a:lnTo>
                    <a:pt x="3530600" y="635000"/>
                  </a:lnTo>
                  <a:lnTo>
                    <a:pt x="3530600" y="647700"/>
                  </a:lnTo>
                  <a:lnTo>
                    <a:pt x="3543300" y="647700"/>
                  </a:lnTo>
                  <a:lnTo>
                    <a:pt x="3543300" y="647700"/>
                  </a:lnTo>
                  <a:lnTo>
                    <a:pt x="3556000" y="647700"/>
                  </a:lnTo>
                  <a:lnTo>
                    <a:pt x="3556000" y="660400"/>
                  </a:lnTo>
                  <a:lnTo>
                    <a:pt x="3543300" y="660400"/>
                  </a:lnTo>
                  <a:lnTo>
                    <a:pt x="3556000" y="660400"/>
                  </a:lnTo>
                  <a:lnTo>
                    <a:pt x="3556000" y="6604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94100" y="685800"/>
                  </a:lnTo>
                  <a:lnTo>
                    <a:pt x="3594100" y="6858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606800" y="698500"/>
                  </a:lnTo>
                  <a:lnTo>
                    <a:pt x="3606800" y="711200"/>
                  </a:lnTo>
                  <a:lnTo>
                    <a:pt x="36322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32200" y="723900"/>
                  </a:lnTo>
                  <a:lnTo>
                    <a:pt x="3632200" y="736600"/>
                  </a:lnTo>
                  <a:lnTo>
                    <a:pt x="3644900" y="736600"/>
                  </a:lnTo>
                  <a:lnTo>
                    <a:pt x="3657600" y="723900"/>
                  </a:lnTo>
                  <a:lnTo>
                    <a:pt x="3721100" y="736600"/>
                  </a:lnTo>
                  <a:lnTo>
                    <a:pt x="3721100" y="736600"/>
                  </a:lnTo>
                  <a:lnTo>
                    <a:pt x="3784600" y="749300"/>
                  </a:lnTo>
                  <a:lnTo>
                    <a:pt x="3797300" y="749300"/>
                  </a:lnTo>
                  <a:lnTo>
                    <a:pt x="3835400" y="749300"/>
                  </a:lnTo>
                  <a:lnTo>
                    <a:pt x="3848100" y="749300"/>
                  </a:lnTo>
                  <a:lnTo>
                    <a:pt x="3848100" y="749300"/>
                  </a:lnTo>
                  <a:lnTo>
                    <a:pt x="3860800" y="749300"/>
                  </a:lnTo>
                  <a:lnTo>
                    <a:pt x="3860800" y="762000"/>
                  </a:lnTo>
                  <a:lnTo>
                    <a:pt x="3860800" y="774700"/>
                  </a:lnTo>
                  <a:lnTo>
                    <a:pt x="3848100" y="774700"/>
                  </a:lnTo>
                  <a:lnTo>
                    <a:pt x="3860800" y="774700"/>
                  </a:lnTo>
                  <a:lnTo>
                    <a:pt x="3860800" y="774700"/>
                  </a:lnTo>
                  <a:lnTo>
                    <a:pt x="3873500" y="774700"/>
                  </a:lnTo>
                  <a:lnTo>
                    <a:pt x="3860800" y="787400"/>
                  </a:lnTo>
                  <a:lnTo>
                    <a:pt x="3860800" y="787400"/>
                  </a:lnTo>
                  <a:lnTo>
                    <a:pt x="3860800" y="812800"/>
                  </a:lnTo>
                  <a:lnTo>
                    <a:pt x="3873500" y="812800"/>
                  </a:lnTo>
                  <a:lnTo>
                    <a:pt x="3873500" y="812800"/>
                  </a:lnTo>
                  <a:lnTo>
                    <a:pt x="3898900" y="812800"/>
                  </a:lnTo>
                  <a:lnTo>
                    <a:pt x="3898900" y="825500"/>
                  </a:lnTo>
                  <a:lnTo>
                    <a:pt x="39116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86200" y="838200"/>
                  </a:lnTo>
                  <a:lnTo>
                    <a:pt x="3873500" y="838200"/>
                  </a:lnTo>
                  <a:lnTo>
                    <a:pt x="3886200" y="850900"/>
                  </a:lnTo>
                  <a:lnTo>
                    <a:pt x="3886200" y="850900"/>
                  </a:lnTo>
                  <a:lnTo>
                    <a:pt x="3898900" y="850900"/>
                  </a:lnTo>
                  <a:lnTo>
                    <a:pt x="3886200" y="863600"/>
                  </a:lnTo>
                  <a:lnTo>
                    <a:pt x="3898900" y="863600"/>
                  </a:lnTo>
                  <a:lnTo>
                    <a:pt x="3898900" y="863600"/>
                  </a:lnTo>
                  <a:lnTo>
                    <a:pt x="3898900" y="876300"/>
                  </a:lnTo>
                  <a:lnTo>
                    <a:pt x="3898900" y="876300"/>
                  </a:lnTo>
                  <a:lnTo>
                    <a:pt x="3924300" y="876300"/>
                  </a:lnTo>
                  <a:lnTo>
                    <a:pt x="3924300" y="876300"/>
                  </a:lnTo>
                  <a:lnTo>
                    <a:pt x="3924300" y="889000"/>
                  </a:lnTo>
                  <a:lnTo>
                    <a:pt x="3924300" y="901700"/>
                  </a:lnTo>
                  <a:lnTo>
                    <a:pt x="3924300" y="901700"/>
                  </a:lnTo>
                  <a:lnTo>
                    <a:pt x="3911600" y="914400"/>
                  </a:lnTo>
                  <a:lnTo>
                    <a:pt x="3898900" y="939800"/>
                  </a:lnTo>
                  <a:lnTo>
                    <a:pt x="3898900" y="927100"/>
                  </a:lnTo>
                  <a:lnTo>
                    <a:pt x="3886200" y="939800"/>
                  </a:lnTo>
                  <a:lnTo>
                    <a:pt x="3873500" y="952500"/>
                  </a:lnTo>
                  <a:lnTo>
                    <a:pt x="3860800" y="965200"/>
                  </a:lnTo>
                  <a:lnTo>
                    <a:pt x="3848100" y="9652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35400" y="977900"/>
                  </a:lnTo>
                  <a:lnTo>
                    <a:pt x="3822700" y="990600"/>
                  </a:lnTo>
                  <a:lnTo>
                    <a:pt x="3810000" y="990600"/>
                  </a:lnTo>
                  <a:lnTo>
                    <a:pt x="3810000" y="1003300"/>
                  </a:lnTo>
                  <a:lnTo>
                    <a:pt x="3810000" y="1003300"/>
                  </a:lnTo>
                  <a:lnTo>
                    <a:pt x="3797300" y="1016000"/>
                  </a:lnTo>
                  <a:lnTo>
                    <a:pt x="3797300" y="1016000"/>
                  </a:lnTo>
                  <a:lnTo>
                    <a:pt x="3822700" y="1016000"/>
                  </a:lnTo>
                  <a:lnTo>
                    <a:pt x="3835400" y="1016000"/>
                  </a:lnTo>
                  <a:lnTo>
                    <a:pt x="3848100" y="1016000"/>
                  </a:lnTo>
                  <a:lnTo>
                    <a:pt x="3848100" y="1028700"/>
                  </a:lnTo>
                  <a:lnTo>
                    <a:pt x="3860800" y="1028700"/>
                  </a:lnTo>
                  <a:lnTo>
                    <a:pt x="3873500" y="1028700"/>
                  </a:lnTo>
                  <a:lnTo>
                    <a:pt x="3886200" y="1041400"/>
                  </a:lnTo>
                  <a:lnTo>
                    <a:pt x="3873500" y="1041400"/>
                  </a:lnTo>
                  <a:lnTo>
                    <a:pt x="3886200" y="1041400"/>
                  </a:lnTo>
                  <a:lnTo>
                    <a:pt x="3886200" y="1054100"/>
                  </a:lnTo>
                  <a:lnTo>
                    <a:pt x="3886200" y="1054100"/>
                  </a:lnTo>
                  <a:lnTo>
                    <a:pt x="3898900" y="1054100"/>
                  </a:lnTo>
                  <a:lnTo>
                    <a:pt x="3886200" y="1066800"/>
                  </a:lnTo>
                  <a:lnTo>
                    <a:pt x="3873500" y="1079500"/>
                  </a:lnTo>
                  <a:lnTo>
                    <a:pt x="3873500" y="1066800"/>
                  </a:lnTo>
                  <a:lnTo>
                    <a:pt x="3873500" y="1066800"/>
                  </a:lnTo>
                  <a:lnTo>
                    <a:pt x="3860800" y="1066800"/>
                  </a:lnTo>
                  <a:lnTo>
                    <a:pt x="3860800" y="1079500"/>
                  </a:lnTo>
                  <a:lnTo>
                    <a:pt x="3822700" y="1092200"/>
                  </a:lnTo>
                  <a:lnTo>
                    <a:pt x="3822700" y="1092200"/>
                  </a:lnTo>
                  <a:lnTo>
                    <a:pt x="3810000" y="10922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797300" y="1104900"/>
                  </a:lnTo>
                  <a:lnTo>
                    <a:pt x="3797300" y="1104900"/>
                  </a:lnTo>
                  <a:lnTo>
                    <a:pt x="3810000" y="11049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810000" y="1117600"/>
                  </a:lnTo>
                  <a:lnTo>
                    <a:pt x="3822700" y="1117600"/>
                  </a:lnTo>
                  <a:lnTo>
                    <a:pt x="3822700" y="1117600"/>
                  </a:lnTo>
                  <a:lnTo>
                    <a:pt x="3822700" y="1130300"/>
                  </a:lnTo>
                  <a:lnTo>
                    <a:pt x="3835400" y="1130300"/>
                  </a:lnTo>
                  <a:lnTo>
                    <a:pt x="3848100" y="1130300"/>
                  </a:lnTo>
                  <a:lnTo>
                    <a:pt x="3848100" y="1143000"/>
                  </a:lnTo>
                  <a:lnTo>
                    <a:pt x="3848100" y="1143000"/>
                  </a:lnTo>
                  <a:lnTo>
                    <a:pt x="3835400" y="1143000"/>
                  </a:lnTo>
                  <a:lnTo>
                    <a:pt x="3835400" y="1143000"/>
                  </a:lnTo>
                  <a:lnTo>
                    <a:pt x="3822700" y="1143000"/>
                  </a:lnTo>
                  <a:lnTo>
                    <a:pt x="3810000" y="1143000"/>
                  </a:lnTo>
                  <a:lnTo>
                    <a:pt x="3797300" y="1155700"/>
                  </a:lnTo>
                  <a:lnTo>
                    <a:pt x="3784600" y="1155700"/>
                  </a:lnTo>
                  <a:lnTo>
                    <a:pt x="3759200" y="1168400"/>
                  </a:lnTo>
                  <a:lnTo>
                    <a:pt x="3746500" y="1181100"/>
                  </a:lnTo>
                  <a:lnTo>
                    <a:pt x="3746500" y="1168400"/>
                  </a:lnTo>
                  <a:lnTo>
                    <a:pt x="3733800" y="1168400"/>
                  </a:lnTo>
                  <a:lnTo>
                    <a:pt x="3733800" y="1181100"/>
                  </a:lnTo>
                  <a:lnTo>
                    <a:pt x="3759200" y="1193800"/>
                  </a:lnTo>
                  <a:lnTo>
                    <a:pt x="3721100" y="1206500"/>
                  </a:lnTo>
                  <a:lnTo>
                    <a:pt x="3721100" y="1219200"/>
                  </a:lnTo>
                  <a:lnTo>
                    <a:pt x="3721100" y="1206500"/>
                  </a:lnTo>
                  <a:lnTo>
                    <a:pt x="3708400" y="1231900"/>
                  </a:lnTo>
                  <a:lnTo>
                    <a:pt x="3695700" y="1231900"/>
                  </a:lnTo>
                  <a:lnTo>
                    <a:pt x="3695700" y="1231900"/>
                  </a:lnTo>
                  <a:lnTo>
                    <a:pt x="3644900" y="1231900"/>
                  </a:lnTo>
                  <a:lnTo>
                    <a:pt x="3644900" y="1244600"/>
                  </a:lnTo>
                  <a:lnTo>
                    <a:pt x="3632200" y="1231900"/>
                  </a:lnTo>
                  <a:lnTo>
                    <a:pt x="3632200" y="1219200"/>
                  </a:lnTo>
                  <a:lnTo>
                    <a:pt x="3619500" y="1219200"/>
                  </a:lnTo>
                  <a:lnTo>
                    <a:pt x="3606800" y="1219200"/>
                  </a:lnTo>
                  <a:lnTo>
                    <a:pt x="3606800" y="1219200"/>
                  </a:lnTo>
                  <a:lnTo>
                    <a:pt x="3530600" y="1206500"/>
                  </a:lnTo>
                  <a:lnTo>
                    <a:pt x="3530600" y="1206500"/>
                  </a:lnTo>
                  <a:lnTo>
                    <a:pt x="3505200" y="1206500"/>
                  </a:lnTo>
                  <a:lnTo>
                    <a:pt x="3492500" y="1206500"/>
                  </a:lnTo>
                  <a:lnTo>
                    <a:pt x="3479800" y="12065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41700" y="1219200"/>
                  </a:lnTo>
                  <a:lnTo>
                    <a:pt x="3441700" y="1219200"/>
                  </a:lnTo>
                  <a:lnTo>
                    <a:pt x="3441700" y="1231900"/>
                  </a:lnTo>
                  <a:lnTo>
                    <a:pt x="3429000" y="1219200"/>
                  </a:lnTo>
                  <a:lnTo>
                    <a:pt x="3429000" y="12192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03600" y="12319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44600"/>
                  </a:lnTo>
                  <a:lnTo>
                    <a:pt x="3340100" y="1231900"/>
                  </a:lnTo>
                  <a:lnTo>
                    <a:pt x="3340100" y="1231900"/>
                  </a:lnTo>
                  <a:lnTo>
                    <a:pt x="3327400" y="1231900"/>
                  </a:lnTo>
                  <a:lnTo>
                    <a:pt x="3340100" y="1231900"/>
                  </a:lnTo>
                  <a:lnTo>
                    <a:pt x="3327400" y="1219200"/>
                  </a:lnTo>
                  <a:lnTo>
                    <a:pt x="3314700" y="1219200"/>
                  </a:lnTo>
                  <a:lnTo>
                    <a:pt x="3263900" y="12192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76600" y="1181100"/>
                  </a:lnTo>
                  <a:lnTo>
                    <a:pt x="3289300" y="1181100"/>
                  </a:lnTo>
                  <a:lnTo>
                    <a:pt x="3289300" y="1168400"/>
                  </a:lnTo>
                  <a:lnTo>
                    <a:pt x="3314700" y="1168400"/>
                  </a:lnTo>
                  <a:lnTo>
                    <a:pt x="3314700" y="1155700"/>
                  </a:lnTo>
                  <a:lnTo>
                    <a:pt x="3314700" y="1155700"/>
                  </a:lnTo>
                  <a:lnTo>
                    <a:pt x="3327400" y="1143000"/>
                  </a:lnTo>
                  <a:lnTo>
                    <a:pt x="3340100" y="1143000"/>
                  </a:lnTo>
                  <a:lnTo>
                    <a:pt x="3340100" y="1130300"/>
                  </a:lnTo>
                  <a:lnTo>
                    <a:pt x="3314700" y="1130300"/>
                  </a:lnTo>
                  <a:lnTo>
                    <a:pt x="3314700" y="1143000"/>
                  </a:lnTo>
                  <a:lnTo>
                    <a:pt x="3302000" y="1143000"/>
                  </a:lnTo>
                  <a:lnTo>
                    <a:pt x="3302000" y="1143000"/>
                  </a:lnTo>
                  <a:lnTo>
                    <a:pt x="3251200" y="1130300"/>
                  </a:lnTo>
                  <a:lnTo>
                    <a:pt x="3251200" y="1130300"/>
                  </a:lnTo>
                  <a:lnTo>
                    <a:pt x="3238500" y="1130300"/>
                  </a:lnTo>
                  <a:lnTo>
                    <a:pt x="3225800" y="1143000"/>
                  </a:lnTo>
                  <a:lnTo>
                    <a:pt x="3187700" y="1143000"/>
                  </a:lnTo>
                  <a:lnTo>
                    <a:pt x="3175000" y="1143000"/>
                  </a:lnTo>
                  <a:lnTo>
                    <a:pt x="3175000" y="1143000"/>
                  </a:lnTo>
                  <a:lnTo>
                    <a:pt x="3200400" y="1130300"/>
                  </a:lnTo>
                  <a:lnTo>
                    <a:pt x="3200400" y="1117600"/>
                  </a:lnTo>
                  <a:lnTo>
                    <a:pt x="3200400" y="1117600"/>
                  </a:lnTo>
                  <a:lnTo>
                    <a:pt x="3213100" y="1117600"/>
                  </a:lnTo>
                  <a:lnTo>
                    <a:pt x="3225800" y="1104900"/>
                  </a:lnTo>
                  <a:lnTo>
                    <a:pt x="3225800" y="1104900"/>
                  </a:lnTo>
                  <a:lnTo>
                    <a:pt x="3238500" y="1104900"/>
                  </a:lnTo>
                  <a:lnTo>
                    <a:pt x="3251200" y="10922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38500" y="1079500"/>
                  </a:lnTo>
                  <a:lnTo>
                    <a:pt x="3251200" y="1066800"/>
                  </a:lnTo>
                  <a:lnTo>
                    <a:pt x="3238500" y="1066800"/>
                  </a:lnTo>
                  <a:lnTo>
                    <a:pt x="3238500" y="10668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00400" y="1028700"/>
                  </a:lnTo>
                  <a:lnTo>
                    <a:pt x="3187700" y="1028700"/>
                  </a:lnTo>
                  <a:lnTo>
                    <a:pt x="3175000" y="1028700"/>
                  </a:lnTo>
                  <a:lnTo>
                    <a:pt x="3175000" y="1028700"/>
                  </a:lnTo>
                  <a:lnTo>
                    <a:pt x="3162300" y="1003300"/>
                  </a:lnTo>
                  <a:lnTo>
                    <a:pt x="3149600" y="990600"/>
                  </a:lnTo>
                  <a:lnTo>
                    <a:pt x="31623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36900" y="977900"/>
                  </a:lnTo>
                  <a:lnTo>
                    <a:pt x="3111500" y="965200"/>
                  </a:lnTo>
                  <a:lnTo>
                    <a:pt x="3098800" y="1003300"/>
                  </a:lnTo>
                  <a:lnTo>
                    <a:pt x="3086100" y="990600"/>
                  </a:lnTo>
                  <a:lnTo>
                    <a:pt x="3060700" y="990600"/>
                  </a:lnTo>
                  <a:lnTo>
                    <a:pt x="3060700" y="990600"/>
                  </a:lnTo>
                  <a:lnTo>
                    <a:pt x="3035300" y="990600"/>
                  </a:lnTo>
                  <a:lnTo>
                    <a:pt x="3035300" y="990600"/>
                  </a:lnTo>
                  <a:lnTo>
                    <a:pt x="3048000" y="1003300"/>
                  </a:lnTo>
                  <a:lnTo>
                    <a:pt x="3048000" y="1003300"/>
                  </a:lnTo>
                  <a:lnTo>
                    <a:pt x="3035300" y="1003300"/>
                  </a:lnTo>
                  <a:lnTo>
                    <a:pt x="3035300" y="1003300"/>
                  </a:lnTo>
                  <a:lnTo>
                    <a:pt x="3035300" y="1016000"/>
                  </a:lnTo>
                  <a:lnTo>
                    <a:pt x="3022600" y="1016000"/>
                  </a:lnTo>
                  <a:lnTo>
                    <a:pt x="3009900" y="1016000"/>
                  </a:lnTo>
                  <a:lnTo>
                    <a:pt x="2997200" y="1016000"/>
                  </a:lnTo>
                  <a:lnTo>
                    <a:pt x="2997200" y="1016000"/>
                  </a:lnTo>
                  <a:lnTo>
                    <a:pt x="2997200" y="1003300"/>
                  </a:lnTo>
                  <a:lnTo>
                    <a:pt x="29845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59100" y="1016000"/>
                  </a:lnTo>
                  <a:lnTo>
                    <a:pt x="29591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41400"/>
                  </a:lnTo>
                  <a:lnTo>
                    <a:pt x="2921000" y="10414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895600" y="1041400"/>
                  </a:lnTo>
                  <a:lnTo>
                    <a:pt x="2882900" y="1041400"/>
                  </a:lnTo>
                  <a:lnTo>
                    <a:pt x="2857500" y="1041400"/>
                  </a:lnTo>
                  <a:lnTo>
                    <a:pt x="28321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06700" y="1028700"/>
                  </a:lnTo>
                  <a:lnTo>
                    <a:pt x="2819400" y="1003300"/>
                  </a:lnTo>
                  <a:lnTo>
                    <a:pt x="2819400" y="1003300"/>
                  </a:lnTo>
                  <a:lnTo>
                    <a:pt x="2806700" y="1016000"/>
                  </a:lnTo>
                  <a:lnTo>
                    <a:pt x="2794000" y="1016000"/>
                  </a:lnTo>
                  <a:lnTo>
                    <a:pt x="2794000" y="1003300"/>
                  </a:lnTo>
                  <a:lnTo>
                    <a:pt x="2806700" y="977900"/>
                  </a:lnTo>
                  <a:lnTo>
                    <a:pt x="2794000" y="977900"/>
                  </a:lnTo>
                  <a:lnTo>
                    <a:pt x="2781300" y="977900"/>
                  </a:lnTo>
                  <a:lnTo>
                    <a:pt x="2781300" y="977900"/>
                  </a:lnTo>
                  <a:lnTo>
                    <a:pt x="2781300" y="990600"/>
                  </a:lnTo>
                  <a:lnTo>
                    <a:pt x="2768600" y="990600"/>
                  </a:lnTo>
                  <a:lnTo>
                    <a:pt x="2755900" y="990600"/>
                  </a:lnTo>
                  <a:lnTo>
                    <a:pt x="2743200" y="990600"/>
                  </a:lnTo>
                  <a:lnTo>
                    <a:pt x="2743200" y="990600"/>
                  </a:lnTo>
                  <a:lnTo>
                    <a:pt x="27305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1003300"/>
                  </a:lnTo>
                  <a:lnTo>
                    <a:pt x="2692400" y="1003300"/>
                  </a:lnTo>
                  <a:lnTo>
                    <a:pt x="2679700" y="1003300"/>
                  </a:lnTo>
                  <a:lnTo>
                    <a:pt x="2679700" y="1003300"/>
                  </a:lnTo>
                  <a:lnTo>
                    <a:pt x="2679700" y="1016000"/>
                  </a:lnTo>
                  <a:lnTo>
                    <a:pt x="2667000" y="1016000"/>
                  </a:lnTo>
                  <a:lnTo>
                    <a:pt x="2667000" y="1016000"/>
                  </a:lnTo>
                  <a:lnTo>
                    <a:pt x="2679700" y="10160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705100" y="1028700"/>
                  </a:lnTo>
                  <a:lnTo>
                    <a:pt x="2692400" y="1028700"/>
                  </a:lnTo>
                  <a:lnTo>
                    <a:pt x="2692400" y="1028700"/>
                  </a:lnTo>
                  <a:lnTo>
                    <a:pt x="2692400" y="1041400"/>
                  </a:lnTo>
                  <a:lnTo>
                    <a:pt x="2705100" y="1041400"/>
                  </a:lnTo>
                  <a:lnTo>
                    <a:pt x="2705100" y="1041400"/>
                  </a:lnTo>
                  <a:lnTo>
                    <a:pt x="2743200" y="1054100"/>
                  </a:lnTo>
                  <a:lnTo>
                    <a:pt x="2743200" y="1054100"/>
                  </a:lnTo>
                  <a:lnTo>
                    <a:pt x="2794000" y="1054100"/>
                  </a:lnTo>
                  <a:lnTo>
                    <a:pt x="2794000" y="1066800"/>
                  </a:lnTo>
                  <a:lnTo>
                    <a:pt x="2794000" y="1066800"/>
                  </a:lnTo>
                  <a:lnTo>
                    <a:pt x="2781300" y="1066800"/>
                  </a:lnTo>
                  <a:lnTo>
                    <a:pt x="2794000" y="1066800"/>
                  </a:lnTo>
                  <a:lnTo>
                    <a:pt x="2781300" y="1104900"/>
                  </a:lnTo>
                  <a:lnTo>
                    <a:pt x="2794000" y="1104900"/>
                  </a:lnTo>
                  <a:lnTo>
                    <a:pt x="2781300" y="1117600"/>
                  </a:lnTo>
                  <a:lnTo>
                    <a:pt x="2768600" y="1117600"/>
                  </a:lnTo>
                  <a:lnTo>
                    <a:pt x="2768600" y="1130300"/>
                  </a:lnTo>
                  <a:lnTo>
                    <a:pt x="2781300" y="11303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813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806700" y="1168400"/>
                  </a:lnTo>
                  <a:lnTo>
                    <a:pt x="2806700" y="1181100"/>
                  </a:lnTo>
                  <a:lnTo>
                    <a:pt x="2844800" y="1181100"/>
                  </a:lnTo>
                  <a:lnTo>
                    <a:pt x="2844800" y="1181100"/>
                  </a:lnTo>
                  <a:lnTo>
                    <a:pt x="2857500" y="1181100"/>
                  </a:lnTo>
                  <a:lnTo>
                    <a:pt x="2857500" y="1193800"/>
                  </a:lnTo>
                  <a:lnTo>
                    <a:pt x="2857500" y="1193800"/>
                  </a:lnTo>
                  <a:lnTo>
                    <a:pt x="2844800" y="1193800"/>
                  </a:lnTo>
                  <a:lnTo>
                    <a:pt x="2819400" y="1206500"/>
                  </a:lnTo>
                  <a:lnTo>
                    <a:pt x="2819400" y="1219200"/>
                  </a:lnTo>
                  <a:lnTo>
                    <a:pt x="2806700" y="1219200"/>
                  </a:lnTo>
                  <a:lnTo>
                    <a:pt x="2794000" y="1231900"/>
                  </a:lnTo>
                  <a:lnTo>
                    <a:pt x="2781300" y="1257300"/>
                  </a:lnTo>
                  <a:lnTo>
                    <a:pt x="2794000" y="1257300"/>
                  </a:lnTo>
                  <a:lnTo>
                    <a:pt x="2794000" y="1257300"/>
                  </a:lnTo>
                  <a:lnTo>
                    <a:pt x="2781300" y="1270000"/>
                  </a:lnTo>
                  <a:lnTo>
                    <a:pt x="2794000" y="1270000"/>
                  </a:lnTo>
                  <a:lnTo>
                    <a:pt x="2806700" y="1270000"/>
                  </a:lnTo>
                  <a:lnTo>
                    <a:pt x="2806700" y="12700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32100" y="1295400"/>
                  </a:lnTo>
                  <a:lnTo>
                    <a:pt x="2832100" y="1308100"/>
                  </a:lnTo>
                  <a:lnTo>
                    <a:pt x="2844800" y="1308100"/>
                  </a:lnTo>
                  <a:lnTo>
                    <a:pt x="2844800" y="1308100"/>
                  </a:lnTo>
                  <a:lnTo>
                    <a:pt x="2832100" y="1308100"/>
                  </a:lnTo>
                  <a:lnTo>
                    <a:pt x="2832100" y="1308100"/>
                  </a:lnTo>
                  <a:lnTo>
                    <a:pt x="2819400" y="1308100"/>
                  </a:lnTo>
                  <a:lnTo>
                    <a:pt x="2806700" y="1320800"/>
                  </a:lnTo>
                  <a:lnTo>
                    <a:pt x="2819400" y="1320800"/>
                  </a:lnTo>
                  <a:lnTo>
                    <a:pt x="2832100" y="1320800"/>
                  </a:lnTo>
                  <a:lnTo>
                    <a:pt x="28321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81300" y="1346200"/>
                  </a:lnTo>
                  <a:lnTo>
                    <a:pt x="2768600" y="1346200"/>
                  </a:lnTo>
                  <a:lnTo>
                    <a:pt x="2781300" y="1346200"/>
                  </a:lnTo>
                  <a:lnTo>
                    <a:pt x="2794000" y="1346200"/>
                  </a:lnTo>
                  <a:lnTo>
                    <a:pt x="2794000" y="1358900"/>
                  </a:lnTo>
                  <a:lnTo>
                    <a:pt x="2806700" y="1358900"/>
                  </a:lnTo>
                  <a:lnTo>
                    <a:pt x="2806700" y="1358900"/>
                  </a:lnTo>
                  <a:lnTo>
                    <a:pt x="2819400" y="1371600"/>
                  </a:lnTo>
                  <a:lnTo>
                    <a:pt x="2832100" y="1371600"/>
                  </a:lnTo>
                  <a:lnTo>
                    <a:pt x="2819400" y="1384300"/>
                  </a:lnTo>
                  <a:lnTo>
                    <a:pt x="2806700" y="1384300"/>
                  </a:lnTo>
                  <a:lnTo>
                    <a:pt x="2794000" y="1397000"/>
                  </a:lnTo>
                  <a:lnTo>
                    <a:pt x="2794000" y="1397000"/>
                  </a:lnTo>
                  <a:lnTo>
                    <a:pt x="2768600" y="1397000"/>
                  </a:lnTo>
                  <a:lnTo>
                    <a:pt x="2768600" y="1409700"/>
                  </a:lnTo>
                  <a:lnTo>
                    <a:pt x="2743200" y="1409700"/>
                  </a:lnTo>
                  <a:lnTo>
                    <a:pt x="2743200" y="1409700"/>
                  </a:lnTo>
                  <a:lnTo>
                    <a:pt x="2717800" y="1397000"/>
                  </a:lnTo>
                  <a:lnTo>
                    <a:pt x="2717800" y="1397000"/>
                  </a:lnTo>
                  <a:lnTo>
                    <a:pt x="2705100" y="1397000"/>
                  </a:lnTo>
                  <a:lnTo>
                    <a:pt x="2692400" y="1409700"/>
                  </a:lnTo>
                  <a:lnTo>
                    <a:pt x="2667000" y="1409700"/>
                  </a:lnTo>
                  <a:lnTo>
                    <a:pt x="2667000" y="1397000"/>
                  </a:lnTo>
                  <a:lnTo>
                    <a:pt x="2667000" y="1409700"/>
                  </a:lnTo>
                  <a:lnTo>
                    <a:pt x="2654300" y="1409700"/>
                  </a:lnTo>
                  <a:lnTo>
                    <a:pt x="2641600" y="1409700"/>
                  </a:lnTo>
                  <a:lnTo>
                    <a:pt x="2628900" y="1409700"/>
                  </a:lnTo>
                  <a:lnTo>
                    <a:pt x="2628900" y="1409700"/>
                  </a:lnTo>
                  <a:lnTo>
                    <a:pt x="2603500" y="1409700"/>
                  </a:lnTo>
                  <a:lnTo>
                    <a:pt x="2590800" y="1409700"/>
                  </a:lnTo>
                  <a:lnTo>
                    <a:pt x="2578100" y="1409700"/>
                  </a:lnTo>
                  <a:lnTo>
                    <a:pt x="2552700" y="1409700"/>
                  </a:lnTo>
                  <a:lnTo>
                    <a:pt x="2552700" y="1422400"/>
                  </a:lnTo>
                  <a:lnTo>
                    <a:pt x="2514600" y="1409700"/>
                  </a:lnTo>
                  <a:lnTo>
                    <a:pt x="25146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22400"/>
                  </a:lnTo>
                  <a:lnTo>
                    <a:pt x="2463800" y="1435100"/>
                  </a:lnTo>
                  <a:lnTo>
                    <a:pt x="2463800" y="1435100"/>
                  </a:lnTo>
                  <a:lnTo>
                    <a:pt x="2463800" y="1447800"/>
                  </a:lnTo>
                  <a:lnTo>
                    <a:pt x="2425700" y="1447800"/>
                  </a:lnTo>
                  <a:lnTo>
                    <a:pt x="2425700" y="14605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49500" y="1473200"/>
                  </a:lnTo>
                  <a:lnTo>
                    <a:pt x="2349500" y="1473200"/>
                  </a:lnTo>
                  <a:lnTo>
                    <a:pt x="2336800" y="1485900"/>
                  </a:lnTo>
                  <a:lnTo>
                    <a:pt x="2324100" y="1473200"/>
                  </a:lnTo>
                  <a:lnTo>
                    <a:pt x="2324100" y="1473200"/>
                  </a:lnTo>
                  <a:lnTo>
                    <a:pt x="2311400" y="1473200"/>
                  </a:lnTo>
                  <a:lnTo>
                    <a:pt x="2311400" y="1473200"/>
                  </a:lnTo>
                  <a:lnTo>
                    <a:pt x="2298700" y="1473200"/>
                  </a:lnTo>
                  <a:lnTo>
                    <a:pt x="2298700" y="1473200"/>
                  </a:lnTo>
                  <a:lnTo>
                    <a:pt x="2273300" y="1473200"/>
                  </a:lnTo>
                  <a:lnTo>
                    <a:pt x="2273300" y="1473200"/>
                  </a:lnTo>
                  <a:lnTo>
                    <a:pt x="2260600" y="1473200"/>
                  </a:lnTo>
                  <a:lnTo>
                    <a:pt x="2247900" y="14859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09800" y="1498600"/>
                  </a:lnTo>
                  <a:lnTo>
                    <a:pt x="2197100" y="1511300"/>
                  </a:lnTo>
                  <a:lnTo>
                    <a:pt x="2197100" y="1498600"/>
                  </a:lnTo>
                  <a:lnTo>
                    <a:pt x="2171700" y="1511300"/>
                  </a:lnTo>
                  <a:lnTo>
                    <a:pt x="2159000" y="1511300"/>
                  </a:lnTo>
                  <a:lnTo>
                    <a:pt x="2159000" y="1524000"/>
                  </a:lnTo>
                  <a:lnTo>
                    <a:pt x="2146300" y="1524000"/>
                  </a:lnTo>
                  <a:lnTo>
                    <a:pt x="2133600" y="1524000"/>
                  </a:lnTo>
                  <a:lnTo>
                    <a:pt x="2133600" y="1524000"/>
                  </a:lnTo>
                  <a:lnTo>
                    <a:pt x="2133600" y="1536700"/>
                  </a:lnTo>
                  <a:lnTo>
                    <a:pt x="2120900" y="1524000"/>
                  </a:lnTo>
                  <a:lnTo>
                    <a:pt x="2120900" y="1536700"/>
                  </a:lnTo>
                  <a:lnTo>
                    <a:pt x="2108200" y="1536700"/>
                  </a:lnTo>
                  <a:lnTo>
                    <a:pt x="2108200" y="1536700"/>
                  </a:lnTo>
                  <a:lnTo>
                    <a:pt x="2108200" y="1524000"/>
                  </a:lnTo>
                  <a:lnTo>
                    <a:pt x="21082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70100" y="1511300"/>
                  </a:lnTo>
                  <a:lnTo>
                    <a:pt x="2070100" y="15113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70100" y="1536700"/>
                  </a:lnTo>
                  <a:lnTo>
                    <a:pt x="2070100" y="1536700"/>
                  </a:lnTo>
                  <a:lnTo>
                    <a:pt x="2057400" y="1536700"/>
                  </a:lnTo>
                  <a:lnTo>
                    <a:pt x="2057400" y="1549400"/>
                  </a:lnTo>
                  <a:lnTo>
                    <a:pt x="2057400" y="1549400"/>
                  </a:lnTo>
                  <a:lnTo>
                    <a:pt x="2044700" y="1549400"/>
                  </a:lnTo>
                  <a:lnTo>
                    <a:pt x="2032000" y="1549400"/>
                  </a:lnTo>
                  <a:lnTo>
                    <a:pt x="2044700" y="1549400"/>
                  </a:lnTo>
                  <a:lnTo>
                    <a:pt x="2044700" y="1562100"/>
                  </a:lnTo>
                  <a:lnTo>
                    <a:pt x="2070100" y="1562100"/>
                  </a:lnTo>
                  <a:lnTo>
                    <a:pt x="2070100" y="1562100"/>
                  </a:lnTo>
                  <a:lnTo>
                    <a:pt x="2057400" y="1562100"/>
                  </a:lnTo>
                  <a:lnTo>
                    <a:pt x="2057400" y="1562100"/>
                  </a:lnTo>
                  <a:lnTo>
                    <a:pt x="2044700" y="1562100"/>
                  </a:lnTo>
                  <a:lnTo>
                    <a:pt x="2044700" y="1562100"/>
                  </a:lnTo>
                  <a:lnTo>
                    <a:pt x="2032000" y="1562100"/>
                  </a:lnTo>
                  <a:lnTo>
                    <a:pt x="2032000" y="1562100"/>
                  </a:lnTo>
                  <a:lnTo>
                    <a:pt x="2019300" y="1562100"/>
                  </a:lnTo>
                  <a:lnTo>
                    <a:pt x="2019300" y="1562100"/>
                  </a:lnTo>
                  <a:lnTo>
                    <a:pt x="2019300" y="1574800"/>
                  </a:lnTo>
                  <a:lnTo>
                    <a:pt x="2006600" y="15621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19300" y="15875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066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44700" y="1600200"/>
                  </a:lnTo>
                  <a:lnTo>
                    <a:pt x="2032000" y="16002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44700" y="16129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44700" y="16256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320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32000" y="1663700"/>
                  </a:lnTo>
                  <a:lnTo>
                    <a:pt x="2019300" y="1663700"/>
                  </a:lnTo>
                  <a:lnTo>
                    <a:pt x="2019300" y="1663700"/>
                  </a:lnTo>
                  <a:lnTo>
                    <a:pt x="1993900" y="1676400"/>
                  </a:lnTo>
                  <a:lnTo>
                    <a:pt x="1981200" y="1676400"/>
                  </a:lnTo>
                  <a:lnTo>
                    <a:pt x="1981200" y="1676400"/>
                  </a:lnTo>
                  <a:lnTo>
                    <a:pt x="1981200" y="1663700"/>
                  </a:lnTo>
                  <a:lnTo>
                    <a:pt x="1968500" y="1663700"/>
                  </a:lnTo>
                  <a:lnTo>
                    <a:pt x="19685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43100" y="1689100"/>
                  </a:lnTo>
                  <a:lnTo>
                    <a:pt x="1955800" y="1689100"/>
                  </a:lnTo>
                  <a:lnTo>
                    <a:pt x="1955800" y="1701800"/>
                  </a:lnTo>
                  <a:lnTo>
                    <a:pt x="1943100" y="1701800"/>
                  </a:lnTo>
                  <a:lnTo>
                    <a:pt x="1943100" y="1701800"/>
                  </a:lnTo>
                  <a:lnTo>
                    <a:pt x="1930400" y="1714500"/>
                  </a:lnTo>
                  <a:lnTo>
                    <a:pt x="1917700" y="1714500"/>
                  </a:lnTo>
                  <a:lnTo>
                    <a:pt x="1905000" y="1714500"/>
                  </a:lnTo>
                  <a:lnTo>
                    <a:pt x="1892300" y="1714500"/>
                  </a:lnTo>
                  <a:lnTo>
                    <a:pt x="1879600" y="1714500"/>
                  </a:lnTo>
                  <a:lnTo>
                    <a:pt x="1866900" y="1727200"/>
                  </a:lnTo>
                  <a:lnTo>
                    <a:pt x="1841500" y="1714500"/>
                  </a:lnTo>
                  <a:lnTo>
                    <a:pt x="1841500" y="1714500"/>
                  </a:lnTo>
                  <a:lnTo>
                    <a:pt x="1828800" y="1714500"/>
                  </a:lnTo>
                  <a:lnTo>
                    <a:pt x="1816100" y="1739900"/>
                  </a:lnTo>
                  <a:lnTo>
                    <a:pt x="1828800" y="1739900"/>
                  </a:lnTo>
                  <a:lnTo>
                    <a:pt x="1828800" y="1752600"/>
                  </a:lnTo>
                  <a:lnTo>
                    <a:pt x="1816100" y="1752600"/>
                  </a:lnTo>
                  <a:lnTo>
                    <a:pt x="1778000" y="1752600"/>
                  </a:lnTo>
                  <a:lnTo>
                    <a:pt x="1778000" y="1765300"/>
                  </a:lnTo>
                  <a:lnTo>
                    <a:pt x="1778000" y="1765300"/>
                  </a:lnTo>
                  <a:lnTo>
                    <a:pt x="1778000" y="1778000"/>
                  </a:lnTo>
                  <a:lnTo>
                    <a:pt x="1752600" y="1778000"/>
                  </a:lnTo>
                  <a:lnTo>
                    <a:pt x="1752600" y="1790700"/>
                  </a:lnTo>
                  <a:lnTo>
                    <a:pt x="1739900" y="1790700"/>
                  </a:lnTo>
                  <a:lnTo>
                    <a:pt x="1752600" y="1803400"/>
                  </a:lnTo>
                  <a:lnTo>
                    <a:pt x="1739900" y="1803400"/>
                  </a:lnTo>
                  <a:lnTo>
                    <a:pt x="1727200" y="1803400"/>
                  </a:lnTo>
                  <a:lnTo>
                    <a:pt x="1663700" y="1803400"/>
                  </a:lnTo>
                  <a:lnTo>
                    <a:pt x="1663700" y="1816100"/>
                  </a:lnTo>
                  <a:lnTo>
                    <a:pt x="1651000" y="1803400"/>
                  </a:lnTo>
                  <a:lnTo>
                    <a:pt x="1651000" y="1803400"/>
                  </a:lnTo>
                  <a:lnTo>
                    <a:pt x="1638300" y="1803400"/>
                  </a:lnTo>
                  <a:lnTo>
                    <a:pt x="1638300" y="1790700"/>
                  </a:lnTo>
                  <a:lnTo>
                    <a:pt x="1625600" y="1790700"/>
                  </a:lnTo>
                  <a:lnTo>
                    <a:pt x="1638300" y="1778000"/>
                  </a:lnTo>
                  <a:lnTo>
                    <a:pt x="1651000" y="1778000"/>
                  </a:lnTo>
                  <a:lnTo>
                    <a:pt x="1651000" y="1778000"/>
                  </a:lnTo>
                  <a:lnTo>
                    <a:pt x="1663700" y="1778000"/>
                  </a:lnTo>
                  <a:lnTo>
                    <a:pt x="1663700" y="1778000"/>
                  </a:lnTo>
                  <a:lnTo>
                    <a:pt x="1663700" y="1790700"/>
                  </a:lnTo>
                  <a:lnTo>
                    <a:pt x="1676400" y="1790700"/>
                  </a:lnTo>
                  <a:lnTo>
                    <a:pt x="1676400" y="1790700"/>
                  </a:lnTo>
                  <a:lnTo>
                    <a:pt x="1689100" y="1790700"/>
                  </a:lnTo>
                  <a:lnTo>
                    <a:pt x="1676400" y="1790700"/>
                  </a:lnTo>
                  <a:lnTo>
                    <a:pt x="1676400" y="1778000"/>
                  </a:lnTo>
                  <a:lnTo>
                    <a:pt x="1676400" y="1778000"/>
                  </a:lnTo>
                  <a:lnTo>
                    <a:pt x="1676400" y="1765300"/>
                  </a:lnTo>
                  <a:lnTo>
                    <a:pt x="1676400" y="1765300"/>
                  </a:lnTo>
                  <a:lnTo>
                    <a:pt x="1676400" y="1752600"/>
                  </a:lnTo>
                  <a:lnTo>
                    <a:pt x="1663700" y="1752600"/>
                  </a:lnTo>
                  <a:lnTo>
                    <a:pt x="16764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27200"/>
                  </a:lnTo>
                  <a:lnTo>
                    <a:pt x="1689100" y="1727200"/>
                  </a:lnTo>
                  <a:lnTo>
                    <a:pt x="1701800" y="1727200"/>
                  </a:lnTo>
                  <a:lnTo>
                    <a:pt x="1714500" y="1727200"/>
                  </a:lnTo>
                  <a:lnTo>
                    <a:pt x="1714500" y="1714500"/>
                  </a:lnTo>
                  <a:lnTo>
                    <a:pt x="1701800" y="1714500"/>
                  </a:lnTo>
                  <a:lnTo>
                    <a:pt x="1689100" y="1701800"/>
                  </a:lnTo>
                  <a:lnTo>
                    <a:pt x="1689100" y="1714500"/>
                  </a:lnTo>
                  <a:lnTo>
                    <a:pt x="1676400" y="1701800"/>
                  </a:lnTo>
                  <a:lnTo>
                    <a:pt x="1676400" y="1714500"/>
                  </a:lnTo>
                  <a:lnTo>
                    <a:pt x="1663700" y="1714500"/>
                  </a:lnTo>
                  <a:lnTo>
                    <a:pt x="1651000" y="1714500"/>
                  </a:lnTo>
                  <a:lnTo>
                    <a:pt x="1638300" y="1714500"/>
                  </a:lnTo>
                  <a:lnTo>
                    <a:pt x="1612900" y="1714500"/>
                  </a:lnTo>
                  <a:lnTo>
                    <a:pt x="1612900" y="1727200"/>
                  </a:lnTo>
                  <a:lnTo>
                    <a:pt x="1587500" y="1727200"/>
                  </a:lnTo>
                  <a:lnTo>
                    <a:pt x="1587500" y="1727200"/>
                  </a:lnTo>
                  <a:lnTo>
                    <a:pt x="1574800" y="1714500"/>
                  </a:lnTo>
                  <a:lnTo>
                    <a:pt x="1549400" y="1714500"/>
                  </a:lnTo>
                  <a:lnTo>
                    <a:pt x="1536700" y="1714500"/>
                  </a:lnTo>
                  <a:lnTo>
                    <a:pt x="1524000" y="1714500"/>
                  </a:lnTo>
                  <a:lnTo>
                    <a:pt x="1524000" y="1727200"/>
                  </a:lnTo>
                  <a:lnTo>
                    <a:pt x="1511300" y="1727200"/>
                  </a:lnTo>
                  <a:lnTo>
                    <a:pt x="1511300" y="1727200"/>
                  </a:lnTo>
                  <a:lnTo>
                    <a:pt x="1485900" y="1727200"/>
                  </a:lnTo>
                  <a:lnTo>
                    <a:pt x="1473200" y="1727200"/>
                  </a:lnTo>
                  <a:lnTo>
                    <a:pt x="1460500" y="1727200"/>
                  </a:lnTo>
                  <a:lnTo>
                    <a:pt x="1460500" y="1727200"/>
                  </a:lnTo>
                  <a:lnTo>
                    <a:pt x="1447800" y="1727200"/>
                  </a:lnTo>
                  <a:lnTo>
                    <a:pt x="14351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65300"/>
                  </a:lnTo>
                  <a:lnTo>
                    <a:pt x="1409700" y="1765300"/>
                  </a:lnTo>
                  <a:lnTo>
                    <a:pt x="1422400" y="1765300"/>
                  </a:lnTo>
                  <a:lnTo>
                    <a:pt x="1409700" y="1778000"/>
                  </a:lnTo>
                  <a:lnTo>
                    <a:pt x="1422400" y="1778000"/>
                  </a:lnTo>
                  <a:lnTo>
                    <a:pt x="1422400" y="1778000"/>
                  </a:lnTo>
                  <a:lnTo>
                    <a:pt x="1435100" y="1778000"/>
                  </a:lnTo>
                  <a:lnTo>
                    <a:pt x="1460500" y="1765300"/>
                  </a:lnTo>
                  <a:lnTo>
                    <a:pt x="1473200" y="17653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536700" y="1765300"/>
                  </a:lnTo>
                  <a:lnTo>
                    <a:pt x="1536700" y="1752600"/>
                  </a:lnTo>
                  <a:lnTo>
                    <a:pt x="1549400" y="1752600"/>
                  </a:lnTo>
                  <a:lnTo>
                    <a:pt x="1562100" y="1752600"/>
                  </a:lnTo>
                  <a:lnTo>
                    <a:pt x="1574800" y="17526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90700"/>
                  </a:lnTo>
                  <a:lnTo>
                    <a:pt x="1562100" y="1803400"/>
                  </a:lnTo>
                  <a:lnTo>
                    <a:pt x="1562100" y="1803400"/>
                  </a:lnTo>
                  <a:lnTo>
                    <a:pt x="1574800" y="1803400"/>
                  </a:lnTo>
                  <a:lnTo>
                    <a:pt x="1562100" y="1816100"/>
                  </a:lnTo>
                  <a:lnTo>
                    <a:pt x="1549400" y="1803400"/>
                  </a:lnTo>
                  <a:lnTo>
                    <a:pt x="1549400" y="1803400"/>
                  </a:lnTo>
                  <a:lnTo>
                    <a:pt x="1536700" y="1803400"/>
                  </a:lnTo>
                  <a:lnTo>
                    <a:pt x="1511300" y="1816100"/>
                  </a:lnTo>
                  <a:lnTo>
                    <a:pt x="1511300" y="1816100"/>
                  </a:lnTo>
                  <a:lnTo>
                    <a:pt x="1498600" y="18161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73200" y="1816100"/>
                  </a:lnTo>
                  <a:lnTo>
                    <a:pt x="1460500" y="1816100"/>
                  </a:lnTo>
                  <a:lnTo>
                    <a:pt x="1422400" y="1841500"/>
                  </a:lnTo>
                  <a:lnTo>
                    <a:pt x="14097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84300" y="1841500"/>
                  </a:lnTo>
                  <a:lnTo>
                    <a:pt x="1371600" y="1854200"/>
                  </a:lnTo>
                  <a:lnTo>
                    <a:pt x="1371600" y="1854200"/>
                  </a:lnTo>
                  <a:lnTo>
                    <a:pt x="1358900" y="1854200"/>
                  </a:lnTo>
                  <a:lnTo>
                    <a:pt x="1346200" y="1841500"/>
                  </a:lnTo>
                  <a:lnTo>
                    <a:pt x="13462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20800" y="1854200"/>
                  </a:lnTo>
                  <a:lnTo>
                    <a:pt x="1320800" y="1866900"/>
                  </a:lnTo>
                  <a:lnTo>
                    <a:pt x="1308100" y="1866900"/>
                  </a:lnTo>
                  <a:lnTo>
                    <a:pt x="1308100" y="1866900"/>
                  </a:lnTo>
                  <a:lnTo>
                    <a:pt x="1295400" y="1866900"/>
                  </a:lnTo>
                  <a:lnTo>
                    <a:pt x="1282700" y="1866900"/>
                  </a:lnTo>
                  <a:lnTo>
                    <a:pt x="1282700" y="1879600"/>
                  </a:lnTo>
                  <a:lnTo>
                    <a:pt x="1270000" y="1879600"/>
                  </a:lnTo>
                  <a:lnTo>
                    <a:pt x="1270000" y="18796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31900" y="1892300"/>
                  </a:lnTo>
                  <a:lnTo>
                    <a:pt x="1244600" y="1879600"/>
                  </a:lnTo>
                  <a:lnTo>
                    <a:pt x="1244600" y="1879600"/>
                  </a:lnTo>
                  <a:lnTo>
                    <a:pt x="1244600" y="1866900"/>
                  </a:lnTo>
                  <a:lnTo>
                    <a:pt x="1231900" y="1866900"/>
                  </a:lnTo>
                  <a:lnTo>
                    <a:pt x="1231900" y="1866900"/>
                  </a:lnTo>
                  <a:lnTo>
                    <a:pt x="1244600" y="1866900"/>
                  </a:lnTo>
                  <a:lnTo>
                    <a:pt x="1257300" y="1866900"/>
                  </a:lnTo>
                  <a:lnTo>
                    <a:pt x="1270000" y="1866900"/>
                  </a:lnTo>
                  <a:lnTo>
                    <a:pt x="1270000" y="1866900"/>
                  </a:lnTo>
                  <a:lnTo>
                    <a:pt x="1282700" y="1866900"/>
                  </a:lnTo>
                  <a:lnTo>
                    <a:pt x="1282700" y="1854200"/>
                  </a:lnTo>
                  <a:lnTo>
                    <a:pt x="1270000" y="1854200"/>
                  </a:lnTo>
                  <a:lnTo>
                    <a:pt x="1270000" y="1854200"/>
                  </a:lnTo>
                  <a:lnTo>
                    <a:pt x="1257300" y="18542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44600" y="1854200"/>
                  </a:lnTo>
                  <a:lnTo>
                    <a:pt x="1244600" y="1854200"/>
                  </a:lnTo>
                  <a:lnTo>
                    <a:pt x="1231900" y="1854200"/>
                  </a:lnTo>
                  <a:lnTo>
                    <a:pt x="1231900" y="1854200"/>
                  </a:lnTo>
                  <a:lnTo>
                    <a:pt x="1219200" y="1866900"/>
                  </a:lnTo>
                  <a:lnTo>
                    <a:pt x="1206500" y="1866900"/>
                  </a:lnTo>
                  <a:lnTo>
                    <a:pt x="1206500" y="18669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68400" y="1892300"/>
                  </a:lnTo>
                  <a:lnTo>
                    <a:pt x="1168400" y="19050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092200" y="1892300"/>
                  </a:lnTo>
                  <a:lnTo>
                    <a:pt x="1104900" y="1879600"/>
                  </a:lnTo>
                  <a:lnTo>
                    <a:pt x="1092200" y="1879600"/>
                  </a:lnTo>
                  <a:lnTo>
                    <a:pt x="1092200" y="1866900"/>
                  </a:lnTo>
                  <a:lnTo>
                    <a:pt x="1104900" y="1866900"/>
                  </a:lnTo>
                  <a:lnTo>
                    <a:pt x="1104900" y="1866900"/>
                  </a:lnTo>
                  <a:lnTo>
                    <a:pt x="1104900" y="1854200"/>
                  </a:lnTo>
                  <a:lnTo>
                    <a:pt x="1117600" y="1828800"/>
                  </a:lnTo>
                  <a:lnTo>
                    <a:pt x="1117600" y="18288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30300" y="18161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43000" y="1803400"/>
                  </a:lnTo>
                  <a:lnTo>
                    <a:pt x="1155700" y="1803400"/>
                  </a:lnTo>
                  <a:lnTo>
                    <a:pt x="1155700" y="18034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68400" y="1790700"/>
                  </a:lnTo>
                  <a:lnTo>
                    <a:pt x="1181100" y="1778000"/>
                  </a:lnTo>
                  <a:lnTo>
                    <a:pt x="1193800" y="1778000"/>
                  </a:lnTo>
                  <a:lnTo>
                    <a:pt x="1181100" y="1778000"/>
                  </a:lnTo>
                  <a:lnTo>
                    <a:pt x="1181100" y="1765300"/>
                  </a:lnTo>
                  <a:lnTo>
                    <a:pt x="1168400" y="1765300"/>
                  </a:lnTo>
                  <a:lnTo>
                    <a:pt x="1181100" y="17526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27200"/>
                  </a:lnTo>
                  <a:lnTo>
                    <a:pt x="1193800" y="1714500"/>
                  </a:lnTo>
                  <a:lnTo>
                    <a:pt x="1181100" y="1714500"/>
                  </a:lnTo>
                  <a:lnTo>
                    <a:pt x="1181100" y="1714500"/>
                  </a:lnTo>
                  <a:lnTo>
                    <a:pt x="1168400" y="1714500"/>
                  </a:lnTo>
                  <a:lnTo>
                    <a:pt x="1168400" y="1701800"/>
                  </a:lnTo>
                  <a:lnTo>
                    <a:pt x="1193800" y="1701800"/>
                  </a:lnTo>
                  <a:lnTo>
                    <a:pt x="1193800" y="1689100"/>
                  </a:lnTo>
                  <a:lnTo>
                    <a:pt x="1206500" y="1689100"/>
                  </a:lnTo>
                  <a:lnTo>
                    <a:pt x="1206500" y="1689100"/>
                  </a:lnTo>
                  <a:lnTo>
                    <a:pt x="1219200" y="1689100"/>
                  </a:lnTo>
                  <a:lnTo>
                    <a:pt x="1244600" y="1689100"/>
                  </a:lnTo>
                  <a:lnTo>
                    <a:pt x="1244600" y="1663700"/>
                  </a:lnTo>
                  <a:lnTo>
                    <a:pt x="1231900" y="1663700"/>
                  </a:lnTo>
                  <a:lnTo>
                    <a:pt x="1231900" y="1676400"/>
                  </a:lnTo>
                  <a:lnTo>
                    <a:pt x="1219200" y="1676400"/>
                  </a:lnTo>
                  <a:lnTo>
                    <a:pt x="1219200" y="1676400"/>
                  </a:lnTo>
                  <a:lnTo>
                    <a:pt x="1219200" y="1663700"/>
                  </a:lnTo>
                  <a:lnTo>
                    <a:pt x="1181100" y="1663700"/>
                  </a:lnTo>
                  <a:lnTo>
                    <a:pt x="1168400" y="1676400"/>
                  </a:lnTo>
                  <a:lnTo>
                    <a:pt x="1130300" y="1676400"/>
                  </a:lnTo>
                  <a:lnTo>
                    <a:pt x="1117600" y="1676400"/>
                  </a:lnTo>
                  <a:lnTo>
                    <a:pt x="1092200" y="1663700"/>
                  </a:lnTo>
                  <a:lnTo>
                    <a:pt x="1079500" y="1663700"/>
                  </a:lnTo>
                  <a:lnTo>
                    <a:pt x="1041400" y="1663700"/>
                  </a:lnTo>
                  <a:lnTo>
                    <a:pt x="1041400" y="1676400"/>
                  </a:lnTo>
                  <a:lnTo>
                    <a:pt x="1016000" y="1663700"/>
                  </a:lnTo>
                  <a:lnTo>
                    <a:pt x="1016000" y="1663700"/>
                  </a:lnTo>
                  <a:lnTo>
                    <a:pt x="1016000" y="1651000"/>
                  </a:lnTo>
                  <a:lnTo>
                    <a:pt x="1016000" y="1651000"/>
                  </a:lnTo>
                  <a:lnTo>
                    <a:pt x="1003300" y="16510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990600" y="1638300"/>
                  </a:lnTo>
                  <a:lnTo>
                    <a:pt x="990600" y="1638300"/>
                  </a:lnTo>
                  <a:lnTo>
                    <a:pt x="977900" y="1651000"/>
                  </a:lnTo>
                  <a:lnTo>
                    <a:pt x="977900" y="1638300"/>
                  </a:lnTo>
                  <a:lnTo>
                    <a:pt x="965200" y="1638300"/>
                  </a:lnTo>
                  <a:lnTo>
                    <a:pt x="965200" y="1638300"/>
                  </a:lnTo>
                  <a:lnTo>
                    <a:pt x="977900" y="1638300"/>
                  </a:lnTo>
                  <a:lnTo>
                    <a:pt x="977900" y="1625600"/>
                  </a:lnTo>
                  <a:lnTo>
                    <a:pt x="965200" y="16256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65200" y="1612900"/>
                  </a:lnTo>
                  <a:lnTo>
                    <a:pt x="9652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90600" y="1600200"/>
                  </a:lnTo>
                  <a:lnTo>
                    <a:pt x="1003300" y="1587500"/>
                  </a:lnTo>
                  <a:lnTo>
                    <a:pt x="1016000" y="1587500"/>
                  </a:lnTo>
                  <a:lnTo>
                    <a:pt x="1016000" y="1574800"/>
                  </a:lnTo>
                  <a:lnTo>
                    <a:pt x="10287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41400" y="1574800"/>
                  </a:lnTo>
                  <a:lnTo>
                    <a:pt x="1041400" y="1549400"/>
                  </a:lnTo>
                  <a:lnTo>
                    <a:pt x="1054100" y="1536700"/>
                  </a:lnTo>
                  <a:lnTo>
                    <a:pt x="1041400" y="1536700"/>
                  </a:lnTo>
                  <a:lnTo>
                    <a:pt x="10414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11300"/>
                  </a:lnTo>
                  <a:lnTo>
                    <a:pt x="1028700" y="1511300"/>
                  </a:lnTo>
                  <a:lnTo>
                    <a:pt x="1028700" y="1498600"/>
                  </a:lnTo>
                  <a:lnTo>
                    <a:pt x="1028700" y="14986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66800" y="1498600"/>
                  </a:lnTo>
                  <a:lnTo>
                    <a:pt x="1066800" y="1498600"/>
                  </a:lnTo>
                  <a:lnTo>
                    <a:pt x="1079500" y="1498600"/>
                  </a:lnTo>
                  <a:lnTo>
                    <a:pt x="1079500" y="1485900"/>
                  </a:lnTo>
                  <a:lnTo>
                    <a:pt x="1092200" y="1485900"/>
                  </a:lnTo>
                  <a:lnTo>
                    <a:pt x="1092200" y="1485900"/>
                  </a:lnTo>
                  <a:lnTo>
                    <a:pt x="1104900" y="14859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30300" y="1473200"/>
                  </a:lnTo>
                  <a:lnTo>
                    <a:pt x="1130300" y="1460500"/>
                  </a:lnTo>
                  <a:lnTo>
                    <a:pt x="1143000" y="14605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30300" y="1447800"/>
                  </a:lnTo>
                  <a:lnTo>
                    <a:pt x="1130300" y="1435100"/>
                  </a:lnTo>
                  <a:lnTo>
                    <a:pt x="1130300" y="1435100"/>
                  </a:lnTo>
                  <a:lnTo>
                    <a:pt x="1130300" y="1447800"/>
                  </a:lnTo>
                  <a:lnTo>
                    <a:pt x="1092200" y="13970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104900" y="1384300"/>
                  </a:lnTo>
                  <a:lnTo>
                    <a:pt x="1104900" y="1384300"/>
                  </a:lnTo>
                  <a:lnTo>
                    <a:pt x="1104900" y="1371600"/>
                  </a:lnTo>
                  <a:lnTo>
                    <a:pt x="1092200" y="1358900"/>
                  </a:lnTo>
                  <a:lnTo>
                    <a:pt x="1092200" y="1358900"/>
                  </a:lnTo>
                  <a:lnTo>
                    <a:pt x="1079500" y="1346200"/>
                  </a:lnTo>
                  <a:lnTo>
                    <a:pt x="1079500" y="1346200"/>
                  </a:lnTo>
                  <a:lnTo>
                    <a:pt x="1054100" y="1358900"/>
                  </a:lnTo>
                  <a:lnTo>
                    <a:pt x="1041400" y="1358900"/>
                  </a:lnTo>
                  <a:lnTo>
                    <a:pt x="1041400" y="1358900"/>
                  </a:lnTo>
                  <a:lnTo>
                    <a:pt x="1028700" y="1358900"/>
                  </a:lnTo>
                  <a:lnTo>
                    <a:pt x="1028700" y="1358900"/>
                  </a:lnTo>
                  <a:lnTo>
                    <a:pt x="1028700" y="1371600"/>
                  </a:lnTo>
                  <a:lnTo>
                    <a:pt x="1016000" y="1371600"/>
                  </a:lnTo>
                  <a:lnTo>
                    <a:pt x="1003300" y="1371600"/>
                  </a:lnTo>
                  <a:lnTo>
                    <a:pt x="1003300" y="1371600"/>
                  </a:lnTo>
                  <a:lnTo>
                    <a:pt x="977900" y="1358900"/>
                  </a:lnTo>
                  <a:lnTo>
                    <a:pt x="977900" y="1358900"/>
                  </a:lnTo>
                  <a:lnTo>
                    <a:pt x="952500" y="1346200"/>
                  </a:lnTo>
                  <a:lnTo>
                    <a:pt x="825500" y="1320800"/>
                  </a:lnTo>
                  <a:lnTo>
                    <a:pt x="825500" y="1333500"/>
                  </a:lnTo>
                  <a:lnTo>
                    <a:pt x="800100" y="1333500"/>
                  </a:lnTo>
                  <a:lnTo>
                    <a:pt x="787400" y="1358900"/>
                  </a:lnTo>
                  <a:lnTo>
                    <a:pt x="787400" y="13589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84300"/>
                  </a:lnTo>
                  <a:lnTo>
                    <a:pt x="774700" y="1371600"/>
                  </a:lnTo>
                  <a:lnTo>
                    <a:pt x="774700" y="1384300"/>
                  </a:lnTo>
                  <a:lnTo>
                    <a:pt x="749300" y="1384300"/>
                  </a:lnTo>
                  <a:lnTo>
                    <a:pt x="749300" y="1384300"/>
                  </a:lnTo>
                  <a:lnTo>
                    <a:pt x="723900" y="1384300"/>
                  </a:lnTo>
                  <a:lnTo>
                    <a:pt x="723900" y="1384300"/>
                  </a:lnTo>
                  <a:lnTo>
                    <a:pt x="711200" y="1384300"/>
                  </a:lnTo>
                  <a:lnTo>
                    <a:pt x="698500" y="1384300"/>
                  </a:lnTo>
                  <a:lnTo>
                    <a:pt x="698500" y="1371600"/>
                  </a:lnTo>
                  <a:lnTo>
                    <a:pt x="698500" y="1384300"/>
                  </a:lnTo>
                  <a:lnTo>
                    <a:pt x="685800" y="1384300"/>
                  </a:lnTo>
                  <a:lnTo>
                    <a:pt x="685800" y="1384300"/>
                  </a:lnTo>
                  <a:lnTo>
                    <a:pt x="673100" y="1384300"/>
                  </a:lnTo>
                  <a:lnTo>
                    <a:pt x="660400" y="1384300"/>
                  </a:lnTo>
                  <a:lnTo>
                    <a:pt x="660400" y="1397000"/>
                  </a:lnTo>
                  <a:lnTo>
                    <a:pt x="647700" y="1397000"/>
                  </a:lnTo>
                  <a:lnTo>
                    <a:pt x="647700" y="1384300"/>
                  </a:lnTo>
                  <a:lnTo>
                    <a:pt x="635000" y="1384300"/>
                  </a:lnTo>
                  <a:lnTo>
                    <a:pt x="622300" y="1384300"/>
                  </a:lnTo>
                  <a:lnTo>
                    <a:pt x="596900" y="1371600"/>
                  </a:lnTo>
                  <a:lnTo>
                    <a:pt x="596900" y="1371600"/>
                  </a:lnTo>
                  <a:lnTo>
                    <a:pt x="5842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84300"/>
                  </a:lnTo>
                  <a:lnTo>
                    <a:pt x="5588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33400" y="1384300"/>
                  </a:lnTo>
                  <a:lnTo>
                    <a:pt x="508000" y="1384300"/>
                  </a:lnTo>
                  <a:lnTo>
                    <a:pt x="495300" y="1384300"/>
                  </a:lnTo>
                  <a:lnTo>
                    <a:pt x="495300" y="1384300"/>
                  </a:lnTo>
                  <a:lnTo>
                    <a:pt x="482600" y="13843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69900" y="1397000"/>
                  </a:lnTo>
                  <a:lnTo>
                    <a:pt x="469900" y="1397000"/>
                  </a:lnTo>
                  <a:lnTo>
                    <a:pt x="457200" y="1397000"/>
                  </a:lnTo>
                  <a:lnTo>
                    <a:pt x="4572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31800" y="1422400"/>
                  </a:lnTo>
                  <a:lnTo>
                    <a:pt x="444500" y="1435100"/>
                  </a:lnTo>
                  <a:lnTo>
                    <a:pt x="431800" y="1435100"/>
                  </a:lnTo>
                  <a:lnTo>
                    <a:pt x="419100" y="1435100"/>
                  </a:lnTo>
                  <a:lnTo>
                    <a:pt x="419100" y="1435100"/>
                  </a:lnTo>
                  <a:lnTo>
                    <a:pt x="406400" y="1422400"/>
                  </a:lnTo>
                  <a:lnTo>
                    <a:pt x="406400" y="1422400"/>
                  </a:lnTo>
                  <a:lnTo>
                    <a:pt x="393700" y="1422400"/>
                  </a:lnTo>
                  <a:lnTo>
                    <a:pt x="381000" y="1422400"/>
                  </a:lnTo>
                  <a:lnTo>
                    <a:pt x="368300" y="1422400"/>
                  </a:lnTo>
                  <a:lnTo>
                    <a:pt x="368300" y="1422400"/>
                  </a:lnTo>
                  <a:lnTo>
                    <a:pt x="330200" y="1422400"/>
                  </a:lnTo>
                  <a:lnTo>
                    <a:pt x="330200" y="1409700"/>
                  </a:lnTo>
                  <a:lnTo>
                    <a:pt x="330200" y="1397000"/>
                  </a:lnTo>
                  <a:lnTo>
                    <a:pt x="330200" y="1384300"/>
                  </a:lnTo>
                  <a:lnTo>
                    <a:pt x="330200" y="1384300"/>
                  </a:lnTo>
                  <a:lnTo>
                    <a:pt x="342900" y="1384300"/>
                  </a:lnTo>
                  <a:lnTo>
                    <a:pt x="330200" y="1371600"/>
                  </a:lnTo>
                  <a:lnTo>
                    <a:pt x="3175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79400" y="1346200"/>
                  </a:lnTo>
                  <a:lnTo>
                    <a:pt x="266700" y="1346200"/>
                  </a:lnTo>
                  <a:lnTo>
                    <a:pt x="266700" y="1333500"/>
                  </a:lnTo>
                  <a:lnTo>
                    <a:pt x="254000" y="1333500"/>
                  </a:lnTo>
                  <a:lnTo>
                    <a:pt x="254000" y="1333500"/>
                  </a:lnTo>
                  <a:lnTo>
                    <a:pt x="241300" y="1333500"/>
                  </a:lnTo>
                  <a:lnTo>
                    <a:pt x="228600" y="1358900"/>
                  </a:lnTo>
                  <a:lnTo>
                    <a:pt x="241300" y="1358900"/>
                  </a:lnTo>
                  <a:lnTo>
                    <a:pt x="241300" y="13589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52400" y="1358900"/>
                  </a:lnTo>
                  <a:lnTo>
                    <a:pt x="152400" y="1346200"/>
                  </a:lnTo>
                  <a:lnTo>
                    <a:pt x="165100" y="13462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20800"/>
                  </a:lnTo>
                  <a:lnTo>
                    <a:pt x="177800" y="13208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295400"/>
                  </a:lnTo>
                  <a:lnTo>
                    <a:pt x="203200" y="1295400"/>
                  </a:lnTo>
                  <a:lnTo>
                    <a:pt x="228600" y="1295400"/>
                  </a:lnTo>
                  <a:lnTo>
                    <a:pt x="228600" y="1270000"/>
                  </a:lnTo>
                  <a:lnTo>
                    <a:pt x="215900" y="1270000"/>
                  </a:lnTo>
                  <a:lnTo>
                    <a:pt x="228600" y="12446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54000" y="1244600"/>
                  </a:lnTo>
                  <a:lnTo>
                    <a:pt x="254000" y="12319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79400" y="1244600"/>
                  </a:lnTo>
                  <a:lnTo>
                    <a:pt x="304800" y="1244600"/>
                  </a:lnTo>
                  <a:lnTo>
                    <a:pt x="304800" y="1257300"/>
                  </a:lnTo>
                  <a:lnTo>
                    <a:pt x="304800" y="1257300"/>
                  </a:lnTo>
                  <a:lnTo>
                    <a:pt x="2921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55600" y="1270000"/>
                  </a:lnTo>
                  <a:lnTo>
                    <a:pt x="355600" y="1270000"/>
                  </a:lnTo>
                  <a:lnTo>
                    <a:pt x="368300" y="1270000"/>
                  </a:lnTo>
                  <a:lnTo>
                    <a:pt x="368300" y="1270000"/>
                  </a:lnTo>
                  <a:lnTo>
                    <a:pt x="368300" y="1257300"/>
                  </a:lnTo>
                  <a:lnTo>
                    <a:pt x="381000" y="1257300"/>
                  </a:lnTo>
                  <a:lnTo>
                    <a:pt x="393700" y="1257300"/>
                  </a:lnTo>
                  <a:lnTo>
                    <a:pt x="393700" y="1244600"/>
                  </a:lnTo>
                  <a:lnTo>
                    <a:pt x="342900" y="1231900"/>
                  </a:lnTo>
                  <a:lnTo>
                    <a:pt x="3302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06500"/>
                  </a:lnTo>
                  <a:lnTo>
                    <a:pt x="292100" y="1206500"/>
                  </a:lnTo>
                  <a:lnTo>
                    <a:pt x="304800" y="1193800"/>
                  </a:lnTo>
                  <a:lnTo>
                    <a:pt x="317500" y="1193800"/>
                  </a:lnTo>
                  <a:lnTo>
                    <a:pt x="317500" y="1193800"/>
                  </a:lnTo>
                  <a:lnTo>
                    <a:pt x="330200" y="1181100"/>
                  </a:lnTo>
                  <a:lnTo>
                    <a:pt x="342900" y="1181100"/>
                  </a:lnTo>
                  <a:lnTo>
                    <a:pt x="355600" y="1181100"/>
                  </a:lnTo>
                  <a:lnTo>
                    <a:pt x="381000" y="1155700"/>
                  </a:lnTo>
                  <a:lnTo>
                    <a:pt x="393700" y="1168400"/>
                  </a:lnTo>
                  <a:lnTo>
                    <a:pt x="381000" y="1143000"/>
                  </a:lnTo>
                  <a:lnTo>
                    <a:pt x="381000" y="1143000"/>
                  </a:lnTo>
                  <a:lnTo>
                    <a:pt x="368300" y="11430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42900" y="1130300"/>
                  </a:lnTo>
                  <a:lnTo>
                    <a:pt x="342900" y="1117600"/>
                  </a:lnTo>
                  <a:lnTo>
                    <a:pt x="330200" y="1117600"/>
                  </a:lnTo>
                  <a:lnTo>
                    <a:pt x="317500" y="1117600"/>
                  </a:lnTo>
                  <a:lnTo>
                    <a:pt x="292100" y="1104900"/>
                  </a:lnTo>
                  <a:lnTo>
                    <a:pt x="292100" y="1092200"/>
                  </a:lnTo>
                  <a:lnTo>
                    <a:pt x="292100" y="1092200"/>
                  </a:lnTo>
                  <a:lnTo>
                    <a:pt x="304800" y="1079500"/>
                  </a:lnTo>
                  <a:lnTo>
                    <a:pt x="279400" y="1079500"/>
                  </a:lnTo>
                  <a:lnTo>
                    <a:pt x="279400" y="1079500"/>
                  </a:lnTo>
                  <a:lnTo>
                    <a:pt x="254000" y="1079500"/>
                  </a:lnTo>
                  <a:lnTo>
                    <a:pt x="241300" y="1079500"/>
                  </a:lnTo>
                  <a:lnTo>
                    <a:pt x="2540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28600" y="1054100"/>
                  </a:lnTo>
                  <a:lnTo>
                    <a:pt x="215900" y="10541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414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778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65100" y="1003300"/>
                  </a:lnTo>
                  <a:lnTo>
                    <a:pt x="139700" y="1003300"/>
                  </a:lnTo>
                  <a:lnTo>
                    <a:pt x="139700" y="1003300"/>
                  </a:lnTo>
                  <a:lnTo>
                    <a:pt x="127000" y="990600"/>
                  </a:lnTo>
                  <a:lnTo>
                    <a:pt x="127000" y="990600"/>
                  </a:lnTo>
                  <a:lnTo>
                    <a:pt x="101600" y="990600"/>
                  </a:lnTo>
                  <a:lnTo>
                    <a:pt x="101600" y="990600"/>
                  </a:lnTo>
                  <a:lnTo>
                    <a:pt x="50800" y="990600"/>
                  </a:lnTo>
                  <a:lnTo>
                    <a:pt x="635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0" y="952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29" name="reg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0403;0406;0415;0418;0401;0402;0404;0405;0407;0408;0409;0410;0411;0412;0413;0414;0416;0417;0419</a:t>
              </a:r>
            </a:p>
          </p:txBody>
        </p:sp>
        <p:sp>
          <p:nvSpPr>
            <p:cNvPr id="30" name="reg_number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19</a:t>
              </a:r>
            </a:p>
          </p:txBody>
        </p:sp>
        <p:sp>
          <p:nvSpPr>
            <p:cNvPr id="31" name="charts_names_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0402g;0404g;0405g;0407g</a:t>
              </a:r>
            </a:p>
          </p:txBody>
        </p:sp>
        <p:sp>
          <p:nvSpPr>
            <p:cNvPr id="32" name="color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33" name="defined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34" name="reg_names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1</a:t>
              </a:r>
            </a:p>
          </p:txBody>
        </p:sp>
        <p:sp>
          <p:nvSpPr>
            <p:cNvPr id="35" name="reg_names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1</a:t>
              </a:r>
            </a:p>
          </p:txBody>
        </p:sp>
        <p:sp>
          <p:nvSpPr>
            <p:cNvPr id="36" name="data1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37" name="data1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38" name="data2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39" name="data2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40" name="data1_row_col_no_area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41" name="refresh_typ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42" name="colors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43" name="defined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44" name="reg_names_label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45" name="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1</a:t>
              </a:r>
            </a:p>
          </p:txBody>
        </p:sp>
        <p:sp>
          <p:nvSpPr>
            <p:cNvPr id="46" name="color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47" name="reg_names_label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0403n;0406n;0415n;0418n;0401n;0402n;0404n;0405n;0407n;0408n;0409n;0410n;0411n;0412n;0413n;0414n;0416n;0417n;0419n</a:t>
              </a:r>
            </a:p>
          </p:txBody>
        </p:sp>
        <p:sp>
          <p:nvSpPr>
            <p:cNvPr id="48" name="color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49" name="chart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50" name="chart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51" name="arrow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52" name="arrow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53" name="titl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icrosoft YaHei"/>
                  <a:cs typeface="+mn-cs"/>
                </a:rPr>
                <a:t>1</a:t>
              </a:r>
            </a:p>
          </p:txBody>
        </p:sp>
        <p:graphicFrame>
          <p:nvGraphicFramePr>
            <p:cNvPr id="54" name="0402g"/>
            <p:cNvGraphicFramePr/>
            <p:nvPr/>
          </p:nvGraphicFramePr>
          <p:xfrm>
            <a:off x="4789923" y="2235588"/>
            <a:ext cx="1344177" cy="6350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65" name="Tabela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19246"/>
              </p:ext>
            </p:extLst>
          </p:nvPr>
        </p:nvGraphicFramePr>
        <p:xfrm>
          <a:off x="214313" y="5286375"/>
          <a:ext cx="3214686" cy="1328739"/>
        </p:xfrm>
        <a:graphic>
          <a:graphicData uri="http://schemas.openxmlformats.org/drawingml/2006/table">
            <a:tbl>
              <a:tblPr/>
              <a:tblGrid>
                <a:gridCol w="82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I-XII</a:t>
                      </a:r>
                      <a:r>
                        <a:rPr lang="pl-PL" sz="700" b="1" baseline="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7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I-XII 2019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I-XII</a:t>
                      </a:r>
                      <a:r>
                        <a:rPr lang="pl-PL" sz="700" b="1" baseline="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7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WZROST/    SPADEK</a:t>
                      </a:r>
                    </a:p>
                  </a:txBody>
                  <a:tcPr marL="9526" marR="9526" marT="9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Wypadki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D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Zabici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Ranni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421" name="Object 8"/>
          <p:cNvGraphicFramePr>
            <a:graphicFrameLocks/>
          </p:cNvGraphicFramePr>
          <p:nvPr/>
        </p:nvGraphicFramePr>
        <p:xfrm>
          <a:off x="2143125" y="2571750"/>
          <a:ext cx="25908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591025" imgH="2304488" progId="">
                  <p:embed/>
                </p:oleObj>
              </mc:Choice>
              <mc:Fallback>
                <p:oleObj r:id="rId4" imgW="2591025" imgH="2304488" progId="">
                  <p:embed/>
                  <p:pic>
                    <p:nvPicPr>
                      <p:cNvPr id="16421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571750"/>
                        <a:ext cx="2590800" cy="230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2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109064"/>
              </p:ext>
            </p:extLst>
          </p:nvPr>
        </p:nvGraphicFramePr>
        <p:xfrm>
          <a:off x="3956410" y="1224875"/>
          <a:ext cx="2571750" cy="206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572735" imgH="2286198" progId="">
                  <p:embed/>
                </p:oleObj>
              </mc:Choice>
              <mc:Fallback>
                <p:oleObj r:id="rId6" imgW="2572735" imgH="2286198" progId="">
                  <p:embed/>
                  <p:pic>
                    <p:nvPicPr>
                      <p:cNvPr id="16422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410" y="1224875"/>
                        <a:ext cx="2571750" cy="2062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3" name="Object 10"/>
          <p:cNvGraphicFramePr>
            <a:graphicFrameLocks/>
          </p:cNvGraphicFramePr>
          <p:nvPr/>
        </p:nvGraphicFramePr>
        <p:xfrm>
          <a:off x="5072063" y="2928938"/>
          <a:ext cx="2808287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810500" imgH="2664183" progId="">
                  <p:embed/>
                </p:oleObj>
              </mc:Choice>
              <mc:Fallback>
                <p:oleObj r:id="rId8" imgW="2810500" imgH="2664183" progId="">
                  <p:embed/>
                  <p:pic>
                    <p:nvPicPr>
                      <p:cNvPr id="16423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928938"/>
                        <a:ext cx="2808287" cy="266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Strzałka w prawo 75"/>
          <p:cNvSpPr/>
          <p:nvPr/>
        </p:nvSpPr>
        <p:spPr>
          <a:xfrm rot="1346352">
            <a:off x="6443663" y="4941888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0" name="Strzałka w prawo 69"/>
          <p:cNvSpPr/>
          <p:nvPr/>
        </p:nvSpPr>
        <p:spPr>
          <a:xfrm rot="1071777">
            <a:off x="3224213" y="4270375"/>
            <a:ext cx="523875" cy="1349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1" name="Strzałka w prawo 70"/>
          <p:cNvSpPr/>
          <p:nvPr/>
        </p:nvSpPr>
        <p:spPr>
          <a:xfrm rot="1337201">
            <a:off x="5009532" y="2633449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FC4B1D5-A9B1-4975-9B0C-30470E6C8E1D}"/>
              </a:ext>
            </a:extLst>
          </p:cNvPr>
          <p:cNvSpPr txBox="1"/>
          <p:nvPr/>
        </p:nvSpPr>
        <p:spPr>
          <a:xfrm>
            <a:off x="4535772" y="3077048"/>
            <a:ext cx="125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highlight>
                  <a:srgbClr val="008000"/>
                </a:highlight>
              </a:rPr>
              <a:t>WYPADKI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6A635FE-8DC6-4970-942B-EDFF3781BA76}"/>
              </a:ext>
            </a:extLst>
          </p:cNvPr>
          <p:cNvSpPr txBox="1"/>
          <p:nvPr/>
        </p:nvSpPr>
        <p:spPr>
          <a:xfrm>
            <a:off x="2929453" y="4653136"/>
            <a:ext cx="100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highlight>
                  <a:srgbClr val="FF0000"/>
                </a:highlight>
              </a:rPr>
              <a:t>ZABICI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3D32B75-D7A5-426D-A40E-8B5128E6618E}"/>
              </a:ext>
            </a:extLst>
          </p:cNvPr>
          <p:cNvSpPr txBox="1"/>
          <p:nvPr/>
        </p:nvSpPr>
        <p:spPr>
          <a:xfrm>
            <a:off x="5877926" y="5373216"/>
            <a:ext cx="93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RANNI</a:t>
            </a:r>
          </a:p>
        </p:txBody>
      </p:sp>
      <p:sp>
        <p:nvSpPr>
          <p:cNvPr id="68" name="Symbol zastępczy numeru slajdu 13">
            <a:extLst>
              <a:ext uri="{FF2B5EF4-FFF2-40B4-BE49-F238E27FC236}">
                <a16:creationId xmlns:a16="http://schemas.microsoft.com/office/drawing/2014/main" id="{56D233D6-DA3C-453A-A334-D02311B04A4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69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38174" y="1578542"/>
            <a:ext cx="1998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600" dirty="0">
                <a:solidFill>
                  <a:prstClr val="white"/>
                </a:solidFill>
                <a:cs typeface="Arial" charset="0"/>
              </a:rPr>
              <a:t>www.kujawsko-pomorska.policja.gov.pl</a:t>
            </a:r>
          </a:p>
        </p:txBody>
      </p:sp>
      <p:sp>
        <p:nvSpPr>
          <p:cNvPr id="6" name="Prostokąt 5"/>
          <p:cNvSpPr/>
          <p:nvPr/>
        </p:nvSpPr>
        <p:spPr>
          <a:xfrm>
            <a:off x="2519772" y="2130993"/>
            <a:ext cx="480653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Staż służby zatrudnionych policjantów: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endParaRPr lang="pl-PL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0 - 3 lat służby – 891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4 - 10 lat służby – 1271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11 - 15 lat służby – 1261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16 - 20 lat służby – 605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21 - 30 lat służby – 893</a:t>
            </a:r>
          </a:p>
          <a:p>
            <a:pPr defTabSz="685800">
              <a:spcBef>
                <a:spcPts val="600"/>
              </a:spcBef>
              <a:tabLst>
                <a:tab pos="0" algn="l"/>
                <a:tab pos="592931" algn="l"/>
                <a:tab pos="929879" algn="l"/>
                <a:tab pos="1266825" algn="l"/>
                <a:tab pos="1603772" algn="l"/>
                <a:tab pos="1940719" algn="l"/>
                <a:tab pos="2277666" algn="l"/>
                <a:tab pos="2614613" algn="l"/>
                <a:tab pos="2951560" algn="l"/>
                <a:tab pos="3288506" algn="l"/>
                <a:tab pos="3625454" algn="l"/>
                <a:tab pos="3962400" algn="l"/>
                <a:tab pos="4299347" algn="l"/>
                <a:tab pos="4636294" algn="l"/>
                <a:tab pos="4973241" algn="l"/>
                <a:tab pos="5310188" algn="l"/>
                <a:tab pos="5647135" algn="l"/>
                <a:tab pos="5984081" algn="l"/>
                <a:tab pos="6321029" algn="l"/>
                <a:tab pos="6657975" algn="l"/>
                <a:tab pos="6994922" algn="l"/>
              </a:tabLst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31 lat służby – 58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5166066" y="2888940"/>
            <a:ext cx="1199916" cy="1944216"/>
            <a:chOff x="4355976" y="2852936"/>
            <a:chExt cx="1599888" cy="2592288"/>
          </a:xfrm>
        </p:grpSpPr>
        <p:sp>
          <p:nvSpPr>
            <p:cNvPr id="7" name="Nawias klamrowy zamykający 6"/>
            <p:cNvSpPr/>
            <p:nvPr/>
          </p:nvSpPr>
          <p:spPr>
            <a:xfrm>
              <a:off x="4355976" y="2852936"/>
              <a:ext cx="288032" cy="1296144"/>
            </a:xfrm>
            <a:prstGeom prst="rightBrace">
              <a:avLst/>
            </a:prstGeom>
            <a:ln>
              <a:solidFill>
                <a:srgbClr val="1F497D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pl-PL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Nawias klamrowy zamykający 7"/>
            <p:cNvSpPr/>
            <p:nvPr/>
          </p:nvSpPr>
          <p:spPr>
            <a:xfrm>
              <a:off x="4372457" y="4221088"/>
              <a:ext cx="288032" cy="1224136"/>
            </a:xfrm>
            <a:prstGeom prst="rightBrace">
              <a:avLst/>
            </a:prstGeom>
            <a:ln>
              <a:solidFill>
                <a:srgbClr val="1F497D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pl-PL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4753031" y="3270175"/>
              <a:ext cx="12028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tabLst>
                  <a:tab pos="0" algn="l"/>
                  <a:tab pos="592931" algn="l"/>
                  <a:tab pos="929879" algn="l"/>
                  <a:tab pos="1266825" algn="l"/>
                  <a:tab pos="1603772" algn="l"/>
                  <a:tab pos="1940719" algn="l"/>
                  <a:tab pos="2277666" algn="l"/>
                  <a:tab pos="2614613" algn="l"/>
                  <a:tab pos="2951560" algn="l"/>
                  <a:tab pos="3288506" algn="l"/>
                  <a:tab pos="3625454" algn="l"/>
                  <a:tab pos="3962400" algn="l"/>
                  <a:tab pos="4299347" algn="l"/>
                  <a:tab pos="4636294" algn="l"/>
                  <a:tab pos="4973241" algn="l"/>
                  <a:tab pos="5310188" algn="l"/>
                  <a:tab pos="5647135" algn="l"/>
                  <a:tab pos="5984081" algn="l"/>
                  <a:tab pos="6321029" algn="l"/>
                  <a:tab pos="6657975" algn="l"/>
                  <a:tab pos="6994922" algn="l"/>
                </a:tabLst>
                <a:defRPr/>
              </a:pPr>
              <a:r>
                <a:rPr lang="pl-PL" b="1" dirty="0">
                  <a:solidFill>
                    <a:srgbClr val="1F497D"/>
                  </a:solidFill>
                  <a:latin typeface="Calibri"/>
                  <a:cs typeface="Arial" charset="0"/>
                </a:rPr>
                <a:t>68,7%</a:t>
              </a:r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4753031" y="4602323"/>
              <a:ext cx="120283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tabLst>
                  <a:tab pos="0" algn="l"/>
                  <a:tab pos="592931" algn="l"/>
                  <a:tab pos="929879" algn="l"/>
                  <a:tab pos="1266825" algn="l"/>
                  <a:tab pos="1603772" algn="l"/>
                  <a:tab pos="1940719" algn="l"/>
                  <a:tab pos="2277666" algn="l"/>
                  <a:tab pos="2614613" algn="l"/>
                  <a:tab pos="2951560" algn="l"/>
                  <a:tab pos="3288506" algn="l"/>
                  <a:tab pos="3625454" algn="l"/>
                  <a:tab pos="3962400" algn="l"/>
                  <a:tab pos="4299347" algn="l"/>
                  <a:tab pos="4636294" algn="l"/>
                  <a:tab pos="4973241" algn="l"/>
                  <a:tab pos="5310188" algn="l"/>
                  <a:tab pos="5647135" algn="l"/>
                  <a:tab pos="5984081" algn="l"/>
                  <a:tab pos="6321029" algn="l"/>
                  <a:tab pos="6657975" algn="l"/>
                  <a:tab pos="6994922" algn="l"/>
                </a:tabLst>
                <a:defRPr/>
              </a:pPr>
              <a:r>
                <a:rPr lang="pl-PL" b="1" dirty="0">
                  <a:solidFill>
                    <a:srgbClr val="1F497D"/>
                  </a:solidFill>
                  <a:latin typeface="Calibri"/>
                  <a:cs typeface="Arial" charset="0"/>
                </a:rPr>
                <a:t>31,3%</a:t>
              </a:r>
            </a:p>
          </p:txBody>
        </p:sp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F41970F-74DE-45E3-8C3F-0F485921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60311B2-2D98-48B7-8CA6-131F7D386A78}" type="slidenum">
              <a:rPr lang="pl-PL" sz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7</a:t>
            </a:fld>
            <a:endParaRPr lang="pl-PL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1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ostokąt 5"/>
          <p:cNvSpPr txBox="1">
            <a:spLocks noChangeArrowheads="1"/>
          </p:cNvSpPr>
          <p:nvPr/>
        </p:nvSpPr>
        <p:spPr bwMode="auto">
          <a:xfrm>
            <a:off x="468313" y="1412875"/>
            <a:ext cx="822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8" charset="0"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WYPADKI, ZABICI, RANNI  W  LATACH  2007-2020  WOJ. KUJAWSKO-POMORSKIE</a:t>
            </a:r>
            <a:endParaRPr kumimoji="0" lang="en-US" altLang="pl-PL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graphicFrame>
        <p:nvGraphicFramePr>
          <p:cNvPr id="18435" name="Object 4"/>
          <p:cNvGraphicFramePr>
            <a:graphicFrameLocks/>
          </p:cNvGraphicFramePr>
          <p:nvPr/>
        </p:nvGraphicFramePr>
        <p:xfrm>
          <a:off x="468313" y="1700213"/>
          <a:ext cx="8351837" cy="489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352244" imgH="4895512" progId="">
                  <p:embed/>
                </p:oleObj>
              </mc:Choice>
              <mc:Fallback>
                <p:oleObj r:id="rId2" imgW="8352244" imgH="4895512" progId="">
                  <p:embed/>
                  <p:pic>
                    <p:nvPicPr>
                      <p:cNvPr id="18435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00213"/>
                        <a:ext cx="8351837" cy="4897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7" name="Symbol zastępczy numeru slajdu 13">
            <a:extLst>
              <a:ext uri="{FF2B5EF4-FFF2-40B4-BE49-F238E27FC236}">
                <a16:creationId xmlns:a16="http://schemas.microsoft.com/office/drawing/2014/main" id="{647049C3-1D5D-47B5-B877-EC763ED9C52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70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/>
            <a:br>
              <a:rPr lang="pl-PL" altLang="pl-PL" sz="1400" b="1" dirty="0">
                <a:latin typeface="Bookman Old Style" pitchFamily="18" charset="0"/>
                <a:cs typeface="Times New Roman" pitchFamily="18" charset="0"/>
              </a:rPr>
            </a:br>
            <a:br>
              <a:rPr lang="pl-PL" altLang="pl-PL" sz="1400" b="1" dirty="0">
                <a:latin typeface="Bookman Old Style" pitchFamily="18" charset="0"/>
                <a:cs typeface="Times New Roman" pitchFamily="18" charset="0"/>
              </a:rPr>
            </a:br>
            <a:br>
              <a:rPr lang="pl-PL" altLang="pl-PL" sz="1400" b="1" dirty="0">
                <a:latin typeface="Bookman Old Style" pitchFamily="18" charset="0"/>
                <a:cs typeface="Times New Roman" pitchFamily="18" charset="0"/>
              </a:rPr>
            </a:br>
            <a:br>
              <a:rPr lang="pl-PL" altLang="pl-PL" sz="1400" b="1" dirty="0">
                <a:latin typeface="Bookman Old Style" pitchFamily="18" charset="0"/>
                <a:cs typeface="Times New Roman" pitchFamily="18" charset="0"/>
              </a:rPr>
            </a:b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WYPADKI DROGOWE  STYCZEŃ - GRUDZIEŃ  2020 r.</a:t>
            </a: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graphicFrame>
        <p:nvGraphicFramePr>
          <p:cNvPr id="19461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690263"/>
              </p:ext>
            </p:extLst>
          </p:nvPr>
        </p:nvGraphicFramePr>
        <p:xfrm>
          <a:off x="-180528" y="2433167"/>
          <a:ext cx="9089578" cy="4286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675360" imgH="2816596" progId="">
                  <p:embed/>
                </p:oleObj>
              </mc:Choice>
              <mc:Fallback>
                <p:oleObj r:id="rId2" imgW="8675360" imgH="2816596" progId="">
                  <p:embed/>
                  <p:pic>
                    <p:nvPicPr>
                      <p:cNvPr id="19461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2433167"/>
                        <a:ext cx="9089578" cy="4286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D185A47A-7F48-42C4-82EA-2ABFE3B1C11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71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-252413" y="928688"/>
            <a:ext cx="7753351" cy="469900"/>
          </a:xfrm>
        </p:spPr>
        <p:txBody>
          <a:bodyPr/>
          <a:lstStyle/>
          <a:p>
            <a:pPr eaLnBrk="1" hangingPunct="1"/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OFIARY ŚMIERTELNE  STYCZEŃ - GRUDZIEŃ  2020 r.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graphicFrame>
        <p:nvGraphicFramePr>
          <p:cNvPr id="20485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158827"/>
              </p:ext>
            </p:extLst>
          </p:nvPr>
        </p:nvGraphicFramePr>
        <p:xfrm>
          <a:off x="-108520" y="2348880"/>
          <a:ext cx="8874695" cy="437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ykres" r:id="rId2" imgW="8419306" imgH="2578831" progId="">
                  <p:embed/>
                </p:oleObj>
              </mc:Choice>
              <mc:Fallback>
                <p:oleObj name="Wykres" r:id="rId2" imgW="8419306" imgH="2578831" progId="">
                  <p:embed/>
                  <p:pic>
                    <p:nvPicPr>
                      <p:cNvPr id="20485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2348880"/>
                        <a:ext cx="8874695" cy="43710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A9EBEBA8-7C11-4003-8412-A34565EB764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72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23555" name="Tytuł 1"/>
          <p:cNvSpPr>
            <a:spLocks noGrp="1"/>
          </p:cNvSpPr>
          <p:nvPr>
            <p:ph type="title"/>
          </p:nvPr>
        </p:nvSpPr>
        <p:spPr>
          <a:xfrm>
            <a:off x="107950" y="1484313"/>
            <a:ext cx="8928100" cy="503237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LICZBA BADAŃ  KIERUJĄCYCH NA ZAWARTOŚĆ ALKOHOLU </a:t>
            </a: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ORAZ LICZBA UJAWNIONYCH KIERUJĄCYCH PO SPOŻYCIU ALKOHOLU </a:t>
            </a: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W LATACH 2013 - 2020</a:t>
            </a:r>
          </a:p>
        </p:txBody>
      </p:sp>
      <p:graphicFrame>
        <p:nvGraphicFramePr>
          <p:cNvPr id="23556" name="Object 4"/>
          <p:cNvGraphicFramePr>
            <a:graphicFrameLocks/>
          </p:cNvGraphicFramePr>
          <p:nvPr/>
        </p:nvGraphicFramePr>
        <p:xfrm>
          <a:off x="200025" y="2071688"/>
          <a:ext cx="881538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815580" imgH="4572396" progId="">
                  <p:embed/>
                </p:oleObj>
              </mc:Choice>
              <mc:Fallback>
                <p:oleObj r:id="rId2" imgW="8815580" imgH="4572396" progId="">
                  <p:embed/>
                  <p:pic>
                    <p:nvPicPr>
                      <p:cNvPr id="23556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2071688"/>
                        <a:ext cx="8815388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F2798B8A-BBFE-43BE-AE9B-59F54A5A787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73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500063" y="1404938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UJAWNIONE PRZESTĘPSTWA (178a § 1KK) I WYKROCZENIA (87 § 1i2 i 87 § 1a KW) KIERUJĄCYCH W STANIE PO SPOŻYCIU ALKOHOLU STYCZEŃ - GRUDZIEŃ  2020 r. 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732877"/>
              </p:ext>
            </p:extLst>
          </p:nvPr>
        </p:nvGraphicFramePr>
        <p:xfrm>
          <a:off x="1046163" y="2000250"/>
          <a:ext cx="7429500" cy="1285875"/>
        </p:xfrm>
        <a:graphic>
          <a:graphicData uri="http://schemas.openxmlformats.org/drawingml/2006/table">
            <a:tbl>
              <a:tblPr/>
              <a:tblGrid>
                <a:gridCol w="162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7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I-XII 2018r.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I-XII 2019r.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I-XII 2020r.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WZROST/    SPADEK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178a § 1KK 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2834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3204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2879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-325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-10,1%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87 § 1 i 2 KW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87 § 1a KW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2468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2626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2170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-456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-17,4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graphicFrame>
        <p:nvGraphicFramePr>
          <p:cNvPr id="25" name="Wykres 24">
            <a:extLst>
              <a:ext uri="{FF2B5EF4-FFF2-40B4-BE49-F238E27FC236}">
                <a16:creationId xmlns:a16="http://schemas.microsoft.com/office/drawing/2014/main" id="{124EEDD4-7667-41BA-9114-41B0438511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342859"/>
              </p:ext>
            </p:extLst>
          </p:nvPr>
        </p:nvGraphicFramePr>
        <p:xfrm>
          <a:off x="1046162" y="3571876"/>
          <a:ext cx="7429500" cy="296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ymbol zastępczy numeru slajdu 13">
            <a:extLst>
              <a:ext uri="{FF2B5EF4-FFF2-40B4-BE49-F238E27FC236}">
                <a16:creationId xmlns:a16="http://schemas.microsoft.com/office/drawing/2014/main" id="{28A65336-C3DC-4ED1-AC51-AC082534D12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74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9453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  <a:defRPr/>
            </a:pPr>
            <a:endParaRPr kumimoji="0" lang="pl-PL" alt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  <a:defRPr/>
            </a:pPr>
            <a:endParaRPr lang="pl-PL" altLang="pl-PL" sz="1400" b="1" dirty="0">
              <a:solidFill>
                <a:srgbClr val="000000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  <a:defRPr/>
            </a:pPr>
            <a:endParaRPr kumimoji="0" lang="pl-PL" alt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LICZBA WYPADKÓW Z UDZIAŁEM PIESZYCH  STYCZEŃ - GRUDZIEŃ  2020 r.</a:t>
            </a:r>
          </a:p>
        </p:txBody>
      </p:sp>
      <p:graphicFrame>
        <p:nvGraphicFramePr>
          <p:cNvPr id="2560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795215"/>
              </p:ext>
            </p:extLst>
          </p:nvPr>
        </p:nvGraphicFramePr>
        <p:xfrm>
          <a:off x="-396552" y="2348880"/>
          <a:ext cx="9937104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961897" imgH="2603218" progId="">
                  <p:embed/>
                </p:oleObj>
              </mc:Choice>
              <mc:Fallback>
                <p:oleObj r:id="rId2" imgW="8961897" imgH="2603218" progId="">
                  <p:embed/>
                  <p:pic>
                    <p:nvPicPr>
                      <p:cNvPr id="25604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552" y="2348880"/>
                        <a:ext cx="9937104" cy="4104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8" name="Symbol zastępczy numeru slajdu 13">
            <a:extLst>
              <a:ext uri="{FF2B5EF4-FFF2-40B4-BE49-F238E27FC236}">
                <a16:creationId xmlns:a16="http://schemas.microsoft.com/office/drawing/2014/main" id="{9343D86C-4C89-44DE-9429-046BE739364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75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07950" y="1285875"/>
            <a:ext cx="9036050" cy="28575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0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Microsoft YaHei"/>
              <a:cs typeface="Arial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720058"/>
              </p:ext>
            </p:extLst>
          </p:nvPr>
        </p:nvGraphicFramePr>
        <p:xfrm>
          <a:off x="107951" y="1643063"/>
          <a:ext cx="8928099" cy="4957498"/>
        </p:xfrm>
        <a:graphic>
          <a:graphicData uri="http://schemas.openxmlformats.org/drawingml/2006/table">
            <a:tbl>
              <a:tblPr/>
              <a:tblGrid>
                <a:gridCol w="2257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1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1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 zatrzymanych fakultatywnie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praw jazdy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Art. 135 ust. 1 pkt. 1a lit. a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(przekroczenie prędkości powyżej 50 km/h              </a:t>
                      </a:r>
                      <a:b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obszarze zabudowanym)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5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I-XII  2019r.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I-XII 2020r.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I-XII  2019r.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2020r.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KWP Bydgoszcz Wydział Ruchu Drogowego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KMP  Bydgoszcz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792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KMP  Grudziądz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KMP  Toruń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524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KMP  Włocławek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573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Aleksandrów Kujawski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174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Brodnica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Chełmno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Golub-Dobrzyń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Inowrocław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188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Lipno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Mogilno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Nakło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Radziejów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Rypin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Sępólno Krajeńskie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Świecie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Tuchola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Wąbrzeźno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KPP  Żnin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WOJEWÓDZTWO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7795" name="Prostokąt 4"/>
          <p:cNvSpPr>
            <a:spLocks noChangeArrowheads="1"/>
          </p:cNvSpPr>
          <p:nvPr/>
        </p:nvSpPr>
        <p:spPr bwMode="auto">
          <a:xfrm>
            <a:off x="323850" y="1196975"/>
            <a:ext cx="8712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LICZBA ZATRZYMANYCH PRAW JAZDY  STYCZEŃ - GRUDZIEŃ 2020 r.</a:t>
            </a:r>
            <a:endParaRPr kumimoji="0" lang="pl-PL" alt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>
          <a:xfrm>
            <a:off x="6553200" y="6353175"/>
            <a:ext cx="2590800" cy="366713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66D688A-FBF1-49B8-8434-46D9370CC3B3}" type="slidenum">
              <a:rPr kumimoji="0" lang="pl-PL" alt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76</a:t>
            </a:fld>
            <a:endParaRPr kumimoji="0" lang="pl-PL" altLang="pl-P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  <a:cs typeface="Arial" charset="0"/>
            </a:endParaRPr>
          </a:p>
        </p:txBody>
      </p:sp>
      <p:sp>
        <p:nvSpPr>
          <p:cNvPr id="9" name="Symbol zastępczy numeru slajdu 13">
            <a:extLst>
              <a:ext uri="{FF2B5EF4-FFF2-40B4-BE49-F238E27FC236}">
                <a16:creationId xmlns:a16="http://schemas.microsoft.com/office/drawing/2014/main" id="{08079D03-0FB5-46C6-B361-B4EA72248362}"/>
              </a:ext>
            </a:extLst>
          </p:cNvPr>
          <p:cNvSpPr txBox="1">
            <a:spLocks/>
          </p:cNvSpPr>
          <p:nvPr/>
        </p:nvSpPr>
        <p:spPr>
          <a:xfrm>
            <a:off x="6553200" y="65973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76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28625" y="1428750"/>
            <a:ext cx="8229600" cy="2000250"/>
          </a:xfrm>
        </p:spPr>
        <p:txBody>
          <a:bodyPr/>
          <a:lstStyle/>
          <a:p>
            <a:r>
              <a:rPr lang="pl-PL" alt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GŁÓWNE PRZYCZYNY WYPADKÓW DROGOWYCH Z WINY KIERUJĄCEGO                                        - UDZIAŁ PROCENTOWY  </a:t>
            </a:r>
            <a:b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STYCZEŃ - GRUDZIEŃ  2020r.</a:t>
            </a:r>
            <a:br>
              <a:rPr lang="pl-PL" altLang="pl-PL" b="1" dirty="0"/>
            </a:br>
            <a:r>
              <a:rPr lang="pl-PL" altLang="pl-PL" dirty="0"/>
              <a:t> </a:t>
            </a:r>
            <a:br>
              <a:rPr lang="pl-PL" altLang="pl-PL" b="1" dirty="0"/>
            </a:br>
            <a:endParaRPr lang="pl-PL" altLang="pl-PL" dirty="0"/>
          </a:p>
        </p:txBody>
      </p:sp>
      <p:graphicFrame>
        <p:nvGraphicFramePr>
          <p:cNvPr id="28675" name="Wykres 3"/>
          <p:cNvGraphicFramePr>
            <a:graphicFrameLocks/>
          </p:cNvGraphicFramePr>
          <p:nvPr/>
        </p:nvGraphicFramePr>
        <p:xfrm>
          <a:off x="214313" y="2214563"/>
          <a:ext cx="8715375" cy="4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718036" imgH="4645555" progId="">
                  <p:embed/>
                </p:oleObj>
              </mc:Choice>
              <mc:Fallback>
                <p:oleObj r:id="rId2" imgW="8718036" imgH="4645555" progId="">
                  <p:embed/>
                  <p:pic>
                    <p:nvPicPr>
                      <p:cNvPr id="28675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214563"/>
                        <a:ext cx="8715375" cy="464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6" name="Symbol zastępczy numeru slajdu 13">
            <a:extLst>
              <a:ext uri="{FF2B5EF4-FFF2-40B4-BE49-F238E27FC236}">
                <a16:creationId xmlns:a16="http://schemas.microsoft.com/office/drawing/2014/main" id="{74414D12-F76F-4CBA-811E-C792CD8D45D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77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0" y="1343025"/>
            <a:ext cx="91440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GŁÓWNE PRZYCZYNY WYPADKÓW DROGOWYCH Z WINY PIESZEGO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- UDZIAŁ PROCENTOWY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STYCZEŃ - GRUDZIEŃ 2020r.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  <a:cs typeface="Arial" charset="0"/>
            </a:endParaRPr>
          </a:p>
        </p:txBody>
      </p:sp>
      <p:graphicFrame>
        <p:nvGraphicFramePr>
          <p:cNvPr id="31748" name="Object 4"/>
          <p:cNvGraphicFramePr>
            <a:graphicFrameLocks/>
          </p:cNvGraphicFramePr>
          <p:nvPr/>
        </p:nvGraphicFramePr>
        <p:xfrm>
          <a:off x="0" y="2060575"/>
          <a:ext cx="8905875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907028" imgH="4645555" progId="">
                  <p:embed/>
                </p:oleObj>
              </mc:Choice>
              <mc:Fallback>
                <p:oleObj r:id="rId2" imgW="8907028" imgH="4645555" progId="">
                  <p:embed/>
                  <p:pic>
                    <p:nvPicPr>
                      <p:cNvPr id="3174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8905875" cy="464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ymbol zastępczy numeru slajdu 13">
            <a:extLst>
              <a:ext uri="{FF2B5EF4-FFF2-40B4-BE49-F238E27FC236}">
                <a16:creationId xmlns:a16="http://schemas.microsoft.com/office/drawing/2014/main" id="{0EC0D929-5123-491E-9AC3-5C5F93A4102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78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251520" y="2337371"/>
            <a:ext cx="8568952" cy="267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30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pl-PL" sz="2800" b="1" kern="0" dirty="0">
                <a:cs typeface="Arial" panose="020B0604020202020204" pitchFamily="34" charset="0"/>
              </a:rPr>
              <a:t>DAROWIZNY ORAZ ŚRODKI FINANSOWE POZYSKANE W 2020 ROKU NA</a:t>
            </a:r>
            <a:br>
              <a:rPr lang="pl-PL" sz="2800" b="1" kern="0" dirty="0">
                <a:cs typeface="Arial" panose="020B0604020202020204" pitchFamily="34" charset="0"/>
              </a:rPr>
            </a:br>
            <a:r>
              <a:rPr lang="pl-PL" sz="2800" b="1" kern="0" dirty="0">
                <a:cs typeface="Arial" panose="020B0604020202020204" pitchFamily="34" charset="0"/>
              </a:rPr>
              <a:t>FUNDUSZ WSPARCIA POLICJI</a:t>
            </a:r>
            <a:endParaRPr lang="pl-PL" altLang="pl-PL" sz="3000" b="1" dirty="0"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5" name="Symbol zastępczy numeru slajdu 13">
            <a:extLst>
              <a:ext uri="{FF2B5EF4-FFF2-40B4-BE49-F238E27FC236}">
                <a16:creationId xmlns:a16="http://schemas.microsoft.com/office/drawing/2014/main" id="{B6608A8C-3196-4D23-9EC3-61C4FE15B6A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79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6081" y="1412776"/>
            <a:ext cx="62590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pl-PL" sz="2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1195 ETATÓW CYWILNYCH, w tym:</a:t>
            </a:r>
          </a:p>
        </p:txBody>
      </p:sp>
      <p:sp>
        <p:nvSpPr>
          <p:cNvPr id="6" name="Prostokąt 5"/>
          <p:cNvSpPr/>
          <p:nvPr/>
        </p:nvSpPr>
        <p:spPr>
          <a:xfrm>
            <a:off x="473582" y="2443809"/>
            <a:ext cx="7266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- 691 etatów pracowniczych w Korpusie Służby Cywilnej</a:t>
            </a: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- 504 etatów pracowniczych nieobjętych mnożnikowymi     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  systemami wynagradzania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06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4D35D3-04D0-4562-A160-C6334DA1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12776"/>
            <a:ext cx="8291264" cy="504056"/>
          </a:xfrm>
        </p:spPr>
        <p:txBody>
          <a:bodyPr/>
          <a:lstStyle/>
          <a:p>
            <a:b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Dofinansowanie zakupu nowych radiowozów przez Urząd Marszałkowski Województwa Kujawsko-Pomorskiego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34C93D-0F75-442B-AD1C-BA3641F0E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204864"/>
            <a:ext cx="8291264" cy="3921299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Zakup 24 pojazdów marki KIA CEED KOMBI o mocy silnika 140 KM i pojemności 1353 cm3: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/>
              <a:t>Koszt zakupu jednego auta: 91 881,00 zł,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/>
              <a:t>Koszt zakupu wszystkich pojazdów:  2 205 144 zł,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/>
              <a:t>Budżet Policji: 1 205 144 zł,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/>
              <a:t>Urząd Marszałkowski </a:t>
            </a:r>
            <a:br>
              <a:rPr lang="pl-PL" sz="1400" dirty="0"/>
            </a:br>
            <a:r>
              <a:rPr lang="pl-PL" sz="1400" dirty="0"/>
              <a:t>Województwa Kujawsko-Pomorskiego: 1 000 000 zł.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46E8A46-E7A5-487C-9FC8-CDF280757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2808312" cy="165618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B6970BA-8451-436B-853C-63B448F8A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00" y="4959888"/>
            <a:ext cx="2592288" cy="172387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525F950-DFF6-4C92-B808-F3F16FC7C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4" y="4974431"/>
            <a:ext cx="2592288" cy="1723872"/>
          </a:xfrm>
          <a:prstGeom prst="rect">
            <a:avLst/>
          </a:prstGeom>
        </p:spPr>
      </p:pic>
      <p:sp>
        <p:nvSpPr>
          <p:cNvPr id="9" name="Symbol zastępczy numeru slajdu 13">
            <a:extLst>
              <a:ext uri="{FF2B5EF4-FFF2-40B4-BE49-F238E27FC236}">
                <a16:creationId xmlns:a16="http://schemas.microsoft.com/office/drawing/2014/main" id="{CDDCDE90-3780-4ED2-BA70-4EE10869DB6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80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251520" y="2265363"/>
            <a:ext cx="856895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3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cs typeface="Arial" panose="020B0604020202020204" pitchFamily="34" charset="0"/>
              </a:rPr>
              <a:t>ZADANIA INWESTYCYJNE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cs typeface="Arial" panose="020B0604020202020204" pitchFamily="34" charset="0"/>
              </a:rPr>
              <a:t>ZAKOŃCZONE W ROKU 2020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81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3387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2" y="1877653"/>
            <a:ext cx="2700000" cy="18000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2317" y="594928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PP Osowa Góra – budowa nowej siedziby Bydgoszcz ul. Sardynkowa 5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3.220,3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tys. zł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Zadanie zakończone, w dniu 11.09.2020 r. uzyskano decyzję pozwolenia na użytkowanie obiektu.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941597" y="1464468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 realizacją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48064" y="1464468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14" name="Obraz 13" descr="F:\1. GALERIA ZDJĘĆ SŁUŻBOWYCH\Osowa Góra_2020.07.20_do prezentacji\IMG_27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24" y="1877653"/>
            <a:ext cx="270198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F:\1. GALERIA ZDJĘĆ SŁUŻBOWYCH\Osowa Góra_2020.07.20_do prezentacji\IMG_272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2" y="3933056"/>
            <a:ext cx="337529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F:\1. GALERIA ZDJĘĆ SŁUŻBOWYCH\Osowa Góra_2020.07.20_do prezentacji\IMG_27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175" y="3933056"/>
            <a:ext cx="270198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F:\1. GALERIA ZDJĘĆ SŁUŻBOWYCH\Osowa Góra_2020.07.20_do prezentacji\IMG_272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70" y="1877653"/>
            <a:ext cx="270198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1. GALERIA ZDJĘĆ SŁUŻBOWYCH\Osowa Góra_2020.07.20_do prezentacji\IMG_2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95" y="3933056"/>
            <a:ext cx="1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A22067-2E77-4599-B714-60A8550C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72416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9E60B85A-C304-43AD-B8D3-94961492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Posterunek Policji Osowa Góra – odtworzenie posterunku</a:t>
            </a:r>
          </a:p>
        </p:txBody>
      </p:sp>
    </p:spTree>
    <p:extLst>
      <p:ext uri="{BB962C8B-B14F-4D97-AF65-F5344CB8AC3E}">
        <p14:creationId xmlns:p14="http://schemas.microsoft.com/office/powerpoint/2010/main" val="27874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Posterunek Policji Osowa Góra – odtworzenie posterunku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8" name="Obraz 17" descr="F:\1. GALERIA ZDJĘĆ SŁUŻBOWYCH\Osowa Góra_2020.07.20_do prezentacji\IMG_28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6" y="1844824"/>
            <a:ext cx="27012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 descr="F:\1. GALERIA ZDJĘĆ SŁUŻBOWYCH\Osowa Góra_2020.07.20_do prezentacji\IMG_27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50" y="1849745"/>
            <a:ext cx="27012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 descr="F:\1. GALERIA ZDJĘĆ SŁUŻBOWYCH\Osowa Góra_2020.07.20_do prezentacji\IMG_287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66" y="1849745"/>
            <a:ext cx="27012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 descr="F:\1. GALERIA ZDJĘĆ SŁUŻBOWYCH\Osowa Góra_2020.07.20_do prezentacji\IMG_28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6" y="3789040"/>
            <a:ext cx="191833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F:\1. GALERIA ZDJĘĆ SŁUŻBOWYCH\Osowa Góra_2020.07.20_do prezentacji\IMG_27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97329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. GALERIA ZDJĘĆ SŁUŻBOWYCH\Osowa Góra_2020.07.20_do prezentacji\IMG_27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40" y="3797329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1. GALERIA ZDJĘĆ SŁUŻBOWYCH\Osowa Góra_2020.07.20_do prezentacji\IMG_27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480" y="3789040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D2C1C91-CEE4-47D3-A502-11C4650A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3523" y="6494766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8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1" y="1751144"/>
            <a:ext cx="240019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46607" y="5459263"/>
            <a:ext cx="909739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Przebudowa i modernizacja wraz z termomodernizacją bud. przy ul. Chodkiewicza 32 w Bydgoszczy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 24.694,6 tys. zł w tym: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10.113,7 tys. zł. (Program Operacyjny Infrastruktura i Środowisko 2014-2020);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14.410,9 tys. zł (Program Modernizacji Policji 2017-2020);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170 tys. zł (Budżet – dokumentacja + audyt 2016).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Zadanie zakończone, w dniu 30.10.2020 r. uzyskano decyzję pozwolenia na użytkowanie obiektu. 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043608" y="1407596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 realizacją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633026" y="1407596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3" name="Picture 2" descr="F:\1. GALERIA ZDJĘĆ SŁUŻBOWYCH\Chodkiewicza_2020.10.09_do prezentacji\Chodkiewicza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03" y="17511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1. GALERIA ZDJĘĆ SŁUŻBOWYCH\Chodkiewicza_2020.10.09_do prezentacji\Chodkiewicza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7" y="3659263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 descr="F:\1. GALERIA ZDJĘĆ SŁUŻBOWYCH\Chodkiewicza_2020.10.09_do prezentacji\Chodkiewicza (1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94" y="3656670"/>
            <a:ext cx="29718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F:\1. GALERIA ZDJĘĆ SŁUŻBOWYCH\Chodkiewicza_2020.10.09_do prezentacji\Chodkiewicza (3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59" y="3645024"/>
            <a:ext cx="29718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:\1. GALERIA ZDJĘĆ SŁUŻBOWYCH\Chodkiewicza_2020.10.09_do prezentacji\Chodkiewicza (2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89" y="17511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24CA62E9-9E1C-4902-B275-F907A5CE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20D481A4-C03F-4EAE-B72F-76090AECF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Miejska Policji w Bydgoszczy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Miejska Policji w Bydgoszczy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4" name="Obraz 13" descr="F:\1. GALERIA ZDJĘĆ SŁUŻBOWYCH\Chodkiewicza_2020.10.09_do prezentacji\Chodkiewicza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70173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 descr="F:\1. GALERIA ZDJĘĆ SŁUŻBOWYCH\Chodkiewicza_2020.10.09_do prezentacji\Chodkiewicza (4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70173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 descr="F:\1. GALERIA ZDJĘĆ SŁUŻBOWYCH\Chodkiewicza_2020.10.09_do prezentacji\Chodkiewicza (19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7" y="3645024"/>
            <a:ext cx="2038350" cy="30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 descr="F:\1. GALERIA ZDJĘĆ SŁUŻBOWYCH\Chodkiewicza_2020.10.09_do prezentacji\Chodkiewicza (6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46" y="3645024"/>
            <a:ext cx="2038350" cy="30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Obraz 26" descr="F:\1. GALERIA ZDJĘĆ SŁUŻBOWYCH\Chodkiewicza_2020.10.09_do prezentacji\Chodkiewicza (15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34" y="3645024"/>
            <a:ext cx="2038350" cy="30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:\1. GALERIA ZDJĘĆ SŁUŻBOWYCH\Chodkiewicza_2020.10.09_do prezentacji\Chodkiewicza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48" y="3645024"/>
            <a:ext cx="204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GALERIA ZDJĘĆ SŁUŻBOWYCH\Chodkiewicza_2020.10.09_do prezentacji\Chodkiewicza (9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70" y="162880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FFFB38C-88B0-4D5B-B827-4CB1AA7B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4" y="1699856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11" y="1699856"/>
            <a:ext cx="191866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041651" y="1422857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 realizacją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-17628" y="5157192"/>
            <a:ext cx="910004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Modernizacja wraz z termomodernizacją budynków zaplecza technicznego przy ul. Iławskiej 1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 37.981,9 tys. zł w tym: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11.282,9 tys. zł. (Program Operacyjny Infrastruktura i Środowisko 2014-2020);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26.493,6 tys. zł (Program Modernizacji Policji 2017-2020);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205,4 tys. zł (Budżet – dokumentacja 2016).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dniu 20.04.2020 r. uzyskano decyzję pozwolenia na użytkowanie budynków B1, B3, B4.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Zadanie zakończone, w dniu 14.01.2021 r. uzyskano decyzję pozwolenia na użytkowanie obiektu na budynki B2, B5, B6.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4" descr="C:\Users\675781\Documents\4) GALERIA ZDJĘĆ SŁUŻBOWYCH\Iławska_p. J. Łomaszewicz\Budynek biurowy\Budynek biurowy -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07" y="1704308"/>
            <a:ext cx="19202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ostokąt 17"/>
          <p:cNvSpPr/>
          <p:nvPr/>
        </p:nvSpPr>
        <p:spPr>
          <a:xfrm>
            <a:off x="4053460" y="3198547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15" name="Obraz 14" descr="F:\1. GALERIA ZDJĘĆ SŁUŻBOWYCH\Iławska_2020.12.10_do prezentacji_KONICOWY\Budynek B1_garażowo-biurowy_Wydział Łączności i Informatyki_Wydział Transportu\budynek B1  garażowo biurowy  (2) tt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3476715"/>
            <a:ext cx="216152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 descr="F:\1. GALERIA ZDJĘĆ SŁUŻBOWYCH\Iławska_2020.12.10_do prezentacji_KONICOWY\Budynek B3_myjnia samochodowa_Wydział Transportu\myjnia 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42" y="349046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 descr="F:\1. GALERIA ZDJĘĆ SŁUŻBOWYCH\Iławska_2020.12.10_do prezentacji_KONICOWY\Budynek B4_biurowy_Wydział Zaopatrzenia\budynek B4 budynek biurowy (1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95" y="3476715"/>
            <a:ext cx="216152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F:\1. GALERIA ZDJĘĆ SŁUŻBOWYCH\Iławska_2016.02.09_p. J. Łomaszewicz\SOT + Myjnia\SOT -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52" y="1699856"/>
            <a:ext cx="191987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. GALERIA ZDJĘĆ SŁUŻBOWYCH\Iławska_2020.12.10_do prezentacji_KONICOWY\Budynek B2_stacja obsługi pojazdów_Wydział Transportu\budynek B2 stacja obsługi pojazdów (1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87" y="349046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38F208-BAA1-45D6-A72B-57E92BCA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8073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ustomShape 2">
            <a:extLst>
              <a:ext uri="{FF2B5EF4-FFF2-40B4-BE49-F238E27FC236}">
                <a16:creationId xmlns:a16="http://schemas.microsoft.com/office/drawing/2014/main" id="{1BE190FD-D63F-4BD2-80E8-78308AE85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98" y="958198"/>
            <a:ext cx="662414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KWP w Bydgoszczy ul. Iławska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8098" y="958198"/>
            <a:ext cx="662414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KWP w Bydgoszczy ul. Iławska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21" name="Obraz 20" descr="F:\1. GALERIA ZDJĘĆ SŁUŻBOWYCH\Iławska_2020.12.10_do prezentacji_KONICOWY\Budynek B1_garażowo-biurowy_Wydział Łączności i Informatyki_Wydział Transportu\budynek B1  garażowo biurowy  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91586"/>
            <a:ext cx="2593829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az 21" descr="F:\1. GALERIA ZDJĘĆ SŁUŻBOWYCH\Iławska_2020.12.10_do prezentacji_KONICOWY\Budynek B2_stacja obsługi pojazdów_Wydział Transportu\budynek B2 stacja obsługi pojazdów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56" y="1396458"/>
            <a:ext cx="2593829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az 22" descr="F:\1. GALERIA ZDJĘĆ SŁUŻBOWYCH\Iławska_2020.12.10_do prezentacji_KONICOWY\Budynek B3_myjnia samochodowa_Wydział Transportu\myjnia (2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013176"/>
            <a:ext cx="2593829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23" descr="F:\1. GALERIA ZDJĘĆ SŁUŻBOWYCH\Iławska_2020.12.10_do prezentacji_KONICOWY\Budynek B4_biurowy_Wydział Zaopatrzenia\budynek B4 budynek biurowy (3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67" y="1391586"/>
            <a:ext cx="2593829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az 24" descr="F:\1. GALERIA ZDJĘĆ SŁUŻBOWYCH\Iławska_2020.12.10_do prezentacji_KONICOWY\Budynek B5_trafostacja\IMG_315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56" y="5013176"/>
            <a:ext cx="2593829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 descr="F:\1. GALERIA ZDJĘĆ SŁUŻBOWYCH\Iławska_2020.12.10_do prezentacji_KONICOWY\Budynek B6_budynek magazynowy\IMG_315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67" y="5013176"/>
            <a:ext cx="2593829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:\1. GALERIA ZDJĘĆ SŁUŻBOWYCH\Iławska_2020.12.10_do prezentacji_KONICOWY\Budynek B1_garażowo-biurowy_Wydział Łączności i Informatyki_Wydział Transportu\budynek B1  garażowo biurowy 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4" y="3205160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F:\1. GALERIA ZDJĘĆ SŁUŻBOWYCH\Iławska_2020.12.10_do prezentacji_KONICOWY\Budynek B2_stacja obsługi pojazdów_Wydział Transportu\budynek B2 stacja obsługi pojazdów (9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56" y="3205160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Iławska_2020.12.10_do prezentacji_KONICOWY\Budynek B4_biurowy_Wydział Zaopatrzenia\budynek B4 budynek biurowy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67" y="3205160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CCD05C-BDA3-4793-8A5A-403D29A3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2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3936515" y="1547786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 realizacją</a:t>
            </a: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24450" y="5517232"/>
            <a:ext cx="90988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KP Toruń-Rubinkowo - przebudowa siedziby przy ul. Dziewulskiego 1-3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 17.753,8 tys. zł w tym: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17.602,7 tys. zł (Program Modernizacji Policji 2017-2020);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151,2 tys. zł (Budżet – dokumentacja 2017-2018).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Zadanie zakończone, niewymagane uzyskanie decyzji pozwolenia na użytkowanie; 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obiekt od 07.01.2021 r. może być użytkowany.</a:t>
            </a:r>
            <a:endParaRPr kumimoji="0" lang="pl-PL" altLang="pl-PL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2" descr="C:\Users\675781\Documents\Po resetowaniu komputera\Galeria zdjęć SŁ\KP Rubinkowo\DSC00059_Rubinko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" y="1976840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675781\Documents\Po resetowaniu komputera\Galeria zdjęć SŁ\KP Rubinkowo\DSC00065Rubinko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28" y="1976840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675781\Documents\Po resetowaniu komputera\Galeria zdjęć SŁ\KP Rubinkowo\DSC00068Rubinko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35" y="1976840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675781\Documents\Po resetowaniu komputera\Galeria zdjęć SŁ\KP Rubinkowo\DSC00073Rubinkow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38" y="1976840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4055513" y="3596840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15" name="Obraz 14" descr="F:\1. GALERIA ZDJĘĆ SŁUŻBOWYCH\Toruń-Rubinkowo_2020.12.04 do prezentacji\IMG_312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" y="3873839"/>
            <a:ext cx="216138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F:\1. GALERIA ZDJĘĆ SŁUŻBOWYCH\Toruń-Rubinkowo_2020.12.04 do prezentacji\IMG_312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78" y="3873839"/>
            <a:ext cx="216138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F:\1. GALERIA ZDJĘĆ SŁUŻBOWYCH\Toruń-Rubinkowo_2020.12.04 do prezentacji\IMG_311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13" y="3873839"/>
            <a:ext cx="216138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23" descr="F:\1. GALERIA ZDJĘĆ SŁUŻBOWYCH\Toruń-Rubinkowo_2020.12.04 do prezentacji\IMG_311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10" y="3873839"/>
            <a:ext cx="2161386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641ACF-58EC-409C-B66B-7FF4BFE0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8568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07A7C62B-BC55-460C-95E0-3D01F9DA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Komisariat Policji Toruń Rubinkowo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4359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Komisariat Policji Toruń Rubinkowo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25" name="Obraz 24" descr="F:\1. GALERIA ZDJĘĆ SŁUŻBOWYCH\Toruń-Rubinkowo_2020.12.04 do prezentacji\IMG_31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" y="1503915"/>
            <a:ext cx="2863836" cy="1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 descr="F:\1. GALERIA ZDJĘĆ SŁUŻBOWYCH\Toruń-Rubinkowo_2020.12.04 do prezentacji\IMG_30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07" y="1503985"/>
            <a:ext cx="2863836" cy="1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Obraz 26" descr="F:\1. GALERIA ZDJĘĆ SŁUŻBOWYCH\Toruń-Rubinkowo_2020.12.04 do prezentacji\IMG_30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" y="3639403"/>
            <a:ext cx="2038350" cy="30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az 27" descr="F:\1. GALERIA ZDJĘĆ SŁUŻBOWYCH\Toruń-Rubinkowo_2020.12.04 do prezentacji\IMG_30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44" y="3639403"/>
            <a:ext cx="2038350" cy="30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Obraz 28" descr="F:\1. GALERIA ZDJĘĆ SŁUŻBOWYCH\Toruń-Rubinkowo_2020.12.04 do prezentacji\IMG_309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594"/>
            <a:ext cx="2038350" cy="30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:\1. GALERIA ZDJĘĆ SŁUŻBOWYCH\Toruń-Rubinkowo_2020.12.04 do prezentacji\IMG_30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36" y="1503915"/>
            <a:ext cx="2862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. GALERIA ZDJĘĆ SŁUŻBOWYCH\Toruń-Rubinkowo_2020.12.04 do prezentacji\IMG_30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204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9B6655-A04C-484B-9F7D-1CF48CFE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1836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157658" y="2276872"/>
            <a:ext cx="68347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Liczba zwolnionych policjantów ze służby </a:t>
            </a:r>
            <a:br>
              <a:rPr lang="pl-PL" sz="2000" b="1" dirty="0">
                <a:solidFill>
                  <a:srgbClr val="1F497D"/>
                </a:solidFill>
              </a:rPr>
            </a:br>
            <a:r>
              <a:rPr lang="pl-PL" sz="2000" b="1" dirty="0">
                <a:solidFill>
                  <a:srgbClr val="1F497D"/>
                </a:solidFill>
              </a:rPr>
              <a:t>w woj. kujawsko-pomorskim w 2020 r. 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wyniosła – 233 (przy 236 w 2019 r.)</a:t>
            </a: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czego: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 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KWP/OPP w Bydgoszczy zwolniono 39 policjantów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KMP/KPP zwolniono 194 policjantów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2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7082" y="1040023"/>
            <a:ext cx="669716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Powiatowa Policji w Inowrocławiu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7" name="Prostokąt 6"/>
          <p:cNvSpPr/>
          <p:nvPr/>
        </p:nvSpPr>
        <p:spPr>
          <a:xfrm>
            <a:off x="-13558" y="5661248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KPP Inowrocław - przebudowa siedziby przy ul. Toruńskiej 15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24.538,4 tys. zł. w tym: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24.490,4 tys. zł (Program Modernizacji Policji 2017-2020);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tys. zł (Budżet – dokumentacja 2014).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Zadanie zakończone, w dniu 25 stycznia 2021 uzyskano decyzję pozwolenia na użytkowanie obiektu. </a:t>
            </a:r>
          </a:p>
        </p:txBody>
      </p:sp>
      <p:pic>
        <p:nvPicPr>
          <p:cNvPr id="8" name="Picture 2" descr="C:\Users\675781\Documents\4) GALERIA ZDJĘĆ SŁUŻBOWYCH\Inowrocław - do prezentacji\Inowrocław od Bożeny\od str. placu wew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41" y="1702313"/>
            <a:ext cx="215982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675781\Documents\4) GALERIA ZDJĘĆ SŁUŻBOWYCH\Inowrocław - do prezentacji\Inowrocław od Bożeny\od ul Toruńskiej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" y="1702313"/>
            <a:ext cx="215982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675781\Documents\4) GALERIA ZDJĘĆ SŁUŻBOWYCH\Inowrocław - do prezentacji\KPP Inowrocław 2010\Garaże - 2014\garaż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72" y="1695778"/>
            <a:ext cx="216014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675781\Documents\4) GALERIA ZDJĘĆ SŁUŻBOWYCH\Inowrocław - do prezentacji\KPP Inowrocław 2010\Warsztat 2014\budynek warsztatowy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71" y="1702313"/>
            <a:ext cx="216014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3940962" y="1441907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 realizacją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846385" y="3368025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15" name="Obraz 14" descr="F:\1. GALERIA ZDJĘĆ SŁUŻBOWYCH\Inowrocław 15_2020.12.28_do prezentacji\IMG_325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" y="3665304"/>
            <a:ext cx="2431715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F:\1. GALERIA ZDJĘĆ SŁUŻBOWYCH\Inowrocław 15_2020.12.28_do prezentacji\IMG_33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66" y="3677281"/>
            <a:ext cx="2431715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F:\1. GALERIA ZDJĘĆ SŁUŻBOWYCH\Inowrocław 15_2020.12.28_do prezentacji\IMG_33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41" y="3677281"/>
            <a:ext cx="2431715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az 17" descr="F:\1. GALERIA ZDJĘĆ SŁUŻBOWYCH\Inowrocław 15_2020.12.28_do prezentacji\IMG_328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837" y="3665304"/>
            <a:ext cx="1439545" cy="21596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442979-3E28-4DB4-A22B-462B27C9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1293" y="6481294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7082" y="1040023"/>
            <a:ext cx="669716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Powiatowa Policji w Inowrocławiu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2050" name="Picture 2" descr="F:\1. GALERIA ZDJĘĆ SŁUŻBOWYCH\Inowrocław 15_2020.12.28_do prezentacji\IMG_3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1684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Inowrocław 15_2020.12.28_do prezentacji\IMG_3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204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GALERIA ZDJĘĆ SŁUŻBOWYCH\Inowrocław 15_2020.12.28_do prezentacji\IMG_3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58169"/>
            <a:ext cx="204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. GALERIA ZDJĘĆ SŁUŻBOWYCH\Inowrocław 15_2020.12.28_do prezentacji\IMG_3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65" y="3658169"/>
            <a:ext cx="204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1. GALERIA ZDJĘĆ SŁUŻBOWYCH\Inowrocław 15_2020.12.28_do prezentacji\IMG_32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56" y="3645024"/>
            <a:ext cx="204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1. GALERIA ZDJĘĆ SŁUŻBOWYCH\Inowrocław 15_2020.12.28_do prezentacji\IMG_32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6" y="161684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az 21" descr="F:\1. GALERIA ZDJĘĆ SŁUŻBOWYCH\Inowrocław 15_2020.12.28_do prezentacji\IMG_33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6849"/>
            <a:ext cx="2701290" cy="17995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59FC00-955A-491C-92AC-ABDA90B5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4356" y="6353044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70996" y="1051396"/>
            <a:ext cx="562514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KWP Bydgoszcz – hala magazynowa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3978" y="5805264"/>
            <a:ext cx="9140261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KWP Bydgoszcz ul. Iławska 1 – budowa hali magazynowej typu namiotowego 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zadania inwestycyjnego 931,7 tys. zł;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Zadanie zakończone, niewymagane uzyskanie decyzji pozwolenia na użytkowanie; obiekt od 15.01.2021 r. może być użytkowany.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04362" y="1490300"/>
            <a:ext cx="19127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Przykładowa wizualizacja</a:t>
            </a:r>
          </a:p>
        </p:txBody>
      </p:sp>
      <p:pic>
        <p:nvPicPr>
          <p:cNvPr id="1026" name="Picture 2" descr="hale-namiotowe-magazynowe-slupca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-3607"/>
          <a:stretch>
            <a:fillRect/>
          </a:stretch>
        </p:blipFill>
        <p:spPr bwMode="auto">
          <a:xfrm>
            <a:off x="360553" y="1861927"/>
            <a:ext cx="262595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1. GALERIA ZDJĘĆ SŁUŻBOWYCH\Hala magazynowa_2020.12.22_do przentacji\IMG_3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77" y="184482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676975" y="1484784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 realizacji</a:t>
            </a:r>
          </a:p>
        </p:txBody>
      </p:sp>
      <p:pic>
        <p:nvPicPr>
          <p:cNvPr id="3075" name="Picture 3" descr="F:\1. GALERIA ZDJĘĆ SŁUŻBOWYCH\Hala magazynowa_2020.12.22_do przentacji\IMG_3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58" y="184482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. GALERIA ZDJĘĆ SŁUŻBOWYCH\Hala magazynowa_2020.12.22_do przentacji\IMG_3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1. GALERIA ZDJĘĆ SŁUŻBOWYCH\Hala magazynowa_2020.12.22_do przentacji\IMG_32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77" y="394176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1. GALERIA ZDJĘĆ SŁUŻBOWYCH\Hala magazynowa_2020.12.22_do przentacji\IMG_32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58" y="393305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8CDA5B-D5EB-474E-A4DB-E299F6F2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422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7" name="CustomShape 4"/>
          <p:cNvSpPr>
            <a:spLocks noChangeArrowheads="1"/>
          </p:cNvSpPr>
          <p:nvPr/>
        </p:nvSpPr>
        <p:spPr bwMode="auto">
          <a:xfrm>
            <a:off x="179512" y="1556792"/>
            <a:ext cx="83529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ZADANIA INWESTYCYJNE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KONTYNUOWANE I ROZPOCZĘTE </a:t>
            </a:r>
            <a:b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 ROKU 2020 ORAZ PLANOWANE DO REALIZACJI W LATACH 2021-2022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B76EB6-F11B-4746-8FBE-17E22028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7317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8098" y="1051396"/>
            <a:ext cx="662414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Powiatowa Policji w Rypinie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-36512" y="5589240"/>
            <a:ext cx="918051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nowej siedziby Komendy Powiatowej Policji w Rypinie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Kosztorysowa Inwestycji (WKI) 32.233,6 tys. zł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dniu 15.12.2020 r. została zawarta na roboty budowlane Umowa nr 429/2020 z terminem realizacji do 31.10.2022 r. oraz z wartością 23.591,4 zł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Obecnie zadanie w trakcie realizacji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98512" y="1437595"/>
            <a:ext cx="120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Obecna siedziba</a:t>
            </a:r>
          </a:p>
        </p:txBody>
      </p:sp>
      <p:pic>
        <p:nvPicPr>
          <p:cNvPr id="2052" name="Picture 4" descr="C:\Users\675781\Documents\4) GALERIA ZDJĘĆ SŁUŻBOWYCH\Rypin p. J. Łomaszewicz\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6" y="36829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675781\Documents\4) GALERIA ZDJĘĆ SŁUŻBOWYCH\Rypin p. J. Łomaszewicz\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51" y="36829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MG_37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4866"/>
            <a:ext cx="239773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675781\Documents\4) GALERIA ZDJĘĆ SŁUŻBOWYCH\Rypin p. J. Łomaszewicz\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99" y="174268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675781\Documents\4) GALERIA ZDJĘĆ SŁUŻBOWYCH\Rypin p. J. Łomaszewicz\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6" y="171727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675781\Documents\4) GALERIA ZDJĘĆ SŁUŻBOWYCH\Rypin p. J. Łomaszewicz\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7" y="368296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C5ECEB-EEEE-47F6-8DE9-66A65D7B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98512" y="1717276"/>
            <a:ext cx="1353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 trakcie realizacji</a:t>
            </a:r>
          </a:p>
        </p:txBody>
      </p:sp>
      <p:pic>
        <p:nvPicPr>
          <p:cNvPr id="1026" name="Picture 2" descr="F:\1. GALERIA ZDJĘĆ SŁUŻBOWYCH\Rypin_2021.01.20\IMG_20210120_111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75" y="2117722"/>
            <a:ext cx="2784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GALERIA ZDJĘĆ SŁUŻBOWYCH\Rypin_2021.01.20\IMG_20210120_1117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0" y="2117722"/>
            <a:ext cx="2784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Rypin_2021.01.20\IMG_20210120_1117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32" y="2102588"/>
            <a:ext cx="2784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. GALERIA ZDJĘĆ SŁUŻBOWYCH\Rypin_2021.01.20\IMG_20210120_111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711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1. GALERIA ZDJĘĆ SŁUŻBOWYCH\Rypin_2021.01.20\IMG_20210120_1118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98" y="4435121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14D2E7-D1D8-4702-A1CD-4558997A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7452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DC04D46E-1C92-4A0C-A053-9236B1DEA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98" y="1051396"/>
            <a:ext cx="662414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Komenda Powiatowa Policji w Rypinie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8098" y="1051396"/>
            <a:ext cx="684016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KPP w Rypinie ul. Sportowa wizualizacja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026" name="Picture 2" descr="C:\Users\675781\Documents\SZPiFP - 2018\2018.11...._Rypin\2019.03.13_płyta\Wizualizacja\do prezentacji\RYPIN_Photo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13409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SZPiFP - 2018\2018.11...._Rypin\2019.03.13_płyta\Wizualizacja\do prezentacji\RYPIN_Photo -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5" y="1513409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SZPiFP - 2018\2018.11...._Rypin\2019.03.13_płyta\Wizualizacja\do prezentacji\RYPIN_Photo -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SZPiFP - 2018\2018.11...._Rypin\2019.03.13_płyta\Wizualizacja\do prezentacji\RYPIN_Photo - 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06" y="3308276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5781\Documents\SZPiFP - 2018\2018.11...._Rypin\2019.03.13_płyta\Wizualizacja\do prezentacji\RYPIN_Photo - 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16" y="5085184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675781\Documents\SZPiFP - 2018\2018.11...._Rypin\2019.03.13_płyta\Wizualizacja\do prezentacji\RYPIN_Photo - 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06" y="5085184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CB8286-DB79-4237-AFE0-A1461ABD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08098" y="1051396"/>
            <a:ext cx="691217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Komisariat Policji w Janowcu Wielkopolskim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-10508" y="5733256"/>
            <a:ext cx="918051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 Janowiec Wielkopolski – rozbudowa i przebudowa siedziby przy ul. Szkolnej 7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Kosztorysowa Inwestycji (WKI) 6.290 tys. zł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Postępowanie przetargowe w formie „zaprojektuj i wybuduj” zakończone.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dniu 15.01.2021 r. została zawarta umowa nr 1/2021 z terminem realizacji do 15 listopada 2021 r. na kwotę 5.900.000 zł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98511" y="1411721"/>
            <a:ext cx="120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Obecna siedziba</a:t>
            </a:r>
          </a:p>
        </p:txBody>
      </p:sp>
      <p:pic>
        <p:nvPicPr>
          <p:cNvPr id="1026" name="Picture 2" descr="F:\1. GALERIA ZDJĘĆ SŁUŻBOWYCH\Janowiec Wielkopolski_2021.01.05_stare_do przentacji\DSC0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2" y="1681573"/>
            <a:ext cx="23996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GALERIA ZDJĘĆ SŁUŻBOWYCH\Janowiec Wielkopolski_2021.01.05_stare_do przentacji\DSC02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00" y="1681573"/>
            <a:ext cx="23996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Janowiec Wielkopolski_2021.01.05_stare_do przentacji\DSC02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81573"/>
            <a:ext cx="23996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. GALERIA ZDJĘĆ SŁUŻBOWYCH\Janowiec Wielkopolski_2021.01.05_stare_do przentacji\DSC021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2" y="3683411"/>
            <a:ext cx="23996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1. GALERIA ZDJĘĆ SŁUŻBOWYCH\Janowiec Wielkopolski_2021.01.05_stare_do przentacji\DSC02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00" y="3665139"/>
            <a:ext cx="23996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1. GALERIA ZDJĘĆ SŁUŻBOWYCH\Janowiec Wielkopolski_2021.01.05_stare_do przentacji\DSC021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83411"/>
            <a:ext cx="23996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EB8566-FBD9-4CF3-A75A-C3DFCC68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6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71586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Komisariat Policji w Brześciu Kujawskim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-36512" y="5517232"/>
            <a:ext cx="918051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 Brześć Kujawski – przebudowa siedziby z adaptacją poddasza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kosztorysowa Inwestycji 6.100 tys. zł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Postępowanie przetargowe w formie „zaprojektuj i wybuduj” w trakcie realizacji; w dniu 17.12.2020 r. – informacja o wyborze najkorzystniejszej oferty na kwotę 3.481 tys. zł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Planowany termin zawarcia umowy to trzecia dekada miesiąca stycznia 2021 roku.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44040" y="3434516"/>
            <a:ext cx="120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Obecna siedziba</a:t>
            </a:r>
          </a:p>
        </p:txBody>
      </p:sp>
      <p:pic>
        <p:nvPicPr>
          <p:cNvPr id="2050" name="Picture 2" descr="F:\1. GALERIA ZDJĘĆ SŁUŻBOWYCH\Brześć Kujawski_2021.01.05_stare_do prezentacji\DSC03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00" y="1550220"/>
            <a:ext cx="24004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Brześć Kujawski_2021.01.05_stare_do prezentacji\S630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0220"/>
            <a:ext cx="24004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GALERIA ZDJĘĆ SŁUŻBOWYCH\Brześć Kujawski_2021.01.05_stare_do prezentacji\P708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022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. GALERIA ZDJĘĆ SŁUŻBOWYCH\Brześć Kujawski_2021.01.05_stare_do prezentacji\P708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12" y="357301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1. GALERIA ZDJĘĆ SŁUŻBOWYCH\Brześć Kujawski_2021.01.05_stare_do prezentacji\S63014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88" y="3573015"/>
            <a:ext cx="24004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460090B-72D3-412B-B040-68E1E17E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71586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Komisariat Policji Bydgoszcz-Szwederowo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-29259" y="5511515"/>
            <a:ext cx="918051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Przystosowanie budynku Komendy Miejskiej Policji w Bydgoszczy do potrzeb Komisariatu Policji Bydgoszcz-Szwederowo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Wartość kosztorysowa Inwestycji I etap: 5.512 tys. zł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Postępowanie przetargowe w formie „zaprojektuj i wybuduj” w trakcie przygotowywania; obecnie opracowywany jest program funkcjonalno-użytkowy.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Planowany termin wszczęcia postępowania przetargowego to pierwsza dekada miesiąca lutego 2021 roku. </a:t>
            </a:r>
          </a:p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Planowany okres realizacji to 12 miesięcy od dnia zawarcia umowy.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44040" y="3434516"/>
            <a:ext cx="120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Obecna siedziba</a:t>
            </a:r>
          </a:p>
        </p:txBody>
      </p:sp>
      <p:pic>
        <p:nvPicPr>
          <p:cNvPr id="3074" name="Picture 2" descr="F:\1. GALERIA ZDJĘĆ SŁUŻBOWYCH\KP Bydgoszcz-Szwederowo_do preyentacji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451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. GALERIA ZDJĘĆ SŁUŻBOWYCH\KP Bydgoszcz-Szwederowo_do preyentacji\IMG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69" y="1648022"/>
            <a:ext cx="269934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. GALERIA ZDJĘĆ SŁUŻBOWYCH\KP Bydgoszcz-Szwederowo_do preyentacji\IMG_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4802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1. GALERIA ZDJĘĆ SŁUŻBOWYCH\KP Bydgoszcz-Szwederowo_do preyentacji\IMG_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151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KP Bydgoszcz-Szwederowo_do preyentacji\IMG_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69" y="371151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GALERIA ZDJĘĆ SŁUŻBOWYCH\KP Bydgoszcz-Szwederowo_do preyentacji\IMG_00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151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33AAAFB-A449-4C17-A41E-EF179297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7317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7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ja_tl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ja_tlo1powiat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18012</TotalTime>
  <Words>5740</Words>
  <Application>Microsoft Office PowerPoint</Application>
  <PresentationFormat>Pokaz na ekranie (4:3)</PresentationFormat>
  <Paragraphs>1451</Paragraphs>
  <Slides>110</Slides>
  <Notes>7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9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110</vt:i4>
      </vt:variant>
    </vt:vector>
  </HeadingPairs>
  <TitlesOfParts>
    <vt:vector size="126" baseType="lpstr">
      <vt:lpstr>Arial</vt:lpstr>
      <vt:lpstr>Bookman Old Style</vt:lpstr>
      <vt:lpstr>Calibri</vt:lpstr>
      <vt:lpstr>Times New Roman</vt:lpstr>
      <vt:lpstr>Wingdings</vt:lpstr>
      <vt:lpstr>Motyw pakietu Office</vt:lpstr>
      <vt:lpstr>Prezentacja_tlo</vt:lpstr>
      <vt:lpstr>1_Motyw pakietu Office</vt:lpstr>
      <vt:lpstr>3_Motyw pakietu Office</vt:lpstr>
      <vt:lpstr>6_Motyw pakietu Office</vt:lpstr>
      <vt:lpstr>Prezentacja_tlo1powiaty</vt:lpstr>
      <vt:lpstr>5_Motyw pakietu Office</vt:lpstr>
      <vt:lpstr>2_Motyw pakietu Office</vt:lpstr>
      <vt:lpstr>4_Motyw pakietu Office</vt:lpstr>
      <vt:lpstr>Worksheet</vt:lpstr>
      <vt:lpstr>Wykres</vt:lpstr>
      <vt:lpstr>Stan bezpieczeństwa publicznego na terenie województwa kujawsko-pomorskiego w 2020 roku </vt:lpstr>
      <vt:lpstr>  Liczba jednostek organizacyjnych Policji  i posterunków Policji na dzień 01.01.2021 roku: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Miernik monitorowany MM4 Czas reakcji na zdarzenie.   </vt:lpstr>
      <vt:lpstr>Liczba zabezpieczonych masowych imprez sportowych.</vt:lpstr>
      <vt:lpstr>Liczba zaangażowanych policjantów do zabezpieczenia                                                           masowych  imprez sportowych.</vt:lpstr>
      <vt:lpstr> Działania priorytetowe 2020 rok. </vt:lpstr>
      <vt:lpstr>   Centrum Operacyjne KWP w Bydgoszczy, w związku z zagrożeniem COVID-19 stan na dzień 31.12.2020 r.  (rozpoczęcie realizacji zadań CO KWP 09.03.2020 r.)  </vt:lpstr>
      <vt:lpstr>REALIZACJA NARUSZEŃ, NAKAZÓW, ZAKAZÓW, LUB OGRANICZEŃ ZWIĄZANYCH Z ZAPOBIEGANIEM, PRZECIWDZIAŁANIEM I ZWALCZNIEM  COVID-19.</vt:lpstr>
      <vt:lpstr>REALIZACJA NARUSZEŃ, NAKAZÓW, ZAKAZÓW, LUB OGRANICZEŃ ZWIĄZANYCH Z ZAPOBIEGANIEM, PRZECIWDZIAŁANIEM I ZWALCZNIEM  COVID-19.</vt:lpstr>
      <vt:lpstr> </vt:lpstr>
      <vt:lpstr>Prezentacja programu PowerPoint</vt:lpstr>
      <vt:lpstr>KOMENDA  WOJEWÓDZKA  POLICJI                                                            W  BYDGOSZCZY  W Y D Z I A Ł     R U C H U     D R O G O W E G O</vt:lpstr>
      <vt:lpstr>Prezentacja programu PowerPoint</vt:lpstr>
      <vt:lpstr>Prezentacja programu PowerPoint</vt:lpstr>
      <vt:lpstr>    WYPADKI DROGOWE  STYCZEŃ - GRUDZIEŃ  2020 r. </vt:lpstr>
      <vt:lpstr>    OFIARY ŚMIERTELNE  STYCZEŃ - GRUDZIEŃ  2020 r.</vt:lpstr>
      <vt:lpstr>LICZBA BADAŃ  KIERUJĄCYCH NA ZAWARTOŚĆ ALKOHOLU  ORAZ LICZBA UJAWNIONYCH KIERUJĄCYCH PO SPOŻYCIU ALKOHOLU  W LATACH 2013 - 2020</vt:lpstr>
      <vt:lpstr>Prezentacja programu PowerPoint</vt:lpstr>
      <vt:lpstr>Prezentacja programu PowerPoint</vt:lpstr>
      <vt:lpstr>Prezentacja programu PowerPoint</vt:lpstr>
      <vt:lpstr>GŁÓWNE PRZYCZYNY WYPADKÓW DROGOWYCH Z WINY KIERUJĄCEGO                                        - UDZIAŁ PROCENTOWY   STYCZEŃ - GRUDZIEŃ  2020r.   </vt:lpstr>
      <vt:lpstr>Prezentacja programu PowerPoint</vt:lpstr>
      <vt:lpstr>Prezentacja programu PowerPoint</vt:lpstr>
      <vt:lpstr> Dofinansowanie zakupu nowych radiowozów przez Urząd Marszałkowski Województwa Kujawsko-Pomorskiego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Policja  województwa kujawsko-pomorskiego  w 2009 r.</dc:title>
  <dc:creator>Policja</dc:creator>
  <cp:lastModifiedBy>Anna Sobierajska</cp:lastModifiedBy>
  <cp:revision>2586</cp:revision>
  <cp:lastPrinted>2021-03-08T08:09:48Z</cp:lastPrinted>
  <dcterms:created xsi:type="dcterms:W3CDTF">2010-06-21T07:05:51Z</dcterms:created>
  <dcterms:modified xsi:type="dcterms:W3CDTF">2021-03-12T12:43:37Z</dcterms:modified>
</cp:coreProperties>
</file>