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215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555124-E3D2-4979-906E-B93B60B66481}" type="datetimeFigureOut">
              <a:rPr lang="pl-PL" smtClean="0"/>
              <a:t>2021-07-06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3C4C64-CA6E-42AF-997A-49540B5FB83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623643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2021-07-06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2021-07-06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2021-07-06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2021-07-06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2021-07-06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2021-07-06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2021-07-06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2021-07-06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2021-07-06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2021-07-06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2021-07-06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7FA3B-C404-4317-B0BC-953931111309}" type="datetimeFigureOut">
              <a:rPr lang="pl-PL" smtClean="0"/>
              <a:t>2021-07-06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116633"/>
            <a:ext cx="7772400" cy="432047"/>
          </a:xfrm>
        </p:spPr>
        <p:txBody>
          <a:bodyPr>
            <a:normAutofit fontScale="90000"/>
          </a:bodyPr>
          <a:lstStyle/>
          <a:p>
            <a:r>
              <a:rPr lang="pl-PL" sz="1500" dirty="0" smtClean="0"/>
              <a:t/>
            </a:r>
            <a:br>
              <a:rPr lang="pl-PL" sz="1500" dirty="0" smtClean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1100" dirty="0" smtClean="0"/>
              <a:t>Schemat  - załącznik do  regulaminu wewnętrznego  departamentu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 smtClean="0"/>
              <a:t>Struktura Departamentu Planowania Strategicznego i Rozwoju Gospodarczego</a:t>
            </a:r>
            <a:endParaRPr lang="pl-PL" sz="15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79512" y="620688"/>
            <a:ext cx="8856984" cy="5018112"/>
          </a:xfrm>
        </p:spPr>
        <p:txBody>
          <a:bodyPr>
            <a:normAutofit/>
          </a:bodyPr>
          <a:lstStyle/>
          <a:p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>
              <a:solidFill>
                <a:schemeClr val="tx1"/>
              </a:solidFill>
            </a:endParaRPr>
          </a:p>
          <a:p>
            <a:r>
              <a:rPr lang="pl-PL" sz="1800" dirty="0" smtClean="0">
                <a:solidFill>
                  <a:schemeClr val="tx1"/>
                </a:solidFill>
              </a:rPr>
              <a:t>Dyrektor Departamentu</a:t>
            </a:r>
          </a:p>
          <a:p>
            <a:endParaRPr lang="pl-PL" sz="2000" dirty="0">
              <a:solidFill>
                <a:schemeClr val="tx1"/>
              </a:solidFill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2031922" y="1437343"/>
            <a:ext cx="35283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/>
              <a:t> </a:t>
            </a:r>
          </a:p>
          <a:p>
            <a:pPr algn="ctr"/>
            <a:endParaRPr lang="pl-PL" dirty="0" smtClean="0"/>
          </a:p>
          <a:p>
            <a:pPr algn="ctr"/>
            <a:endParaRPr lang="pl-PL" dirty="0"/>
          </a:p>
          <a:p>
            <a:pPr algn="ctr"/>
            <a:r>
              <a:rPr lang="pl-PL" dirty="0" smtClean="0"/>
              <a:t>Zastępca Dyrektora</a:t>
            </a:r>
            <a:endParaRPr lang="pl-PL" dirty="0"/>
          </a:p>
        </p:txBody>
      </p:sp>
      <p:sp>
        <p:nvSpPr>
          <p:cNvPr id="9" name="pole tekstowe 8"/>
          <p:cNvSpPr txBox="1"/>
          <p:nvPr/>
        </p:nvSpPr>
        <p:spPr>
          <a:xfrm>
            <a:off x="508713" y="2081628"/>
            <a:ext cx="31683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l-PL" dirty="0" smtClean="0"/>
          </a:p>
          <a:p>
            <a:pPr algn="ctr"/>
            <a:endParaRPr lang="pl-PL" dirty="0" smtClean="0"/>
          </a:p>
          <a:p>
            <a:pPr algn="ctr"/>
            <a:endParaRPr lang="pl-PL" dirty="0"/>
          </a:p>
          <a:p>
            <a:pPr algn="ctr"/>
            <a:r>
              <a:rPr lang="pl-PL" dirty="0" smtClean="0"/>
              <a:t>Wydział Planowania </a:t>
            </a:r>
            <a:br>
              <a:rPr lang="pl-PL" dirty="0" smtClean="0"/>
            </a:br>
            <a:r>
              <a:rPr lang="pl-PL" dirty="0" smtClean="0"/>
              <a:t>Strategicznego i Przestrzennego</a:t>
            </a:r>
            <a:endParaRPr lang="pl-PL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-110793" y="2738944"/>
            <a:ext cx="129841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l-PL" sz="1000" dirty="0" smtClean="0"/>
          </a:p>
          <a:p>
            <a:pPr algn="ctr"/>
            <a:endParaRPr lang="pl-PL" sz="1000" dirty="0"/>
          </a:p>
          <a:p>
            <a:pPr algn="ctr"/>
            <a:endParaRPr lang="pl-PL" sz="1000" dirty="0" smtClean="0"/>
          </a:p>
          <a:p>
            <a:pPr algn="ctr"/>
            <a:endParaRPr lang="pl-PL" sz="1000" dirty="0"/>
          </a:p>
          <a:p>
            <a:pPr algn="ctr"/>
            <a:endParaRPr lang="pl-PL" sz="1000" dirty="0" smtClean="0"/>
          </a:p>
          <a:p>
            <a:pPr algn="ctr"/>
            <a:endParaRPr lang="pl-PL" sz="1000" dirty="0"/>
          </a:p>
          <a:p>
            <a:pPr algn="ctr"/>
            <a:r>
              <a:rPr lang="pl-PL" sz="1000" dirty="0" smtClean="0"/>
              <a:t>Biuro Programowania </a:t>
            </a:r>
            <a:br>
              <a:rPr lang="pl-PL" sz="1000" dirty="0" smtClean="0"/>
            </a:br>
            <a:r>
              <a:rPr lang="pl-PL" sz="1000" dirty="0" smtClean="0"/>
              <a:t>i Monitorowania Rozwoju Województwa</a:t>
            </a:r>
            <a:endParaRPr lang="pl-PL" sz="1000" dirty="0"/>
          </a:p>
        </p:txBody>
      </p:sp>
      <p:sp>
        <p:nvSpPr>
          <p:cNvPr id="12" name="pole tekstowe 11"/>
          <p:cNvSpPr txBox="1"/>
          <p:nvPr/>
        </p:nvSpPr>
        <p:spPr>
          <a:xfrm>
            <a:off x="1039153" y="2738944"/>
            <a:ext cx="101256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l-PL" sz="1000" dirty="0" smtClean="0"/>
          </a:p>
          <a:p>
            <a:pPr algn="ctr"/>
            <a:endParaRPr lang="pl-PL" sz="1000" dirty="0"/>
          </a:p>
          <a:p>
            <a:pPr algn="ctr"/>
            <a:endParaRPr lang="pl-PL" sz="1000" dirty="0" smtClean="0"/>
          </a:p>
          <a:p>
            <a:pPr algn="ctr"/>
            <a:endParaRPr lang="pl-PL" sz="1000" dirty="0"/>
          </a:p>
          <a:p>
            <a:pPr algn="ctr"/>
            <a:endParaRPr lang="pl-PL" sz="1000" dirty="0" smtClean="0"/>
          </a:p>
          <a:p>
            <a:pPr algn="ctr"/>
            <a:endParaRPr lang="pl-PL" sz="1000" dirty="0"/>
          </a:p>
          <a:p>
            <a:pPr algn="ctr"/>
            <a:r>
              <a:rPr lang="pl-PL" sz="1000" dirty="0" smtClean="0"/>
              <a:t>Biuro </a:t>
            </a:r>
            <a:br>
              <a:rPr lang="pl-PL" sz="1000" dirty="0" smtClean="0"/>
            </a:br>
            <a:r>
              <a:rPr lang="pl-PL" sz="1000" dirty="0" smtClean="0"/>
              <a:t>ds. Współpracy </a:t>
            </a:r>
            <a:br>
              <a:rPr lang="pl-PL" sz="1000" dirty="0" smtClean="0"/>
            </a:br>
            <a:r>
              <a:rPr lang="pl-PL" sz="1000" dirty="0" smtClean="0"/>
              <a:t>z Samorządami Lokalnymi</a:t>
            </a:r>
            <a:endParaRPr lang="pl-PL" sz="1000" dirty="0"/>
          </a:p>
        </p:txBody>
      </p:sp>
      <p:sp>
        <p:nvSpPr>
          <p:cNvPr id="13" name="pole tekstowe 12"/>
          <p:cNvSpPr txBox="1"/>
          <p:nvPr/>
        </p:nvSpPr>
        <p:spPr>
          <a:xfrm>
            <a:off x="2031922" y="2738944"/>
            <a:ext cx="129614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l-PL" sz="1000" dirty="0" smtClean="0"/>
          </a:p>
          <a:p>
            <a:pPr algn="ctr"/>
            <a:endParaRPr lang="pl-PL" sz="1000" dirty="0"/>
          </a:p>
          <a:p>
            <a:pPr algn="ctr"/>
            <a:endParaRPr lang="pl-PL" sz="1000" dirty="0" smtClean="0"/>
          </a:p>
          <a:p>
            <a:pPr algn="ctr"/>
            <a:endParaRPr lang="pl-PL" sz="1000" dirty="0"/>
          </a:p>
          <a:p>
            <a:pPr algn="ctr"/>
            <a:endParaRPr lang="pl-PL" sz="1000" dirty="0" smtClean="0"/>
          </a:p>
          <a:p>
            <a:pPr algn="ctr"/>
            <a:endParaRPr lang="pl-PL" sz="1000" dirty="0"/>
          </a:p>
          <a:p>
            <a:pPr algn="ctr"/>
            <a:r>
              <a:rPr lang="pl-PL" sz="1000" dirty="0" smtClean="0"/>
              <a:t>Biuro </a:t>
            </a:r>
            <a:br>
              <a:rPr lang="pl-PL" sz="1000" dirty="0" smtClean="0"/>
            </a:br>
            <a:r>
              <a:rPr lang="pl-PL" sz="1000" dirty="0" smtClean="0"/>
              <a:t>Planowania Rozwoju Gospodarczego Województwa</a:t>
            </a:r>
            <a:endParaRPr lang="pl-PL" sz="1000" dirty="0"/>
          </a:p>
        </p:txBody>
      </p:sp>
      <p:sp>
        <p:nvSpPr>
          <p:cNvPr id="14" name="pole tekstowe 13"/>
          <p:cNvSpPr txBox="1"/>
          <p:nvPr/>
        </p:nvSpPr>
        <p:spPr>
          <a:xfrm>
            <a:off x="3062829" y="2738944"/>
            <a:ext cx="129314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l-PL" sz="1000" dirty="0" smtClean="0"/>
          </a:p>
          <a:p>
            <a:pPr algn="ctr"/>
            <a:endParaRPr lang="pl-PL" sz="1000" dirty="0"/>
          </a:p>
          <a:p>
            <a:pPr algn="ctr"/>
            <a:endParaRPr lang="pl-PL" sz="1000" dirty="0" smtClean="0"/>
          </a:p>
          <a:p>
            <a:pPr algn="ctr"/>
            <a:endParaRPr lang="pl-PL" sz="1000" dirty="0"/>
          </a:p>
          <a:p>
            <a:pPr algn="ctr"/>
            <a:endParaRPr lang="pl-PL" sz="1000" dirty="0" smtClean="0"/>
          </a:p>
          <a:p>
            <a:pPr algn="ctr"/>
            <a:endParaRPr lang="pl-PL" sz="1000" dirty="0"/>
          </a:p>
          <a:p>
            <a:pPr algn="ctr"/>
            <a:r>
              <a:rPr lang="pl-PL" sz="1000" dirty="0" smtClean="0"/>
              <a:t>Biuro </a:t>
            </a:r>
            <a:br>
              <a:rPr lang="pl-PL" sz="1000" dirty="0" smtClean="0"/>
            </a:br>
            <a:r>
              <a:rPr lang="pl-PL" sz="1000" dirty="0" smtClean="0"/>
              <a:t>Regionalne Obserwatorium Gospodarcze</a:t>
            </a:r>
            <a:endParaRPr lang="pl-PL" sz="1000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3967671" y="2074164"/>
            <a:ext cx="257064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pl-PL" dirty="0" smtClean="0"/>
          </a:p>
          <a:p>
            <a:pPr algn="ctr"/>
            <a:endParaRPr lang="pl-PL" dirty="0" smtClean="0"/>
          </a:p>
          <a:p>
            <a:pPr algn="ctr"/>
            <a:endParaRPr lang="pl-PL" dirty="0"/>
          </a:p>
          <a:p>
            <a:pPr algn="ctr"/>
            <a:r>
              <a:rPr lang="pl-PL" dirty="0" smtClean="0"/>
              <a:t>Wydział Nauki i Innowacji</a:t>
            </a:r>
            <a:endParaRPr lang="pl-PL" dirty="0"/>
          </a:p>
        </p:txBody>
      </p:sp>
      <p:sp>
        <p:nvSpPr>
          <p:cNvPr id="16" name="pole tekstowe 15"/>
          <p:cNvSpPr txBox="1"/>
          <p:nvPr/>
        </p:nvSpPr>
        <p:spPr>
          <a:xfrm>
            <a:off x="7064351" y="2037508"/>
            <a:ext cx="181472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pl-PL" dirty="0" smtClean="0"/>
          </a:p>
          <a:p>
            <a:pPr algn="ctr"/>
            <a:endParaRPr lang="pl-PL" dirty="0" smtClean="0"/>
          </a:p>
          <a:p>
            <a:pPr algn="ctr"/>
            <a:endParaRPr lang="pl-PL" dirty="0"/>
          </a:p>
          <a:p>
            <a:pPr algn="ctr"/>
            <a:r>
              <a:rPr lang="pl-PL" dirty="0" smtClean="0"/>
              <a:t>Wydział Rozwoju </a:t>
            </a:r>
          </a:p>
          <a:p>
            <a:pPr algn="ctr"/>
            <a:r>
              <a:rPr lang="pl-PL" dirty="0" smtClean="0"/>
              <a:t>Gospodarczego</a:t>
            </a:r>
            <a:endParaRPr lang="pl-PL" dirty="0"/>
          </a:p>
        </p:txBody>
      </p:sp>
      <p:sp>
        <p:nvSpPr>
          <p:cNvPr id="17" name="pole tekstowe 16"/>
          <p:cNvSpPr txBox="1"/>
          <p:nvPr/>
        </p:nvSpPr>
        <p:spPr>
          <a:xfrm>
            <a:off x="6622975" y="2776172"/>
            <a:ext cx="172234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l-PL" sz="1000" dirty="0" smtClean="0"/>
          </a:p>
          <a:p>
            <a:pPr algn="ctr"/>
            <a:endParaRPr lang="pl-PL" sz="1000" dirty="0"/>
          </a:p>
          <a:p>
            <a:pPr algn="ctr"/>
            <a:endParaRPr lang="pl-PL" sz="1000" dirty="0" smtClean="0"/>
          </a:p>
          <a:p>
            <a:pPr algn="ctr"/>
            <a:endParaRPr lang="pl-PL" sz="1000" dirty="0"/>
          </a:p>
          <a:p>
            <a:pPr algn="ctr"/>
            <a:endParaRPr lang="pl-PL" sz="1000" dirty="0" smtClean="0"/>
          </a:p>
          <a:p>
            <a:pPr algn="ctr"/>
            <a:endParaRPr lang="pl-PL" sz="1000" dirty="0"/>
          </a:p>
          <a:p>
            <a:pPr algn="ctr"/>
            <a:r>
              <a:rPr lang="pl-PL" sz="1000" dirty="0" smtClean="0"/>
              <a:t>Biuro Projektów Gospodarczych</a:t>
            </a:r>
            <a:endParaRPr lang="pl-PL" sz="1000" dirty="0"/>
          </a:p>
        </p:txBody>
      </p:sp>
      <p:sp>
        <p:nvSpPr>
          <p:cNvPr id="18" name="pole tekstowe 17"/>
          <p:cNvSpPr txBox="1"/>
          <p:nvPr/>
        </p:nvSpPr>
        <p:spPr>
          <a:xfrm>
            <a:off x="7812360" y="3077497"/>
            <a:ext cx="15121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l-PL" sz="1000" dirty="0" smtClean="0"/>
          </a:p>
          <a:p>
            <a:pPr algn="ctr"/>
            <a:endParaRPr lang="pl-PL" sz="1000" dirty="0"/>
          </a:p>
          <a:p>
            <a:pPr algn="ctr"/>
            <a:endParaRPr lang="pl-PL" sz="1000" dirty="0" smtClean="0"/>
          </a:p>
          <a:p>
            <a:pPr algn="ctr"/>
            <a:endParaRPr lang="pl-PL" sz="1000" dirty="0"/>
          </a:p>
          <a:p>
            <a:pPr algn="ctr"/>
            <a:r>
              <a:rPr lang="pl-PL" sz="1000" dirty="0" smtClean="0"/>
              <a:t>Centrum Obsługi Inwestorów i Eksportu</a:t>
            </a:r>
            <a:endParaRPr lang="pl-PL" sz="1000" dirty="0"/>
          </a:p>
        </p:txBody>
      </p:sp>
      <p:cxnSp>
        <p:nvCxnSpPr>
          <p:cNvPr id="20" name="Łącznik prosty ze strzałką 19"/>
          <p:cNvCxnSpPr/>
          <p:nvPr/>
        </p:nvCxnSpPr>
        <p:spPr>
          <a:xfrm flipH="1">
            <a:off x="3744181" y="1972760"/>
            <a:ext cx="360040" cy="3231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Łącznik prosty ze strzałką 21"/>
          <p:cNvCxnSpPr/>
          <p:nvPr/>
        </p:nvCxnSpPr>
        <p:spPr>
          <a:xfrm>
            <a:off x="5526922" y="1972760"/>
            <a:ext cx="1872208" cy="9601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Łącznik prosty ze strzałką 23"/>
          <p:cNvCxnSpPr/>
          <p:nvPr/>
        </p:nvCxnSpPr>
        <p:spPr>
          <a:xfrm flipH="1">
            <a:off x="2195736" y="2564904"/>
            <a:ext cx="792088" cy="3989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Łącznik prosty ze strzałką 25"/>
          <p:cNvCxnSpPr/>
          <p:nvPr/>
        </p:nvCxnSpPr>
        <p:spPr>
          <a:xfrm>
            <a:off x="4427984" y="2564904"/>
            <a:ext cx="475928" cy="3989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Łącznik prosty ze strzałką 27"/>
          <p:cNvCxnSpPr/>
          <p:nvPr/>
        </p:nvCxnSpPr>
        <p:spPr>
          <a:xfrm flipH="1">
            <a:off x="471866" y="3514836"/>
            <a:ext cx="145153" cy="1794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Łącznik prosty ze strzałką 29"/>
          <p:cNvCxnSpPr/>
          <p:nvPr/>
        </p:nvCxnSpPr>
        <p:spPr>
          <a:xfrm>
            <a:off x="1545436" y="3514836"/>
            <a:ext cx="0" cy="1794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Łącznik prosty ze strzałką 30"/>
          <p:cNvCxnSpPr/>
          <p:nvPr/>
        </p:nvCxnSpPr>
        <p:spPr>
          <a:xfrm>
            <a:off x="2687126" y="3538172"/>
            <a:ext cx="0" cy="1794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Łącznik prosty ze strzałką 32"/>
          <p:cNvCxnSpPr/>
          <p:nvPr/>
        </p:nvCxnSpPr>
        <p:spPr>
          <a:xfrm>
            <a:off x="3565386" y="3546694"/>
            <a:ext cx="144016" cy="1475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Łącznik prosty ze strzałką 36"/>
          <p:cNvCxnSpPr/>
          <p:nvPr/>
        </p:nvCxnSpPr>
        <p:spPr>
          <a:xfrm>
            <a:off x="8510627" y="3437891"/>
            <a:ext cx="57817" cy="3077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Łącznik prosty ze strzałką 41"/>
          <p:cNvCxnSpPr/>
          <p:nvPr/>
        </p:nvCxnSpPr>
        <p:spPr>
          <a:xfrm flipH="1">
            <a:off x="7402296" y="3437891"/>
            <a:ext cx="72008" cy="27968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813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27</Words>
  <Application>Microsoft Office PowerPoint</Application>
  <PresentationFormat>Pokaz na ekranie (4:3)</PresentationFormat>
  <Paragraphs>62</Paragraphs>
  <Slides>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2" baseType="lpstr">
      <vt:lpstr>Motyw pakietu Office</vt:lpstr>
      <vt:lpstr>  Schemat  - załącznik do  regulaminu wewnętrznego  departamentu  Struktura Departamentu Planowania Strategicznego i Rozwoju Gospodarczego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Departamentu Planowania Strategicznego i Rozwoju Gospodarczego</dc:title>
  <dc:creator>Justyna Urbańska</dc:creator>
  <cp:lastModifiedBy>Joanna Lubomska</cp:lastModifiedBy>
  <cp:revision>9</cp:revision>
  <cp:lastPrinted>2021-07-06T14:07:37Z</cp:lastPrinted>
  <dcterms:created xsi:type="dcterms:W3CDTF">2021-05-27T07:57:52Z</dcterms:created>
  <dcterms:modified xsi:type="dcterms:W3CDTF">2021-07-06T14:09:27Z</dcterms:modified>
</cp:coreProperties>
</file>