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1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55124-E3D2-4979-906E-B93B60B66481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C4C64-CA6E-42AF-997A-49540B5FB8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36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2021-07-06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100" dirty="0" smtClean="0"/>
              <a:t>Schemat  - załącznik do  regulaminu wewnętrznego  departamentu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Struktura Departamentu Planowania Strategicznego i Rozwoju Gospodarczego</a:t>
            </a:r>
            <a:endParaRPr lang="pl-PL" sz="15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018112"/>
          </a:xfrm>
        </p:spPr>
        <p:txBody>
          <a:bodyPr>
            <a:normAutofit/>
          </a:bodyPr>
          <a:lstStyle/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  <a:p>
            <a:r>
              <a:rPr lang="pl-PL" sz="1800" dirty="0" smtClean="0">
                <a:solidFill>
                  <a:schemeClr val="tx1"/>
                </a:solidFill>
              </a:rPr>
              <a:t>Dyrektor Departamentu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31922" y="1437343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Zastępca Dyrektora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8713" y="208162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Wydział Planowania </a:t>
            </a:r>
            <a:br>
              <a:rPr lang="pl-PL" dirty="0" smtClean="0"/>
            </a:br>
            <a:r>
              <a:rPr lang="pl-PL" dirty="0" smtClean="0"/>
              <a:t>Strategicznego i Przestrzennego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-110793" y="2738944"/>
            <a:ext cx="12984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Biuro Programowania </a:t>
            </a:r>
            <a:br>
              <a:rPr lang="pl-PL" sz="1000" dirty="0" smtClean="0"/>
            </a:br>
            <a:r>
              <a:rPr lang="pl-PL" sz="1000" dirty="0" smtClean="0"/>
              <a:t>i Monitorowania Rozwoju Województwa</a:t>
            </a:r>
            <a:endParaRPr lang="pl-PL" sz="10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39153" y="2738944"/>
            <a:ext cx="1012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Biuro </a:t>
            </a:r>
            <a:br>
              <a:rPr lang="pl-PL" sz="1000" dirty="0" smtClean="0"/>
            </a:br>
            <a:r>
              <a:rPr lang="pl-PL" sz="1000" dirty="0" smtClean="0"/>
              <a:t>ds. Współpracy </a:t>
            </a:r>
            <a:br>
              <a:rPr lang="pl-PL" sz="1000" dirty="0" smtClean="0"/>
            </a:br>
            <a:r>
              <a:rPr lang="pl-PL" sz="1000" dirty="0" smtClean="0"/>
              <a:t>z Samorządami Lokalnymi</a:t>
            </a:r>
            <a:endParaRPr lang="pl-PL" sz="1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31922" y="2738944"/>
            <a:ext cx="1296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Biuro </a:t>
            </a:r>
            <a:br>
              <a:rPr lang="pl-PL" sz="1000" dirty="0" smtClean="0"/>
            </a:br>
            <a:r>
              <a:rPr lang="pl-PL" sz="1000" dirty="0" smtClean="0"/>
              <a:t>Planowania Rozwoju Gospodarczego Województwa</a:t>
            </a:r>
            <a:endParaRPr lang="pl-PL" sz="1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062829" y="2738944"/>
            <a:ext cx="12931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Biuro </a:t>
            </a:r>
            <a:br>
              <a:rPr lang="pl-PL" sz="1000" dirty="0" smtClean="0"/>
            </a:br>
            <a:r>
              <a:rPr lang="pl-PL" sz="1000" dirty="0" smtClean="0"/>
              <a:t>Regionalne Obserwatorium Gospodarcze</a:t>
            </a:r>
            <a:endParaRPr lang="pl-PL" sz="10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967671" y="2074164"/>
            <a:ext cx="2570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Wydział Nauki i Innowacji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7064351" y="2037508"/>
            <a:ext cx="18147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Wydział Rozwoju </a:t>
            </a:r>
          </a:p>
          <a:p>
            <a:pPr algn="ctr"/>
            <a:r>
              <a:rPr lang="pl-PL" dirty="0" smtClean="0"/>
              <a:t>Gospodarczego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622975" y="2776172"/>
            <a:ext cx="1722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Biuro Projektów Gospodarczych</a:t>
            </a:r>
            <a:endParaRPr lang="pl-PL" sz="10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7812360" y="3077497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endParaRPr lang="pl-PL" sz="1000" dirty="0" smtClean="0"/>
          </a:p>
          <a:p>
            <a:pPr algn="ctr"/>
            <a:endParaRPr lang="pl-PL" sz="1000" dirty="0"/>
          </a:p>
          <a:p>
            <a:pPr algn="ctr"/>
            <a:r>
              <a:rPr lang="pl-PL" sz="1000" dirty="0" smtClean="0"/>
              <a:t>Centrum Obsługi Inwestorów i Eksportu</a:t>
            </a:r>
            <a:endParaRPr lang="pl-PL" sz="1000" dirty="0"/>
          </a:p>
        </p:txBody>
      </p:sp>
      <p:cxnSp>
        <p:nvCxnSpPr>
          <p:cNvPr id="20" name="Łącznik prosty ze strzałką 19"/>
          <p:cNvCxnSpPr/>
          <p:nvPr/>
        </p:nvCxnSpPr>
        <p:spPr>
          <a:xfrm flipH="1">
            <a:off x="3744181" y="1972760"/>
            <a:ext cx="36004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5526922" y="1972760"/>
            <a:ext cx="1872208" cy="960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>
            <a:off x="2195736" y="2564904"/>
            <a:ext cx="792088" cy="398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4427984" y="2564904"/>
            <a:ext cx="475928" cy="398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471866" y="3514836"/>
            <a:ext cx="145153" cy="17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1545436" y="3514836"/>
            <a:ext cx="0" cy="17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2687126" y="3538172"/>
            <a:ext cx="0" cy="17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3565386" y="3546694"/>
            <a:ext cx="144016" cy="147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>
            <a:off x="8510627" y="3437891"/>
            <a:ext cx="57817" cy="307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flipH="1">
            <a:off x="7402296" y="3437891"/>
            <a:ext cx="72008" cy="279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1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</Words>
  <Application>Microsoft Office PowerPoint</Application>
  <PresentationFormat>Pokaz na ekranie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 Schemat  - załącznik do  regulaminu wewnętrznego  departamentu  Struktura Departamentu Planowania Strategicznego i Rozwoju Gospodarczego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Departamentu Planowania Strategicznego i Rozwoju Gospodarczego</dc:title>
  <dc:creator>Justyna Urbańska</dc:creator>
  <cp:lastModifiedBy>Joanna Lubomska</cp:lastModifiedBy>
  <cp:revision>9</cp:revision>
  <cp:lastPrinted>2021-07-06T14:07:37Z</cp:lastPrinted>
  <dcterms:created xsi:type="dcterms:W3CDTF">2021-05-27T07:57:52Z</dcterms:created>
  <dcterms:modified xsi:type="dcterms:W3CDTF">2021-07-06T14:09:27Z</dcterms:modified>
</cp:coreProperties>
</file>