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6" r:id="rId4"/>
    <p:sldId id="275" r:id="rId5"/>
    <p:sldId id="270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D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gradFill>
          <a:gsLst>
            <a:gs pos="0">
              <a:srgbClr val="B1DDFF"/>
            </a:gs>
            <a:gs pos="100000">
              <a:srgbClr val="CDE9FF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/>
          <p:cNvSpPr/>
          <p:nvPr/>
        </p:nvSpPr>
        <p:spPr>
          <a:xfrm>
            <a:off x="0" y="0"/>
            <a:ext cx="12191996" cy="6858000"/>
          </a:xfrm>
          <a:prstGeom prst="rect">
            <a:avLst/>
          </a:prstGeom>
          <a:blipFill>
            <a:blip r:embed="rId2">
              <a:alphaModFix amt="12000"/>
            </a:blip>
            <a:tile sx="64355" sy="64355" algn="tl"/>
          </a:blip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C</a:t>
            </a:r>
          </a:p>
        </p:txBody>
      </p:sp>
      <p:sp>
        <p:nvSpPr>
          <p:cNvPr id="3" name="Rectangle 9"/>
          <p:cNvSpPr/>
          <p:nvPr/>
        </p:nvSpPr>
        <p:spPr>
          <a:xfrm>
            <a:off x="1307866" y="1267733"/>
            <a:ext cx="9576264" cy="4307948"/>
          </a:xfrm>
          <a:prstGeom prst="rect">
            <a:avLst/>
          </a:prstGeom>
          <a:solidFill>
            <a:srgbClr val="373545"/>
          </a:solidFill>
          <a:ln>
            <a:noFill/>
            <a:prstDash val="solid"/>
          </a:ln>
          <a:effectLst>
            <a:outerShdw dir="16200000" algn="tl">
              <a:srgbClr val="000000">
                <a:alpha val="66000"/>
              </a:srgbClr>
            </a:outerShdw>
          </a:effectLst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Rectangle 10"/>
          <p:cNvSpPr/>
          <p:nvPr/>
        </p:nvSpPr>
        <p:spPr>
          <a:xfrm>
            <a:off x="1447796" y="1411614"/>
            <a:ext cx="9296403" cy="4034771"/>
          </a:xfrm>
          <a:prstGeom prst="rect">
            <a:avLst/>
          </a:prstGeom>
          <a:noFill/>
          <a:ln w="6345">
            <a:solidFill>
              <a:srgbClr val="BCD0E0"/>
            </a:solidFill>
            <a:prstDash val="solid"/>
            <a:miter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Rectangle 14"/>
          <p:cNvSpPr/>
          <p:nvPr/>
        </p:nvSpPr>
        <p:spPr>
          <a:xfrm>
            <a:off x="5135883" y="1267733"/>
            <a:ext cx="1920240" cy="731520"/>
          </a:xfrm>
          <a:prstGeom prst="rect">
            <a:avLst/>
          </a:prstGeom>
          <a:solidFill>
            <a:srgbClr val="3494BA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6" name="Group 3"/>
          <p:cNvGrpSpPr/>
          <p:nvPr/>
        </p:nvGrpSpPr>
        <p:grpSpPr>
          <a:xfrm>
            <a:off x="5250183" y="1267733"/>
            <a:ext cx="1691640" cy="645292"/>
            <a:chOff x="5250183" y="1267733"/>
            <a:chExt cx="1691640" cy="645292"/>
          </a:xfrm>
        </p:grpSpPr>
        <p:cxnSp>
          <p:nvCxnSpPr>
            <p:cNvPr id="7" name="Straight Connector 16"/>
            <p:cNvCxnSpPr/>
            <p:nvPr/>
          </p:nvCxnSpPr>
          <p:spPr>
            <a:xfrm>
              <a:off x="5250183" y="1267733"/>
              <a:ext cx="0" cy="640080"/>
            </a:xfrm>
            <a:prstGeom prst="straightConnector1">
              <a:avLst/>
            </a:prstGeom>
            <a:noFill/>
            <a:ln w="6345">
              <a:solidFill>
                <a:srgbClr val="D4EAF3"/>
              </a:solidFill>
              <a:prstDash val="solid"/>
              <a:miter/>
            </a:ln>
          </p:spPr>
        </p:cxnSp>
        <p:cxnSp>
          <p:nvCxnSpPr>
            <p:cNvPr id="8" name="Straight Connector 17"/>
            <p:cNvCxnSpPr/>
            <p:nvPr/>
          </p:nvCxnSpPr>
          <p:spPr>
            <a:xfrm>
              <a:off x="6941823" y="1267733"/>
              <a:ext cx="0" cy="640080"/>
            </a:xfrm>
            <a:prstGeom prst="straightConnector1">
              <a:avLst/>
            </a:prstGeom>
            <a:noFill/>
            <a:ln w="6345">
              <a:solidFill>
                <a:srgbClr val="D4EAF3"/>
              </a:solidFill>
              <a:prstDash val="solid"/>
              <a:miter/>
            </a:ln>
          </p:spPr>
        </p:cxnSp>
        <p:cxnSp>
          <p:nvCxnSpPr>
            <p:cNvPr id="9" name="Straight Connector 18"/>
            <p:cNvCxnSpPr/>
            <p:nvPr/>
          </p:nvCxnSpPr>
          <p:spPr>
            <a:xfrm>
              <a:off x="5250183" y="1913025"/>
              <a:ext cx="1691640" cy="0"/>
            </a:xfrm>
            <a:prstGeom prst="straightConnector1">
              <a:avLst/>
            </a:prstGeom>
            <a:noFill/>
            <a:ln w="6345">
              <a:solidFill>
                <a:srgbClr val="D4EAF3"/>
              </a:solidFill>
              <a:prstDash val="solid"/>
              <a:miter/>
            </a:ln>
          </p:spPr>
        </p:cxnSp>
      </p:grpSp>
      <p:sp>
        <p:nvSpPr>
          <p:cNvPr id="10" name="Title 1"/>
          <p:cNvSpPr txBox="1">
            <a:spLocks noGrp="1"/>
          </p:cNvSpPr>
          <p:nvPr>
            <p:ph type="ctrTitle"/>
          </p:nvPr>
        </p:nvSpPr>
        <p:spPr>
          <a:xfrm>
            <a:off x="1561703" y="2091260"/>
            <a:ext cx="9068589" cy="2590796"/>
          </a:xfrm>
        </p:spPr>
        <p:txBody>
          <a:bodyPr anchorCtr="1"/>
          <a:lstStyle>
            <a:lvl1pPr algn="ctr">
              <a:lnSpc>
                <a:spcPct val="83000"/>
              </a:lnSpc>
              <a:defRPr sz="7200" cap="all" spc="-100"/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11" name="Subtitle 2"/>
          <p:cNvSpPr txBox="1">
            <a:spLocks noGrp="1"/>
          </p:cNvSpPr>
          <p:nvPr>
            <p:ph type="subTitle" idx="1"/>
          </p:nvPr>
        </p:nvSpPr>
        <p:spPr>
          <a:xfrm>
            <a:off x="1562096" y="4682066"/>
            <a:ext cx="9070848" cy="457200"/>
          </a:xfrm>
        </p:spPr>
        <p:txBody>
          <a:bodyPr anchorCtr="1"/>
          <a:lstStyle>
            <a:lvl1pPr marL="0" indent="0" algn="ctr">
              <a:spcBef>
                <a:spcPts val="0"/>
              </a:spcBef>
              <a:buNone/>
              <a:defRPr sz="1600" spc="80">
                <a:solidFill>
                  <a:srgbClr val="BCD0E0"/>
                </a:solidFill>
              </a:defRPr>
            </a:lvl1pPr>
          </a:lstStyle>
          <a:p>
            <a:pPr lvl="0"/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12" name="Date Placeholder 19"/>
          <p:cNvSpPr txBox="1">
            <a:spLocks noGrp="1"/>
          </p:cNvSpPr>
          <p:nvPr>
            <p:ph type="dt" sz="half" idx="7"/>
          </p:nvPr>
        </p:nvSpPr>
        <p:spPr>
          <a:xfrm>
            <a:off x="5318763" y="1341251"/>
            <a:ext cx="1554480" cy="527215"/>
          </a:xfrm>
        </p:spPr>
        <p:txBody>
          <a:bodyPr anchorCtr="1"/>
          <a:lstStyle>
            <a:lvl1pPr algn="ctr">
              <a:defRPr sz="1300"/>
            </a:lvl1pPr>
          </a:lstStyle>
          <a:p>
            <a:pPr lvl="0"/>
            <a:fld id="{5671E8D4-24A5-4D72-AC6F-756A0F786F3C}" type="datetime1">
              <a:rPr lang="en-US"/>
              <a:pPr lvl="0"/>
              <a:t>7/16/2018</a:t>
            </a:fld>
            <a:endParaRPr lang="en-US"/>
          </a:p>
        </p:txBody>
      </p:sp>
      <p:sp>
        <p:nvSpPr>
          <p:cNvPr id="13" name="Footer Placeholder 20"/>
          <p:cNvSpPr txBox="1">
            <a:spLocks noGrp="1"/>
          </p:cNvSpPr>
          <p:nvPr>
            <p:ph type="ftr" sz="quarter" idx="9"/>
          </p:nvPr>
        </p:nvSpPr>
        <p:spPr>
          <a:xfrm>
            <a:off x="1453896" y="5212080"/>
            <a:ext cx="5905496" cy="228600"/>
          </a:xfrm>
        </p:spPr>
        <p:txBody>
          <a:bodyPr anchorCtr="0"/>
          <a:lstStyle>
            <a:lvl1pPr algn="l">
              <a:defRPr>
                <a:solidFill>
                  <a:srgbClr val="BCD0E0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14" name="Slide Number Placeholder 21"/>
          <p:cNvSpPr txBox="1">
            <a:spLocks noGrp="1"/>
          </p:cNvSpPr>
          <p:nvPr>
            <p:ph type="sldNum" sz="quarter" idx="8"/>
          </p:nvPr>
        </p:nvSpPr>
        <p:spPr>
          <a:xfrm>
            <a:off x="8606918" y="5212080"/>
            <a:ext cx="2111879" cy="228600"/>
          </a:xfrm>
        </p:spPr>
        <p:txBody>
          <a:bodyPr/>
          <a:lstStyle>
            <a:lvl1pPr>
              <a:defRPr>
                <a:solidFill>
                  <a:srgbClr val="BCD0E0"/>
                </a:solidFill>
              </a:defRPr>
            </a:lvl1pPr>
          </a:lstStyle>
          <a:p>
            <a:pPr lvl="0"/>
            <a:fld id="{566467A1-9552-4F1F-BC4A-9C35C5A0AD7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747106F-1C31-43FC-9978-A306D8859F13}" type="datetime1">
              <a:rPr lang="en-US"/>
              <a:pPr lvl="0"/>
              <a:t>7/16/2018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9401AA-59F9-4B04-9BE4-FB76ED24F4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899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991596" y="761996"/>
            <a:ext cx="2362196" cy="525780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838203" y="761996"/>
            <a:ext cx="8077196" cy="525780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21D43EE-5D6E-4E4B-9764-87BE6B46ED47}" type="datetime1">
              <a:rPr lang="en-US"/>
              <a:pPr lvl="0"/>
              <a:t>7/16/2018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28D384-516E-40D2-86B1-850D5770AE2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6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9B34CA-98EA-4922-9FE0-DBF62ED85AB3}" type="datetime1">
              <a:rPr lang="en-US"/>
              <a:pPr lvl="0"/>
              <a:t>7/16/2018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DD15F5-2620-45F1-ABB3-6C2C71DB340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0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gradFill>
          <a:gsLst>
            <a:gs pos="0">
              <a:srgbClr val="B1DDFF"/>
            </a:gs>
            <a:gs pos="100000">
              <a:srgbClr val="CDE9FF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/>
          <p:nvPr/>
        </p:nvSpPr>
        <p:spPr>
          <a:xfrm>
            <a:off x="0" y="0"/>
            <a:ext cx="12191996" cy="6858000"/>
          </a:xfrm>
          <a:prstGeom prst="rect">
            <a:avLst/>
          </a:prstGeom>
          <a:blipFill>
            <a:blip r:embed="rId2">
              <a:alphaModFix amt="12000"/>
            </a:blip>
            <a:tile sx="64355" sy="64355" algn="tl"/>
          </a:blip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C</a:t>
            </a:r>
          </a:p>
        </p:txBody>
      </p:sp>
      <p:sp>
        <p:nvSpPr>
          <p:cNvPr id="3" name="Rectangle 22"/>
          <p:cNvSpPr/>
          <p:nvPr/>
        </p:nvSpPr>
        <p:spPr>
          <a:xfrm>
            <a:off x="1307866" y="1267733"/>
            <a:ext cx="9576264" cy="4307948"/>
          </a:xfrm>
          <a:prstGeom prst="rect">
            <a:avLst/>
          </a:prstGeom>
          <a:solidFill>
            <a:srgbClr val="373545"/>
          </a:solidFill>
          <a:ln>
            <a:noFill/>
            <a:prstDash val="solid"/>
          </a:ln>
          <a:effectLst>
            <a:outerShdw dir="16200000" algn="tl">
              <a:srgbClr val="000000">
                <a:alpha val="66000"/>
              </a:srgbClr>
            </a:outerShdw>
          </a:effectLst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Rectangle 23"/>
          <p:cNvSpPr/>
          <p:nvPr/>
        </p:nvSpPr>
        <p:spPr>
          <a:xfrm>
            <a:off x="1447796" y="1411614"/>
            <a:ext cx="9296403" cy="4034771"/>
          </a:xfrm>
          <a:prstGeom prst="rect">
            <a:avLst/>
          </a:prstGeom>
          <a:noFill/>
          <a:ln w="6345">
            <a:solidFill>
              <a:srgbClr val="BCD0E0"/>
            </a:solidFill>
            <a:prstDash val="solid"/>
            <a:miter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Rectangle 29"/>
          <p:cNvSpPr/>
          <p:nvPr/>
        </p:nvSpPr>
        <p:spPr>
          <a:xfrm>
            <a:off x="5135883" y="1267733"/>
            <a:ext cx="1920240" cy="731520"/>
          </a:xfrm>
          <a:prstGeom prst="rect">
            <a:avLst/>
          </a:prstGeom>
          <a:solidFill>
            <a:srgbClr val="3494BA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6" name="Group 30"/>
          <p:cNvGrpSpPr/>
          <p:nvPr/>
        </p:nvGrpSpPr>
        <p:grpSpPr>
          <a:xfrm>
            <a:off x="5250183" y="1267733"/>
            <a:ext cx="1691640" cy="645292"/>
            <a:chOff x="5250183" y="1267733"/>
            <a:chExt cx="1691640" cy="645292"/>
          </a:xfrm>
        </p:grpSpPr>
        <p:cxnSp>
          <p:nvCxnSpPr>
            <p:cNvPr id="7" name="Straight Connector 31"/>
            <p:cNvCxnSpPr/>
            <p:nvPr/>
          </p:nvCxnSpPr>
          <p:spPr>
            <a:xfrm>
              <a:off x="5250183" y="1267733"/>
              <a:ext cx="0" cy="640080"/>
            </a:xfrm>
            <a:prstGeom prst="straightConnector1">
              <a:avLst/>
            </a:prstGeom>
            <a:noFill/>
            <a:ln w="6345">
              <a:solidFill>
                <a:srgbClr val="D4EAF3"/>
              </a:solidFill>
              <a:prstDash val="solid"/>
              <a:miter/>
            </a:ln>
          </p:spPr>
        </p:cxnSp>
        <p:cxnSp>
          <p:nvCxnSpPr>
            <p:cNvPr id="8" name="Straight Connector 32"/>
            <p:cNvCxnSpPr/>
            <p:nvPr/>
          </p:nvCxnSpPr>
          <p:spPr>
            <a:xfrm>
              <a:off x="6941823" y="1267733"/>
              <a:ext cx="0" cy="640080"/>
            </a:xfrm>
            <a:prstGeom prst="straightConnector1">
              <a:avLst/>
            </a:prstGeom>
            <a:noFill/>
            <a:ln w="6345">
              <a:solidFill>
                <a:srgbClr val="D4EAF3"/>
              </a:solidFill>
              <a:prstDash val="solid"/>
              <a:miter/>
            </a:ln>
          </p:spPr>
        </p:cxnSp>
        <p:cxnSp>
          <p:nvCxnSpPr>
            <p:cNvPr id="9" name="Straight Connector 33"/>
            <p:cNvCxnSpPr/>
            <p:nvPr/>
          </p:nvCxnSpPr>
          <p:spPr>
            <a:xfrm>
              <a:off x="5250183" y="1913025"/>
              <a:ext cx="1691640" cy="0"/>
            </a:xfrm>
            <a:prstGeom prst="straightConnector1">
              <a:avLst/>
            </a:prstGeom>
            <a:noFill/>
            <a:ln w="6345">
              <a:solidFill>
                <a:srgbClr val="D4EAF3"/>
              </a:solidFill>
              <a:prstDash val="solid"/>
              <a:miter/>
            </a:ln>
          </p:spPr>
        </p:cxnSp>
      </p:grpSp>
      <p:sp>
        <p:nvSpPr>
          <p:cNvPr id="10" name="Title 1"/>
          <p:cNvSpPr txBox="1">
            <a:spLocks noGrp="1"/>
          </p:cNvSpPr>
          <p:nvPr>
            <p:ph type="title"/>
          </p:nvPr>
        </p:nvSpPr>
        <p:spPr>
          <a:xfrm>
            <a:off x="1563624" y="2094305"/>
            <a:ext cx="9070848" cy="2587751"/>
          </a:xfrm>
        </p:spPr>
        <p:txBody>
          <a:bodyPr anchorCtr="1"/>
          <a:lstStyle>
            <a:lvl1pPr algn="ctr">
              <a:lnSpc>
                <a:spcPct val="83000"/>
              </a:lnSpc>
              <a:defRPr sz="7200" cap="all" spc="-100"/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11" name="Text Placeholder 2"/>
          <p:cNvSpPr txBox="1">
            <a:spLocks noGrp="1"/>
          </p:cNvSpPr>
          <p:nvPr>
            <p:ph type="body" idx="1"/>
          </p:nvPr>
        </p:nvSpPr>
        <p:spPr>
          <a:xfrm>
            <a:off x="1563624" y="4682066"/>
            <a:ext cx="9070848" cy="457200"/>
          </a:xfrm>
        </p:spPr>
        <p:txBody>
          <a:bodyPr anchorCtr="1"/>
          <a:lstStyle>
            <a:lvl1pPr marL="0" indent="0" algn="ctr">
              <a:buNone/>
              <a:tabLst>
                <a:tab pos="2633664" algn="l"/>
              </a:tabLst>
              <a:defRPr sz="1600">
                <a:solidFill>
                  <a:srgbClr val="BCD0E0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Date Placeholder 3"/>
          <p:cNvSpPr txBox="1">
            <a:spLocks noGrp="1"/>
          </p:cNvSpPr>
          <p:nvPr>
            <p:ph type="dt" sz="half" idx="7"/>
          </p:nvPr>
        </p:nvSpPr>
        <p:spPr>
          <a:xfrm>
            <a:off x="5321807" y="1344506"/>
            <a:ext cx="1554480" cy="530352"/>
          </a:xfrm>
        </p:spPr>
        <p:txBody>
          <a:bodyPr anchorCtr="1"/>
          <a:lstStyle>
            <a:lvl1pPr algn="ctr">
              <a:defRPr sz="1300"/>
            </a:lvl1pPr>
          </a:lstStyle>
          <a:p>
            <a:pPr lvl="0"/>
            <a:fld id="{E8A00FE4-3D1A-4FD9-AE72-FAADA9187F7B}" type="datetime1">
              <a:rPr lang="en-US"/>
              <a:pPr lvl="0"/>
              <a:t>7/16/2018</a:t>
            </a:fld>
            <a:endParaRPr lang="en-US"/>
          </a:p>
        </p:txBody>
      </p:sp>
      <p:sp>
        <p:nvSpPr>
          <p:cNvPr id="13" name="Footer Placeholder 4"/>
          <p:cNvSpPr txBox="1">
            <a:spLocks noGrp="1"/>
          </p:cNvSpPr>
          <p:nvPr>
            <p:ph type="ftr" sz="quarter" idx="9"/>
          </p:nvPr>
        </p:nvSpPr>
        <p:spPr>
          <a:xfrm>
            <a:off x="1453896" y="5212080"/>
            <a:ext cx="5907024" cy="228600"/>
          </a:xfrm>
        </p:spPr>
        <p:txBody>
          <a:bodyPr anchorCtr="0"/>
          <a:lstStyle>
            <a:lvl1pPr algn="l">
              <a:defRPr>
                <a:solidFill>
                  <a:srgbClr val="BCD0E0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14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8604504" y="5212080"/>
            <a:ext cx="2112263" cy="228600"/>
          </a:xfrm>
        </p:spPr>
        <p:txBody>
          <a:bodyPr/>
          <a:lstStyle>
            <a:lvl1pPr>
              <a:defRPr>
                <a:solidFill>
                  <a:srgbClr val="BCD0E0"/>
                </a:solidFill>
              </a:defRPr>
            </a:lvl1pPr>
          </a:lstStyle>
          <a:p>
            <a:pPr lvl="0"/>
            <a:fld id="{CC6CE06A-C334-42E6-8C92-5A5633B741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524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1066803" y="2103120"/>
            <a:ext cx="4754880" cy="374903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370323" y="2103120"/>
            <a:ext cx="4754880" cy="374903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26FE86-D42B-44E4-82B4-86A296623AEC}" type="datetime1">
              <a:rPr lang="en-US"/>
              <a:pPr lvl="0"/>
              <a:t>7/16/2018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53B9BF-F7FF-44CD-A7E8-CFBB7694761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90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 anchorCtr="1"/>
          <a:lstStyle>
            <a:lvl1pPr marL="0" indent="0" algn="ctr">
              <a:spcBef>
                <a:spcPts val="0"/>
              </a:spcBef>
              <a:buNone/>
              <a:defRPr>
                <a:solidFill>
                  <a:srgbClr val="BCD0E0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1069848" y="2755901"/>
            <a:ext cx="4754880" cy="32004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6373368" y="2074334"/>
            <a:ext cx="4754880" cy="640080"/>
          </a:xfrm>
        </p:spPr>
        <p:txBody>
          <a:bodyPr anchor="ctr" anchorCtr="1"/>
          <a:lstStyle>
            <a:lvl1pPr marL="0" indent="0" algn="ctr">
              <a:spcBef>
                <a:spcPts val="0"/>
              </a:spcBef>
              <a:buNone/>
              <a:defRPr>
                <a:solidFill>
                  <a:srgbClr val="BCD0E0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6373368" y="2756577"/>
            <a:ext cx="4754880" cy="32004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3BCA0A-42B1-4957-BAEF-36295880F714}" type="datetime1">
              <a:rPr lang="en-US"/>
              <a:pPr lvl="0"/>
              <a:t>7/16/2018</a:t>
            </a:fld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3A6275-2FAA-43A4-8B9C-749E9128638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104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666C03B-4ADE-4925-95EB-7F9B1545E604}" type="datetime1">
              <a:rPr lang="en-US"/>
              <a:pPr lvl="0"/>
              <a:t>7/16/2018</a:t>
            </a:fld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1D2537-AB1A-43B9-A7B9-29969DF31EE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910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CC1001-F74D-4CFF-BCDF-7068AF7FE31E}" type="datetime1">
              <a:rPr lang="en-US"/>
              <a:pPr lvl="0"/>
              <a:t>7/16/2018</a:t>
            </a:fld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3C7B14-00CA-4B30-B10C-507EB5FA2B2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51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/>
          <p:nvPr/>
        </p:nvSpPr>
        <p:spPr>
          <a:xfrm>
            <a:off x="9020382" y="237744"/>
            <a:ext cx="2926080" cy="6382512"/>
          </a:xfrm>
          <a:prstGeom prst="rect">
            <a:avLst/>
          </a:prstGeom>
          <a:solidFill>
            <a:srgbClr val="3494BA">
              <a:alpha val="90000"/>
            </a:srgbClr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9296403" y="607390"/>
            <a:ext cx="2430776" cy="1645920"/>
          </a:xfrm>
        </p:spPr>
        <p:txBody>
          <a:bodyPr anchor="b"/>
          <a:lstStyle>
            <a:lvl1pPr>
              <a:defRPr sz="2800"/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685800" y="609603"/>
            <a:ext cx="7772400" cy="5333996"/>
          </a:xfrm>
        </p:spPr>
        <p:txBody>
          <a:bodyPr/>
          <a:lstStyle>
            <a:lvl1pPr>
              <a:defRPr sz="19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Text Placeholder 3"/>
          <p:cNvSpPr txBox="1">
            <a:spLocks noGrp="1"/>
          </p:cNvSpPr>
          <p:nvPr>
            <p:ph type="body" idx="2"/>
          </p:nvPr>
        </p:nvSpPr>
        <p:spPr>
          <a:xfrm>
            <a:off x="9296403" y="2286000"/>
            <a:ext cx="2430776" cy="3505196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Rectangle 9"/>
          <p:cNvSpPr/>
          <p:nvPr/>
        </p:nvSpPr>
        <p:spPr>
          <a:xfrm>
            <a:off x="9157542" y="374904"/>
            <a:ext cx="2651760" cy="6108192"/>
          </a:xfrm>
          <a:prstGeom prst="rect">
            <a:avLst/>
          </a:prstGeom>
          <a:noFill/>
          <a:ln w="6345">
            <a:solidFill>
              <a:srgbClr val="FFFFFF"/>
            </a:solidFill>
            <a:prstDash val="solid"/>
            <a:miter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0070EE-8233-487A-8846-B376F847942C}" type="datetime1">
              <a:rPr lang="en-US"/>
              <a:pPr lvl="0"/>
              <a:t>7/16/2018</a:t>
            </a:fld>
            <a:endParaRPr lang="en-US"/>
          </a:p>
        </p:txBody>
      </p:sp>
      <p:sp>
        <p:nvSpPr>
          <p:cNvPr id="8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FABEB5-3D1F-49CB-B20D-3053DDAE4CE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70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/>
          <p:nvPr/>
        </p:nvSpPr>
        <p:spPr>
          <a:xfrm>
            <a:off x="9020382" y="237744"/>
            <a:ext cx="2926080" cy="6382512"/>
          </a:xfrm>
          <a:prstGeom prst="rect">
            <a:avLst/>
          </a:prstGeom>
          <a:solidFill>
            <a:srgbClr val="3494BA">
              <a:alpha val="90000"/>
            </a:srgbClr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Rectangle 10"/>
          <p:cNvSpPr/>
          <p:nvPr/>
        </p:nvSpPr>
        <p:spPr>
          <a:xfrm>
            <a:off x="9157542" y="374904"/>
            <a:ext cx="2651760" cy="6108192"/>
          </a:xfrm>
          <a:prstGeom prst="rect">
            <a:avLst/>
          </a:prstGeom>
          <a:noFill/>
          <a:ln w="6345">
            <a:solidFill>
              <a:srgbClr val="FFFFFF"/>
            </a:solidFill>
            <a:prstDash val="solid"/>
            <a:miter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9296403" y="603504"/>
            <a:ext cx="2432304" cy="1645920"/>
          </a:xfrm>
        </p:spPr>
        <p:txBody>
          <a:bodyPr anchor="b"/>
          <a:lstStyle>
            <a:lvl1pPr>
              <a:defRPr sz="2800"/>
            </a:lvl1pPr>
          </a:lstStyle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Picture Placeholder 2"/>
          <p:cNvSpPr txBox="1">
            <a:spLocks noGrp="1"/>
          </p:cNvSpPr>
          <p:nvPr>
            <p:ph type="pic" idx="1"/>
          </p:nvPr>
        </p:nvSpPr>
        <p:spPr>
          <a:xfrm>
            <a:off x="228600" y="237744"/>
            <a:ext cx="8531352" cy="6382512"/>
          </a:xfrm>
          <a:solidFill>
            <a:srgbClr val="969696"/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pl-PL"/>
              <a:t>Kliknij ikonę, aby dodać obraz</a:t>
            </a:r>
            <a:endParaRPr lang="en-US"/>
          </a:p>
        </p:txBody>
      </p:sp>
      <p:sp>
        <p:nvSpPr>
          <p:cNvPr id="6" name="Text Placeholder 3"/>
          <p:cNvSpPr txBox="1">
            <a:spLocks noGrp="1"/>
          </p:cNvSpPr>
          <p:nvPr>
            <p:ph type="body" idx="2"/>
          </p:nvPr>
        </p:nvSpPr>
        <p:spPr>
          <a:xfrm>
            <a:off x="9296403" y="2286000"/>
            <a:ext cx="2432304" cy="3502151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7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effectLst>
                  <a:outerShdw dist="3814" dir="2700000">
                    <a:srgbClr val="000000"/>
                  </a:outerShdw>
                </a:effectLst>
              </a:defRPr>
            </a:lvl1pPr>
          </a:lstStyle>
          <a:p>
            <a:pPr lvl="0"/>
            <a:fld id="{B5FEF989-B5C1-4D1A-85F2-3F6926DEEA12}" type="datetime1">
              <a:rPr lang="en-US"/>
              <a:pPr lvl="0"/>
              <a:t>7/16/2018</a:t>
            </a:fld>
            <a:endParaRPr lang="en-US"/>
          </a:p>
        </p:txBody>
      </p:sp>
      <p:sp>
        <p:nvSpPr>
          <p:cNvPr id="8" name="Footer Placeholder 11"/>
          <p:cNvSpPr txBox="1">
            <a:spLocks noGrp="1"/>
          </p:cNvSpPr>
          <p:nvPr>
            <p:ph type="ftr" sz="quarter" idx="9"/>
          </p:nvPr>
        </p:nvSpPr>
        <p:spPr/>
        <p:txBody>
          <a:bodyPr anchorCtr="0"/>
          <a:lstStyle>
            <a:lvl1pPr algn="r">
              <a:defRPr>
                <a:effectLst>
                  <a:outerShdw dist="3814" dir="2700000">
                    <a:srgbClr val="000000"/>
                  </a:outerShdw>
                </a:effectLst>
              </a:defRPr>
            </a:lvl1pPr>
          </a:lstStyle>
          <a:p>
            <a:pPr lvl="0"/>
            <a:endParaRPr lang="en-US"/>
          </a:p>
        </p:txBody>
      </p:sp>
      <p:sp>
        <p:nvSpPr>
          <p:cNvPr id="9" name="Slide Number Placeholder 12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22BE3EC-DFC5-4F38-BDBE-658198A8EFF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26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35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234699" y="237744"/>
            <a:ext cx="11722608" cy="6382512"/>
          </a:xfrm>
          <a:prstGeom prst="rect">
            <a:avLst/>
          </a:prstGeom>
          <a:solidFill>
            <a:srgbClr val="373545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Placeholder 1"/>
          <p:cNvSpPr txBox="1">
            <a:spLocks noGrp="1"/>
          </p:cNvSpPr>
          <p:nvPr>
            <p:ph type="title"/>
          </p:nvPr>
        </p:nvSpPr>
        <p:spPr>
          <a:xfrm>
            <a:off x="2135559" y="642594"/>
            <a:ext cx="8989643" cy="1371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lvl="0"/>
            <a:r>
              <a:rPr lang="pl-PL"/>
              <a:t>Kliknij, aby edytować styl</a:t>
            </a:r>
            <a:endParaRPr lang="en-US"/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1"/>
          </p:nvPr>
        </p:nvSpPr>
        <p:spPr>
          <a:xfrm>
            <a:off x="2135559" y="2103120"/>
            <a:ext cx="8989643" cy="39319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389461" y="6214536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defRPr>
            </a:lvl1pPr>
          </a:lstStyle>
          <a:p>
            <a:pPr lvl="0"/>
            <a:fld id="{4A471811-F55E-45D3-BE42-B1BCE46829F7}" type="datetime1">
              <a:rPr lang="en-US"/>
              <a:pPr lvl="0"/>
              <a:t>7/16/2018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89963" y="6214536"/>
            <a:ext cx="5212080" cy="2560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10314669" y="6214536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defRPr>
            </a:lvl1pPr>
          </a:lstStyle>
          <a:p>
            <a:pPr lvl="0"/>
            <a:fld id="{753A2DCB-6ADA-427F-8186-A712A71FDA89}" type="slidenum"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71859" y="374904"/>
            <a:ext cx="11448288" cy="6108192"/>
          </a:xfrm>
          <a:prstGeom prst="rect">
            <a:avLst/>
          </a:prstGeom>
          <a:noFill/>
          <a:ln w="6345">
            <a:solidFill>
              <a:srgbClr val="FFFFFF"/>
            </a:solidFill>
            <a:prstDash val="solid"/>
            <a:miter/>
          </a:ln>
        </p:spPr>
        <p:txBody>
          <a:bodyPr vert="horz" wrap="square" lIns="0" tIns="0" rIns="0" bIns="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Symbol zastępczy tekstu 4"/>
          <p:cNvSpPr txBox="1">
            <a:spLocks/>
          </p:cNvSpPr>
          <p:nvPr userDrawn="1"/>
        </p:nvSpPr>
        <p:spPr>
          <a:xfrm>
            <a:off x="7823469" y="6577343"/>
            <a:ext cx="4617537" cy="280656"/>
          </a:xfrm>
          <a:prstGeom prst="rect">
            <a:avLst/>
          </a:prstGeom>
        </p:spPr>
        <p:txBody>
          <a:bodyPr/>
          <a:lstStyle>
            <a:lvl1pPr marL="182880" marR="0" lvl="0" indent="-182880" algn="l" defTabSz="914400" rtl="0" fontAlgn="auto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BCD0E0"/>
              </a:buClr>
              <a:buSzPct val="100000"/>
              <a:buFont typeface="Arial" pitchFamily="34"/>
              <a:buChar char="•"/>
              <a:tabLst/>
              <a:defRPr lang="pl-PL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defRPr>
            </a:lvl1pPr>
            <a:lvl2pPr marL="457200" marR="0" lvl="1" indent="-18288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BCD0E0"/>
              </a:buClr>
              <a:buSzPct val="100000"/>
              <a:buFont typeface="Arial" pitchFamily="34"/>
              <a:buChar char="•"/>
              <a:tabLst/>
              <a:defRPr lang="pl-PL" sz="16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defRPr>
            </a:lvl2pPr>
            <a:lvl3pPr marL="731520" marR="0" lvl="2" indent="-18288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BCD0E0"/>
              </a:buClr>
              <a:buSzPct val="100000"/>
              <a:buFont typeface="Arial" pitchFamily="34"/>
              <a:buChar char="•"/>
              <a:tabLst/>
              <a:defRPr lang="pl-PL" sz="14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defRPr>
            </a:lvl3pPr>
            <a:lvl4pPr marL="1005840" marR="0" lvl="3" indent="-18288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BCD0E0"/>
              </a:buClr>
              <a:buSzPct val="100000"/>
              <a:buFont typeface="Arial" pitchFamily="34"/>
              <a:buChar char="•"/>
              <a:tabLst/>
              <a:defRPr lang="pl-PL" sz="14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defRPr>
            </a:lvl4pPr>
            <a:lvl5pPr marL="1280160" marR="0" lvl="4" indent="-18288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BCD0E0"/>
              </a:buClr>
              <a:buSzPct val="100000"/>
              <a:buFont typeface="Arial" pitchFamily="34"/>
              <a:buChar char="•"/>
              <a:tabLst/>
              <a:defRPr lang="pl-PL" sz="14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defRPr>
            </a:lvl5pPr>
          </a:lstStyle>
          <a:p>
            <a:pPr marL="0" indent="0">
              <a:lnSpc>
                <a:spcPct val="80000"/>
              </a:lnSpc>
              <a:buNone/>
            </a:pPr>
            <a:r>
              <a:rPr lang="pl-PL" sz="1500" dirty="0" smtClean="0"/>
              <a:t>Ministerstwo Rolnictwa i Rozwoju Wsi</a:t>
            </a:r>
            <a:endParaRPr lang="pl-PL" sz="1500" dirty="0"/>
          </a:p>
        </p:txBody>
      </p:sp>
      <p:pic>
        <p:nvPicPr>
          <p:cNvPr id="10" name="Symbol zastępczy zawartości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55894" y="443621"/>
            <a:ext cx="1391634" cy="593002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pl-PL" sz="4800" b="0" i="0" u="none" strike="noStrike" kern="1200" cap="none" spc="0" baseline="0">
          <a:solidFill>
            <a:srgbClr val="FFFFFF"/>
          </a:solidFill>
          <a:uFillTx/>
          <a:latin typeface="Century Gothic"/>
        </a:defRPr>
      </a:lvl1pPr>
    </p:titleStyle>
    <p:bodyStyle>
      <a:lvl1pPr marL="182880" marR="0" lvl="0" indent="-182880" algn="l" defTabSz="914400" rtl="0" fontAlgn="auto" hangingPunct="1">
        <a:lnSpc>
          <a:spcPct val="100000"/>
        </a:lnSpc>
        <a:spcBef>
          <a:spcPts val="900"/>
        </a:spcBef>
        <a:spcAft>
          <a:spcPts val="0"/>
        </a:spcAft>
        <a:buClr>
          <a:srgbClr val="BCD0E0"/>
        </a:buClr>
        <a:buSzPct val="100000"/>
        <a:buFont typeface="Arial" pitchFamily="34"/>
        <a:buChar char="•"/>
        <a:tabLst/>
        <a:defRPr lang="pl-PL" sz="1800" b="0" i="0" u="none" strike="noStrike" kern="1200" cap="none" spc="0" baseline="0">
          <a:solidFill>
            <a:srgbClr val="FFFFFF"/>
          </a:solidFill>
          <a:uFillTx/>
          <a:latin typeface="Century Gothic"/>
        </a:defRPr>
      </a:lvl1pPr>
      <a:lvl2pPr marL="457200" marR="0" lvl="1" indent="-18288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Clr>
          <a:srgbClr val="BCD0E0"/>
        </a:buClr>
        <a:buSzPct val="100000"/>
        <a:buFont typeface="Arial" pitchFamily="34"/>
        <a:buChar char="•"/>
        <a:tabLst/>
        <a:defRPr lang="pl-PL" sz="1600" b="0" i="0" u="none" strike="noStrike" kern="1200" cap="none" spc="0" baseline="0">
          <a:solidFill>
            <a:srgbClr val="FFFFFF"/>
          </a:solidFill>
          <a:uFillTx/>
          <a:latin typeface="Century Gothic"/>
        </a:defRPr>
      </a:lvl2pPr>
      <a:lvl3pPr marL="731520" marR="0" lvl="2" indent="-18288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Clr>
          <a:srgbClr val="BCD0E0"/>
        </a:buClr>
        <a:buSzPct val="100000"/>
        <a:buFont typeface="Arial" pitchFamily="34"/>
        <a:buChar char="•"/>
        <a:tabLst/>
        <a:defRPr lang="pl-PL" sz="1400" b="0" i="0" u="none" strike="noStrike" kern="1200" cap="none" spc="0" baseline="0">
          <a:solidFill>
            <a:srgbClr val="FFFFFF"/>
          </a:solidFill>
          <a:uFillTx/>
          <a:latin typeface="Century Gothic"/>
        </a:defRPr>
      </a:lvl3pPr>
      <a:lvl4pPr marL="1005840" marR="0" lvl="3" indent="-18288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Clr>
          <a:srgbClr val="BCD0E0"/>
        </a:buClr>
        <a:buSzPct val="100000"/>
        <a:buFont typeface="Arial" pitchFamily="34"/>
        <a:buChar char="•"/>
        <a:tabLst/>
        <a:defRPr lang="pl-PL" sz="1400" b="0" i="0" u="none" strike="noStrike" kern="1200" cap="none" spc="0" baseline="0">
          <a:solidFill>
            <a:srgbClr val="FFFFFF"/>
          </a:solidFill>
          <a:uFillTx/>
          <a:latin typeface="Century Gothic"/>
        </a:defRPr>
      </a:lvl4pPr>
      <a:lvl5pPr marL="1280160" marR="0" lvl="4" indent="-18288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Clr>
          <a:srgbClr val="BCD0E0"/>
        </a:buClr>
        <a:buSzPct val="100000"/>
        <a:buFont typeface="Arial" pitchFamily="34"/>
        <a:buChar char="•"/>
        <a:tabLst/>
        <a:defRPr lang="pl-PL" sz="1400" b="0" i="0" u="none" strike="noStrike" kern="1200" cap="none" spc="0" baseline="0">
          <a:solidFill>
            <a:srgbClr val="FFFFFF"/>
          </a:solidFill>
          <a:uFillTx/>
          <a:latin typeface="Century Gothic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ctrTitle"/>
          </p:nvPr>
        </p:nvSpPr>
        <p:spPr>
          <a:xfrm>
            <a:off x="1177107" y="1459044"/>
            <a:ext cx="9893679" cy="3812535"/>
          </a:xfrm>
        </p:spPr>
        <p:txBody>
          <a:bodyPr/>
          <a:lstStyle/>
          <a:p>
            <a:pPr lvl="0">
              <a:lnSpc>
                <a:spcPct val="120000"/>
              </a:lnSpc>
              <a:spcBef>
                <a:spcPts val="1000"/>
              </a:spcBef>
            </a:pPr>
            <a:r>
              <a:rPr lang="pl-PL" sz="4800" dirty="0"/>
              <a:t>Lista Produktów tradycyjnych </a:t>
            </a:r>
            <a:r>
              <a:rPr lang="pl-PL" sz="8600" dirty="0"/>
              <a:t/>
            </a:r>
            <a:br>
              <a:rPr lang="pl-PL" sz="8600" dirty="0"/>
            </a:br>
            <a:r>
              <a:rPr lang="pl-PL" sz="1800" cap="none" dirty="0" smtClean="0">
                <a:solidFill>
                  <a:srgbClr val="7F7F7F"/>
                </a:solidFill>
              </a:rPr>
              <a:t>Zasady i procedury wpisu produktów zgodnie z obowiązującymi przepisami</a:t>
            </a:r>
            <a:r>
              <a:rPr lang="pl-PL" sz="1800" dirty="0">
                <a:solidFill>
                  <a:srgbClr val="7F7F7F"/>
                </a:solidFill>
              </a:rPr>
              <a:t/>
            </a:r>
            <a:br>
              <a:rPr lang="pl-PL" sz="1800" dirty="0">
                <a:solidFill>
                  <a:srgbClr val="7F7F7F"/>
                </a:solidFill>
              </a:rPr>
            </a:br>
            <a:endParaRPr lang="pl-PL" sz="1800" dirty="0"/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1"/>
          </p:nvPr>
        </p:nvSpPr>
        <p:spPr>
          <a:xfrm>
            <a:off x="1061462" y="4781937"/>
            <a:ext cx="10124968" cy="979276"/>
          </a:xfrm>
        </p:spPr>
        <p:txBody>
          <a:bodyPr/>
          <a:lstStyle/>
          <a:p>
            <a:r>
              <a:rPr lang="pl-PL" dirty="0" smtClean="0"/>
              <a:t>Departament Promocji i Jakości Żywności </a:t>
            </a:r>
          </a:p>
          <a:p>
            <a:pPr lvl="0"/>
            <a:r>
              <a:rPr lang="pl-PL" dirty="0" smtClean="0"/>
              <a:t>Ministerstwo </a:t>
            </a:r>
            <a:r>
              <a:rPr lang="pl-PL" dirty="0"/>
              <a:t>Rolnictwa i Rozwoju Wsi</a:t>
            </a:r>
          </a:p>
          <a:p>
            <a:pPr lvl="0"/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2118509" y="823664"/>
            <a:ext cx="8952369" cy="1371600"/>
          </a:xfrm>
        </p:spPr>
        <p:txBody>
          <a:bodyPr anchorCtr="1"/>
          <a:lstStyle/>
          <a:p>
            <a:pPr lvl="0" algn="ctr"/>
            <a:r>
              <a:rPr lang="pl-PL" sz="4000" dirty="0"/>
              <a:t>JAK PRAWIDŁOWO PRZYGOTOWAĆ STRESZCZENIE WNIOSKU</a:t>
            </a:r>
          </a:p>
        </p:txBody>
      </p:sp>
      <p:sp>
        <p:nvSpPr>
          <p:cNvPr id="4" name="Symbol zastępczy zawartości 5"/>
          <p:cNvSpPr txBox="1">
            <a:spLocks noGrp="1"/>
          </p:cNvSpPr>
          <p:nvPr>
            <p:ph type="body" idx="1"/>
          </p:nvPr>
        </p:nvSpPr>
        <p:spPr>
          <a:xfrm>
            <a:off x="2351584" y="2060848"/>
            <a:ext cx="9145016" cy="4227966"/>
          </a:xfrm>
        </p:spPr>
        <p:txBody>
          <a:bodyPr anchor="t"/>
          <a:lstStyle/>
          <a:p>
            <a:pPr marL="285750" lvl="0" indent="-285750" algn="l">
              <a:buFont typeface="Wingdings" pitchFamily="2"/>
              <a:buChar char="q"/>
            </a:pPr>
            <a:r>
              <a:rPr lang="pl-PL" dirty="0" smtClean="0">
                <a:solidFill>
                  <a:schemeClr val="bg1"/>
                </a:solidFill>
              </a:rPr>
              <a:t>Wstęp</a:t>
            </a:r>
          </a:p>
          <a:p>
            <a:pPr lvl="0" algn="l"/>
            <a:endParaRPr lang="pl-PL" dirty="0" smtClean="0">
              <a:solidFill>
                <a:schemeClr val="bg1"/>
              </a:solidFill>
            </a:endParaRPr>
          </a:p>
          <a:p>
            <a:pPr lvl="0" algn="l"/>
            <a:r>
              <a:rPr lang="pl-PL" dirty="0" smtClean="0">
                <a:solidFill>
                  <a:schemeClr val="bg1"/>
                </a:solidFill>
              </a:rPr>
              <a:t>-  wspomnieć </a:t>
            </a:r>
            <a:r>
              <a:rPr lang="pl-PL" dirty="0">
                <a:solidFill>
                  <a:schemeClr val="bg1"/>
                </a:solidFill>
              </a:rPr>
              <a:t>o regionie, z którego pochodzi produkt, </a:t>
            </a:r>
            <a:r>
              <a:rPr lang="pl-PL" dirty="0" smtClean="0">
                <a:solidFill>
                  <a:schemeClr val="bg1"/>
                </a:solidFill>
              </a:rPr>
              <a:t>opisać jego   charakterystyczne cechy oraz co ma </a:t>
            </a:r>
            <a:r>
              <a:rPr lang="pl-PL" dirty="0">
                <a:solidFill>
                  <a:schemeClr val="bg1"/>
                </a:solidFill>
              </a:rPr>
              <a:t>wpływ </a:t>
            </a:r>
            <a:r>
              <a:rPr lang="pl-PL" dirty="0" smtClean="0">
                <a:solidFill>
                  <a:schemeClr val="bg1"/>
                </a:solidFill>
              </a:rPr>
              <a:t>na</a:t>
            </a:r>
            <a:r>
              <a:rPr lang="pl-PL" dirty="0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pl-PL" dirty="0" smtClean="0">
                <a:solidFill>
                  <a:schemeClr val="bg1"/>
                </a:solidFill>
              </a:rPr>
              <a:t>końcowy produkt (klimat, roślinność, ukształtowanie terenu, opady itp.) </a:t>
            </a:r>
          </a:p>
          <a:p>
            <a:pPr lvl="0" algn="l"/>
            <a:r>
              <a:rPr lang="pl-PL" dirty="0" smtClean="0">
                <a:solidFill>
                  <a:schemeClr val="bg1"/>
                </a:solidFill>
              </a:rPr>
              <a:t> - nie </a:t>
            </a:r>
            <a:r>
              <a:rPr lang="pl-PL" dirty="0">
                <a:solidFill>
                  <a:schemeClr val="bg1"/>
                </a:solidFill>
              </a:rPr>
              <a:t>kopiować z </a:t>
            </a:r>
            <a:r>
              <a:rPr lang="pl-PL" dirty="0" smtClean="0">
                <a:solidFill>
                  <a:schemeClr val="bg1"/>
                </a:solidFill>
              </a:rPr>
              <a:t>np. Wikipedii informacji, które nic nie wnoszą i nie mają związku z produktem (np. długi opis wsi, itp.) </a:t>
            </a:r>
          </a:p>
          <a:p>
            <a:pPr lvl="0" algn="l"/>
            <a:r>
              <a:rPr lang="pl-PL" dirty="0" smtClean="0">
                <a:solidFill>
                  <a:schemeClr val="bg1"/>
                </a:solidFill>
              </a:rPr>
              <a:t>  </a:t>
            </a:r>
            <a:endParaRPr lang="pl-PL" dirty="0">
              <a:solidFill>
                <a:schemeClr val="bg1"/>
              </a:solidFill>
            </a:endParaRPr>
          </a:p>
          <a:p>
            <a:pPr marL="285750" indent="-285750" algn="l">
              <a:buFont typeface="Wingdings" pitchFamily="2"/>
              <a:buChar char="q"/>
            </a:pPr>
            <a:r>
              <a:rPr lang="pl-PL" dirty="0" smtClean="0">
                <a:solidFill>
                  <a:schemeClr val="bg1"/>
                </a:solidFill>
              </a:rPr>
              <a:t>Rozwinięcie </a:t>
            </a:r>
          </a:p>
          <a:p>
            <a:pPr algn="l"/>
            <a:endParaRPr lang="pl-PL" dirty="0" smtClean="0">
              <a:solidFill>
                <a:schemeClr val="bg1"/>
              </a:solidFill>
            </a:endParaRPr>
          </a:p>
          <a:p>
            <a:pPr algn="l"/>
            <a:r>
              <a:rPr lang="pl-PL" dirty="0" smtClean="0">
                <a:solidFill>
                  <a:schemeClr val="bg1"/>
                </a:solidFill>
              </a:rPr>
              <a:t>- opisać </a:t>
            </a:r>
            <a:r>
              <a:rPr lang="pl-PL" dirty="0">
                <a:solidFill>
                  <a:schemeClr val="bg1"/>
                </a:solidFill>
              </a:rPr>
              <a:t>w</a:t>
            </a:r>
            <a:r>
              <a:rPr lang="pl-PL" dirty="0" smtClean="0">
                <a:solidFill>
                  <a:schemeClr val="bg1"/>
                </a:solidFill>
              </a:rPr>
              <a:t> skrócie produkt, metodę produkcji, składniki i pokazać czym wyróżnia się od innych (skupić się na tym konkretnym produkcie a nie na całej grupie)</a:t>
            </a:r>
          </a:p>
          <a:p>
            <a:pPr algn="l"/>
            <a:r>
              <a:rPr lang="pl-PL" dirty="0" smtClean="0">
                <a:solidFill>
                  <a:schemeClr val="bg1"/>
                </a:solidFill>
              </a:rPr>
              <a:t>- wspomnieć o historii produktu i jego tradycji (min. 25 lat)    </a:t>
            </a:r>
            <a:endParaRPr lang="pl-PL" dirty="0">
              <a:solidFill>
                <a:schemeClr val="bg1"/>
              </a:solidFill>
            </a:endParaRPr>
          </a:p>
          <a:p>
            <a:pPr marL="285750" lvl="0" indent="-285750" algn="l">
              <a:buFont typeface="Wingdings" pitchFamily="2"/>
              <a:buChar char="q"/>
            </a:pPr>
            <a:endParaRPr lang="pl-P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2118509" y="823664"/>
            <a:ext cx="8952369" cy="1371600"/>
          </a:xfrm>
        </p:spPr>
        <p:txBody>
          <a:bodyPr anchorCtr="1"/>
          <a:lstStyle/>
          <a:p>
            <a:pPr lvl="0" algn="ctr"/>
            <a:r>
              <a:rPr lang="pl-PL" sz="4000" dirty="0"/>
              <a:t>JAK PRAWIDŁOWO PRZYGOTOWAĆ STRESZCZENIE </a:t>
            </a:r>
            <a:r>
              <a:rPr lang="pl-PL" sz="4000" dirty="0" smtClean="0"/>
              <a:t>WNIOSKU cd.</a:t>
            </a:r>
            <a:endParaRPr lang="pl-PL" sz="4000" dirty="0"/>
          </a:p>
        </p:txBody>
      </p:sp>
      <p:sp>
        <p:nvSpPr>
          <p:cNvPr id="4" name="Symbol zastępczy zawartości 5"/>
          <p:cNvSpPr txBox="1">
            <a:spLocks noGrp="1"/>
          </p:cNvSpPr>
          <p:nvPr>
            <p:ph type="body" idx="1"/>
          </p:nvPr>
        </p:nvSpPr>
        <p:spPr>
          <a:xfrm>
            <a:off x="2285240" y="2208770"/>
            <a:ext cx="8618905" cy="4214462"/>
          </a:xfrm>
        </p:spPr>
        <p:txBody>
          <a:bodyPr anchor="t"/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pl-PL" dirty="0" smtClean="0">
                <a:solidFill>
                  <a:schemeClr val="bg1"/>
                </a:solidFill>
              </a:rPr>
              <a:t>Zakończenie/podsumowanie 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endParaRPr lang="pl-PL" dirty="0" smtClean="0">
              <a:solidFill>
                <a:schemeClr val="bg1"/>
              </a:solidFill>
            </a:endParaRPr>
          </a:p>
          <a:p>
            <a:pPr marL="180975" algn="l"/>
            <a:r>
              <a:rPr lang="pl-PL" dirty="0" smtClean="0">
                <a:solidFill>
                  <a:schemeClr val="bg1"/>
                </a:solidFill>
              </a:rPr>
              <a:t> -  zaznaczyć w </a:t>
            </a:r>
            <a:r>
              <a:rPr lang="pl-PL" dirty="0">
                <a:solidFill>
                  <a:schemeClr val="bg1"/>
                </a:solidFill>
              </a:rPr>
              <a:t>jaki sposób stanowi on element dziedzictwa </a:t>
            </a:r>
            <a:r>
              <a:rPr lang="pl-PL" dirty="0" smtClean="0">
                <a:solidFill>
                  <a:schemeClr val="bg1"/>
                </a:solidFill>
              </a:rPr>
              <a:t>  kulturowego </a:t>
            </a:r>
            <a:r>
              <a:rPr lang="pl-PL" dirty="0">
                <a:solidFill>
                  <a:schemeClr val="bg1"/>
                </a:solidFill>
              </a:rPr>
              <a:t>regionu oraz element tożsamości społeczności lokalnej, np. że był/jest wytwarzany/znany w wielu </a:t>
            </a:r>
            <a:r>
              <a:rPr lang="pl-PL" dirty="0" smtClean="0">
                <a:solidFill>
                  <a:schemeClr val="bg1"/>
                </a:solidFill>
              </a:rPr>
              <a:t>gospodarstwach </a:t>
            </a:r>
            <a:r>
              <a:rPr lang="pl-PL" dirty="0" err="1" smtClean="0">
                <a:solidFill>
                  <a:schemeClr val="bg1"/>
                </a:solidFill>
              </a:rPr>
              <a:t>w</a:t>
            </a:r>
            <a:r>
              <a:rPr lang="pl-PL" dirty="0" err="1" smtClean="0">
                <a:solidFill>
                  <a:schemeClr val="bg1"/>
                </a:solidFill>
                <a:sym typeface="Symbol" panose="05050102010706020507" pitchFamily="18" charset="2"/>
              </a:rPr>
              <a:t></a:t>
            </a:r>
            <a:r>
              <a:rPr lang="pl-PL" dirty="0" err="1" smtClean="0">
                <a:solidFill>
                  <a:schemeClr val="bg1"/>
                </a:solidFill>
              </a:rPr>
              <a:t>danym</a:t>
            </a:r>
            <a:r>
              <a:rPr lang="pl-PL" dirty="0" smtClean="0">
                <a:solidFill>
                  <a:schemeClr val="bg1"/>
                </a:solidFill>
              </a:rPr>
              <a:t> regionie, </a:t>
            </a:r>
            <a:r>
              <a:rPr lang="pl-PL" dirty="0">
                <a:solidFill>
                  <a:schemeClr val="bg1"/>
                </a:solidFill>
              </a:rPr>
              <a:t>że jest wystawiany na regionalnych targach, festynach, konkursach</a:t>
            </a:r>
            <a:r>
              <a:rPr lang="pl-PL" dirty="0" smtClean="0">
                <a:solidFill>
                  <a:schemeClr val="bg1"/>
                </a:solidFill>
              </a:rPr>
              <a:t>.</a:t>
            </a:r>
          </a:p>
          <a:p>
            <a:pPr marL="180975" algn="l"/>
            <a:endParaRPr lang="pl-PL" dirty="0">
              <a:solidFill>
                <a:schemeClr val="bg1"/>
              </a:solidFill>
            </a:endParaRPr>
          </a:p>
          <a:p>
            <a:pPr lvl="0"/>
            <a:endParaRPr lang="pl-PL" dirty="0"/>
          </a:p>
          <a:p>
            <a:pPr lvl="0"/>
            <a:r>
              <a:rPr lang="pl-PL" sz="2000" dirty="0"/>
              <a:t>Streszczenie ma zawierać nie więcej niż 3.000 znaków ze spacjami (pół strony A4, czcionka 12, interlinia 1,5)</a:t>
            </a:r>
          </a:p>
        </p:txBody>
      </p:sp>
    </p:spTree>
    <p:extLst>
      <p:ext uri="{BB962C8B-B14F-4D97-AF65-F5344CB8AC3E}">
        <p14:creationId xmlns:p14="http://schemas.microsoft.com/office/powerpoint/2010/main" val="306114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6888088" y="548680"/>
            <a:ext cx="4104456" cy="5688632"/>
          </a:xfrm>
        </p:spPr>
        <p:txBody>
          <a:bodyPr anchorCtr="1"/>
          <a:lstStyle/>
          <a:p>
            <a:pPr lvl="0"/>
            <a:r>
              <a:rPr lang="pl-PL" sz="2000" dirty="0" smtClean="0"/>
              <a:t>PRZYKŁADOWE STRESZCZENIE GOTOWE NA STRONĘ INTERNETOWĄ</a:t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Należy pamiętać, że </a:t>
            </a:r>
            <a:r>
              <a:rPr lang="pl-PL" sz="2000" b="1" dirty="0" smtClean="0"/>
              <a:t>streszczenie</a:t>
            </a:r>
            <a:r>
              <a:rPr lang="pl-PL" sz="2000" dirty="0" smtClean="0"/>
              <a:t> dołączane do wniosku nie jest to to samo co </a:t>
            </a:r>
            <a:r>
              <a:rPr lang="pl-PL" sz="2000" b="1" dirty="0" smtClean="0"/>
              <a:t>tradycja, pochodzenie </a:t>
            </a:r>
            <a:r>
              <a:rPr lang="pl-PL" sz="2000" dirty="0" smtClean="0"/>
              <a:t>oraz </a:t>
            </a:r>
            <a:r>
              <a:rPr lang="pl-PL" sz="2000" b="1" dirty="0" smtClean="0"/>
              <a:t>historia</a:t>
            </a:r>
            <a:r>
              <a:rPr lang="pl-PL" sz="2000" dirty="0" smtClean="0"/>
              <a:t> produktu rolnego, </a:t>
            </a:r>
            <a:r>
              <a:rPr lang="pl-PL" sz="2000" dirty="0"/>
              <a:t>ś</a:t>
            </a:r>
            <a:r>
              <a:rPr lang="pl-PL" sz="2000" dirty="0" smtClean="0"/>
              <a:t>rodka spożywczego lub napoju spirytusowego w pkt. 5 wniosku.</a:t>
            </a:r>
            <a:r>
              <a:rPr lang="pl-PL" sz="2000" dirty="0"/>
              <a:t/>
            </a:r>
            <a:br>
              <a:rPr lang="pl-PL" sz="2000" dirty="0"/>
            </a:br>
            <a:endParaRPr lang="pl-PL" sz="2000" dirty="0"/>
          </a:p>
        </p:txBody>
      </p:sp>
      <p:graphicFrame>
        <p:nvGraphicFramePr>
          <p:cNvPr id="7" name="Obi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521215"/>
              </p:ext>
            </p:extLst>
          </p:nvPr>
        </p:nvGraphicFramePr>
        <p:xfrm>
          <a:off x="2135560" y="413258"/>
          <a:ext cx="3816350" cy="595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Acrobat Document" r:id="rId3" imgW="5667124" imgH="8019903" progId="AcroExch.Document.DC">
                  <p:embed/>
                </p:oleObj>
              </mc:Choice>
              <mc:Fallback>
                <p:oleObj name="Acrobat Document" r:id="rId3" imgW="5667124" imgH="8019903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35560" y="413258"/>
                        <a:ext cx="3816350" cy="595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81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2172833" y="642594"/>
            <a:ext cx="8952369" cy="1371600"/>
          </a:xfrm>
        </p:spPr>
        <p:txBody>
          <a:bodyPr anchorCtr="1"/>
          <a:lstStyle/>
          <a:p>
            <a:pPr lvl="0" algn="ctr"/>
            <a:r>
              <a:rPr lang="pl-PL" sz="4000" dirty="0"/>
              <a:t>WYMAGANIA CO DO PRZESYŁANYCH ZDJĘĆ </a:t>
            </a:r>
          </a:p>
        </p:txBody>
      </p:sp>
      <p:sp>
        <p:nvSpPr>
          <p:cNvPr id="4" name="Symbol zastępczy zawartości 5"/>
          <p:cNvSpPr txBox="1">
            <a:spLocks noGrp="1"/>
          </p:cNvSpPr>
          <p:nvPr>
            <p:ph type="body" idx="1"/>
          </p:nvPr>
        </p:nvSpPr>
        <p:spPr>
          <a:xfrm>
            <a:off x="2351584" y="2014194"/>
            <a:ext cx="5550042" cy="3719062"/>
          </a:xfrm>
        </p:spPr>
        <p:txBody>
          <a:bodyPr anchor="t"/>
          <a:lstStyle/>
          <a:p>
            <a:pPr lvl="0" algn="l"/>
            <a:r>
              <a:rPr lang="pl-PL" sz="2400" dirty="0"/>
              <a:t>1099x460px (web 1280) – </a:t>
            </a:r>
            <a:r>
              <a:rPr lang="pl-PL" sz="2400" dirty="0" smtClean="0"/>
              <a:t>minimum</a:t>
            </a:r>
          </a:p>
          <a:p>
            <a:pPr lvl="0" algn="l"/>
            <a:r>
              <a:rPr lang="pl-PL" sz="2400" dirty="0" smtClean="0"/>
              <a:t>2198x920px </a:t>
            </a:r>
            <a:r>
              <a:rPr lang="pl-PL" sz="2400" dirty="0"/>
              <a:t>(</a:t>
            </a:r>
            <a:r>
              <a:rPr lang="pl-PL" sz="2400" dirty="0" err="1"/>
              <a:t>retina</a:t>
            </a:r>
            <a:r>
              <a:rPr lang="pl-PL" sz="2400" dirty="0"/>
              <a:t>) – zalecane</a:t>
            </a:r>
          </a:p>
          <a:p>
            <a:pPr lvl="0"/>
            <a:r>
              <a:rPr lang="pl-PL" b="1" dirty="0"/>
              <a:t> </a:t>
            </a:r>
            <a:endParaRPr lang="pl-PL" dirty="0"/>
          </a:p>
          <a:p>
            <a:pPr marL="285750" lvl="0" indent="-285750" algn="l">
              <a:buFont typeface="Wingdings" panose="05000000000000000000" pitchFamily="2" charset="2"/>
              <a:buChar char="q"/>
            </a:pPr>
            <a:r>
              <a:rPr lang="pl-PL" dirty="0">
                <a:solidFill>
                  <a:schemeClr val="bg1"/>
                </a:solidFill>
              </a:rPr>
              <a:t>Z powodów technicznych, zdjęcia niespełniające ww. parametrów nie będą zamieszczane na nowej stronie internetowej Ministerstwa. </a:t>
            </a:r>
            <a:endParaRPr lang="pl-PL" dirty="0" smtClean="0">
              <a:solidFill>
                <a:schemeClr val="bg1"/>
              </a:solidFill>
            </a:endParaRPr>
          </a:p>
          <a:p>
            <a:pPr marL="285750" lvl="0" indent="-285750" algn="l">
              <a:buFont typeface="Wingdings" panose="05000000000000000000" pitchFamily="2" charset="2"/>
              <a:buChar char="q"/>
            </a:pPr>
            <a:endParaRPr lang="pl-PL" dirty="0" smtClean="0">
              <a:solidFill>
                <a:schemeClr val="bg1"/>
              </a:solidFill>
            </a:endParaRPr>
          </a:p>
          <a:p>
            <a:pPr marL="285750" lvl="0" indent="-285750" algn="l">
              <a:buFont typeface="Wingdings" panose="05000000000000000000" pitchFamily="2" charset="2"/>
              <a:buChar char="q"/>
            </a:pPr>
            <a:r>
              <a:rPr lang="pl-PL" dirty="0" smtClean="0">
                <a:solidFill>
                  <a:schemeClr val="bg1"/>
                </a:solidFill>
              </a:rPr>
              <a:t>Zdjęcie nie może zawierać nazwy producenta, na LPT wpisujemy produkty,</a:t>
            </a:r>
          </a:p>
          <a:p>
            <a:pPr lvl="0" algn="l"/>
            <a:r>
              <a:rPr lang="pl-PL" dirty="0">
                <a:solidFill>
                  <a:schemeClr val="bg1"/>
                </a:solidFill>
              </a:rPr>
              <a:t> </a:t>
            </a:r>
            <a:r>
              <a:rPr lang="pl-PL" dirty="0" smtClean="0">
                <a:solidFill>
                  <a:schemeClr val="bg1"/>
                </a:solidFill>
              </a:rPr>
              <a:t>   nie producentów.</a:t>
            </a:r>
            <a:endParaRPr lang="pl-PL" dirty="0">
              <a:solidFill>
                <a:schemeClr val="bg1"/>
              </a:solidFill>
            </a:endParaRPr>
          </a:p>
          <a:p>
            <a:pPr lvl="0"/>
            <a:r>
              <a:rPr lang="pl-PL" b="1" dirty="0">
                <a:solidFill>
                  <a:schemeClr val="bg1"/>
                </a:solidFill>
              </a:rPr>
              <a:t> </a:t>
            </a:r>
            <a:endParaRPr lang="pl-PL" dirty="0">
              <a:solidFill>
                <a:schemeClr val="bg1"/>
              </a:solidFill>
            </a:endParaRPr>
          </a:p>
          <a:p>
            <a:pPr lvl="0"/>
            <a:endParaRPr lang="pl-PL" dirty="0"/>
          </a:p>
        </p:txBody>
      </p:sp>
      <p:pic>
        <p:nvPicPr>
          <p:cNvPr id="5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8002" y="2774216"/>
            <a:ext cx="2671008" cy="26710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ydło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Mydło</Template>
  <TotalTime>515</TotalTime>
  <Words>221</Words>
  <Application>Microsoft Office PowerPoint</Application>
  <PresentationFormat>Niestandardowy</PresentationFormat>
  <Paragraphs>30</Paragraphs>
  <Slides>5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7" baseType="lpstr">
      <vt:lpstr>Mydło</vt:lpstr>
      <vt:lpstr>Acrobat Document</vt:lpstr>
      <vt:lpstr>Lista Produktów tradycyjnych  Zasady i procedury wpisu produktów zgodnie z obowiązującymi przepisami </vt:lpstr>
      <vt:lpstr>JAK PRAWIDŁOWO PRZYGOTOWAĆ STRESZCZENIE WNIOSKU</vt:lpstr>
      <vt:lpstr>JAK PRAWIDŁOWO PRZYGOTOWAĆ STRESZCZENIE WNIOSKU cd.</vt:lpstr>
      <vt:lpstr>PRZYKŁADOWE STRESZCZENIE GOTOWE NA STRONĘ INTERNETOWĄ   Należy pamiętać, że streszczenie dołączane do wniosku nie jest to to samo co tradycja, pochodzenie oraz historia produktu rolnego, środka spożywczego lub napoju spirytusowego w pkt. 5 wniosku. </vt:lpstr>
      <vt:lpstr>WYMAGANIA CO DO PRZESYŁANYCH ZDJĘĆ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Lista Produktów tradycyjnych</dc:title>
  <dc:creator>Choinka Gabriela</dc:creator>
  <cp:lastModifiedBy>Magdalena Masewicz</cp:lastModifiedBy>
  <cp:revision>52</cp:revision>
  <dcterms:created xsi:type="dcterms:W3CDTF">2018-06-04T06:32:59Z</dcterms:created>
  <dcterms:modified xsi:type="dcterms:W3CDTF">2018-07-16T10:59:04Z</dcterms:modified>
</cp:coreProperties>
</file>