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7" r:id="rId4"/>
    <p:sldId id="258" r:id="rId5"/>
    <p:sldId id="264" r:id="rId6"/>
    <p:sldId id="265" r:id="rId7"/>
    <p:sldId id="268" r:id="rId8"/>
    <p:sldId id="267" r:id="rId9"/>
    <p:sldId id="270" r:id="rId10"/>
    <p:sldId id="266" r:id="rId11"/>
    <p:sldId id="269" r:id="rId12"/>
    <p:sldId id="271" r:id="rId13"/>
    <p:sldId id="272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C86F1-E7A0-41ED-A1AC-D48CFC7F8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F033CAE-1381-4268-9BE7-5E31A432A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625364-75A3-4BC3-879A-94979EB1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35C9D1-4E74-48ED-A706-9260D1F5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8310D0-1401-4D17-92F2-AC4BC729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98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8B22E1-7774-440F-85A8-F59FCC47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AC919BA-3745-4348-A3AE-3DD3ED747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1145EC-9854-45E5-9E28-21D50193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8A25D3-D55A-4DEF-A3D7-E9B722A8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04D6CC-5F29-4ED1-9C63-9940B3D4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32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3736FF2-2359-4279-8E21-58F937149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1F27099-EC8F-408C-8E62-7AD8816C4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D1738E-461C-4E14-8203-DD410C58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10D777-E985-4D21-ABD4-1E7E3DEF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C0F12F-658B-49A5-9D08-727115D5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4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05B2DB-5F1E-4CF7-B9C2-F49E6180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E29F54-910F-48B8-92EC-2C5369EE4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9E4054-884A-414E-B6B7-F2A20069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451B94-0030-4397-9E86-0F303F88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620801-3B87-476A-8AA1-C5AC8829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14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E6F0E1-3A60-4AE5-9526-4B72AAFA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35C076-A75D-4B71-B356-F5811AAAB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FD6C2A-583E-43E2-957F-FD64CF9F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34AD94-7DA5-4735-8B33-F4A1FC7C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2EEDCC-C6C4-4E44-B328-FC71AC60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77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4246D4-5495-4072-B666-6E64B9C2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4D0D01-C711-4F3A-811F-3D2A5604C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2013183-E701-4BAE-A5A2-25BDA1182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72E8D19-3030-4709-B83D-8FD4B9D8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0082FC-2EEA-4DF2-B4AB-45790A0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135641-62E9-4D31-AA1B-B7CD1171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9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313A77-6EB4-4DFB-A54E-D32146B7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18D5D09-A467-4233-BB57-C8AF88F6F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0B88FE-2D69-4813-931E-B7BDF9074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551DB77-AC18-40F2-ACFF-198CB325A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7F2AF6E-14A9-4029-8360-C7BD48F35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39414CA-FF21-474C-9479-F38DB957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C5267AF-926D-4033-A2D7-6D969254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3F5256B-0110-46A7-84F1-F9657E1D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8FB28F-A88E-4CDE-BE62-9E18634A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4C3377F-099A-401C-AC8D-C73B1E01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0AB1B57-157D-442C-9829-52B62029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A862225-C9F3-40EA-B330-DED0FE45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64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6EC588B-1462-4D8C-B16A-AF98B625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C4EC529-A891-452C-BAF1-4F7BEE52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505F36-98EE-441D-96DF-EC19644D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64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31BCA-C5BA-4AA1-BD9B-E4ADC01B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A4A57F-EC83-4F3D-B911-42DF0C3D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ABADFA1-47CC-4192-884A-0CBBE0F33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B97CD7A-BEC0-419B-BFB1-BC9B7220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5CFF091-D1F8-431E-8F8F-FF3F5EBC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08CBDBA-F77E-4DF4-ABD8-2C1B5C7A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53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96B966-BC4A-4F88-AA89-2D1C29AA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8E6F9D8-162E-4E60-826B-C5559A0FD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D45AED-5C07-458D-ADDA-1F7EB75BA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8A2C77E-4AF6-4071-955C-913ECE96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3DC71FE-15EF-416E-8B97-6F701B82E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15827A-C4CE-4284-9B2C-B01EEB79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41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F1A6B1E-8C04-4761-BABD-590CE1C0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037E73-45B5-4B5D-A869-8A30D9559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2AEE84-45FB-48A9-A1C3-E9CB9AFF68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28314-276B-4C3E-9F42-0E9CF3538F15}" type="datetimeFigureOut">
              <a:rPr lang="pl-PL" smtClean="0"/>
              <a:t>25.01.2022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F4787A-37C2-40E2-95A0-A1A137E1F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B585FA-B512-40F5-9616-7513E5381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63992-4FB6-42E0-A8E5-F219D7559B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810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07D9CF-1472-4D7F-9028-9719BBD6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93990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2021 ROKIEM BRONISŁAWA MALINOWSKIEGO W WOJEWÓDZTWIE KUJAWSKO-POMORSKIM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6944E08-6361-4418-B072-35DE01A10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35" y="2593256"/>
            <a:ext cx="5410929" cy="3611259"/>
          </a:xfrm>
          <a:prstGeom prst="rect">
            <a:avLst/>
          </a:prstGeom>
        </p:spPr>
      </p:pic>
      <p:pic>
        <p:nvPicPr>
          <p:cNvPr id="5" name="MALINOWSKI FINAL 4">
            <a:hlinkClick r:id="" action="ppaction://media"/>
            <a:extLst>
              <a:ext uri="{FF2B5EF4-FFF2-40B4-BE49-F238E27FC236}">
                <a16:creationId xmlns:a16="http://schemas.microsoft.com/office/drawing/2014/main" id="{307D4A8A-DCE4-4629-9A0D-C02589E8A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CB7D8-2764-41BA-B6C6-D06F50CB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„</a:t>
            </a:r>
            <a:r>
              <a:rPr lang="pl-PL" sz="3600" b="1" dirty="0"/>
              <a:t>Biegnij, Bronek, biegnij…! Bronisław Malinowski </a:t>
            </a:r>
            <a:br>
              <a:rPr lang="pl-PL" sz="3600" b="1" dirty="0"/>
            </a:br>
            <a:r>
              <a:rPr lang="pl-PL" sz="3600" b="1" dirty="0"/>
              <a:t>(1951-1981). Mistrz Olimpijski – lekkoatleta”.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5A24BE-231F-4856-867C-41A269AE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38" y="1290079"/>
            <a:ext cx="3398078" cy="34230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DF78575-312C-4448-828F-2EACE4562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16" y="1290079"/>
            <a:ext cx="5629275" cy="40010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37ADE1A-C115-41C1-A170-15F34A6E9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25" b="12925"/>
          <a:stretch/>
        </p:blipFill>
        <p:spPr>
          <a:xfrm>
            <a:off x="15809" y="636844"/>
            <a:ext cx="3327759" cy="51550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FA6A5D7-CA5A-425F-AC5A-20C39CAAED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32396" r="9082" b="21108"/>
          <a:stretch/>
        </p:blipFill>
        <p:spPr>
          <a:xfrm>
            <a:off x="3327758" y="4725810"/>
            <a:ext cx="3219157" cy="213219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0049D01-563B-4291-94B6-568FEECA378B}"/>
              </a:ext>
            </a:extLst>
          </p:cNvPr>
          <p:cNvSpPr txBox="1"/>
          <p:nvPr/>
        </p:nvSpPr>
        <p:spPr>
          <a:xfrm>
            <a:off x="6546916" y="5303785"/>
            <a:ext cx="5629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15 grudnia br. w muzeum im. ks. dra Władysława Łęgi w Grudziądzu - spichlerz nr 17. odbył się wernisaż wystawy stałej poświęconej Bronkowi. Zwiedzający mogą obejrzeć m.in. kolekcję medali olimpijskich, mistrzostw Europy i świata oraz trofea okolicznościowe. </a:t>
            </a:r>
          </a:p>
        </p:txBody>
      </p:sp>
    </p:spTree>
    <p:extLst>
      <p:ext uri="{BB962C8B-B14F-4D97-AF65-F5344CB8AC3E}">
        <p14:creationId xmlns:p14="http://schemas.microsoft.com/office/powerpoint/2010/main" val="3657076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CB7D8-2764-41BA-B6C6-D06F50CB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91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Wydawnictwa okolicznościowe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B59A3C-79C4-4B52-94C9-95E0F60F1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44" y="1100831"/>
            <a:ext cx="3739842" cy="53177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5267F6-9DEA-4575-82AB-00A648794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4" y="1138434"/>
            <a:ext cx="4077081" cy="524251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57E490-668F-467B-BCA8-FF4B23250E33}"/>
              </a:ext>
            </a:extLst>
          </p:cNvPr>
          <p:cNvSpPr txBox="1"/>
          <p:nvPr/>
        </p:nvSpPr>
        <p:spPr>
          <a:xfrm>
            <a:off x="4325995" y="1138434"/>
            <a:ext cx="38772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Z okazji </a:t>
            </a:r>
            <a:r>
              <a:rPr lang="pl-PL" sz="2000" b="1" dirty="0"/>
              <a:t>Roku Bronisława Malinowskiego </a:t>
            </a:r>
            <a:r>
              <a:rPr lang="pl-PL" sz="2000" dirty="0"/>
              <a:t>nakładem Samorządu Województwa wydany został komiks autorstwa Macieja Jasińskiego (scenariusz) i Jacka Michalskiego (rysunki) przedstawiający młodym czytelnikom w przystępny sposób postać wybitnego sportowca.</a:t>
            </a:r>
          </a:p>
          <a:p>
            <a:pPr algn="ctr"/>
            <a:r>
              <a:rPr lang="pl-PL" sz="2000" dirty="0"/>
              <a:t>Zakupiona została także monografia „Przeszkodowiec” autorstwa Łukasza Panfila – biegacza i organizatora imprez biegowych.  </a:t>
            </a:r>
          </a:p>
        </p:txBody>
      </p:sp>
    </p:spTree>
    <p:extLst>
      <p:ext uri="{BB962C8B-B14F-4D97-AF65-F5344CB8AC3E}">
        <p14:creationId xmlns:p14="http://schemas.microsoft.com/office/powerpoint/2010/main" val="101318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CB7D8-2764-41BA-B6C6-D06F50CB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5522"/>
          </a:xfrm>
        </p:spPr>
        <p:txBody>
          <a:bodyPr>
            <a:normAutofit/>
          </a:bodyPr>
          <a:lstStyle/>
          <a:p>
            <a:r>
              <a:rPr lang="pl-PL" sz="4000" b="1" dirty="0"/>
              <a:t>Rok Bronisława Malinowskiego podsumowanie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75612E5-BAA6-421C-A190-A16980C3A48C}"/>
              </a:ext>
            </a:extLst>
          </p:cNvPr>
          <p:cNvSpPr txBox="1"/>
          <p:nvPr/>
        </p:nvSpPr>
        <p:spPr>
          <a:xfrm>
            <a:off x="264850" y="1100831"/>
            <a:ext cx="78619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W ramach Roku Bronisława Malinowskiego odbyło się 17 imprez sportowych: </a:t>
            </a:r>
            <a:br>
              <a:rPr lang="pl-PL" sz="2000" dirty="0"/>
            </a:br>
            <a:r>
              <a:rPr lang="pl-PL" sz="2000" dirty="0"/>
              <a:t>- masowe zawody biegowe w tym cykl </a:t>
            </a:r>
            <a:r>
              <a:rPr lang="pl-PL" sz="2000" b="1" dirty="0"/>
              <a:t>Grand Prix Województwa Kujawsko-Pomorskiego w Biegach Długich</a:t>
            </a:r>
            <a:r>
              <a:rPr lang="pl-PL" sz="2000" dirty="0"/>
              <a:t>;  </a:t>
            </a:r>
            <a:br>
              <a:rPr lang="pl-PL" sz="2000" dirty="0"/>
            </a:br>
            <a:r>
              <a:rPr lang="pl-PL" sz="2000" dirty="0"/>
              <a:t>- mityngi lekkoatletyczne – w tym </a:t>
            </a:r>
            <a:r>
              <a:rPr lang="pl-PL" sz="2000" b="1" dirty="0"/>
              <a:t>Mistrzostwa Polski U18 we Włocławku </a:t>
            </a:r>
            <a:r>
              <a:rPr lang="pl-PL" sz="2000" dirty="0"/>
              <a:t>i </a:t>
            </a:r>
            <a:r>
              <a:rPr lang="pl-PL" sz="2000" b="1" dirty="0"/>
              <a:t>Memoriał Ireny Szewińskiej w Bydgoszczy</a:t>
            </a:r>
            <a:r>
              <a:rPr lang="pl-PL" sz="2000" dirty="0"/>
              <a:t>) </a:t>
            </a:r>
            <a:br>
              <a:rPr lang="pl-PL" sz="2000" dirty="0"/>
            </a:br>
            <a:r>
              <a:rPr lang="pl-PL" sz="2000" dirty="0"/>
              <a:t>Wszystkim tym imprezom </a:t>
            </a:r>
            <a:r>
              <a:rPr lang="pl-PL" sz="2000" b="1" dirty="0"/>
              <a:t>towarzyszyła wystawa mobilna </a:t>
            </a:r>
            <a:r>
              <a:rPr lang="pl-PL" sz="2000" dirty="0"/>
              <a:t>prezentująca dorobek sportowy Bronisława Malinowskiego.</a:t>
            </a:r>
          </a:p>
          <a:p>
            <a:pPr algn="ctr"/>
            <a:r>
              <a:rPr lang="pl-PL" sz="2000" dirty="0"/>
              <a:t>Przy wsparciu Samorządu Województwa zorganizowano </a:t>
            </a:r>
            <a:r>
              <a:rPr lang="pl-PL" sz="2000" dirty="0" err="1"/>
              <a:t>czyery</a:t>
            </a:r>
            <a:r>
              <a:rPr lang="pl-PL" sz="2000" dirty="0"/>
              <a:t> wydarzenia związane z postacią Mistrza Olimpijskiego (wernisaż wystawy mobilnej, premiera filmu dokumentalnego, wernisaż wystawy stałej w muzeum, odsłonięcie muralu)</a:t>
            </a:r>
          </a:p>
          <a:p>
            <a:pPr algn="ctr"/>
            <a:r>
              <a:rPr lang="pl-PL" sz="2000" dirty="0"/>
              <a:t>Powstały materiały promocyjne: koszulki sportowe, medale okolicznościowe, bannery</a:t>
            </a:r>
          </a:p>
          <a:p>
            <a:pPr algn="ctr"/>
            <a:r>
              <a:rPr lang="pl-PL" sz="2000" dirty="0"/>
              <a:t>Przygotowano film dokumentalny oraz program publicystyczny w TVP 3 Bydgoszcz, poświęcone „Bronkowi” oraz wydawnictwo w formie komiksu. </a:t>
            </a:r>
          </a:p>
          <a:p>
            <a:pPr algn="ctr"/>
            <a:r>
              <a:rPr lang="pl-PL" sz="2000" b="1" dirty="0"/>
              <a:t>Samorząd Województwa przeznaczył na ten cel 200 tys. złotych.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C7BA2F-C8EF-468B-BCD6-5718E684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737" y="2455242"/>
            <a:ext cx="3582413" cy="23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84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CB7D8-2764-41BA-B6C6-D06F50CB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486" y="3764132"/>
            <a:ext cx="10515600" cy="11185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Dziękuję za uwagę </a:t>
            </a:r>
            <a:br>
              <a:rPr lang="pl-PL" sz="4000" b="1" dirty="0"/>
            </a:br>
            <a:endParaRPr lang="pl-PL" sz="40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C7BA2F-C8EF-468B-BCD6-5718E684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834" y="332416"/>
            <a:ext cx="4396905" cy="293456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B255BCF-751B-4A44-B7E0-E3CE8E622EFD}"/>
              </a:ext>
            </a:extLst>
          </p:cNvPr>
          <p:cNvSpPr txBox="1"/>
          <p:nvPr/>
        </p:nvSpPr>
        <p:spPr>
          <a:xfrm>
            <a:off x="962486" y="5042516"/>
            <a:ext cx="10777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Opracował: </a:t>
            </a:r>
            <a:r>
              <a:rPr lang="pl-PL" sz="2000" b="1" dirty="0"/>
              <a:t>MARCIN DROGORÓB </a:t>
            </a:r>
            <a:r>
              <a:rPr lang="pl-PL" sz="2000" dirty="0"/>
              <a:t>– Dyrektor Departamentu Sportu i Turystyki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3BF92C2-7682-493B-99AF-515701EC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914" y="0"/>
            <a:ext cx="3452086" cy="33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43F6C8-6C92-4108-A627-8A9D919E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45" y="166688"/>
            <a:ext cx="11168109" cy="1325563"/>
          </a:xfrm>
        </p:spPr>
        <p:txBody>
          <a:bodyPr>
            <a:normAutofit/>
          </a:bodyPr>
          <a:lstStyle/>
          <a:p>
            <a:pPr algn="ctr"/>
            <a:r>
              <a:rPr lang="pl-PL" sz="4300" b="1" dirty="0"/>
              <a:t>MOBILNA WYSTAWA PLENEROWA POŚWIĘCONA BRONISŁAWOWI MALINOWSKIEMU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B2D2A7F-1DF1-40BB-B326-0F6ADF340A35}"/>
              </a:ext>
            </a:extLst>
          </p:cNvPr>
          <p:cNvSpPr txBox="1"/>
          <p:nvPr/>
        </p:nvSpPr>
        <p:spPr>
          <a:xfrm>
            <a:off x="667305" y="1492251"/>
            <a:ext cx="62853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i="0" dirty="0">
                <a:solidFill>
                  <a:srgbClr val="414141"/>
                </a:solidFill>
                <a:effectLst/>
                <a:latin typeface="Lato" panose="020F0502020204030203" pitchFamily="34" charset="0"/>
              </a:rPr>
              <a:t>24 maja 2021 roku przed budynkiem Urzędu Marszałkowskiego przy placu Teatralnym w Toruniu otwarto mobilną wystawę plenerową poświęconą tej wybitnej postaci. Mobilna wystawa plenerowa składała się z 16 plansz prezentujących Bronisława Malinowskiego w dekadzie jego największych sportowych sukcesów.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E625ADB-C618-4E20-B1F3-B9B4EE619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54" y="1492251"/>
            <a:ext cx="4572000" cy="304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CAE17B-0423-405A-ABBA-EFA7C1320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0" y="3787322"/>
            <a:ext cx="4572000" cy="3048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4F49D2-88EB-4AEB-A868-7887C8FA4A99}"/>
              </a:ext>
            </a:extLst>
          </p:cNvPr>
          <p:cNvSpPr txBox="1"/>
          <p:nvPr/>
        </p:nvSpPr>
        <p:spPr>
          <a:xfrm>
            <a:off x="5459767" y="4927107"/>
            <a:ext cx="62202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414141"/>
                </a:solidFill>
                <a:latin typeface="Lato" panose="020F0502020204030203" pitchFamily="34" charset="0"/>
              </a:rPr>
              <a:t>Wystawę podziwiać można było min podczas biegów Grand Prix Województwa Kujawsko-Pomorskiego w biegach długodystansowych oraz podczas sztafety biegowej Bydgoszcz/Toruń – Grudziądz organizowanej 4 czerwca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220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9E0FD9-4856-43D8-BC14-27CAF40F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05" y="266552"/>
            <a:ext cx="11771790" cy="1325563"/>
          </a:xfrm>
        </p:spPr>
        <p:txBody>
          <a:bodyPr>
            <a:normAutofit/>
          </a:bodyPr>
          <a:lstStyle/>
          <a:p>
            <a:pPr algn="ctr"/>
            <a:r>
              <a:rPr lang="pl-PL" sz="4200" b="1" dirty="0"/>
              <a:t>BIEG SZTAFETOWY BYDGOSZCZ/TORUŃ - GRUDZIĄDZ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821B62-4028-434E-BA0F-3BF0E791130C}"/>
              </a:ext>
            </a:extLst>
          </p:cNvPr>
          <p:cNvSpPr txBox="1"/>
          <p:nvPr/>
        </p:nvSpPr>
        <p:spPr>
          <a:xfrm>
            <a:off x="6498455" y="1433236"/>
            <a:ext cx="52910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0" i="0" dirty="0">
                <a:solidFill>
                  <a:srgbClr val="414141"/>
                </a:solidFill>
                <a:effectLst/>
                <a:latin typeface="Lato" panose="020F0502020204030203" pitchFamily="34" charset="0"/>
              </a:rPr>
              <a:t>4 </a:t>
            </a:r>
            <a:r>
              <a:rPr lang="pl-PL" sz="2000" dirty="0">
                <a:solidFill>
                  <a:srgbClr val="414141"/>
                </a:solidFill>
                <a:latin typeface="Lato" panose="020F0502020204030203" pitchFamily="34" charset="0"/>
              </a:rPr>
              <a:t>czerwca 2021 roku - w 70. rocznicę urodzin Mistrza Olimpijskiego - s</a:t>
            </a:r>
            <a:r>
              <a:rPr lang="pl-PL" sz="2000" b="0" i="0" dirty="0">
                <a:solidFill>
                  <a:srgbClr val="414141"/>
                </a:solidFill>
                <a:effectLst/>
                <a:latin typeface="Lato" panose="020F0502020204030203" pitchFamily="34" charset="0"/>
              </a:rPr>
              <a:t>ztafety wystartowały z rynku Starego Fordonu w Bydgoszczy oraz z Placu Teatralnego przed Urzędem Marszałkowskim w Toruniu. Kolumny biegaczy połączyły się w Chełmnie, przebiegając odpowiednio 35 (z Bydgoszczy) i 45 kilometrów (z Torunia). </a:t>
            </a:r>
            <a:r>
              <a:rPr lang="pl-PL" sz="2000" dirty="0">
                <a:solidFill>
                  <a:srgbClr val="414141"/>
                </a:solidFill>
                <a:latin typeface="Lato" panose="020F0502020204030203" pitchFamily="34" charset="0"/>
              </a:rPr>
              <a:t>P</a:t>
            </a:r>
            <a:r>
              <a:rPr lang="pl-PL" sz="2000" b="0" i="0" dirty="0">
                <a:solidFill>
                  <a:srgbClr val="414141"/>
                </a:solidFill>
                <a:effectLst/>
                <a:latin typeface="Lato" panose="020F0502020204030203" pitchFamily="34" charset="0"/>
              </a:rPr>
              <a:t>ołączone siły sztafet pokonały kolejne 32 km biegnąc wzdłuż Wisły przez Górne Wymiary (powiat chełmiński) i Szynych (w powiecie grudziądzkim) do Grudziądza. Metę zlokalizowano na stadionie GKS Olimpia – macierzystego klubu Bronisława Malinowskiego. Każdy uczestnik otrzymał pamiątkową koszulkę, a na mecie medal za ukończenie zawodów.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D55A9BE-BBF1-4E28-BAA7-0DEE25DDD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5" y="1592115"/>
            <a:ext cx="6096000" cy="40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9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999648-27EC-4055-8099-658766367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9" y="129466"/>
            <a:ext cx="4891596" cy="32553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9E926A-BAF3-4B1F-BF98-08EDECF22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90" y="129465"/>
            <a:ext cx="4891596" cy="325535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284DBF1-F738-403E-AA94-9396BC563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8" y="3467471"/>
            <a:ext cx="4891595" cy="32610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34C87F5-A202-4201-A36F-AC481C6FA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91" y="3467471"/>
            <a:ext cx="4891595" cy="32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9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B1422-78ED-46C2-B22D-D89C4FDC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300" b="1" dirty="0"/>
              <a:t>MATERIAŁY PROMOCYJNE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60E2E8-FEC8-46F3-A15A-5A9294137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3858768"/>
            <a:ext cx="4067556" cy="27117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500091-BEE0-4291-BD02-0C485A764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11" y="2698578"/>
            <a:ext cx="4533303" cy="415137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7821839-8919-440E-959D-61AE4D8C75A3}"/>
              </a:ext>
            </a:extLst>
          </p:cNvPr>
          <p:cNvSpPr txBox="1"/>
          <p:nvPr/>
        </p:nvSpPr>
        <p:spPr>
          <a:xfrm>
            <a:off x="78319" y="1739825"/>
            <a:ext cx="73959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Wyprodukowano 1100 okolicznościowych koszulek sportowych </a:t>
            </a:r>
            <a:br>
              <a:rPr lang="pl-PL" sz="2000" dirty="0"/>
            </a:br>
            <a:r>
              <a:rPr lang="pl-PL" sz="2000" dirty="0"/>
              <a:t>Wyprodukowano okolicznościowe bannery </a:t>
            </a:r>
          </a:p>
          <a:p>
            <a:endParaRPr lang="pl-PL" sz="2000" dirty="0"/>
          </a:p>
          <a:p>
            <a:r>
              <a:rPr lang="pl-PL" sz="2000" dirty="0"/>
              <a:t>Dep. Promocji zaprojektował grafikę oraz animację, które  były wykorzystywane podczas wydarzeń sportowych organizowanych </a:t>
            </a:r>
            <a:br>
              <a:rPr lang="pl-PL" sz="2000" dirty="0"/>
            </a:br>
            <a:r>
              <a:rPr lang="pl-PL" sz="2000" dirty="0"/>
              <a:t> i współfinansowanych przez Samorząd Województwa 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E064BB1-CB02-4487-8FB0-03C2E3F74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15" y="4309277"/>
            <a:ext cx="2713041" cy="181068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099DD7F-2D30-45BF-BBE5-F3630B5FD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563" y="8046"/>
            <a:ext cx="2758770" cy="26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CB7D8-2764-41BA-B6C6-D06F50CB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40. Międzynarodowe Biegi Bronisława Malinowskiego, Grudziądz 25 września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8CD706C-32C0-4BE7-BB2A-B3CAC79A3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7603"/>
          <a:stretch/>
        </p:blipFill>
        <p:spPr>
          <a:xfrm>
            <a:off x="531978" y="1376039"/>
            <a:ext cx="7371548" cy="396342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3B3E7E9-8A1B-4FFD-ABD9-EC7FB6B8F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26" y="1376039"/>
            <a:ext cx="3287892" cy="239412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C8C23C6-730C-433C-8133-8AB166D5A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037" y="3892845"/>
            <a:ext cx="2998912" cy="200152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872D632-A516-4693-B12B-30F6173DEC76}"/>
              </a:ext>
            </a:extLst>
          </p:cNvPr>
          <p:cNvSpPr txBox="1"/>
          <p:nvPr/>
        </p:nvSpPr>
        <p:spPr>
          <a:xfrm>
            <a:off x="594804" y="5415379"/>
            <a:ext cx="7308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 Biegu Głównym na 10 km wystartowało 571 zawodników, w biegach dzieci i młodzieży z udziałem m.in. uczniów z 15 szkół im. Bronisława Malinowskiego wystartowało ok. 2000 zawodników.</a:t>
            </a:r>
          </a:p>
        </p:txBody>
      </p:sp>
    </p:spTree>
    <p:extLst>
      <p:ext uri="{BB962C8B-B14F-4D97-AF65-F5344CB8AC3E}">
        <p14:creationId xmlns:p14="http://schemas.microsoft.com/office/powerpoint/2010/main" val="3901420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3B84854-6380-40F6-BB97-F33538CCC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44" y="365125"/>
            <a:ext cx="6046846" cy="40376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95A2C0-F724-4FE8-8480-885A5135F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12754"/>
            <a:ext cx="4710344" cy="31452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4934B92-7236-40DA-A709-713CA9E1F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353" y="4515157"/>
            <a:ext cx="3241276" cy="21608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F664CF1-0076-4523-BF77-35D529682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89" y="365125"/>
            <a:ext cx="2341855" cy="34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03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CB7D8-2764-41BA-B6C6-D06F50CB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6828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Mural przy ul. Korczaka 9 w Grudziądzu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B635CE7-776F-449B-BB47-A6EC52C29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r="13562"/>
          <a:stretch/>
        </p:blipFill>
        <p:spPr>
          <a:xfrm>
            <a:off x="6347535" y="798990"/>
            <a:ext cx="5138992" cy="56117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8AB1FBF-3DFD-45F1-8427-A59075722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7" r="9254" b="20129"/>
          <a:stretch/>
        </p:blipFill>
        <p:spPr>
          <a:xfrm>
            <a:off x="838200" y="798990"/>
            <a:ext cx="5509335" cy="288376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CD44716-4E76-4196-AF05-1FF559DB0C8C}"/>
              </a:ext>
            </a:extLst>
          </p:cNvPr>
          <p:cNvSpPr txBox="1"/>
          <p:nvPr/>
        </p:nvSpPr>
        <p:spPr>
          <a:xfrm>
            <a:off x="838200" y="3826276"/>
            <a:ext cx="55093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Na szczycie bloku przy ul. Korczaka 9 (osiedle </a:t>
            </a:r>
            <a:r>
              <a:rPr lang="pl-PL" sz="2000" dirty="0" err="1"/>
              <a:t>Strzemięcin</a:t>
            </a:r>
            <a:r>
              <a:rPr lang="pl-PL" sz="2000" dirty="0"/>
              <a:t>) w Grudziądzu, gdzie mieszkał Bronisław Malinowski, powstał mural z podobizną Mistrza Olimpijskiego. Uroczyste odsłonięcie odbyło się 26 września. </a:t>
            </a:r>
          </a:p>
        </p:txBody>
      </p:sp>
    </p:spTree>
    <p:extLst>
      <p:ext uri="{BB962C8B-B14F-4D97-AF65-F5344CB8AC3E}">
        <p14:creationId xmlns:p14="http://schemas.microsoft.com/office/powerpoint/2010/main" val="283901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CB7D8-2764-41BA-B6C6-D06F50CB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0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Film dokumentalny „Wybiegać marzenia”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2A3585-79A2-4DB4-B155-31154C158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24" y="1325563"/>
            <a:ext cx="6609662" cy="439873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355E861-E862-4A85-A820-DB341AA6A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3491" b="10284"/>
          <a:stretch/>
        </p:blipFill>
        <p:spPr>
          <a:xfrm>
            <a:off x="430330" y="3572332"/>
            <a:ext cx="4746594" cy="328065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B54D104-0EB4-4770-9158-30C89A09BEB6}"/>
              </a:ext>
            </a:extLst>
          </p:cNvPr>
          <p:cNvSpPr txBox="1"/>
          <p:nvPr/>
        </p:nvSpPr>
        <p:spPr>
          <a:xfrm>
            <a:off x="430331" y="1325563"/>
            <a:ext cx="4746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Dokument zrealizowany przez Studio Akcent miał swoją premierę 26 września w Centrum Kultury Teatr w Grudziądzu, dzień później 27 września w 40. rocznicę śmierci Bronisława Malinowskiego został zaprezentowany podczas sesji Sejmiku Województwa Kujawsko-Pomorskiego. </a:t>
            </a:r>
          </a:p>
        </p:txBody>
      </p:sp>
    </p:spTree>
    <p:extLst>
      <p:ext uri="{BB962C8B-B14F-4D97-AF65-F5344CB8AC3E}">
        <p14:creationId xmlns:p14="http://schemas.microsoft.com/office/powerpoint/2010/main" val="360777698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620</Words>
  <Application>Microsoft Office PowerPoint</Application>
  <PresentationFormat>Panoramiczny</PresentationFormat>
  <Paragraphs>29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Motyw pakietu Office</vt:lpstr>
      <vt:lpstr>2021 ROKIEM BRONISŁAWA MALINOWSKIEGO W WOJEWÓDZTWIE KUJAWSKO-POMORSKIM</vt:lpstr>
      <vt:lpstr>MOBILNA WYSTAWA PLENEROWA POŚWIĘCONA BRONISŁAWOWI MALINOWSKIEMU</vt:lpstr>
      <vt:lpstr>BIEG SZTAFETOWY BYDGOSZCZ/TORUŃ - GRUDZIĄDZ</vt:lpstr>
      <vt:lpstr>Prezentacja programu PowerPoint</vt:lpstr>
      <vt:lpstr>MATERIAŁY PROMOCYJNE </vt:lpstr>
      <vt:lpstr>40. Międzynarodowe Biegi Bronisława Malinowskiego, Grudziądz 25 września</vt:lpstr>
      <vt:lpstr>Prezentacja programu PowerPoint</vt:lpstr>
      <vt:lpstr>Mural przy ul. Korczaka 9 w Grudziądzu</vt:lpstr>
      <vt:lpstr>Film dokumentalny „Wybiegać marzenia” </vt:lpstr>
      <vt:lpstr>„Biegnij, Bronek, biegnij…! Bronisław Malinowski  (1951-1981). Mistrz Olimpijski – lekkoatleta”. </vt:lpstr>
      <vt:lpstr>Wydawnictwa okolicznościowe</vt:lpstr>
      <vt:lpstr>Rok Bronisława Malinowskiego podsumowanie</vt:lpstr>
      <vt:lpstr>Dziękuję za uwagę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ROKIEM BRONISŁAWA MALINOWSKIEGO W WOJEWÓDZTWIE KUJAWSKO-POMORSKIM</dc:title>
  <dc:creator>Patrycja Majchrzak</dc:creator>
  <cp:lastModifiedBy>Marcin Drogorób</cp:lastModifiedBy>
  <cp:revision>5</cp:revision>
  <dcterms:created xsi:type="dcterms:W3CDTF">2022-01-19T07:42:36Z</dcterms:created>
  <dcterms:modified xsi:type="dcterms:W3CDTF">2022-01-25T10:02:06Z</dcterms:modified>
</cp:coreProperties>
</file>