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theme/themeOverride7.xml" ContentType="application/vnd.openxmlformats-officedocument.themeOverride+xml"/>
  <Override PartName="/ppt/charts/chart10.xml" ContentType="application/vnd.openxmlformats-officedocument.drawingml.chart+xml"/>
  <Override PartName="/ppt/theme/themeOverride8.xml" ContentType="application/vnd.openxmlformats-officedocument.themeOverride+xml"/>
  <Override PartName="/ppt/charts/chart11.xml" ContentType="application/vnd.openxmlformats-officedocument.drawingml.chart+xml"/>
  <Override PartName="/ppt/theme/themeOverride9.xml" ContentType="application/vnd.openxmlformats-officedocument.themeOverride+xml"/>
  <Override PartName="/ppt/charts/chart12.xml" ContentType="application/vnd.openxmlformats-officedocument.drawingml.chart+xml"/>
  <Override PartName="/ppt/theme/themeOverride10.xml" ContentType="application/vnd.openxmlformats-officedocument.themeOverr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theme/themeOverride11.xml" ContentType="application/vnd.openxmlformats-officedocument.themeOverride+xml"/>
  <Override PartName="/ppt/charts/chart15.xml" ContentType="application/vnd.openxmlformats-officedocument.drawingml.chart+xml"/>
  <Override PartName="/ppt/theme/themeOverride12.xml" ContentType="application/vnd.openxmlformats-officedocument.themeOverride+xml"/>
  <Override PartName="/ppt/charts/chart16.xml" ContentType="application/vnd.openxmlformats-officedocument.drawingml.chart+xml"/>
  <Override PartName="/ppt/theme/themeOverride13.xml" ContentType="application/vnd.openxmlformats-officedocument.themeOverride+xml"/>
  <Override PartName="/ppt/charts/chart17.xml" ContentType="application/vnd.openxmlformats-officedocument.drawingml.chart+xml"/>
  <Override PartName="/ppt/theme/themeOverride14.xml" ContentType="application/vnd.openxmlformats-officedocument.themeOverride+xml"/>
  <Override PartName="/ppt/charts/chart18.xml" ContentType="application/vnd.openxmlformats-officedocument.drawingml.chart+xml"/>
  <Override PartName="/ppt/theme/themeOverride15.xml" ContentType="application/vnd.openxmlformats-officedocument.themeOverride+xml"/>
  <Override PartName="/ppt/charts/chart19.xml" ContentType="application/vnd.openxmlformats-officedocument.drawingml.chart+xml"/>
  <Override PartName="/ppt/theme/themeOverride16.xml" ContentType="application/vnd.openxmlformats-officedocument.themeOverride+xml"/>
  <Override PartName="/ppt/charts/chart20.xml" ContentType="application/vnd.openxmlformats-officedocument.drawingml.chart+xml"/>
  <Override PartName="/ppt/theme/themeOverride17.xml" ContentType="application/vnd.openxmlformats-officedocument.themeOverrid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theme/themeOverride18.xml" ContentType="application/vnd.openxmlformats-officedocument.themeOverride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notesSlides/notesSlide2.xml" ContentType="application/vnd.openxmlformats-officedocument.presentationml.notesSlide+xml"/>
  <Override PartName="/ppt/charts/chart27.xml" ContentType="application/vnd.openxmlformats-officedocument.drawingml.chart+xml"/>
  <Override PartName="/ppt/theme/themeOverride19.xml" ContentType="application/vnd.openxmlformats-officedocument.themeOverr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8.xml" ContentType="application/vnd.openxmlformats-officedocument.drawingml.chart+xml"/>
  <Override PartName="/ppt/drawings/drawing1.xml" ContentType="application/vnd.openxmlformats-officedocument.drawingml.chartshapes+xml"/>
  <Override PartName="/ppt/charts/chart29.xml" ContentType="application/vnd.openxmlformats-officedocument.drawingml.chart+xml"/>
  <Override PartName="/ppt/drawings/drawing2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30.xml" ContentType="application/vnd.openxmlformats-officedocument.drawingml.chart+xml"/>
  <Override PartName="/ppt/theme/themeOverride20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9" r:id="rId2"/>
  </p:sldMasterIdLst>
  <p:notesMasterIdLst>
    <p:notesMasterId r:id="rId125"/>
  </p:notesMasterIdLst>
  <p:handoutMasterIdLst>
    <p:handoutMasterId r:id="rId126"/>
  </p:handoutMasterIdLst>
  <p:sldIdLst>
    <p:sldId id="257" r:id="rId3"/>
    <p:sldId id="1278" r:id="rId4"/>
    <p:sldId id="1285" r:id="rId5"/>
    <p:sldId id="1286" r:id="rId6"/>
    <p:sldId id="1287" r:id="rId7"/>
    <p:sldId id="1279" r:id="rId8"/>
    <p:sldId id="1280" r:id="rId9"/>
    <p:sldId id="1281" r:id="rId10"/>
    <p:sldId id="1282" r:id="rId11"/>
    <p:sldId id="1284" r:id="rId12"/>
    <p:sldId id="1283" r:id="rId13"/>
    <p:sldId id="1288" r:id="rId14"/>
    <p:sldId id="684" r:id="rId15"/>
    <p:sldId id="946" r:id="rId16"/>
    <p:sldId id="903" r:id="rId17"/>
    <p:sldId id="904" r:id="rId18"/>
    <p:sldId id="948" r:id="rId19"/>
    <p:sldId id="905" r:id="rId20"/>
    <p:sldId id="906" r:id="rId21"/>
    <p:sldId id="933" r:id="rId22"/>
    <p:sldId id="949" r:id="rId23"/>
    <p:sldId id="907" r:id="rId24"/>
    <p:sldId id="908" r:id="rId25"/>
    <p:sldId id="950" r:id="rId26"/>
    <p:sldId id="909" r:id="rId27"/>
    <p:sldId id="910" r:id="rId28"/>
    <p:sldId id="951" r:id="rId29"/>
    <p:sldId id="911" r:id="rId30"/>
    <p:sldId id="912" r:id="rId31"/>
    <p:sldId id="952" r:id="rId32"/>
    <p:sldId id="913" r:id="rId33"/>
    <p:sldId id="914" r:id="rId34"/>
    <p:sldId id="953" r:id="rId35"/>
    <p:sldId id="915" r:id="rId36"/>
    <p:sldId id="916" r:id="rId37"/>
    <p:sldId id="954" r:id="rId38"/>
    <p:sldId id="917" r:id="rId39"/>
    <p:sldId id="918" r:id="rId40"/>
    <p:sldId id="955" r:id="rId41"/>
    <p:sldId id="919" r:id="rId42"/>
    <p:sldId id="920" r:id="rId43"/>
    <p:sldId id="956" r:id="rId44"/>
    <p:sldId id="921" r:id="rId45"/>
    <p:sldId id="922" r:id="rId46"/>
    <p:sldId id="957" r:id="rId47"/>
    <p:sldId id="923" r:id="rId48"/>
    <p:sldId id="924" r:id="rId49"/>
    <p:sldId id="959" r:id="rId50"/>
    <p:sldId id="927" r:id="rId51"/>
    <p:sldId id="928" r:id="rId52"/>
    <p:sldId id="1077" r:id="rId53"/>
    <p:sldId id="960" r:id="rId54"/>
    <p:sldId id="929" r:id="rId55"/>
    <p:sldId id="930" r:id="rId56"/>
    <p:sldId id="1289" r:id="rId57"/>
    <p:sldId id="836" r:id="rId58"/>
    <p:sldId id="1290" r:id="rId59"/>
    <p:sldId id="1291" r:id="rId60"/>
    <p:sldId id="1292" r:id="rId61"/>
    <p:sldId id="1293" r:id="rId62"/>
    <p:sldId id="1294" r:id="rId63"/>
    <p:sldId id="1175" r:id="rId64"/>
    <p:sldId id="1295" r:id="rId65"/>
    <p:sldId id="1296" r:id="rId66"/>
    <p:sldId id="1297" r:id="rId67"/>
    <p:sldId id="1300" r:id="rId68"/>
    <p:sldId id="1301" r:id="rId69"/>
    <p:sldId id="1354" r:id="rId70"/>
    <p:sldId id="1355" r:id="rId71"/>
    <p:sldId id="1356" r:id="rId72"/>
    <p:sldId id="1357" r:id="rId73"/>
    <p:sldId id="1353" r:id="rId74"/>
    <p:sldId id="1302" r:id="rId75"/>
    <p:sldId id="1303" r:id="rId76"/>
    <p:sldId id="1304" r:id="rId77"/>
    <p:sldId id="1305" r:id="rId78"/>
    <p:sldId id="1306" r:id="rId79"/>
    <p:sldId id="1307" r:id="rId80"/>
    <p:sldId id="1309" r:id="rId81"/>
    <p:sldId id="1203" r:id="rId82"/>
    <p:sldId id="1310" r:id="rId83"/>
    <p:sldId id="1311" r:id="rId84"/>
    <p:sldId id="1312" r:id="rId85"/>
    <p:sldId id="1313" r:id="rId86"/>
    <p:sldId id="1314" r:id="rId87"/>
    <p:sldId id="1315" r:id="rId88"/>
    <p:sldId id="1316" r:id="rId89"/>
    <p:sldId id="1317" r:id="rId90"/>
    <p:sldId id="1318" r:id="rId91"/>
    <p:sldId id="1319" r:id="rId92"/>
    <p:sldId id="1320" r:id="rId93"/>
    <p:sldId id="1321" r:id="rId94"/>
    <p:sldId id="1322" r:id="rId95"/>
    <p:sldId id="1323" r:id="rId96"/>
    <p:sldId id="1324" r:id="rId97"/>
    <p:sldId id="1325" r:id="rId98"/>
    <p:sldId id="1326" r:id="rId99"/>
    <p:sldId id="1327" r:id="rId100"/>
    <p:sldId id="1328" r:id="rId101"/>
    <p:sldId id="1329" r:id="rId102"/>
    <p:sldId id="1330" r:id="rId103"/>
    <p:sldId id="1331" r:id="rId104"/>
    <p:sldId id="1332" r:id="rId105"/>
    <p:sldId id="1333" r:id="rId106"/>
    <p:sldId id="1334" r:id="rId107"/>
    <p:sldId id="1335" r:id="rId108"/>
    <p:sldId id="1336" r:id="rId109"/>
    <p:sldId id="1337" r:id="rId110"/>
    <p:sldId id="1338" r:id="rId111"/>
    <p:sldId id="1339" r:id="rId112"/>
    <p:sldId id="1340" r:id="rId113"/>
    <p:sldId id="1341" r:id="rId114"/>
    <p:sldId id="1342" r:id="rId115"/>
    <p:sldId id="1343" r:id="rId116"/>
    <p:sldId id="1344" r:id="rId117"/>
    <p:sldId id="1345" r:id="rId118"/>
    <p:sldId id="1346" r:id="rId119"/>
    <p:sldId id="1347" r:id="rId120"/>
    <p:sldId id="1348" r:id="rId121"/>
    <p:sldId id="1349" r:id="rId122"/>
    <p:sldId id="1350" r:id="rId123"/>
    <p:sldId id="1158" r:id="rId124"/>
  </p:sldIdLst>
  <p:sldSz cx="9144000" cy="6858000" type="screen4x3"/>
  <p:notesSz cx="6808788" cy="9940925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003399"/>
    <a:srgbClr val="FFFF00"/>
    <a:srgbClr val="FFFF99"/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9512" autoAdjust="0"/>
  </p:normalViewPr>
  <p:slideViewPr>
    <p:cSldViewPr>
      <p:cViewPr varScale="1">
        <p:scale>
          <a:sx n="92" d="100"/>
          <a:sy n="92" d="100"/>
        </p:scale>
        <p:origin x="130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viewProps" Target="view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theme" Target="theme/theme1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tableStyles" Target="tableStyle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8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9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0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11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2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13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14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15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16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0.xlsx"/><Relationship Id="rId1" Type="http://schemas.openxmlformats.org/officeDocument/2006/relationships/themeOverride" Target="../theme/themeOverride17.xm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4.xlsx"/><Relationship Id="rId1" Type="http://schemas.openxmlformats.org/officeDocument/2006/relationships/themeOverride" Target="../theme/themeOverride18.xm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7.xlsx"/><Relationship Id="rId1" Type="http://schemas.openxmlformats.org/officeDocument/2006/relationships/themeOverride" Target="../theme/themeOverride19.xml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8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615009\Desktop\wypadki%20na%20mapia%20za%20trzy%20lata.xlsx" TargetMode="External"/><Relationship Id="rId1" Type="http://schemas.openxmlformats.org/officeDocument/2006/relationships/themeOverride" Target="../theme/themeOverride20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Arkusz2!$B$1</c:f>
              <c:strCache>
                <c:ptCount val="1"/>
                <c:pt idx="0">
                  <c:v>WskaźIlość postepowan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5"/>
            <c:invertIfNegative val="0"/>
            <c:bubble3D val="0"/>
            <c:spPr>
              <a:solidFill>
                <a:srgbClr val="FFFF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7B2-4041-883A-DB128789830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Arkusz2!$A$2:$A$7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2019*</c:v>
                </c:pt>
              </c:strCache>
            </c:strRef>
          </c:cat>
          <c:val>
            <c:numRef>
              <c:f>Arkusz2!$B$2:$B$7</c:f>
              <c:numCache>
                <c:formatCode>#,##0</c:formatCode>
                <c:ptCount val="6"/>
                <c:pt idx="0">
                  <c:v>39707</c:v>
                </c:pt>
                <c:pt idx="1">
                  <c:v>36602</c:v>
                </c:pt>
                <c:pt idx="2">
                  <c:v>36519</c:v>
                </c:pt>
                <c:pt idx="3">
                  <c:v>42761</c:v>
                </c:pt>
                <c:pt idx="4">
                  <c:v>41167</c:v>
                </c:pt>
                <c:pt idx="5">
                  <c:v>34905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7B2-4041-883A-DB12878983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6872256"/>
        <c:axId val="176872816"/>
      </c:barChart>
      <c:catAx>
        <c:axId val="176872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76872816"/>
        <c:crosses val="autoZero"/>
        <c:auto val="1"/>
        <c:lblAlgn val="ctr"/>
        <c:lblOffset val="100"/>
        <c:noMultiLvlLbl val="0"/>
      </c:catAx>
      <c:valAx>
        <c:axId val="17687281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7687225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'wskażnik wykrywalności'!$B$2:$B$6</c:f>
              <c:numCache>
                <c:formatCode>0.0</c:formatCode>
                <c:ptCount val="5"/>
                <c:pt idx="0">
                  <c:v>34.299999999999997</c:v>
                </c:pt>
                <c:pt idx="1">
                  <c:v>34.319526627218899</c:v>
                </c:pt>
                <c:pt idx="2">
                  <c:v>36.799999999999997</c:v>
                </c:pt>
                <c:pt idx="3">
                  <c:v>38.4</c:v>
                </c:pt>
                <c:pt idx="4" formatCode="General">
                  <c:v>42.4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C2E-45AB-A062-1F6F3699F8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3623968"/>
        <c:axId val="183624528"/>
      </c:barChart>
      <c:catAx>
        <c:axId val="183623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83624528"/>
        <c:crosses val="autoZero"/>
        <c:auto val="1"/>
        <c:lblAlgn val="ctr"/>
        <c:lblOffset val="100"/>
        <c:noMultiLvlLbl val="0"/>
      </c:catAx>
      <c:valAx>
        <c:axId val="183624528"/>
        <c:scaling>
          <c:orientation val="minMax"/>
          <c:max val="43"/>
          <c:min val="3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8362396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'Ilość postepowań'!$B$2:$B$6</c:f>
              <c:numCache>
                <c:formatCode>General</c:formatCode>
                <c:ptCount val="5"/>
                <c:pt idx="0">
                  <c:v>427</c:v>
                </c:pt>
                <c:pt idx="1">
                  <c:v>357</c:v>
                </c:pt>
                <c:pt idx="2" formatCode="#0">
                  <c:v>274</c:v>
                </c:pt>
                <c:pt idx="3">
                  <c:v>243</c:v>
                </c:pt>
                <c:pt idx="4">
                  <c:v>231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712-4516-B1C4-36E148BACC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3626768"/>
        <c:axId val="183627328"/>
      </c:barChart>
      <c:catAx>
        <c:axId val="183626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83627328"/>
        <c:crosses val="autoZero"/>
        <c:auto val="1"/>
        <c:lblAlgn val="ctr"/>
        <c:lblOffset val="100"/>
        <c:noMultiLvlLbl val="0"/>
      </c:catAx>
      <c:valAx>
        <c:axId val="183627328"/>
        <c:scaling>
          <c:orientation val="minMax"/>
          <c:max val="85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362676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4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140-4D24-B7D5-59634063031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'wskażnik wykrywalności'!$B$2:$B$6</c:f>
              <c:numCache>
                <c:formatCode>0.0</c:formatCode>
                <c:ptCount val="5"/>
                <c:pt idx="0">
                  <c:v>27.2</c:v>
                </c:pt>
                <c:pt idx="1">
                  <c:v>20.775623268698101</c:v>
                </c:pt>
                <c:pt idx="2">
                  <c:v>26.2</c:v>
                </c:pt>
                <c:pt idx="3">
                  <c:v>34.200000000000003</c:v>
                </c:pt>
                <c:pt idx="4" formatCode="General">
                  <c:v>45.9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EBE-4473-8AB1-C01760770C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3629568"/>
        <c:axId val="183630128"/>
      </c:barChart>
      <c:catAx>
        <c:axId val="183629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83630128"/>
        <c:crosses val="autoZero"/>
        <c:auto val="1"/>
        <c:lblAlgn val="ctr"/>
        <c:lblOffset val="100"/>
        <c:noMultiLvlLbl val="0"/>
      </c:catAx>
      <c:valAx>
        <c:axId val="183630128"/>
        <c:scaling>
          <c:orientation val="minMax"/>
          <c:max val="48"/>
          <c:min val="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8362956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'Ilość postepowań'!$B$2:$B$6</c:f>
              <c:numCache>
                <c:formatCode>#,##0</c:formatCode>
                <c:ptCount val="5"/>
                <c:pt idx="0">
                  <c:v>2489</c:v>
                </c:pt>
                <c:pt idx="1">
                  <c:v>2366</c:v>
                </c:pt>
                <c:pt idx="2">
                  <c:v>2158</c:v>
                </c:pt>
                <c:pt idx="3">
                  <c:v>2071</c:v>
                </c:pt>
                <c:pt idx="4">
                  <c:v>2157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B33-429C-8BBB-A135C8D945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8439904"/>
        <c:axId val="228440464"/>
      </c:barChart>
      <c:catAx>
        <c:axId val="228439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28440464"/>
        <c:crosses val="autoZero"/>
        <c:auto val="1"/>
        <c:lblAlgn val="ctr"/>
        <c:lblOffset val="100"/>
        <c:noMultiLvlLbl val="0"/>
      </c:catAx>
      <c:valAx>
        <c:axId val="228440464"/>
        <c:scaling>
          <c:orientation val="minMax"/>
          <c:max val="450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284399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'wskażnik wykrywalności'!$B$2:$B$6</c:f>
              <c:numCache>
                <c:formatCode>0.0</c:formatCode>
                <c:ptCount val="5"/>
                <c:pt idx="0">
                  <c:v>30.8</c:v>
                </c:pt>
                <c:pt idx="1">
                  <c:v>34.799999999999997</c:v>
                </c:pt>
                <c:pt idx="2">
                  <c:v>37</c:v>
                </c:pt>
                <c:pt idx="3">
                  <c:v>33.5</c:v>
                </c:pt>
                <c:pt idx="4" formatCode="General">
                  <c:v>40.4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76F-441A-89EC-35E7C6B104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8442704"/>
        <c:axId val="228443264"/>
      </c:barChart>
      <c:catAx>
        <c:axId val="228442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28443264"/>
        <c:crosses val="autoZero"/>
        <c:auto val="1"/>
        <c:lblAlgn val="ctr"/>
        <c:lblOffset val="100"/>
        <c:noMultiLvlLbl val="0"/>
      </c:catAx>
      <c:valAx>
        <c:axId val="228443264"/>
        <c:scaling>
          <c:orientation val="minMax"/>
          <c:max val="50"/>
          <c:min val="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2844270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'Ilość postepowań'!$B$2:$B$6</c:f>
              <c:numCache>
                <c:formatCode>General</c:formatCode>
                <c:ptCount val="5"/>
                <c:pt idx="0">
                  <c:v>369</c:v>
                </c:pt>
                <c:pt idx="1">
                  <c:v>318</c:v>
                </c:pt>
                <c:pt idx="2" formatCode="#0">
                  <c:v>281</c:v>
                </c:pt>
                <c:pt idx="3">
                  <c:v>258</c:v>
                </c:pt>
                <c:pt idx="4">
                  <c:v>250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93F-4318-994C-EFBF2F6F70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8445504"/>
        <c:axId val="228750464"/>
      </c:barChart>
      <c:catAx>
        <c:axId val="228445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28750464"/>
        <c:crosses val="autoZero"/>
        <c:auto val="1"/>
        <c:lblAlgn val="ctr"/>
        <c:lblOffset val="100"/>
        <c:noMultiLvlLbl val="0"/>
      </c:catAx>
      <c:valAx>
        <c:axId val="228750464"/>
        <c:scaling>
          <c:orientation val="minMax"/>
          <c:max val="7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844550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'wskażnik wykrywalności'!$B$2:$B$6</c:f>
              <c:numCache>
                <c:formatCode>0.0</c:formatCode>
                <c:ptCount val="5"/>
                <c:pt idx="0">
                  <c:v>82</c:v>
                </c:pt>
                <c:pt idx="1">
                  <c:v>79.900000000000006</c:v>
                </c:pt>
                <c:pt idx="2">
                  <c:v>80.400000000000006</c:v>
                </c:pt>
                <c:pt idx="3">
                  <c:v>85.4</c:v>
                </c:pt>
                <c:pt idx="4" formatCode="General">
                  <c:v>88.5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B79-4F0B-B447-2885DF18DF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8752704"/>
        <c:axId val="228753264"/>
      </c:barChart>
      <c:catAx>
        <c:axId val="228752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28753264"/>
        <c:crosses val="autoZero"/>
        <c:auto val="1"/>
        <c:lblAlgn val="ctr"/>
        <c:lblOffset val="100"/>
        <c:noMultiLvlLbl val="0"/>
      </c:catAx>
      <c:valAx>
        <c:axId val="228753264"/>
        <c:scaling>
          <c:orientation val="minMax"/>
          <c:max val="100"/>
          <c:min val="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2875270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696049901265451E-2"/>
          <c:y val="1.6817141845350516E-2"/>
          <c:w val="0.94028217294852545"/>
          <c:h val="0.866135967531385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'Ilość postepowań'!$B$2:$B$6</c:f>
              <c:numCache>
                <c:formatCode>General</c:formatCode>
                <c:ptCount val="5"/>
                <c:pt idx="0">
                  <c:v>286</c:v>
                </c:pt>
                <c:pt idx="1">
                  <c:v>308</c:v>
                </c:pt>
                <c:pt idx="2" formatCode="#0">
                  <c:v>297</c:v>
                </c:pt>
                <c:pt idx="3">
                  <c:v>222</c:v>
                </c:pt>
                <c:pt idx="4">
                  <c:v>214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390-4792-AFBA-DBE23DFAE9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8755504"/>
        <c:axId val="228756064"/>
      </c:barChart>
      <c:catAx>
        <c:axId val="228755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28756064"/>
        <c:crosses val="autoZero"/>
        <c:auto val="1"/>
        <c:lblAlgn val="ctr"/>
        <c:lblOffset val="100"/>
        <c:noMultiLvlLbl val="0"/>
      </c:catAx>
      <c:valAx>
        <c:axId val="228756064"/>
        <c:scaling>
          <c:orientation val="minMax"/>
          <c:max val="5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875550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'wskażnik wykrywalności'!$B$2:$B$6</c:f>
              <c:numCache>
                <c:formatCode>0.0</c:formatCode>
                <c:ptCount val="5"/>
                <c:pt idx="0" formatCode="General">
                  <c:v>81.400000000000006</c:v>
                </c:pt>
                <c:pt idx="1">
                  <c:v>84.949832775919702</c:v>
                </c:pt>
                <c:pt idx="2">
                  <c:v>86.9</c:v>
                </c:pt>
                <c:pt idx="3" formatCode="General">
                  <c:v>87.9</c:v>
                </c:pt>
                <c:pt idx="4" formatCode="General">
                  <c:v>90.4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C20-4F56-8661-3A904FB800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9547536"/>
        <c:axId val="229548096"/>
      </c:barChart>
      <c:catAx>
        <c:axId val="229547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29548096"/>
        <c:crosses val="autoZero"/>
        <c:auto val="1"/>
        <c:lblAlgn val="ctr"/>
        <c:lblOffset val="100"/>
        <c:noMultiLvlLbl val="0"/>
      </c:catAx>
      <c:valAx>
        <c:axId val="229548096"/>
        <c:scaling>
          <c:orientation val="minMax"/>
          <c:max val="92"/>
          <c:min val="7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954753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'Ilość postepowań'!$B$2:$B$6</c:f>
              <c:numCache>
                <c:formatCode>General</c:formatCode>
                <c:ptCount val="5"/>
                <c:pt idx="0">
                  <c:v>744</c:v>
                </c:pt>
                <c:pt idx="1">
                  <c:v>783</c:v>
                </c:pt>
                <c:pt idx="2" formatCode="#0">
                  <c:v>745</c:v>
                </c:pt>
                <c:pt idx="3">
                  <c:v>665</c:v>
                </c:pt>
                <c:pt idx="4">
                  <c:v>663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C0-4764-BAF9-4ABFFF6D7C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9550336"/>
        <c:axId val="229550896"/>
      </c:barChart>
      <c:catAx>
        <c:axId val="229550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29550896"/>
        <c:crosses val="autoZero"/>
        <c:auto val="1"/>
        <c:lblAlgn val="ctr"/>
        <c:lblOffset val="100"/>
        <c:noMultiLvlLbl val="0"/>
      </c:catAx>
      <c:valAx>
        <c:axId val="229550896"/>
        <c:scaling>
          <c:orientation val="minMax"/>
          <c:max val="900"/>
          <c:min val="5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955033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8732164357528557E-2"/>
          <c:y val="2.8796228523628089E-2"/>
          <c:w val="0.93979666215949043"/>
          <c:h val="0.8740103223824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5"/>
            <c:invertIfNegative val="0"/>
            <c:bubble3D val="0"/>
            <c:spPr>
              <a:solidFill>
                <a:srgbClr val="FFFF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AE6-45F2-916D-24B8856954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Arkusz1!$A$2:$A$7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2019*</c:v>
                </c:pt>
              </c:strCache>
            </c:strRef>
          </c:cat>
          <c:val>
            <c:numRef>
              <c:f>Arkusz1!$B$2:$B$7</c:f>
              <c:numCache>
                <c:formatCode>#\ ##0.0</c:formatCode>
                <c:ptCount val="6"/>
                <c:pt idx="0">
                  <c:v>67.099999999999994</c:v>
                </c:pt>
                <c:pt idx="1">
                  <c:v>69.719163421615903</c:v>
                </c:pt>
                <c:pt idx="2">
                  <c:v>74.5</c:v>
                </c:pt>
                <c:pt idx="3">
                  <c:v>78.8</c:v>
                </c:pt>
                <c:pt idx="4" formatCode="General">
                  <c:v>74.5</c:v>
                </c:pt>
                <c:pt idx="5" formatCode="General">
                  <c:v>72.400000000000006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AE6-45F2-916D-24B8856954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6446048"/>
        <c:axId val="176446608"/>
      </c:barChart>
      <c:catAx>
        <c:axId val="176446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 baseline="0">
                <a:latin typeface="Arial" panose="020B0604020202020204" pitchFamily="34" charset="0"/>
              </a:defRPr>
            </a:pPr>
            <a:endParaRPr lang="pl-PL"/>
          </a:p>
        </c:txPr>
        <c:crossAx val="176446608"/>
        <c:crosses val="autoZero"/>
        <c:auto val="1"/>
        <c:lblAlgn val="ctr"/>
        <c:lblOffset val="100"/>
        <c:noMultiLvlLbl val="0"/>
      </c:catAx>
      <c:valAx>
        <c:axId val="176446608"/>
        <c:scaling>
          <c:orientation val="minMax"/>
          <c:max val="80"/>
          <c:min val="50"/>
        </c:scaling>
        <c:delete val="0"/>
        <c:axPos val="l"/>
        <c:majorGridlines/>
        <c:numFmt formatCode="#\ ##0.0" sourceLinked="1"/>
        <c:majorTickMark val="out"/>
        <c:minorTickMark val="none"/>
        <c:tickLblPos val="nextTo"/>
        <c:crossAx val="17644604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'wskażnik wykrywalności'!$B$2:$B$6</c:f>
              <c:numCache>
                <c:formatCode>#\ ##0.0</c:formatCode>
                <c:ptCount val="5"/>
                <c:pt idx="0">
                  <c:v>86.4</c:v>
                </c:pt>
                <c:pt idx="1">
                  <c:v>88.6</c:v>
                </c:pt>
                <c:pt idx="2">
                  <c:v>89.6</c:v>
                </c:pt>
                <c:pt idx="3">
                  <c:v>90.9</c:v>
                </c:pt>
                <c:pt idx="4" formatCode="General">
                  <c:v>87.8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BDC-40AF-834F-14884E4F32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9553136"/>
        <c:axId val="229553696"/>
      </c:barChart>
      <c:catAx>
        <c:axId val="229553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29553696"/>
        <c:crosses val="autoZero"/>
        <c:auto val="1"/>
        <c:lblAlgn val="ctr"/>
        <c:lblOffset val="100"/>
        <c:noMultiLvlLbl val="0"/>
      </c:catAx>
      <c:valAx>
        <c:axId val="229553696"/>
        <c:scaling>
          <c:orientation val="minMax"/>
          <c:max val="94"/>
          <c:min val="50"/>
        </c:scaling>
        <c:delete val="0"/>
        <c:axPos val="l"/>
        <c:majorGridlines/>
        <c:numFmt formatCode="#\ ##0.0" sourceLinked="1"/>
        <c:majorTickMark val="out"/>
        <c:minorTickMark val="none"/>
        <c:tickLblPos val="nextTo"/>
        <c:crossAx val="22955313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'Ilość postepowań'!$B$2:$B$6</c:f>
              <c:numCache>
                <c:formatCode>General</c:formatCode>
                <c:ptCount val="5"/>
                <c:pt idx="0">
                  <c:v>22</c:v>
                </c:pt>
                <c:pt idx="1">
                  <c:v>20</c:v>
                </c:pt>
                <c:pt idx="2" formatCode="#0">
                  <c:v>26</c:v>
                </c:pt>
                <c:pt idx="3">
                  <c:v>19</c:v>
                </c:pt>
                <c:pt idx="4">
                  <c:v>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68E-48D4-B3BA-F4306F3E55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0322304"/>
        <c:axId val="230322864"/>
      </c:barChart>
      <c:catAx>
        <c:axId val="230322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30322864"/>
        <c:crosses val="autoZero"/>
        <c:auto val="1"/>
        <c:lblAlgn val="ctr"/>
        <c:lblOffset val="100"/>
        <c:noMultiLvlLbl val="0"/>
      </c:catAx>
      <c:valAx>
        <c:axId val="230322864"/>
        <c:scaling>
          <c:orientation val="minMax"/>
          <c:max val="5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303223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'wskażnik wykrywalności'!$B$2:$B$6</c:f>
              <c:numCache>
                <c:formatCode>#\ ##0.0</c:formatCode>
                <c:ptCount val="5"/>
                <c:pt idx="0" formatCode="0">
                  <c:v>95.2</c:v>
                </c:pt>
                <c:pt idx="1">
                  <c:v>95.652173913043498</c:v>
                </c:pt>
                <c:pt idx="2">
                  <c:v>96.4</c:v>
                </c:pt>
                <c:pt idx="3" formatCode="General">
                  <c:v>100</c:v>
                </c:pt>
                <c:pt idx="4" formatCode="General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052-49DF-A93B-943A8D4D04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0325104"/>
        <c:axId val="230325664"/>
      </c:barChart>
      <c:catAx>
        <c:axId val="230325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pl-PL"/>
          </a:p>
        </c:txPr>
        <c:crossAx val="230325664"/>
        <c:crosses val="autoZero"/>
        <c:auto val="1"/>
        <c:lblAlgn val="ctr"/>
        <c:lblOffset val="100"/>
        <c:noMultiLvlLbl val="0"/>
      </c:catAx>
      <c:valAx>
        <c:axId val="230325664"/>
        <c:scaling>
          <c:orientation val="minMax"/>
          <c:max val="100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2303251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'Ilość postepowań'!$B$2:$B$6</c:f>
              <c:numCache>
                <c:formatCode>General</c:formatCode>
                <c:ptCount val="5"/>
                <c:pt idx="0">
                  <c:v>1812</c:v>
                </c:pt>
                <c:pt idx="1">
                  <c:v>1736</c:v>
                </c:pt>
                <c:pt idx="2">
                  <c:v>2038</c:v>
                </c:pt>
                <c:pt idx="3">
                  <c:v>1883</c:v>
                </c:pt>
                <c:pt idx="4" formatCode="#,##0">
                  <c:v>1886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023-444F-8CB8-659E88B3D6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0327904"/>
        <c:axId val="230328464"/>
      </c:barChart>
      <c:catAx>
        <c:axId val="230327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30328464"/>
        <c:crosses val="autoZero"/>
        <c:auto val="1"/>
        <c:lblAlgn val="ctr"/>
        <c:lblOffset val="100"/>
        <c:noMultiLvlLbl val="0"/>
      </c:catAx>
      <c:valAx>
        <c:axId val="230328464"/>
        <c:scaling>
          <c:orientation val="minMax"/>
          <c:max val="25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303279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8732164357528474E-2"/>
          <c:y val="2.8796228523628092E-2"/>
          <c:w val="0.93979666215949043"/>
          <c:h val="0.8740103223824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Arkusz1!$B$2:$B$6</c:f>
              <c:numCache>
                <c:formatCode>#\ ##0.0</c:formatCode>
                <c:ptCount val="5"/>
                <c:pt idx="0">
                  <c:v>97</c:v>
                </c:pt>
                <c:pt idx="1">
                  <c:v>97.6</c:v>
                </c:pt>
                <c:pt idx="2">
                  <c:v>96.8</c:v>
                </c:pt>
                <c:pt idx="3">
                  <c:v>97.5</c:v>
                </c:pt>
                <c:pt idx="4">
                  <c:v>97.5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8B4-4791-87A5-13F4F28804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1224032"/>
        <c:axId val="231224592"/>
      </c:barChart>
      <c:catAx>
        <c:axId val="231224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 baseline="0">
                <a:latin typeface="Arial" panose="020B0604020202020204" pitchFamily="34" charset="0"/>
              </a:defRPr>
            </a:pPr>
            <a:endParaRPr lang="pl-PL"/>
          </a:p>
        </c:txPr>
        <c:crossAx val="231224592"/>
        <c:crosses val="autoZero"/>
        <c:auto val="1"/>
        <c:lblAlgn val="ctr"/>
        <c:lblOffset val="100"/>
        <c:noMultiLvlLbl val="0"/>
      </c:catAx>
      <c:valAx>
        <c:axId val="231224592"/>
        <c:scaling>
          <c:orientation val="minMax"/>
          <c:min val="80"/>
        </c:scaling>
        <c:delete val="0"/>
        <c:axPos val="l"/>
        <c:majorGridlines/>
        <c:numFmt formatCode="#\ ##0.0" sourceLinked="1"/>
        <c:majorTickMark val="out"/>
        <c:minorTickMark val="none"/>
        <c:tickLblPos val="nextTo"/>
        <c:crossAx val="23122403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'Ilość postepowań'!$B$2:$B$6</c:f>
              <c:numCache>
                <c:formatCode>#,##0</c:formatCode>
                <c:ptCount val="5"/>
                <c:pt idx="0">
                  <c:v>5855</c:v>
                </c:pt>
                <c:pt idx="1">
                  <c:v>5681</c:v>
                </c:pt>
                <c:pt idx="2">
                  <c:v>5856</c:v>
                </c:pt>
                <c:pt idx="3">
                  <c:v>5913</c:v>
                </c:pt>
                <c:pt idx="4">
                  <c:v>6658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F0A-44A9-BC75-DCC6F4D857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1226832"/>
        <c:axId val="231227392"/>
      </c:barChart>
      <c:catAx>
        <c:axId val="231226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31227392"/>
        <c:crosses val="autoZero"/>
        <c:auto val="1"/>
        <c:lblAlgn val="ctr"/>
        <c:lblOffset val="100"/>
        <c:noMultiLvlLbl val="0"/>
      </c:catAx>
      <c:valAx>
        <c:axId val="231227392"/>
        <c:scaling>
          <c:orientation val="minMax"/>
          <c:max val="6800"/>
          <c:min val="400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312268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'wskażnik wykrywalności'!$B$2:$B$6</c:f>
              <c:numCache>
                <c:formatCode>0.0</c:formatCode>
                <c:ptCount val="5"/>
                <c:pt idx="0">
                  <c:v>83.2</c:v>
                </c:pt>
                <c:pt idx="1">
                  <c:v>83.126410835214401</c:v>
                </c:pt>
                <c:pt idx="2">
                  <c:v>86.4</c:v>
                </c:pt>
                <c:pt idx="3">
                  <c:v>90.4</c:v>
                </c:pt>
                <c:pt idx="4" formatCode="General">
                  <c:v>76.7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68C-424F-AE7B-D716D1897D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1229632"/>
        <c:axId val="231230192"/>
      </c:barChart>
      <c:catAx>
        <c:axId val="231229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231230192"/>
        <c:crosses val="autoZero"/>
        <c:auto val="1"/>
        <c:lblAlgn val="ctr"/>
        <c:lblOffset val="100"/>
        <c:noMultiLvlLbl val="0"/>
      </c:catAx>
      <c:valAx>
        <c:axId val="231230192"/>
        <c:scaling>
          <c:orientation val="minMax"/>
          <c:max val="100"/>
          <c:min val="0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312296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802768978695232E-2"/>
          <c:y val="2.2375482371531853E-2"/>
          <c:w val="0.91703518940533257"/>
          <c:h val="0.661391789801133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FDBA-4DF4-8492-3957D0313155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FDBA-4DF4-8492-3957D0313155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FDBA-4DF4-8492-3957D0313155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FDBA-4DF4-8492-3957D0313155}"/>
              </c:ext>
            </c:extLst>
          </c:dPt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FDBA-4DF4-8492-3957D0313155}"/>
              </c:ext>
            </c:extLst>
          </c:dPt>
          <c:dPt>
            <c:idx val="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FDBA-4DF4-8492-3957D0313155}"/>
              </c:ext>
            </c:extLst>
          </c:dPt>
          <c:dPt>
            <c:idx val="1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FDBA-4DF4-8492-3957D0313155}"/>
              </c:ext>
            </c:extLst>
          </c:dPt>
          <c:dPt>
            <c:idx val="1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FDBA-4DF4-8492-3957D0313155}"/>
              </c:ext>
            </c:extLst>
          </c:dPt>
          <c:dPt>
            <c:idx val="1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FDBA-4DF4-8492-3957D0313155}"/>
              </c:ext>
            </c:extLst>
          </c:dPt>
          <c:dPt>
            <c:idx val="1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FDBA-4DF4-8492-3957D0313155}"/>
              </c:ext>
            </c:extLst>
          </c:dPt>
          <c:dPt>
            <c:idx val="1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FDBA-4DF4-8492-3957D0313155}"/>
              </c:ext>
            </c:extLst>
          </c:dPt>
          <c:dPt>
            <c:idx val="1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FDBA-4DF4-8492-3957D0313155}"/>
              </c:ext>
            </c:extLst>
          </c:dPt>
          <c:dPt>
            <c:idx val="1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C-FDBA-4DF4-8492-3957D0313155}"/>
              </c:ext>
            </c:extLst>
          </c:dPt>
          <c:dPt>
            <c:idx val="1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FDBA-4DF4-8492-3957D0313155}"/>
              </c:ext>
            </c:extLst>
          </c:dPt>
          <c:dPt>
            <c:idx val="1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FDBA-4DF4-8492-3957D0313155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FDBA-4DF4-8492-3957D0313155}"/>
              </c:ext>
            </c:extLst>
          </c:dPt>
          <c:dLbls>
            <c:dLbl>
              <c:idx val="6"/>
              <c:layout>
                <c:manualLayout>
                  <c:x val="2.007455359521932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DBA-4DF4-8492-3957D0313155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5.7355867414912347E-3"/>
                  <c:y val="2.375575827052844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FDBA-4DF4-8492-3957D0313155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1.4338966853728087E-3"/>
                  <c:y val="-7.433934965129239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FDBA-4DF4-8492-3957D0313155}"/>
                </c:ext>
                <c:ext xmlns:c15="http://schemas.microsoft.com/office/drawing/2012/chart" uri="{CE6537A1-D6FC-4f65-9D91-7224C49458BB}"/>
              </c:extLst>
            </c:dLbl>
            <c:dLbl>
              <c:idx val="16"/>
              <c:layout>
                <c:manualLayout>
                  <c:x val="0"/>
                  <c:y val="6.3694697502746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FDBA-4DF4-8492-3957D0313155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Arkusz1!$A$2:$A$21</c:f>
              <c:strCache>
                <c:ptCount val="20"/>
                <c:pt idx="0">
                  <c:v>KMP Bydgoszcz</c:v>
                </c:pt>
                <c:pt idx="1">
                  <c:v>KMP Grudziądz</c:v>
                </c:pt>
                <c:pt idx="2">
                  <c:v>KMP Toruń</c:v>
                </c:pt>
                <c:pt idx="3">
                  <c:v>KMP Włocławek</c:v>
                </c:pt>
                <c:pt idx="4">
                  <c:v>KPP Aleksandrów Kujawski</c:v>
                </c:pt>
                <c:pt idx="5">
                  <c:v>KPP Brodnica</c:v>
                </c:pt>
                <c:pt idx="6">
                  <c:v>KPP Chełmno</c:v>
                </c:pt>
                <c:pt idx="7">
                  <c:v>KPP Golub-Dobrzyń</c:v>
                </c:pt>
                <c:pt idx="8">
                  <c:v>KPP Inowrocław</c:v>
                </c:pt>
                <c:pt idx="9">
                  <c:v>KPP Lipno</c:v>
                </c:pt>
                <c:pt idx="10">
                  <c:v>KPP Mogilno</c:v>
                </c:pt>
                <c:pt idx="11">
                  <c:v>KPP Nakło nad Notecią</c:v>
                </c:pt>
                <c:pt idx="12">
                  <c:v>KPP Radziejów</c:v>
                </c:pt>
                <c:pt idx="13">
                  <c:v>KPP Rypin</c:v>
                </c:pt>
                <c:pt idx="14">
                  <c:v>KPP Sępólno Krajeńskie</c:v>
                </c:pt>
                <c:pt idx="15">
                  <c:v>KPP Tuchola</c:v>
                </c:pt>
                <c:pt idx="16">
                  <c:v>KPP Wąbrzeźno</c:v>
                </c:pt>
                <c:pt idx="17">
                  <c:v>KPP Świecie nad Wisłą</c:v>
                </c:pt>
                <c:pt idx="18">
                  <c:v>KPP Żnin</c:v>
                </c:pt>
                <c:pt idx="19">
                  <c:v>woj. kujawsko-pomorskie</c:v>
                </c:pt>
              </c:strCache>
            </c:strRef>
          </c:cat>
          <c:val>
            <c:numRef>
              <c:f>Arkusz1!$B$2:$B$21</c:f>
              <c:numCache>
                <c:formatCode>0.00%</c:formatCode>
                <c:ptCount val="20"/>
                <c:pt idx="0">
                  <c:v>8.48E-2</c:v>
                </c:pt>
                <c:pt idx="1">
                  <c:v>3.0800000000000001E-2</c:v>
                </c:pt>
                <c:pt idx="2">
                  <c:v>2.8500000000000001E-2</c:v>
                </c:pt>
                <c:pt idx="3">
                  <c:v>-3.09E-2</c:v>
                </c:pt>
                <c:pt idx="4">
                  <c:v>0.1331</c:v>
                </c:pt>
                <c:pt idx="5">
                  <c:v>9.8599999999999993E-2</c:v>
                </c:pt>
                <c:pt idx="6">
                  <c:v>0.1241</c:v>
                </c:pt>
                <c:pt idx="7">
                  <c:v>0.31730000000000003</c:v>
                </c:pt>
                <c:pt idx="8">
                  <c:v>3.8300000000000001E-2</c:v>
                </c:pt>
                <c:pt idx="9">
                  <c:v>0</c:v>
                </c:pt>
                <c:pt idx="10">
                  <c:v>0.14630000000000001</c:v>
                </c:pt>
                <c:pt idx="11">
                  <c:v>-5.1000000000000004E-3</c:v>
                </c:pt>
                <c:pt idx="12">
                  <c:v>0</c:v>
                </c:pt>
                <c:pt idx="13">
                  <c:v>0.2233</c:v>
                </c:pt>
                <c:pt idx="14">
                  <c:v>-5.3699999999999998E-2</c:v>
                </c:pt>
                <c:pt idx="15">
                  <c:v>0.1938</c:v>
                </c:pt>
                <c:pt idx="16">
                  <c:v>0.26090000000000002</c:v>
                </c:pt>
                <c:pt idx="17">
                  <c:v>-0.1089</c:v>
                </c:pt>
                <c:pt idx="18">
                  <c:v>-8.4400000000000003E-2</c:v>
                </c:pt>
                <c:pt idx="19">
                  <c:v>3.9300000000000002E-2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FDBA-4DF4-8492-3957D031315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232501344"/>
        <c:axId val="232501904"/>
      </c:barChart>
      <c:dateAx>
        <c:axId val="232501344"/>
        <c:scaling>
          <c:orientation val="minMax"/>
        </c:scaling>
        <c:delete val="0"/>
        <c:axPos val="b"/>
        <c:numFmt formatCode="#,##0.00" sourceLinked="0"/>
        <c:majorTickMark val="none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32501904"/>
        <c:crosses val="autoZero"/>
        <c:auto val="0"/>
        <c:lblOffset val="100"/>
        <c:baseTimeUnit val="days"/>
      </c:dateAx>
      <c:valAx>
        <c:axId val="232501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32501344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7612424716866866E-2"/>
          <c:y val="0.17462909241607968"/>
          <c:w val="0.95034949073759634"/>
          <c:h val="0.69692695343001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Liczba imprez</c:v>
                </c:pt>
              </c:strCache>
            </c:strRef>
          </c:tx>
          <c:spPr>
            <a:solidFill>
              <a:srgbClr val="4F81BD"/>
            </a:solidFill>
            <a:effectLst/>
          </c:spPr>
          <c:invertIfNegative val="0"/>
          <c:dLbls>
            <c:numFmt formatCode="#,##0" sourceLinked="0"/>
            <c:spPr>
              <a:noFill/>
              <a:ln w="25312">
                <a:noFill/>
              </a:ln>
            </c:spPr>
            <c:txPr>
              <a:bodyPr rot="0" vert="horz"/>
              <a:lstStyle/>
              <a:p>
                <a:pPr>
                  <a:defRPr sz="1596" b="0">
                    <a:solidFill>
                      <a:schemeClr val="tx1"/>
                    </a:solidFill>
                    <a:effectLst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Arkusz1!$A$2:$A$4</c:f>
              <c:numCache>
                <c:formatCode>0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Arkusz1!$B$2:$B$4</c:f>
              <c:numCache>
                <c:formatCode>0</c:formatCode>
                <c:ptCount val="3"/>
                <c:pt idx="0">
                  <c:v>506</c:v>
                </c:pt>
                <c:pt idx="1">
                  <c:v>532</c:v>
                </c:pt>
                <c:pt idx="2">
                  <c:v>535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DB1-4D8B-8D68-365C796F61DC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Liczba policjantów</c:v>
                </c:pt>
              </c:strCache>
            </c:strRef>
          </c:tx>
          <c:spPr>
            <a:solidFill>
              <a:srgbClr val="FF0000"/>
            </a:solidFill>
            <a:effectLst/>
          </c:spPr>
          <c:invertIfNegative val="0"/>
          <c:dLbls>
            <c:numFmt formatCode="#,##0" sourceLinked="0"/>
            <c:spPr>
              <a:noFill/>
              <a:ln w="25312">
                <a:noFill/>
              </a:ln>
            </c:spPr>
            <c:txPr>
              <a:bodyPr rot="0" vert="horz"/>
              <a:lstStyle/>
              <a:p>
                <a:pPr>
                  <a:defRPr sz="1596" b="0">
                    <a:solidFill>
                      <a:schemeClr val="tx1"/>
                    </a:solidFill>
                    <a:effectLst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Arkusz1!$A$2:$A$4</c:f>
              <c:numCache>
                <c:formatCode>0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Arkusz1!$C$2:$C$4</c:f>
              <c:numCache>
                <c:formatCode>0</c:formatCode>
                <c:ptCount val="3"/>
                <c:pt idx="0">
                  <c:v>11482</c:v>
                </c:pt>
                <c:pt idx="1">
                  <c:v>11563</c:v>
                </c:pt>
                <c:pt idx="2">
                  <c:v>14412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DB1-4D8B-8D68-365C796F61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0"/>
        <c:axId val="233060672"/>
        <c:axId val="233061232"/>
      </c:barChart>
      <c:catAx>
        <c:axId val="233060672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596" b="0">
                <a:solidFill>
                  <a:schemeClr val="tx1"/>
                </a:solidFill>
                <a:effectLst/>
              </a:defRPr>
            </a:pPr>
            <a:endParaRPr lang="pl-PL"/>
          </a:p>
        </c:txPr>
        <c:crossAx val="233061232"/>
        <c:crosses val="autoZero"/>
        <c:auto val="1"/>
        <c:lblAlgn val="ctr"/>
        <c:lblOffset val="100"/>
        <c:noMultiLvlLbl val="0"/>
      </c:catAx>
      <c:valAx>
        <c:axId val="233061232"/>
        <c:scaling>
          <c:orientation val="minMax"/>
          <c:min val="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596" b="0">
                <a:solidFill>
                  <a:schemeClr val="tx1"/>
                </a:solidFill>
                <a:effectLst/>
              </a:defRPr>
            </a:pPr>
            <a:endParaRPr lang="pl-PL"/>
          </a:p>
        </c:txPr>
        <c:crossAx val="233060672"/>
        <c:crosses val="autoZero"/>
        <c:crossBetween val="between"/>
        <c:majorUnit val="4000"/>
      </c:valAx>
      <c:spPr>
        <a:noFill/>
        <a:ln w="25361">
          <a:noFill/>
        </a:ln>
      </c:spPr>
    </c:plotArea>
    <c:legend>
      <c:legendPos val="r"/>
      <c:layout>
        <c:manualLayout>
          <c:xMode val="edge"/>
          <c:yMode val="edge"/>
          <c:x val="0.22826089067484634"/>
          <c:y val="2.1321961620469117E-3"/>
          <c:w val="0.54239133601226941"/>
          <c:h val="0.14072494669509611"/>
        </c:manualLayout>
      </c:layout>
      <c:overlay val="0"/>
      <c:txPr>
        <a:bodyPr/>
        <a:lstStyle/>
        <a:p>
          <a:pPr>
            <a:defRPr sz="1596" b="0">
              <a:solidFill>
                <a:schemeClr val="tx1"/>
              </a:solidFill>
              <a:effectLst/>
            </a:defRPr>
          </a:pPr>
          <a:endParaRPr lang="pl-PL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5870770145023594E-2"/>
          <c:y val="0.20876849497653474"/>
          <c:w val="0.95034949073759645"/>
          <c:h val="0.696926953430016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Liczba patroli</c:v>
                </c:pt>
              </c:strCache>
            </c:strRef>
          </c:tx>
          <c:spPr>
            <a:solidFill>
              <a:srgbClr val="4F81BD"/>
            </a:solidFill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 234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A72-42F6-9FB9-9BBCA7163AA4}"/>
                </c:ext>
                <c:ext xmlns:c15="http://schemas.microsoft.com/office/drawing/2012/chart" uri="{CE6537A1-D6FC-4f65-9D91-7224C49458BB}"/>
              </c:extLst>
            </c:dLbl>
            <c:numFmt formatCode="#,##0" sourceLinked="0"/>
            <c:spPr>
              <a:noFill/>
              <a:ln w="25312">
                <a:noFill/>
              </a:ln>
            </c:spPr>
            <c:txPr>
              <a:bodyPr rot="0" vert="horz"/>
              <a:lstStyle/>
              <a:p>
                <a:pPr>
                  <a:defRPr sz="1596" b="0">
                    <a:solidFill>
                      <a:schemeClr val="tx1"/>
                    </a:solidFill>
                    <a:effectLst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Arkusz1!$A$2:$A$4</c:f>
              <c:numCache>
                <c:formatCode>0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Arkusz1!$B$2:$B$4</c:f>
              <c:numCache>
                <c:formatCode>0</c:formatCode>
                <c:ptCount val="3"/>
                <c:pt idx="0">
                  <c:v>177</c:v>
                </c:pt>
                <c:pt idx="1">
                  <c:v>152</c:v>
                </c:pt>
                <c:pt idx="2">
                  <c:v>234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975-4F73-9DD9-1B6450919EAA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Liczba policjantów</c:v>
                </c:pt>
              </c:strCache>
            </c:strRef>
          </c:tx>
          <c:spPr>
            <a:solidFill>
              <a:srgbClr val="FF0000"/>
            </a:solidFill>
            <a:effectLst/>
          </c:spPr>
          <c:invertIfNegative val="0"/>
          <c:dLbls>
            <c:dLbl>
              <c:idx val="0"/>
              <c:layout>
                <c:manualLayout>
                  <c:x val="2.9027576197387518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975-4F73-9DD9-1B6450919EA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8.534850640113771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975-4F73-9DD9-1B6450919EAA}"/>
                </c:ext>
                <c:ext xmlns:c15="http://schemas.microsoft.com/office/drawing/2012/chart" uri="{CE6537A1-D6FC-4f65-9D91-7224C49458BB}"/>
              </c:extLst>
            </c:dLbl>
            <c:numFmt formatCode="#,##0" sourceLinked="0"/>
            <c:spPr>
              <a:noFill/>
              <a:ln w="25312">
                <a:noFill/>
              </a:ln>
            </c:spPr>
            <c:txPr>
              <a:bodyPr rot="0" vert="horz"/>
              <a:lstStyle/>
              <a:p>
                <a:pPr>
                  <a:defRPr sz="1596" b="0">
                    <a:solidFill>
                      <a:schemeClr val="tx1"/>
                    </a:solidFill>
                    <a:effectLst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Arkusz1!$A$2:$A$4</c:f>
              <c:numCache>
                <c:formatCode>0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Arkusz1!$C$2:$C$4</c:f>
              <c:numCache>
                <c:formatCode>0</c:formatCode>
                <c:ptCount val="3"/>
                <c:pt idx="0">
                  <c:v>3727</c:v>
                </c:pt>
                <c:pt idx="1">
                  <c:v>3266</c:v>
                </c:pt>
                <c:pt idx="2">
                  <c:v>5004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975-4F73-9DD9-1B6450919E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0"/>
        <c:axId val="237146016"/>
        <c:axId val="237146576"/>
      </c:barChart>
      <c:catAx>
        <c:axId val="237146016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596" b="0">
                <a:solidFill>
                  <a:schemeClr val="tx1"/>
                </a:solidFill>
                <a:effectLst/>
              </a:defRPr>
            </a:pPr>
            <a:endParaRPr lang="pl-PL"/>
          </a:p>
        </c:txPr>
        <c:crossAx val="237146576"/>
        <c:crosses val="autoZero"/>
        <c:auto val="1"/>
        <c:lblAlgn val="ctr"/>
        <c:lblOffset val="100"/>
        <c:noMultiLvlLbl val="0"/>
      </c:catAx>
      <c:valAx>
        <c:axId val="237146576"/>
        <c:scaling>
          <c:orientation val="minMax"/>
          <c:max val="500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596" b="0">
                <a:solidFill>
                  <a:schemeClr val="tx1"/>
                </a:solidFill>
                <a:effectLst/>
              </a:defRPr>
            </a:pPr>
            <a:endParaRPr lang="pl-PL"/>
          </a:p>
        </c:txPr>
        <c:crossAx val="237146016"/>
        <c:crosses val="autoZero"/>
        <c:crossBetween val="between"/>
        <c:majorUnit val="1000"/>
      </c:valAx>
      <c:spPr>
        <a:noFill/>
        <a:ln w="25361">
          <a:noFill/>
        </a:ln>
      </c:spPr>
    </c:plotArea>
    <c:legend>
      <c:legendPos val="r"/>
      <c:layout>
        <c:manualLayout>
          <c:xMode val="edge"/>
          <c:yMode val="edge"/>
          <c:x val="0.22717389379646374"/>
          <c:y val="2.1321961620469117E-3"/>
          <c:w val="0.54239133601226941"/>
          <c:h val="0.14072494669509611"/>
        </c:manualLayout>
      </c:layout>
      <c:overlay val="0"/>
      <c:txPr>
        <a:bodyPr/>
        <a:lstStyle/>
        <a:p>
          <a:pPr>
            <a:defRPr sz="1596" b="0">
              <a:solidFill>
                <a:schemeClr val="tx1"/>
              </a:solidFill>
              <a:effectLst/>
            </a:defRPr>
          </a:pPr>
          <a:endParaRPr lang="pl-PL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5"/>
            <c:invertIfNegative val="0"/>
            <c:bubble3D val="0"/>
            <c:spPr>
              <a:solidFill>
                <a:srgbClr val="FFFF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1D1-4858-A88C-F635FD14278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'Ilość postepowań'!$A$2:$A$7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2019*</c:v>
                </c:pt>
              </c:strCache>
            </c:strRef>
          </c:cat>
          <c:val>
            <c:numRef>
              <c:f>'Ilość postepowań'!$B$2:$B$7</c:f>
              <c:numCache>
                <c:formatCode>#,##0</c:formatCode>
                <c:ptCount val="6"/>
                <c:pt idx="0">
                  <c:v>27506</c:v>
                </c:pt>
                <c:pt idx="1">
                  <c:v>24624</c:v>
                </c:pt>
                <c:pt idx="2">
                  <c:v>24665</c:v>
                </c:pt>
                <c:pt idx="3">
                  <c:v>31128</c:v>
                </c:pt>
                <c:pt idx="4">
                  <c:v>28372</c:v>
                </c:pt>
                <c:pt idx="5">
                  <c:v>22110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1D1-4858-A88C-F635FD1427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1311200"/>
        <c:axId val="181311760"/>
      </c:barChart>
      <c:catAx>
        <c:axId val="181311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81311760"/>
        <c:crosses val="autoZero"/>
        <c:auto val="1"/>
        <c:lblAlgn val="ctr"/>
        <c:lblOffset val="100"/>
        <c:noMultiLvlLbl val="0"/>
      </c:catAx>
      <c:valAx>
        <c:axId val="181311760"/>
        <c:scaling>
          <c:orientation val="minMax"/>
          <c:max val="4500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813112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xMode val="edge"/>
          <c:yMode val="edge"/>
          <c:x val="3.0556026650514847E-2"/>
          <c:y val="5.0926884139482834E-2"/>
          <c:w val="0.9694439733495458"/>
          <c:h val="0.94907311586051768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Dane!$C$20:$E$20</c:f>
              <c:strCache>
                <c:ptCount val="3"/>
                <c:pt idx="0">
                  <c:v> </c:v>
                </c:pt>
                <c:pt idx="1">
                  <c:v>2013</c:v>
                </c:pt>
                <c:pt idx="2">
                  <c:v>2014</c:v>
                </c:pt>
              </c:strCache>
            </c:strRef>
          </c:cat>
          <c:val>
            <c:numRef>
              <c:f>Dane!$F$20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F2F-4FF0-A2DF-58B495B92B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7148816"/>
        <c:axId val="237149376"/>
      </c:barChart>
      <c:catAx>
        <c:axId val="2371488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37149376"/>
        <c:crosses val="autoZero"/>
        <c:auto val="1"/>
        <c:lblAlgn val="ctr"/>
        <c:lblOffset val="100"/>
        <c:noMultiLvlLbl val="0"/>
      </c:catAx>
      <c:valAx>
        <c:axId val="2371493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37148816"/>
        <c:crosses val="autoZero"/>
        <c:crossBetween val="between"/>
      </c:valAx>
      <c:spPr>
        <a:noFill/>
        <a:ln>
          <a:noFill/>
        </a:ln>
        <a:effectLst/>
        <a:ex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round/>
    </a:ln>
    <a:effectLst/>
    <a:extLst/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5"/>
            <c:invertIfNegative val="0"/>
            <c:bubble3D val="0"/>
            <c:spPr>
              <a:solidFill>
                <a:srgbClr val="FFFF00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618-415B-AFB4-1DE68BF76FF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'wskażnik wykrywalności'!$A$2:$A$7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2019*</c:v>
                </c:pt>
              </c:strCache>
            </c:strRef>
          </c:cat>
          <c:val>
            <c:numRef>
              <c:f>'wskażnik wykrywalności'!$B$2:$B$7</c:f>
              <c:numCache>
                <c:formatCode>0.0</c:formatCode>
                <c:ptCount val="6"/>
                <c:pt idx="0" formatCode="General">
                  <c:v>55.7</c:v>
                </c:pt>
                <c:pt idx="1">
                  <c:v>59.7</c:v>
                </c:pt>
                <c:pt idx="2" formatCode="General">
                  <c:v>64.599999999999994</c:v>
                </c:pt>
                <c:pt idx="3" formatCode="General">
                  <c:v>68.5</c:v>
                </c:pt>
                <c:pt idx="4" formatCode="General">
                  <c:v>68.5</c:v>
                </c:pt>
                <c:pt idx="5" formatCode="General">
                  <c:v>64.400000000000006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618-415B-AFB4-1DE68BF76F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1314000"/>
        <c:axId val="181314560"/>
      </c:barChart>
      <c:catAx>
        <c:axId val="181314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81314560"/>
        <c:crosses val="autoZero"/>
        <c:auto val="1"/>
        <c:lblAlgn val="ctr"/>
        <c:lblOffset val="100"/>
        <c:noMultiLvlLbl val="0"/>
      </c:catAx>
      <c:valAx>
        <c:axId val="181314560"/>
        <c:scaling>
          <c:orientation val="minMax"/>
          <c:max val="70"/>
          <c:min val="4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131400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</c:v>
                </c:pt>
              </c:strCache>
            </c:strRef>
          </c:tx>
          <c:spPr>
            <a:solidFill>
              <a:srgbClr val="4F81BD"/>
            </a:solidFill>
            <a:ln w="22225" cmpd="sng">
              <a:solidFill>
                <a:sysClr val="windowText" lastClr="000000"/>
              </a:solidFill>
              <a:prstDash val="solid"/>
            </a:ln>
            <a:effectLst>
              <a:innerShdw blurRad="63500" dist="50800" dir="18900000">
                <a:prstClr val="black">
                  <a:alpha val="28000"/>
                </a:prstClr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Arkusz1!$A$2:$A$8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Arkusz1!$B$2:$B$8</c:f>
              <c:numCache>
                <c:formatCode>#,##0</c:formatCode>
                <c:ptCount val="5"/>
                <c:pt idx="0">
                  <c:v>15056</c:v>
                </c:pt>
                <c:pt idx="1">
                  <c:v>12704</c:v>
                </c:pt>
                <c:pt idx="2">
                  <c:v>10947</c:v>
                </c:pt>
                <c:pt idx="3">
                  <c:v>10338</c:v>
                </c:pt>
                <c:pt idx="4">
                  <c:v>10744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A03-4259-A3F4-6E00E812DF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1316800"/>
        <c:axId val="181317360"/>
      </c:barChart>
      <c:catAx>
        <c:axId val="181316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181317360"/>
        <c:crosses val="autoZero"/>
        <c:auto val="1"/>
        <c:lblAlgn val="ctr"/>
        <c:lblOffset val="100"/>
        <c:noMultiLvlLbl val="0"/>
      </c:catAx>
      <c:valAx>
        <c:axId val="18131736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l-PL"/>
          </a:p>
        </c:txPr>
        <c:crossAx val="18131680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Arkusz2!$B$1</c:f>
              <c:strCache>
                <c:ptCount val="1"/>
                <c:pt idx="0">
                  <c:v>l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ysClr val="windowText" lastClr="000000"/>
              </a:solidFill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Arkusz2!$A$2:$A$6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Arkusz2!$B$2:$B$6</c:f>
              <c:numCache>
                <c:formatCode>#\ ##0.0</c:formatCode>
                <c:ptCount val="5"/>
                <c:pt idx="0">
                  <c:v>38.5</c:v>
                </c:pt>
                <c:pt idx="1">
                  <c:v>41.0163863423085</c:v>
                </c:pt>
                <c:pt idx="2">
                  <c:v>44</c:v>
                </c:pt>
                <c:pt idx="3">
                  <c:v>44.3</c:v>
                </c:pt>
                <c:pt idx="4" formatCode="General">
                  <c:v>47.5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E3A-4A1D-AE24-3D4F76C98F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1904192"/>
        <c:axId val="181904752"/>
      </c:barChart>
      <c:catAx>
        <c:axId val="181904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181904752"/>
        <c:crosses val="autoZero"/>
        <c:auto val="1"/>
        <c:lblAlgn val="ctr"/>
        <c:lblOffset val="100"/>
        <c:noMultiLvlLbl val="0"/>
      </c:catAx>
      <c:valAx>
        <c:axId val="181904752"/>
        <c:scaling>
          <c:orientation val="minMax"/>
        </c:scaling>
        <c:delete val="0"/>
        <c:axPos val="l"/>
        <c:majorGridlines/>
        <c:numFmt formatCode="#\ ##0.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l-PL"/>
          </a:p>
        </c:txPr>
        <c:crossAx val="18190419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'Ilość postepowań'!$B$2:$B$6</c:f>
              <c:numCache>
                <c:formatCode>General</c:formatCode>
                <c:ptCount val="5"/>
                <c:pt idx="0">
                  <c:v>4294</c:v>
                </c:pt>
                <c:pt idx="1">
                  <c:v>3358</c:v>
                </c:pt>
                <c:pt idx="2" formatCode="#0">
                  <c:v>2629</c:v>
                </c:pt>
                <c:pt idx="3">
                  <c:v>2495</c:v>
                </c:pt>
                <c:pt idx="4" formatCode="#,##0">
                  <c:v>2338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BAE-4902-AE98-00F36F0094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2761136"/>
        <c:axId val="182761696"/>
      </c:barChart>
      <c:catAx>
        <c:axId val="182761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82761696"/>
        <c:crosses val="autoZero"/>
        <c:auto val="1"/>
        <c:lblAlgn val="ctr"/>
        <c:lblOffset val="100"/>
        <c:noMultiLvlLbl val="0"/>
      </c:catAx>
      <c:valAx>
        <c:axId val="182761696"/>
        <c:scaling>
          <c:orientation val="minMax"/>
          <c:max val="7000"/>
          <c:min val="1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276113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566048216864794E-2"/>
          <c:y val="0.11051332838017998"/>
          <c:w val="0.94791345406065997"/>
          <c:h val="0.786218631957560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'wskażnik wykrywalności'!$B$1</c:f>
              <c:strCache>
                <c:ptCount val="1"/>
                <c:pt idx="0">
                  <c:v>Wskaźnik wykrywalności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'wskażnik wykrywalności'!$A$2:$A$6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'wskażnik wykrywalności'!$B$2:$B$6</c:f>
              <c:numCache>
                <c:formatCode>0.0</c:formatCode>
                <c:ptCount val="5"/>
                <c:pt idx="0" formatCode="General">
                  <c:v>37.5</c:v>
                </c:pt>
                <c:pt idx="1">
                  <c:v>39.306358381502903</c:v>
                </c:pt>
                <c:pt idx="2">
                  <c:v>42.2</c:v>
                </c:pt>
                <c:pt idx="3" formatCode="General">
                  <c:v>44.7</c:v>
                </c:pt>
                <c:pt idx="4" formatCode="General">
                  <c:v>47.6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0C-45D5-93D3-FB4E887A62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2763936"/>
        <c:axId val="182764496"/>
      </c:barChart>
      <c:catAx>
        <c:axId val="182763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82764496"/>
        <c:crosses val="autoZero"/>
        <c:auto val="1"/>
        <c:lblAlgn val="ctr"/>
        <c:lblOffset val="100"/>
        <c:noMultiLvlLbl val="0"/>
      </c:catAx>
      <c:valAx>
        <c:axId val="182764496"/>
        <c:scaling>
          <c:orientation val="minMax"/>
          <c:max val="48"/>
          <c:min val="3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27639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'Ilość postepowań'!$B$1</c:f>
              <c:strCache>
                <c:ptCount val="1"/>
                <c:pt idx="0">
                  <c:v>Ilość postepowań</c:v>
                </c:pt>
              </c:strCache>
            </c:strRef>
          </c:tx>
          <c:spPr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'Ilość postepowań'!$A$2:$A$6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'Ilość postepowań'!$B$2:$B$6</c:f>
              <c:numCache>
                <c:formatCode>#,##0</c:formatCode>
                <c:ptCount val="5"/>
                <c:pt idx="0">
                  <c:v>6909</c:v>
                </c:pt>
                <c:pt idx="1">
                  <c:v>5571</c:v>
                </c:pt>
                <c:pt idx="2" formatCode="#0">
                  <c:v>4837</c:v>
                </c:pt>
                <c:pt idx="3">
                  <c:v>4627</c:v>
                </c:pt>
                <c:pt idx="4">
                  <c:v>5122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E1C-4095-AC8D-58AA4361F3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2766736"/>
        <c:axId val="182767296"/>
      </c:barChart>
      <c:catAx>
        <c:axId val="182766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pl-PL"/>
          </a:p>
        </c:txPr>
        <c:crossAx val="182767296"/>
        <c:crosses val="autoZero"/>
        <c:auto val="1"/>
        <c:lblAlgn val="ctr"/>
        <c:lblOffset val="100"/>
        <c:noMultiLvlLbl val="0"/>
      </c:catAx>
      <c:valAx>
        <c:axId val="182767296"/>
        <c:scaling>
          <c:orientation val="minMax"/>
          <c:max val="1200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8276673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8E6869-5331-42C0-918F-A2F41ACEBD35}" type="doc">
      <dgm:prSet loTypeId="urn:microsoft.com/office/officeart/2005/8/layout/vProcess5" loCatId="process" qsTypeId="urn:microsoft.com/office/officeart/2005/8/quickstyle/3d1" qsCatId="3D" csTypeId="urn:microsoft.com/office/officeart/2005/8/colors/accent6_2" csCatId="accent6" phldr="1"/>
      <dgm:spPr/>
      <dgm:t>
        <a:bodyPr/>
        <a:lstStyle/>
        <a:p>
          <a:endParaRPr lang="pl-PL"/>
        </a:p>
      </dgm:t>
    </dgm:pt>
    <dgm:pt modelId="{920113CE-7FFB-4822-A430-FD67245FCBEE}">
      <dgm:prSet phldrT="[Tekst]" custT="1"/>
      <dgm:spPr>
        <a:solidFill>
          <a:srgbClr val="28243B"/>
        </a:solidFill>
      </dgm:spPr>
      <dgm:t>
        <a:bodyPr/>
        <a:lstStyle/>
        <a:p>
          <a:pPr algn="ctr"/>
          <a:r>
            <a:rPr lang="pl-PL" sz="3200" b="1" dirty="0" smtClean="0">
              <a:latin typeface="Arial" panose="020B0604020202020204" pitchFamily="34" charset="0"/>
              <a:cs typeface="Arial" panose="020B0604020202020204" pitchFamily="34" charset="0"/>
            </a:rPr>
            <a:t>54 848 zagrożeń</a:t>
          </a:r>
          <a:endParaRPr lang="pl-PL" sz="3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780CBB-6C5E-4C84-9143-8330C96AABA6}" type="parTrans" cxnId="{68CCCCCC-2CB8-4E7A-999A-8AD445A0AA62}">
      <dgm:prSet/>
      <dgm:spPr/>
      <dgm:t>
        <a:bodyPr/>
        <a:lstStyle/>
        <a:p>
          <a:endParaRPr lang="pl-PL"/>
        </a:p>
      </dgm:t>
    </dgm:pt>
    <dgm:pt modelId="{9B6E843E-6BC2-4E3D-A7A6-174C03C38AAE}" type="sibTrans" cxnId="{68CCCCCC-2CB8-4E7A-999A-8AD445A0AA62}">
      <dgm:prSet/>
      <dgm:spPr/>
      <dgm:t>
        <a:bodyPr/>
        <a:lstStyle/>
        <a:p>
          <a:endParaRPr lang="pl-PL"/>
        </a:p>
      </dgm:t>
    </dgm:pt>
    <dgm:pt modelId="{699E98A5-E9DC-488B-BF7C-E59A5651B21F}">
      <dgm:prSet phldrT="[Tekst]" custT="1"/>
      <dgm:spPr>
        <a:solidFill>
          <a:srgbClr val="FF0000"/>
        </a:solidFill>
      </dgm:spPr>
      <dgm:t>
        <a:bodyPr/>
        <a:lstStyle/>
        <a:p>
          <a:pPr algn="ctr"/>
          <a:r>
            <a:rPr lang="pl-PL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      23 211 niepotwierdzonych 42,32%</a:t>
          </a:r>
          <a:endParaRPr lang="pl-PL" sz="1500" dirty="0"/>
        </a:p>
      </dgm:t>
    </dgm:pt>
    <dgm:pt modelId="{747B1AB7-5538-44DD-9647-F14C7BCB0EEF}" type="parTrans" cxnId="{A67D25AB-B573-4614-8FE4-E76A0FC9C015}">
      <dgm:prSet/>
      <dgm:spPr/>
      <dgm:t>
        <a:bodyPr/>
        <a:lstStyle/>
        <a:p>
          <a:endParaRPr lang="pl-PL"/>
        </a:p>
      </dgm:t>
    </dgm:pt>
    <dgm:pt modelId="{22A58350-BA0B-4A88-B4CE-3CD106B75FD2}" type="sibTrans" cxnId="{A67D25AB-B573-4614-8FE4-E76A0FC9C015}">
      <dgm:prSet/>
      <dgm:spPr/>
      <dgm:t>
        <a:bodyPr/>
        <a:lstStyle/>
        <a:p>
          <a:endParaRPr lang="pl-PL"/>
        </a:p>
      </dgm:t>
    </dgm:pt>
    <dgm:pt modelId="{939B70FA-98E4-432B-98ED-AFB67693F716}">
      <dgm:prSet phldrT="[Tekst]" custT="1"/>
      <dgm:spPr>
        <a:solidFill>
          <a:srgbClr val="00FF00"/>
        </a:solidFill>
      </dgm:spPr>
      <dgm:t>
        <a:bodyPr/>
        <a:lstStyle/>
        <a:p>
          <a:pPr algn="ctr"/>
          <a:r>
            <a:rPr lang="pl-PL" sz="2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29 783 potwierdzonych/wyeliminowanych 54,30%          </a:t>
          </a:r>
          <a:endParaRPr lang="pl-PL" sz="2800" b="1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214955-012E-4EC5-BAFC-74B5B64E2C01}" type="sibTrans" cxnId="{FFA6B893-AAB1-4488-9E2D-0C0E97BB9BBF}">
      <dgm:prSet/>
      <dgm:spPr/>
      <dgm:t>
        <a:bodyPr/>
        <a:lstStyle/>
        <a:p>
          <a:endParaRPr lang="pl-PL"/>
        </a:p>
      </dgm:t>
    </dgm:pt>
    <dgm:pt modelId="{2CF3D6A8-57EC-4FA1-8238-D8B0ACC1D64B}" type="parTrans" cxnId="{FFA6B893-AAB1-4488-9E2D-0C0E97BB9BBF}">
      <dgm:prSet/>
      <dgm:spPr/>
      <dgm:t>
        <a:bodyPr/>
        <a:lstStyle/>
        <a:p>
          <a:endParaRPr lang="pl-PL"/>
        </a:p>
      </dgm:t>
    </dgm:pt>
    <dgm:pt modelId="{DD2C2E22-E874-47FF-BD58-5F9433A65DDF}" type="pres">
      <dgm:prSet presAssocID="{7F8E6869-5331-42C0-918F-A2F41ACEBD3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455EBAE8-9F67-4A31-AE9B-944CAB276A74}" type="pres">
      <dgm:prSet presAssocID="{7F8E6869-5331-42C0-918F-A2F41ACEBD35}" presName="dummyMaxCanvas" presStyleCnt="0">
        <dgm:presLayoutVars/>
      </dgm:prSet>
      <dgm:spPr/>
      <dgm:t>
        <a:bodyPr/>
        <a:lstStyle/>
        <a:p>
          <a:endParaRPr lang="pl-PL"/>
        </a:p>
      </dgm:t>
    </dgm:pt>
    <dgm:pt modelId="{1578D431-553D-4CB4-90E3-939FED98255C}" type="pres">
      <dgm:prSet presAssocID="{7F8E6869-5331-42C0-918F-A2F41ACEBD35}" presName="ThreeNodes_1" presStyleLbl="node1" presStyleIdx="0" presStyleCnt="3" custScaleX="88544" custLinFactNeighborX="13787" custLinFactNeighborY="553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EAA428F-C674-4D9A-BEB6-83CA3947C1D1}" type="pres">
      <dgm:prSet presAssocID="{7F8E6869-5331-42C0-918F-A2F41ACEBD35}" presName="ThreeNodes_2" presStyleLbl="node1" presStyleIdx="1" presStyleCnt="3" custScaleX="104035" custScaleY="104202" custLinFactNeighborX="3562" custLinFactNeighborY="726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484AFC8-550E-4BFB-B6E2-8B3C57AC213D}" type="pres">
      <dgm:prSet presAssocID="{7F8E6869-5331-42C0-918F-A2F41ACEBD35}" presName="ThreeNodes_3" presStyleLbl="node1" presStyleIdx="2" presStyleCnt="3" custScaleX="110095" custScaleY="77204" custLinFactNeighborX="-5950" custLinFactNeighborY="229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3F86819-38C2-4A73-89A6-B2F965BAADC9}" type="pres">
      <dgm:prSet presAssocID="{7F8E6869-5331-42C0-918F-A2F41ACEBD35}" presName="ThreeConn_1-2" presStyleLbl="fgAccFollowNode1" presStyleIdx="0" presStyleCnt="2" custLinFactNeighborX="84305" custLinFactNeighborY="-172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29C8B50-ED58-4DE4-B318-2E7A0D8074B4}" type="pres">
      <dgm:prSet presAssocID="{7F8E6869-5331-42C0-918F-A2F41ACEBD35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CA2AF44-863C-446F-9215-60DA0686896C}" type="pres">
      <dgm:prSet presAssocID="{7F8E6869-5331-42C0-918F-A2F41ACEBD35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750D20E-1349-4B7B-9650-084871FD4249}" type="pres">
      <dgm:prSet presAssocID="{7F8E6869-5331-42C0-918F-A2F41ACEBD35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9371F7C-5674-4A3E-954A-40BAD71A2B40}" type="pres">
      <dgm:prSet presAssocID="{7F8E6869-5331-42C0-918F-A2F41ACEBD35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A67D25AB-B573-4614-8FE4-E76A0FC9C015}" srcId="{7F8E6869-5331-42C0-918F-A2F41ACEBD35}" destId="{699E98A5-E9DC-488B-BF7C-E59A5651B21F}" srcOrd="2" destOrd="0" parTransId="{747B1AB7-5538-44DD-9647-F14C7BCB0EEF}" sibTransId="{22A58350-BA0B-4A88-B4CE-3CD106B75FD2}"/>
    <dgm:cxn modelId="{ABD20063-E5B9-4E25-B5C9-155AC67369F0}" type="presOf" srcId="{699E98A5-E9DC-488B-BF7C-E59A5651B21F}" destId="{E9371F7C-5674-4A3E-954A-40BAD71A2B40}" srcOrd="1" destOrd="0" presId="urn:microsoft.com/office/officeart/2005/8/layout/vProcess5"/>
    <dgm:cxn modelId="{9FBE26A4-B787-4340-A894-01447D7120C6}" type="presOf" srcId="{920113CE-7FFB-4822-A430-FD67245FCBEE}" destId="{ACA2AF44-863C-446F-9215-60DA0686896C}" srcOrd="1" destOrd="0" presId="urn:microsoft.com/office/officeart/2005/8/layout/vProcess5"/>
    <dgm:cxn modelId="{49178F15-C0AF-4CDB-9481-0A91EEF9CB44}" type="presOf" srcId="{7F8E6869-5331-42C0-918F-A2F41ACEBD35}" destId="{DD2C2E22-E874-47FF-BD58-5F9433A65DDF}" srcOrd="0" destOrd="0" presId="urn:microsoft.com/office/officeart/2005/8/layout/vProcess5"/>
    <dgm:cxn modelId="{157236B5-547C-493B-B12E-9E6527C40D6A}" type="presOf" srcId="{920113CE-7FFB-4822-A430-FD67245FCBEE}" destId="{1578D431-553D-4CB4-90E3-939FED98255C}" srcOrd="0" destOrd="0" presId="urn:microsoft.com/office/officeart/2005/8/layout/vProcess5"/>
    <dgm:cxn modelId="{1766E939-DA1A-4A9E-8CA8-203F8BC83D39}" type="presOf" srcId="{EE214955-012E-4EC5-BAFC-74B5B64E2C01}" destId="{029C8B50-ED58-4DE4-B318-2E7A0D8074B4}" srcOrd="0" destOrd="0" presId="urn:microsoft.com/office/officeart/2005/8/layout/vProcess5"/>
    <dgm:cxn modelId="{0BE49368-4015-4413-850B-51ED5D892402}" type="presOf" srcId="{9B6E843E-6BC2-4E3D-A7A6-174C03C38AAE}" destId="{E3F86819-38C2-4A73-89A6-B2F965BAADC9}" srcOrd="0" destOrd="0" presId="urn:microsoft.com/office/officeart/2005/8/layout/vProcess5"/>
    <dgm:cxn modelId="{FFA6B893-AAB1-4488-9E2D-0C0E97BB9BBF}" srcId="{7F8E6869-5331-42C0-918F-A2F41ACEBD35}" destId="{939B70FA-98E4-432B-98ED-AFB67693F716}" srcOrd="1" destOrd="0" parTransId="{2CF3D6A8-57EC-4FA1-8238-D8B0ACC1D64B}" sibTransId="{EE214955-012E-4EC5-BAFC-74B5B64E2C01}"/>
    <dgm:cxn modelId="{7273A731-AC16-43EA-B3A0-7FC3D7881B69}" type="presOf" srcId="{939B70FA-98E4-432B-98ED-AFB67693F716}" destId="{1EAA428F-C674-4D9A-BEB6-83CA3947C1D1}" srcOrd="0" destOrd="0" presId="urn:microsoft.com/office/officeart/2005/8/layout/vProcess5"/>
    <dgm:cxn modelId="{68CCCCCC-2CB8-4E7A-999A-8AD445A0AA62}" srcId="{7F8E6869-5331-42C0-918F-A2F41ACEBD35}" destId="{920113CE-7FFB-4822-A430-FD67245FCBEE}" srcOrd="0" destOrd="0" parTransId="{99780CBB-6C5E-4C84-9143-8330C96AABA6}" sibTransId="{9B6E843E-6BC2-4E3D-A7A6-174C03C38AAE}"/>
    <dgm:cxn modelId="{5F19CB49-053F-4598-8CE2-9C5AB3261872}" type="presOf" srcId="{939B70FA-98E4-432B-98ED-AFB67693F716}" destId="{D750D20E-1349-4B7B-9650-084871FD4249}" srcOrd="1" destOrd="0" presId="urn:microsoft.com/office/officeart/2005/8/layout/vProcess5"/>
    <dgm:cxn modelId="{7CC3B35E-3065-484C-8485-C4CEFADE845F}" type="presOf" srcId="{699E98A5-E9DC-488B-BF7C-E59A5651B21F}" destId="{A484AFC8-550E-4BFB-B6E2-8B3C57AC213D}" srcOrd="0" destOrd="0" presId="urn:microsoft.com/office/officeart/2005/8/layout/vProcess5"/>
    <dgm:cxn modelId="{7C81BB78-2CCD-453B-B42C-A7EC5E845C34}" type="presParOf" srcId="{DD2C2E22-E874-47FF-BD58-5F9433A65DDF}" destId="{455EBAE8-9F67-4A31-AE9B-944CAB276A74}" srcOrd="0" destOrd="0" presId="urn:microsoft.com/office/officeart/2005/8/layout/vProcess5"/>
    <dgm:cxn modelId="{FE1492D4-7DDE-497E-B89E-F76BFC650AEB}" type="presParOf" srcId="{DD2C2E22-E874-47FF-BD58-5F9433A65DDF}" destId="{1578D431-553D-4CB4-90E3-939FED98255C}" srcOrd="1" destOrd="0" presId="urn:microsoft.com/office/officeart/2005/8/layout/vProcess5"/>
    <dgm:cxn modelId="{2A6B8257-9A3B-4810-8CE6-F1385AAD9449}" type="presParOf" srcId="{DD2C2E22-E874-47FF-BD58-5F9433A65DDF}" destId="{1EAA428F-C674-4D9A-BEB6-83CA3947C1D1}" srcOrd="2" destOrd="0" presId="urn:microsoft.com/office/officeart/2005/8/layout/vProcess5"/>
    <dgm:cxn modelId="{E7422E87-B677-466A-9883-225EAEE108C1}" type="presParOf" srcId="{DD2C2E22-E874-47FF-BD58-5F9433A65DDF}" destId="{A484AFC8-550E-4BFB-B6E2-8B3C57AC213D}" srcOrd="3" destOrd="0" presId="urn:microsoft.com/office/officeart/2005/8/layout/vProcess5"/>
    <dgm:cxn modelId="{A3E7524F-F68C-423B-B971-60F08BA9F9B9}" type="presParOf" srcId="{DD2C2E22-E874-47FF-BD58-5F9433A65DDF}" destId="{E3F86819-38C2-4A73-89A6-B2F965BAADC9}" srcOrd="4" destOrd="0" presId="urn:microsoft.com/office/officeart/2005/8/layout/vProcess5"/>
    <dgm:cxn modelId="{737A43DC-546B-4C3A-A097-91A30ECCF866}" type="presParOf" srcId="{DD2C2E22-E874-47FF-BD58-5F9433A65DDF}" destId="{029C8B50-ED58-4DE4-B318-2E7A0D8074B4}" srcOrd="5" destOrd="0" presId="urn:microsoft.com/office/officeart/2005/8/layout/vProcess5"/>
    <dgm:cxn modelId="{06D25A21-E00C-4426-8BD2-1C1275F27119}" type="presParOf" srcId="{DD2C2E22-E874-47FF-BD58-5F9433A65DDF}" destId="{ACA2AF44-863C-446F-9215-60DA0686896C}" srcOrd="6" destOrd="0" presId="urn:microsoft.com/office/officeart/2005/8/layout/vProcess5"/>
    <dgm:cxn modelId="{E58F6E5E-D47A-4ED5-8C70-E246F49E43ED}" type="presParOf" srcId="{DD2C2E22-E874-47FF-BD58-5F9433A65DDF}" destId="{D750D20E-1349-4B7B-9650-084871FD4249}" srcOrd="7" destOrd="0" presId="urn:microsoft.com/office/officeart/2005/8/layout/vProcess5"/>
    <dgm:cxn modelId="{158D8970-D2DB-4501-B30E-7F839C7B6B56}" type="presParOf" srcId="{DD2C2E22-E874-47FF-BD58-5F9433A65DDF}" destId="{E9371F7C-5674-4A3E-954A-40BAD71A2B4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9D9080-0C66-44B3-A7DE-6228B42C7670}" type="doc">
      <dgm:prSet loTypeId="urn:microsoft.com/office/officeart/2008/layout/VerticalCurvedList" loCatId="list" qsTypeId="urn:microsoft.com/office/officeart/2005/8/quickstyle/3d2" qsCatId="3D" csTypeId="urn:microsoft.com/office/officeart/2005/8/colors/accent6_4" csCatId="accent6" phldr="1"/>
      <dgm:spPr/>
      <dgm:t>
        <a:bodyPr/>
        <a:lstStyle/>
        <a:p>
          <a:endParaRPr lang="pl-PL"/>
        </a:p>
      </dgm:t>
    </dgm:pt>
    <dgm:pt modelId="{7CCA641D-571C-4031-B3A1-CC5CC7DCE787}">
      <dgm:prSet phldrT="[Tekst]" custT="1"/>
      <dgm:spPr>
        <a:solidFill>
          <a:srgbClr val="00FF00"/>
        </a:solidFill>
      </dgm:spPr>
      <dgm:t>
        <a:bodyPr/>
        <a:lstStyle/>
        <a:p>
          <a:pPr algn="ctr"/>
          <a:r>
            <a:rPr lang="pl-PL" sz="2400" b="1" i="0" u="none" dirty="0" smtClean="0">
              <a:solidFill>
                <a:srgbClr val="000000"/>
              </a:solidFill>
            </a:rPr>
            <a:t>Nieprawidłowe parkowanie </a:t>
          </a:r>
          <a:r>
            <a:rPr lang="pl-PL" sz="3600" b="1" i="0" u="none" dirty="0" smtClean="0">
              <a:solidFill>
                <a:srgbClr val="000000"/>
              </a:solidFill>
            </a:rPr>
            <a:t>	</a:t>
          </a:r>
          <a:endParaRPr lang="pl-PL" sz="3600" b="1" dirty="0">
            <a:solidFill>
              <a:srgbClr val="000000"/>
            </a:solidFill>
          </a:endParaRPr>
        </a:p>
      </dgm:t>
    </dgm:pt>
    <dgm:pt modelId="{936E8DF1-3A5D-480A-B311-E00C97C00B04}" type="parTrans" cxnId="{B6861385-5096-410A-A177-3E359BB51914}">
      <dgm:prSet/>
      <dgm:spPr/>
      <dgm:t>
        <a:bodyPr/>
        <a:lstStyle/>
        <a:p>
          <a:endParaRPr lang="pl-PL"/>
        </a:p>
      </dgm:t>
    </dgm:pt>
    <dgm:pt modelId="{1607AC17-AFA0-494C-9C64-64607BD5569F}" type="sibTrans" cxnId="{B6861385-5096-410A-A177-3E359BB51914}">
      <dgm:prSet/>
      <dgm:spPr/>
      <dgm:t>
        <a:bodyPr/>
        <a:lstStyle/>
        <a:p>
          <a:endParaRPr lang="pl-PL"/>
        </a:p>
      </dgm:t>
    </dgm:pt>
    <dgm:pt modelId="{7C0614D5-B0FC-4B84-B3AD-20550E234190}">
      <dgm:prSet custT="1"/>
      <dgm:spPr>
        <a:solidFill>
          <a:srgbClr val="00FF00"/>
        </a:solidFill>
      </dgm:spPr>
      <dgm:t>
        <a:bodyPr/>
        <a:lstStyle/>
        <a:p>
          <a:pPr algn="ctr"/>
          <a:r>
            <a:rPr lang="pl-PL" sz="2400" b="1" dirty="0" smtClean="0">
              <a:solidFill>
                <a:srgbClr val="000000"/>
              </a:solidFill>
            </a:rPr>
            <a:t>Zła organizacja ruchu drogowego</a:t>
          </a:r>
          <a:endParaRPr lang="pl-PL" sz="2400" b="1" dirty="0">
            <a:solidFill>
              <a:srgbClr val="000000"/>
            </a:solidFill>
          </a:endParaRPr>
        </a:p>
      </dgm:t>
    </dgm:pt>
    <dgm:pt modelId="{5D8CD683-BD74-4C8C-A153-4CBEABFBAACD}" type="sibTrans" cxnId="{ADEED7C8-0B87-463B-AF45-1C67C4A94BAD}">
      <dgm:prSet/>
      <dgm:spPr/>
      <dgm:t>
        <a:bodyPr/>
        <a:lstStyle/>
        <a:p>
          <a:endParaRPr lang="pl-PL"/>
        </a:p>
      </dgm:t>
    </dgm:pt>
    <dgm:pt modelId="{73D61310-20E7-4383-8D10-E91812829552}" type="parTrans" cxnId="{ADEED7C8-0B87-463B-AF45-1C67C4A94BAD}">
      <dgm:prSet/>
      <dgm:spPr/>
      <dgm:t>
        <a:bodyPr/>
        <a:lstStyle/>
        <a:p>
          <a:endParaRPr lang="pl-PL"/>
        </a:p>
      </dgm:t>
    </dgm:pt>
    <dgm:pt modelId="{A10FB34E-D4D8-4CCE-B200-0A5F0E700CCB}">
      <dgm:prSet custT="1"/>
      <dgm:spPr>
        <a:solidFill>
          <a:srgbClr val="FF0000"/>
        </a:solidFill>
      </dgm:spPr>
      <dgm:t>
        <a:bodyPr/>
        <a:lstStyle/>
        <a:p>
          <a:pPr algn="ctr"/>
          <a:r>
            <a:rPr lang="pl-PL" sz="2400" b="1" dirty="0" smtClean="0">
              <a:solidFill>
                <a:srgbClr val="000000"/>
              </a:solidFill>
            </a:rPr>
            <a:t>Grupowanie się małoletnich zagrożonych demoralizacją</a:t>
          </a:r>
          <a:endParaRPr lang="pl-PL" sz="2400" b="1" dirty="0">
            <a:solidFill>
              <a:srgbClr val="000000"/>
            </a:solidFill>
          </a:endParaRPr>
        </a:p>
      </dgm:t>
    </dgm:pt>
    <dgm:pt modelId="{03F5C5B8-3737-4522-A9D1-0D5F329C2EDC}" type="sibTrans" cxnId="{CCA9E428-5420-4B70-AC07-3368AA0A98DE}">
      <dgm:prSet/>
      <dgm:spPr/>
      <dgm:t>
        <a:bodyPr/>
        <a:lstStyle/>
        <a:p>
          <a:endParaRPr lang="pl-PL"/>
        </a:p>
      </dgm:t>
    </dgm:pt>
    <dgm:pt modelId="{9CF7C344-D5AA-4F1C-800E-B04B51402F3D}" type="parTrans" cxnId="{CCA9E428-5420-4B70-AC07-3368AA0A98DE}">
      <dgm:prSet/>
      <dgm:spPr/>
      <dgm:t>
        <a:bodyPr/>
        <a:lstStyle/>
        <a:p>
          <a:endParaRPr lang="pl-PL"/>
        </a:p>
      </dgm:t>
    </dgm:pt>
    <dgm:pt modelId="{FF0F4CD1-8746-4F5B-A337-541A445911FC}">
      <dgm:prSet custT="1"/>
      <dgm:spPr>
        <a:solidFill>
          <a:srgbClr val="FFFF00"/>
        </a:solidFill>
      </dgm:spPr>
      <dgm:t>
        <a:bodyPr/>
        <a:lstStyle/>
        <a:p>
          <a:pPr algn="ctr"/>
          <a:r>
            <a:rPr lang="pl-PL" sz="2400" b="1" dirty="0" smtClean="0">
              <a:solidFill>
                <a:srgbClr val="000000"/>
              </a:solidFill>
            </a:rPr>
            <a:t>Używanie środków odurzających</a:t>
          </a:r>
          <a:endParaRPr lang="pl-PL" sz="2400" b="1" dirty="0">
            <a:solidFill>
              <a:srgbClr val="000000"/>
            </a:solidFill>
          </a:endParaRPr>
        </a:p>
      </dgm:t>
    </dgm:pt>
    <dgm:pt modelId="{3A4E1A95-395B-4236-A71B-33DDFC15E015}" type="sibTrans" cxnId="{ABFB5873-2C95-43E9-B50C-71F0DA32F903}">
      <dgm:prSet/>
      <dgm:spPr/>
      <dgm:t>
        <a:bodyPr/>
        <a:lstStyle/>
        <a:p>
          <a:endParaRPr lang="pl-PL"/>
        </a:p>
      </dgm:t>
    </dgm:pt>
    <dgm:pt modelId="{DF6A412E-299C-4626-80B2-AB6A89C1469B}" type="parTrans" cxnId="{ABFB5873-2C95-43E9-B50C-71F0DA32F903}">
      <dgm:prSet/>
      <dgm:spPr/>
      <dgm:t>
        <a:bodyPr/>
        <a:lstStyle/>
        <a:p>
          <a:endParaRPr lang="pl-PL"/>
        </a:p>
      </dgm:t>
    </dgm:pt>
    <dgm:pt modelId="{A94867F2-B909-478A-A2EC-DDE965AA0100}">
      <dgm:prSet custT="1"/>
      <dgm:spPr>
        <a:solidFill>
          <a:srgbClr val="00FF00"/>
        </a:solidFill>
      </dgm:spPr>
      <dgm:t>
        <a:bodyPr/>
        <a:lstStyle/>
        <a:p>
          <a:pPr algn="ctr"/>
          <a:r>
            <a:rPr lang="pl-PL" sz="2400" b="1" i="0" u="none" dirty="0" smtClean="0">
              <a:solidFill>
                <a:srgbClr val="000000"/>
              </a:solidFill>
            </a:rPr>
            <a:t>Niewłaściwa infrastruktura drogowa</a:t>
          </a:r>
          <a:r>
            <a:rPr lang="pl-PL" sz="3600" b="1" i="0" u="none" dirty="0" smtClean="0">
              <a:solidFill>
                <a:srgbClr val="000000"/>
              </a:solidFill>
            </a:rPr>
            <a:t>	</a:t>
          </a:r>
          <a:endParaRPr lang="pl-PL" sz="3600" b="1" dirty="0">
            <a:solidFill>
              <a:srgbClr val="000000"/>
            </a:solidFill>
          </a:endParaRPr>
        </a:p>
      </dgm:t>
    </dgm:pt>
    <dgm:pt modelId="{DDBA9A4F-08EF-4F38-B557-77885290D747}" type="sibTrans" cxnId="{C3E015AC-E08D-4B1D-A0B0-4FB2F8DE7A90}">
      <dgm:prSet/>
      <dgm:spPr/>
      <dgm:t>
        <a:bodyPr/>
        <a:lstStyle/>
        <a:p>
          <a:endParaRPr lang="pl-PL"/>
        </a:p>
      </dgm:t>
    </dgm:pt>
    <dgm:pt modelId="{A0ABED54-E41A-459D-9DF2-0FB7D5441362}" type="parTrans" cxnId="{C3E015AC-E08D-4B1D-A0B0-4FB2F8DE7A90}">
      <dgm:prSet/>
      <dgm:spPr/>
      <dgm:t>
        <a:bodyPr/>
        <a:lstStyle/>
        <a:p>
          <a:endParaRPr lang="pl-PL"/>
        </a:p>
      </dgm:t>
    </dgm:pt>
    <dgm:pt modelId="{BF569771-9E79-4877-A028-3697A3D987C2}">
      <dgm:prSet custT="1"/>
      <dgm:spPr>
        <a:solidFill>
          <a:srgbClr val="FF0000"/>
        </a:solidFill>
      </dgm:spPr>
      <dgm:t>
        <a:bodyPr/>
        <a:lstStyle/>
        <a:p>
          <a:pPr algn="ctr"/>
          <a:r>
            <a:rPr lang="pl-PL" sz="2400" b="1" dirty="0" smtClean="0">
              <a:solidFill>
                <a:srgbClr val="000000"/>
              </a:solidFill>
            </a:rPr>
            <a:t>Przekroczenie dozwolonej prędkości</a:t>
          </a:r>
          <a:endParaRPr lang="pl-PL" sz="2400" b="1" dirty="0">
            <a:solidFill>
              <a:srgbClr val="000000"/>
            </a:solidFill>
          </a:endParaRPr>
        </a:p>
      </dgm:t>
    </dgm:pt>
    <dgm:pt modelId="{3FC12639-F485-43A0-8FBE-66F8EE311DA7}" type="sibTrans" cxnId="{AA9541A6-86BD-40D2-92CE-2CBE0222C184}">
      <dgm:prSet/>
      <dgm:spPr/>
      <dgm:t>
        <a:bodyPr/>
        <a:lstStyle/>
        <a:p>
          <a:endParaRPr lang="pl-PL"/>
        </a:p>
      </dgm:t>
    </dgm:pt>
    <dgm:pt modelId="{1EB06CB1-49A5-4AAB-84D4-ADF10E4EC435}" type="parTrans" cxnId="{AA9541A6-86BD-40D2-92CE-2CBE0222C184}">
      <dgm:prSet/>
      <dgm:spPr/>
      <dgm:t>
        <a:bodyPr/>
        <a:lstStyle/>
        <a:p>
          <a:endParaRPr lang="pl-PL"/>
        </a:p>
      </dgm:t>
    </dgm:pt>
    <dgm:pt modelId="{3D675A07-CF43-46D1-A687-389D0304F96F}">
      <dgm:prSet custT="1"/>
      <dgm:spPr>
        <a:solidFill>
          <a:srgbClr val="FFFF00"/>
        </a:solidFill>
      </dgm:spPr>
      <dgm:t>
        <a:bodyPr/>
        <a:lstStyle/>
        <a:p>
          <a:pPr algn="ctr"/>
          <a:r>
            <a:rPr lang="pl-PL" sz="2400" b="1" dirty="0" smtClean="0">
              <a:solidFill>
                <a:srgbClr val="000000"/>
              </a:solidFill>
            </a:rPr>
            <a:t>Spożywanie alkoholu w miejscu niedozwolonym</a:t>
          </a:r>
          <a:endParaRPr lang="pl-PL" sz="2400" b="1" dirty="0">
            <a:solidFill>
              <a:srgbClr val="000000"/>
            </a:solidFill>
          </a:endParaRPr>
        </a:p>
      </dgm:t>
    </dgm:pt>
    <dgm:pt modelId="{2B80D06B-74BB-4303-B65B-4071B9EC37D6}" type="sibTrans" cxnId="{3FB71A06-DFE4-492C-BFDF-0C97A103D047}">
      <dgm:prSet/>
      <dgm:spPr/>
      <dgm:t>
        <a:bodyPr/>
        <a:lstStyle/>
        <a:p>
          <a:endParaRPr lang="pl-PL"/>
        </a:p>
      </dgm:t>
    </dgm:pt>
    <dgm:pt modelId="{C6DB5DA4-D1FF-4E74-9DBF-5BB5CA500E30}" type="parTrans" cxnId="{3FB71A06-DFE4-492C-BFDF-0C97A103D047}">
      <dgm:prSet/>
      <dgm:spPr/>
      <dgm:t>
        <a:bodyPr/>
        <a:lstStyle/>
        <a:p>
          <a:endParaRPr lang="pl-PL"/>
        </a:p>
      </dgm:t>
    </dgm:pt>
    <dgm:pt modelId="{7F0C728E-35DB-4428-B2CD-17B6DD7DFDE2}" type="pres">
      <dgm:prSet presAssocID="{199D9080-0C66-44B3-A7DE-6228B42C767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l-PL"/>
        </a:p>
      </dgm:t>
    </dgm:pt>
    <dgm:pt modelId="{38C752F8-29B4-4CAA-853D-FC2E07D6EE3B}" type="pres">
      <dgm:prSet presAssocID="{199D9080-0C66-44B3-A7DE-6228B42C7670}" presName="Name1" presStyleCnt="0"/>
      <dgm:spPr/>
      <dgm:t>
        <a:bodyPr/>
        <a:lstStyle/>
        <a:p>
          <a:endParaRPr lang="pl-PL"/>
        </a:p>
      </dgm:t>
    </dgm:pt>
    <dgm:pt modelId="{D9F3D6EE-0C64-46CC-8BFB-3BE0289411D8}" type="pres">
      <dgm:prSet presAssocID="{199D9080-0C66-44B3-A7DE-6228B42C7670}" presName="cycle" presStyleCnt="0"/>
      <dgm:spPr/>
      <dgm:t>
        <a:bodyPr/>
        <a:lstStyle/>
        <a:p>
          <a:endParaRPr lang="pl-PL"/>
        </a:p>
      </dgm:t>
    </dgm:pt>
    <dgm:pt modelId="{2EB17620-5BD7-496A-B6A7-2DB52C12BC67}" type="pres">
      <dgm:prSet presAssocID="{199D9080-0C66-44B3-A7DE-6228B42C7670}" presName="srcNode" presStyleLbl="node1" presStyleIdx="0" presStyleCnt="7"/>
      <dgm:spPr/>
      <dgm:t>
        <a:bodyPr/>
        <a:lstStyle/>
        <a:p>
          <a:endParaRPr lang="pl-PL"/>
        </a:p>
      </dgm:t>
    </dgm:pt>
    <dgm:pt modelId="{F24EA878-2520-44B2-AC67-C2960CD4BDE0}" type="pres">
      <dgm:prSet presAssocID="{199D9080-0C66-44B3-A7DE-6228B42C7670}" presName="conn" presStyleLbl="parChTrans1D2" presStyleIdx="0" presStyleCnt="1"/>
      <dgm:spPr/>
      <dgm:t>
        <a:bodyPr/>
        <a:lstStyle/>
        <a:p>
          <a:endParaRPr lang="pl-PL"/>
        </a:p>
      </dgm:t>
    </dgm:pt>
    <dgm:pt modelId="{80E27759-2016-4314-9594-E8CEF3F29756}" type="pres">
      <dgm:prSet presAssocID="{199D9080-0C66-44B3-A7DE-6228B42C7670}" presName="extraNode" presStyleLbl="node1" presStyleIdx="0" presStyleCnt="7"/>
      <dgm:spPr/>
      <dgm:t>
        <a:bodyPr/>
        <a:lstStyle/>
        <a:p>
          <a:endParaRPr lang="pl-PL"/>
        </a:p>
      </dgm:t>
    </dgm:pt>
    <dgm:pt modelId="{FD0FF765-74DE-4ADD-8C5A-D0CFAE070839}" type="pres">
      <dgm:prSet presAssocID="{199D9080-0C66-44B3-A7DE-6228B42C7670}" presName="dstNode" presStyleLbl="node1" presStyleIdx="0" presStyleCnt="7"/>
      <dgm:spPr/>
      <dgm:t>
        <a:bodyPr/>
        <a:lstStyle/>
        <a:p>
          <a:endParaRPr lang="pl-PL"/>
        </a:p>
      </dgm:t>
    </dgm:pt>
    <dgm:pt modelId="{904B8614-4190-4422-B573-192EBA57160C}" type="pres">
      <dgm:prSet presAssocID="{7CCA641D-571C-4031-B3A1-CC5CC7DCE787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D7C49D8-F31C-45AD-A9A3-9083DF9B4F8E}" type="pres">
      <dgm:prSet presAssocID="{7CCA641D-571C-4031-B3A1-CC5CC7DCE787}" presName="accent_1" presStyleCnt="0"/>
      <dgm:spPr/>
      <dgm:t>
        <a:bodyPr/>
        <a:lstStyle/>
        <a:p>
          <a:endParaRPr lang="pl-PL"/>
        </a:p>
      </dgm:t>
    </dgm:pt>
    <dgm:pt modelId="{CBFAB5D6-3502-4BF8-94D7-8B350337D0D5}" type="pres">
      <dgm:prSet presAssocID="{7CCA641D-571C-4031-B3A1-CC5CC7DCE787}" presName="accentRepeatNode" presStyleLbl="solidFgAcc1" presStyleIdx="0" presStyleCnt="7" custScaleX="156819" custScaleY="128299" custLinFactNeighborX="-9912" custLinFactNeighborY="-3610"/>
      <dgm:spPr/>
      <dgm:t>
        <a:bodyPr/>
        <a:lstStyle/>
        <a:p>
          <a:endParaRPr lang="pl-PL"/>
        </a:p>
      </dgm:t>
    </dgm:pt>
    <dgm:pt modelId="{5128E265-1DDA-420B-9511-A7E5E1D1FBC7}" type="pres">
      <dgm:prSet presAssocID="{3D675A07-CF43-46D1-A687-389D0304F96F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10DD37F-0360-4A47-BE81-D4A1D83EDFC4}" type="pres">
      <dgm:prSet presAssocID="{3D675A07-CF43-46D1-A687-389D0304F96F}" presName="accent_2" presStyleCnt="0"/>
      <dgm:spPr/>
      <dgm:t>
        <a:bodyPr/>
        <a:lstStyle/>
        <a:p>
          <a:endParaRPr lang="pl-PL"/>
        </a:p>
      </dgm:t>
    </dgm:pt>
    <dgm:pt modelId="{C58D8267-9AF3-4900-B1CB-519A44ECC6FD}" type="pres">
      <dgm:prSet presAssocID="{3D675A07-CF43-46D1-A687-389D0304F96F}" presName="accentRepeatNode" presStyleLbl="solidFgAcc1" presStyleIdx="1" presStyleCnt="7" custScaleX="160033" custScaleY="136352"/>
      <dgm:spPr/>
      <dgm:t>
        <a:bodyPr/>
        <a:lstStyle/>
        <a:p>
          <a:endParaRPr lang="pl-PL"/>
        </a:p>
      </dgm:t>
    </dgm:pt>
    <dgm:pt modelId="{E7C4C4E6-7FEB-4BAC-A7DE-F1911DF56DAD}" type="pres">
      <dgm:prSet presAssocID="{BF569771-9E79-4877-A028-3697A3D987C2}" presName="text_3" presStyleLbl="node1" presStyleIdx="2" presStyleCnt="7" custLinFactNeighborX="748" custLinFactNeighborY="252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6D3B340-D66F-43A9-9317-39148C018629}" type="pres">
      <dgm:prSet presAssocID="{BF569771-9E79-4877-A028-3697A3D987C2}" presName="accent_3" presStyleCnt="0"/>
      <dgm:spPr/>
      <dgm:t>
        <a:bodyPr/>
        <a:lstStyle/>
        <a:p>
          <a:endParaRPr lang="pl-PL"/>
        </a:p>
      </dgm:t>
    </dgm:pt>
    <dgm:pt modelId="{D08B68DE-0D70-4AC8-A915-679E7108F729}" type="pres">
      <dgm:prSet presAssocID="{BF569771-9E79-4877-A028-3697A3D987C2}" presName="accentRepeatNode" presStyleLbl="solidFgAcc1" presStyleIdx="2" presStyleCnt="7" custScaleX="149789" custScaleY="134798"/>
      <dgm:spPr/>
      <dgm:t>
        <a:bodyPr/>
        <a:lstStyle/>
        <a:p>
          <a:endParaRPr lang="pl-PL"/>
        </a:p>
      </dgm:t>
    </dgm:pt>
    <dgm:pt modelId="{6BD8BD0D-E11D-4EA2-936F-33CDCF9085A1}" type="pres">
      <dgm:prSet presAssocID="{A94867F2-B909-478A-A2EC-DDE965AA0100}" presName="text_4" presStyleLbl="node1" presStyleIdx="3" presStyleCnt="7" custLinFactNeighborX="1065" custLinFactNeighborY="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23CA4AE-1DD3-4585-9619-1A47AA4C24D5}" type="pres">
      <dgm:prSet presAssocID="{A94867F2-B909-478A-A2EC-DDE965AA0100}" presName="accent_4" presStyleCnt="0"/>
      <dgm:spPr/>
      <dgm:t>
        <a:bodyPr/>
        <a:lstStyle/>
        <a:p>
          <a:endParaRPr lang="pl-PL"/>
        </a:p>
      </dgm:t>
    </dgm:pt>
    <dgm:pt modelId="{39B968BE-5DCC-420C-8DFA-6848AE0DEDAD}" type="pres">
      <dgm:prSet presAssocID="{A94867F2-B909-478A-A2EC-DDE965AA0100}" presName="accentRepeatNode" presStyleLbl="solidFgAcc1" presStyleIdx="3" presStyleCnt="7" custScaleX="141063" custScaleY="133421"/>
      <dgm:spPr/>
      <dgm:t>
        <a:bodyPr/>
        <a:lstStyle/>
        <a:p>
          <a:endParaRPr lang="pl-PL"/>
        </a:p>
      </dgm:t>
    </dgm:pt>
    <dgm:pt modelId="{2A7ECB79-83C4-41ED-BF03-3A4906D0CD44}" type="pres">
      <dgm:prSet presAssocID="{FF0F4CD1-8746-4F5B-A337-541A445911FC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3D0F716-0432-423E-859A-5F8973D34EA1}" type="pres">
      <dgm:prSet presAssocID="{FF0F4CD1-8746-4F5B-A337-541A445911FC}" presName="accent_5" presStyleCnt="0"/>
      <dgm:spPr/>
      <dgm:t>
        <a:bodyPr/>
        <a:lstStyle/>
        <a:p>
          <a:endParaRPr lang="pl-PL"/>
        </a:p>
      </dgm:t>
    </dgm:pt>
    <dgm:pt modelId="{5BD2AA7E-D8F7-4113-BB81-97404AC028CC}" type="pres">
      <dgm:prSet presAssocID="{FF0F4CD1-8746-4F5B-A337-541A445911FC}" presName="accentRepeatNode" presStyleLbl="solidFgAcc1" presStyleIdx="4" presStyleCnt="7" custScaleX="163014" custScaleY="132044" custLinFactNeighborX="-17948" custLinFactNeighborY="-375"/>
      <dgm:spPr/>
      <dgm:t>
        <a:bodyPr/>
        <a:lstStyle/>
        <a:p>
          <a:endParaRPr lang="pl-PL"/>
        </a:p>
      </dgm:t>
    </dgm:pt>
    <dgm:pt modelId="{586EEF55-2512-4DB9-B362-CF28E0C8F5E2}" type="pres">
      <dgm:prSet presAssocID="{A10FB34E-D4D8-4CCE-B200-0A5F0E700CCB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5D8C6CA-538E-4FCD-AC2B-0C1CC601CBFB}" type="pres">
      <dgm:prSet presAssocID="{A10FB34E-D4D8-4CCE-B200-0A5F0E700CCB}" presName="accent_6" presStyleCnt="0"/>
      <dgm:spPr/>
      <dgm:t>
        <a:bodyPr/>
        <a:lstStyle/>
        <a:p>
          <a:endParaRPr lang="pl-PL"/>
        </a:p>
      </dgm:t>
    </dgm:pt>
    <dgm:pt modelId="{D9334A52-6B11-45C4-AA87-5C5D908B0D61}" type="pres">
      <dgm:prSet presAssocID="{A10FB34E-D4D8-4CCE-B200-0A5F0E700CCB}" presName="accentRepeatNode" presStyleLbl="solidFgAcc1" presStyleIdx="5" presStyleCnt="7" custScaleX="160666" custScaleY="133588" custLinFactNeighborX="-1415" custLinFactNeighborY="1549"/>
      <dgm:spPr/>
      <dgm:t>
        <a:bodyPr/>
        <a:lstStyle/>
        <a:p>
          <a:endParaRPr lang="pl-PL"/>
        </a:p>
      </dgm:t>
    </dgm:pt>
    <dgm:pt modelId="{05459CAB-55AF-4EE7-B5FE-6E8BC35311AC}" type="pres">
      <dgm:prSet presAssocID="{7C0614D5-B0FC-4B84-B3AD-20550E234190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DC77769-37D8-460C-8E37-5FC208AD11B8}" type="pres">
      <dgm:prSet presAssocID="{7C0614D5-B0FC-4B84-B3AD-20550E234190}" presName="accent_7" presStyleCnt="0"/>
      <dgm:spPr/>
      <dgm:t>
        <a:bodyPr/>
        <a:lstStyle/>
        <a:p>
          <a:endParaRPr lang="pl-PL"/>
        </a:p>
      </dgm:t>
    </dgm:pt>
    <dgm:pt modelId="{81326175-E8C2-459E-B302-9B5CFDA21A70}" type="pres">
      <dgm:prSet presAssocID="{7C0614D5-B0FC-4B84-B3AD-20550E234190}" presName="accentRepeatNode" presStyleLbl="solidFgAcc1" presStyleIdx="6" presStyleCnt="7" custScaleX="153753" custScaleY="133671" custLinFactNeighborX="-30916" custLinFactNeighborY="2279"/>
      <dgm:spPr/>
      <dgm:t>
        <a:bodyPr/>
        <a:lstStyle/>
        <a:p>
          <a:endParaRPr lang="pl-PL"/>
        </a:p>
      </dgm:t>
    </dgm:pt>
  </dgm:ptLst>
  <dgm:cxnLst>
    <dgm:cxn modelId="{3FB71A06-DFE4-492C-BFDF-0C97A103D047}" srcId="{199D9080-0C66-44B3-A7DE-6228B42C7670}" destId="{3D675A07-CF43-46D1-A687-389D0304F96F}" srcOrd="1" destOrd="0" parTransId="{C6DB5DA4-D1FF-4E74-9DBF-5BB5CA500E30}" sibTransId="{2B80D06B-74BB-4303-B65B-4071B9EC37D6}"/>
    <dgm:cxn modelId="{5CF82BAB-B0EB-47E7-90E8-D1A53B8DEE1B}" type="presOf" srcId="{1607AC17-AFA0-494C-9C64-64607BD5569F}" destId="{F24EA878-2520-44B2-AC67-C2960CD4BDE0}" srcOrd="0" destOrd="0" presId="urn:microsoft.com/office/officeart/2008/layout/VerticalCurvedList"/>
    <dgm:cxn modelId="{4B4DCF9E-1857-4601-80A7-8E5282167EB0}" type="presOf" srcId="{A10FB34E-D4D8-4CCE-B200-0A5F0E700CCB}" destId="{586EEF55-2512-4DB9-B362-CF28E0C8F5E2}" srcOrd="0" destOrd="0" presId="urn:microsoft.com/office/officeart/2008/layout/VerticalCurvedList"/>
    <dgm:cxn modelId="{ABFB5873-2C95-43E9-B50C-71F0DA32F903}" srcId="{199D9080-0C66-44B3-A7DE-6228B42C7670}" destId="{FF0F4CD1-8746-4F5B-A337-541A445911FC}" srcOrd="4" destOrd="0" parTransId="{DF6A412E-299C-4626-80B2-AB6A89C1469B}" sibTransId="{3A4E1A95-395B-4236-A71B-33DDFC15E015}"/>
    <dgm:cxn modelId="{87D86959-3E91-4932-9634-F437FFC6C02F}" type="presOf" srcId="{FF0F4CD1-8746-4F5B-A337-541A445911FC}" destId="{2A7ECB79-83C4-41ED-BF03-3A4906D0CD44}" srcOrd="0" destOrd="0" presId="urn:microsoft.com/office/officeart/2008/layout/VerticalCurvedList"/>
    <dgm:cxn modelId="{36F58FE4-A516-4F60-B7D2-79FF89A73AA9}" type="presOf" srcId="{BF569771-9E79-4877-A028-3697A3D987C2}" destId="{E7C4C4E6-7FEB-4BAC-A7DE-F1911DF56DAD}" srcOrd="0" destOrd="0" presId="urn:microsoft.com/office/officeart/2008/layout/VerticalCurvedList"/>
    <dgm:cxn modelId="{ADEED7C8-0B87-463B-AF45-1C67C4A94BAD}" srcId="{199D9080-0C66-44B3-A7DE-6228B42C7670}" destId="{7C0614D5-B0FC-4B84-B3AD-20550E234190}" srcOrd="6" destOrd="0" parTransId="{73D61310-20E7-4383-8D10-E91812829552}" sibTransId="{5D8CD683-BD74-4C8C-A153-4CBEABFBAACD}"/>
    <dgm:cxn modelId="{A3064DF0-50BD-4A2B-84BE-5C8786D2D8AF}" type="presOf" srcId="{199D9080-0C66-44B3-A7DE-6228B42C7670}" destId="{7F0C728E-35DB-4428-B2CD-17B6DD7DFDE2}" srcOrd="0" destOrd="0" presId="urn:microsoft.com/office/officeart/2008/layout/VerticalCurvedList"/>
    <dgm:cxn modelId="{CCA9E428-5420-4B70-AC07-3368AA0A98DE}" srcId="{199D9080-0C66-44B3-A7DE-6228B42C7670}" destId="{A10FB34E-D4D8-4CCE-B200-0A5F0E700CCB}" srcOrd="5" destOrd="0" parTransId="{9CF7C344-D5AA-4F1C-800E-B04B51402F3D}" sibTransId="{03F5C5B8-3737-4522-A9D1-0D5F329C2EDC}"/>
    <dgm:cxn modelId="{B6861385-5096-410A-A177-3E359BB51914}" srcId="{199D9080-0C66-44B3-A7DE-6228B42C7670}" destId="{7CCA641D-571C-4031-B3A1-CC5CC7DCE787}" srcOrd="0" destOrd="0" parTransId="{936E8DF1-3A5D-480A-B311-E00C97C00B04}" sibTransId="{1607AC17-AFA0-494C-9C64-64607BD5569F}"/>
    <dgm:cxn modelId="{DF4AF8E7-F826-4DCF-882D-AE9D0BD3F2B2}" type="presOf" srcId="{7C0614D5-B0FC-4B84-B3AD-20550E234190}" destId="{05459CAB-55AF-4EE7-B5FE-6E8BC35311AC}" srcOrd="0" destOrd="0" presId="urn:microsoft.com/office/officeart/2008/layout/VerticalCurvedList"/>
    <dgm:cxn modelId="{F954B363-2BF2-47B2-8628-296EEBB9FE2D}" type="presOf" srcId="{7CCA641D-571C-4031-B3A1-CC5CC7DCE787}" destId="{904B8614-4190-4422-B573-192EBA57160C}" srcOrd="0" destOrd="0" presId="urn:microsoft.com/office/officeart/2008/layout/VerticalCurvedList"/>
    <dgm:cxn modelId="{EEB24813-B270-48A8-AD63-6CFA8129E32B}" type="presOf" srcId="{A94867F2-B909-478A-A2EC-DDE965AA0100}" destId="{6BD8BD0D-E11D-4EA2-936F-33CDCF9085A1}" srcOrd="0" destOrd="0" presId="urn:microsoft.com/office/officeart/2008/layout/VerticalCurvedList"/>
    <dgm:cxn modelId="{430C5053-2951-4D4F-9B82-7655768F99F5}" type="presOf" srcId="{3D675A07-CF43-46D1-A687-389D0304F96F}" destId="{5128E265-1DDA-420B-9511-A7E5E1D1FBC7}" srcOrd="0" destOrd="0" presId="urn:microsoft.com/office/officeart/2008/layout/VerticalCurvedList"/>
    <dgm:cxn modelId="{AA9541A6-86BD-40D2-92CE-2CBE0222C184}" srcId="{199D9080-0C66-44B3-A7DE-6228B42C7670}" destId="{BF569771-9E79-4877-A028-3697A3D987C2}" srcOrd="2" destOrd="0" parTransId="{1EB06CB1-49A5-4AAB-84D4-ADF10E4EC435}" sibTransId="{3FC12639-F485-43A0-8FBE-66F8EE311DA7}"/>
    <dgm:cxn modelId="{C3E015AC-E08D-4B1D-A0B0-4FB2F8DE7A90}" srcId="{199D9080-0C66-44B3-A7DE-6228B42C7670}" destId="{A94867F2-B909-478A-A2EC-DDE965AA0100}" srcOrd="3" destOrd="0" parTransId="{A0ABED54-E41A-459D-9DF2-0FB7D5441362}" sibTransId="{DDBA9A4F-08EF-4F38-B557-77885290D747}"/>
    <dgm:cxn modelId="{21E71C77-B45D-4C34-B000-46BC03939C60}" type="presParOf" srcId="{7F0C728E-35DB-4428-B2CD-17B6DD7DFDE2}" destId="{38C752F8-29B4-4CAA-853D-FC2E07D6EE3B}" srcOrd="0" destOrd="0" presId="urn:microsoft.com/office/officeart/2008/layout/VerticalCurvedList"/>
    <dgm:cxn modelId="{51E87187-15EA-4BFA-AF3F-492A8D6BCA8C}" type="presParOf" srcId="{38C752F8-29B4-4CAA-853D-FC2E07D6EE3B}" destId="{D9F3D6EE-0C64-46CC-8BFB-3BE0289411D8}" srcOrd="0" destOrd="0" presId="urn:microsoft.com/office/officeart/2008/layout/VerticalCurvedList"/>
    <dgm:cxn modelId="{490EE6EE-B8C8-4497-B097-F6FFCDC98F72}" type="presParOf" srcId="{D9F3D6EE-0C64-46CC-8BFB-3BE0289411D8}" destId="{2EB17620-5BD7-496A-B6A7-2DB52C12BC67}" srcOrd="0" destOrd="0" presId="urn:microsoft.com/office/officeart/2008/layout/VerticalCurvedList"/>
    <dgm:cxn modelId="{E6567F1D-7C1D-4ABC-A2FF-654F064CF096}" type="presParOf" srcId="{D9F3D6EE-0C64-46CC-8BFB-3BE0289411D8}" destId="{F24EA878-2520-44B2-AC67-C2960CD4BDE0}" srcOrd="1" destOrd="0" presId="urn:microsoft.com/office/officeart/2008/layout/VerticalCurvedList"/>
    <dgm:cxn modelId="{D2553CD2-B5C8-4DCD-891B-732F5A71741B}" type="presParOf" srcId="{D9F3D6EE-0C64-46CC-8BFB-3BE0289411D8}" destId="{80E27759-2016-4314-9594-E8CEF3F29756}" srcOrd="2" destOrd="0" presId="urn:microsoft.com/office/officeart/2008/layout/VerticalCurvedList"/>
    <dgm:cxn modelId="{005F779C-9031-4A65-A95D-3013E4CC97BD}" type="presParOf" srcId="{D9F3D6EE-0C64-46CC-8BFB-3BE0289411D8}" destId="{FD0FF765-74DE-4ADD-8C5A-D0CFAE070839}" srcOrd="3" destOrd="0" presId="urn:microsoft.com/office/officeart/2008/layout/VerticalCurvedList"/>
    <dgm:cxn modelId="{D66696A1-96F7-49E0-AFA7-1A981C5B4418}" type="presParOf" srcId="{38C752F8-29B4-4CAA-853D-FC2E07D6EE3B}" destId="{904B8614-4190-4422-B573-192EBA57160C}" srcOrd="1" destOrd="0" presId="urn:microsoft.com/office/officeart/2008/layout/VerticalCurvedList"/>
    <dgm:cxn modelId="{06E9BC18-DE8A-4468-8AA2-F3FEBB814159}" type="presParOf" srcId="{38C752F8-29B4-4CAA-853D-FC2E07D6EE3B}" destId="{5D7C49D8-F31C-45AD-A9A3-9083DF9B4F8E}" srcOrd="2" destOrd="0" presId="urn:microsoft.com/office/officeart/2008/layout/VerticalCurvedList"/>
    <dgm:cxn modelId="{3BC424AE-24D1-444D-BAA5-C3187B13B13A}" type="presParOf" srcId="{5D7C49D8-F31C-45AD-A9A3-9083DF9B4F8E}" destId="{CBFAB5D6-3502-4BF8-94D7-8B350337D0D5}" srcOrd="0" destOrd="0" presId="urn:microsoft.com/office/officeart/2008/layout/VerticalCurvedList"/>
    <dgm:cxn modelId="{BEA93059-2B05-4053-9DE0-FD7D3B8660B4}" type="presParOf" srcId="{38C752F8-29B4-4CAA-853D-FC2E07D6EE3B}" destId="{5128E265-1DDA-420B-9511-A7E5E1D1FBC7}" srcOrd="3" destOrd="0" presId="urn:microsoft.com/office/officeart/2008/layout/VerticalCurvedList"/>
    <dgm:cxn modelId="{DA3A4EF4-6678-45F6-8889-20BC93DE6732}" type="presParOf" srcId="{38C752F8-29B4-4CAA-853D-FC2E07D6EE3B}" destId="{410DD37F-0360-4A47-BE81-D4A1D83EDFC4}" srcOrd="4" destOrd="0" presId="urn:microsoft.com/office/officeart/2008/layout/VerticalCurvedList"/>
    <dgm:cxn modelId="{DF55A3DB-4F63-4988-AD3F-A7D5A5AF3070}" type="presParOf" srcId="{410DD37F-0360-4A47-BE81-D4A1D83EDFC4}" destId="{C58D8267-9AF3-4900-B1CB-519A44ECC6FD}" srcOrd="0" destOrd="0" presId="urn:microsoft.com/office/officeart/2008/layout/VerticalCurvedList"/>
    <dgm:cxn modelId="{03C8C46E-0C6F-45CE-9FA4-2A24D143D925}" type="presParOf" srcId="{38C752F8-29B4-4CAA-853D-FC2E07D6EE3B}" destId="{E7C4C4E6-7FEB-4BAC-A7DE-F1911DF56DAD}" srcOrd="5" destOrd="0" presId="urn:microsoft.com/office/officeart/2008/layout/VerticalCurvedList"/>
    <dgm:cxn modelId="{F22BF72A-64AE-4EB1-91D2-1BC4939F3BFC}" type="presParOf" srcId="{38C752F8-29B4-4CAA-853D-FC2E07D6EE3B}" destId="{96D3B340-D66F-43A9-9317-39148C018629}" srcOrd="6" destOrd="0" presId="urn:microsoft.com/office/officeart/2008/layout/VerticalCurvedList"/>
    <dgm:cxn modelId="{66C5E71E-C2F1-497E-8A6B-FF370BFBAE7A}" type="presParOf" srcId="{96D3B340-D66F-43A9-9317-39148C018629}" destId="{D08B68DE-0D70-4AC8-A915-679E7108F729}" srcOrd="0" destOrd="0" presId="urn:microsoft.com/office/officeart/2008/layout/VerticalCurvedList"/>
    <dgm:cxn modelId="{70E9DA11-302A-4A87-882B-07E732BAB352}" type="presParOf" srcId="{38C752F8-29B4-4CAA-853D-FC2E07D6EE3B}" destId="{6BD8BD0D-E11D-4EA2-936F-33CDCF9085A1}" srcOrd="7" destOrd="0" presId="urn:microsoft.com/office/officeart/2008/layout/VerticalCurvedList"/>
    <dgm:cxn modelId="{742109A7-C424-44E9-9D7E-FDB4D814D7E8}" type="presParOf" srcId="{38C752F8-29B4-4CAA-853D-FC2E07D6EE3B}" destId="{223CA4AE-1DD3-4585-9619-1A47AA4C24D5}" srcOrd="8" destOrd="0" presId="urn:microsoft.com/office/officeart/2008/layout/VerticalCurvedList"/>
    <dgm:cxn modelId="{9254E066-92D6-46CB-A3D8-751387EBCED5}" type="presParOf" srcId="{223CA4AE-1DD3-4585-9619-1A47AA4C24D5}" destId="{39B968BE-5DCC-420C-8DFA-6848AE0DEDAD}" srcOrd="0" destOrd="0" presId="urn:microsoft.com/office/officeart/2008/layout/VerticalCurvedList"/>
    <dgm:cxn modelId="{0E75D84F-7D88-450A-9AD6-3780F970D287}" type="presParOf" srcId="{38C752F8-29B4-4CAA-853D-FC2E07D6EE3B}" destId="{2A7ECB79-83C4-41ED-BF03-3A4906D0CD44}" srcOrd="9" destOrd="0" presId="urn:microsoft.com/office/officeart/2008/layout/VerticalCurvedList"/>
    <dgm:cxn modelId="{E802B102-ECDC-4645-829A-7D73119F346C}" type="presParOf" srcId="{38C752F8-29B4-4CAA-853D-FC2E07D6EE3B}" destId="{B3D0F716-0432-423E-859A-5F8973D34EA1}" srcOrd="10" destOrd="0" presId="urn:microsoft.com/office/officeart/2008/layout/VerticalCurvedList"/>
    <dgm:cxn modelId="{3F1F8550-8F9A-4803-B057-9391601389D2}" type="presParOf" srcId="{B3D0F716-0432-423E-859A-5F8973D34EA1}" destId="{5BD2AA7E-D8F7-4113-BB81-97404AC028CC}" srcOrd="0" destOrd="0" presId="urn:microsoft.com/office/officeart/2008/layout/VerticalCurvedList"/>
    <dgm:cxn modelId="{567B81CC-8B44-4E42-B9F6-6C65BE2B78A3}" type="presParOf" srcId="{38C752F8-29B4-4CAA-853D-FC2E07D6EE3B}" destId="{586EEF55-2512-4DB9-B362-CF28E0C8F5E2}" srcOrd="11" destOrd="0" presId="urn:microsoft.com/office/officeart/2008/layout/VerticalCurvedList"/>
    <dgm:cxn modelId="{E791B462-43F2-48AA-86EE-3636CEC19A9F}" type="presParOf" srcId="{38C752F8-29B4-4CAA-853D-FC2E07D6EE3B}" destId="{E5D8C6CA-538E-4FCD-AC2B-0C1CC601CBFB}" srcOrd="12" destOrd="0" presId="urn:microsoft.com/office/officeart/2008/layout/VerticalCurvedList"/>
    <dgm:cxn modelId="{34DC6E26-852B-4899-8DF5-046525000B1E}" type="presParOf" srcId="{E5D8C6CA-538E-4FCD-AC2B-0C1CC601CBFB}" destId="{D9334A52-6B11-45C4-AA87-5C5D908B0D61}" srcOrd="0" destOrd="0" presId="urn:microsoft.com/office/officeart/2008/layout/VerticalCurvedList"/>
    <dgm:cxn modelId="{A8878150-2964-452E-A727-F00437381969}" type="presParOf" srcId="{38C752F8-29B4-4CAA-853D-FC2E07D6EE3B}" destId="{05459CAB-55AF-4EE7-B5FE-6E8BC35311AC}" srcOrd="13" destOrd="0" presId="urn:microsoft.com/office/officeart/2008/layout/VerticalCurvedList"/>
    <dgm:cxn modelId="{F6A1AED8-3D1F-46F7-91E8-DF1CA74F43B6}" type="presParOf" srcId="{38C752F8-29B4-4CAA-853D-FC2E07D6EE3B}" destId="{8DC77769-37D8-460C-8E37-5FC208AD11B8}" srcOrd="14" destOrd="0" presId="urn:microsoft.com/office/officeart/2008/layout/VerticalCurvedList"/>
    <dgm:cxn modelId="{8BACB928-F02A-4F5A-9D58-7BE2E7945DBC}" type="presParOf" srcId="{8DC77769-37D8-460C-8E37-5FC208AD11B8}" destId="{81326175-E8C2-459E-B302-9B5CFDA21A7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0.87231</cdr:x>
      <cdr:y>0.29031</cdr:y>
    </cdr:from>
    <cdr:to>
      <cdr:x>0.92168</cdr:x>
      <cdr:y>0.37097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7632972" y="1295970"/>
          <a:ext cx="43204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0.86408</cdr:x>
      <cdr:y>0.24192</cdr:y>
    </cdr:from>
    <cdr:to>
      <cdr:x>0.9546</cdr:x>
      <cdr:y>0.3871</cdr:y>
    </cdr:to>
    <cdr:sp macro="" textlink="">
      <cdr:nvSpPr>
        <cdr:cNvPr id="3" name="pole tekstowe 2"/>
        <cdr:cNvSpPr txBox="1"/>
      </cdr:nvSpPr>
      <cdr:spPr>
        <a:xfrm xmlns:a="http://schemas.openxmlformats.org/drawingml/2006/main">
          <a:off x="7560964" y="1079946"/>
          <a:ext cx="792088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0.83569</cdr:x>
      <cdr:y>0.09674</cdr:y>
    </cdr:from>
    <cdr:to>
      <cdr:x>0.97559</cdr:x>
      <cdr:y>0.3871</cdr:y>
    </cdr:to>
    <cdr:sp macro="" textlink="">
      <cdr:nvSpPr>
        <cdr:cNvPr id="4" name="pole tekstowe 3"/>
        <cdr:cNvSpPr txBox="1"/>
      </cdr:nvSpPr>
      <cdr:spPr>
        <a:xfrm xmlns:a="http://schemas.openxmlformats.org/drawingml/2006/main">
          <a:off x="7312538" y="431874"/>
          <a:ext cx="1224167" cy="12961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1600" dirty="0" smtClean="0"/>
            <a:t>  (+2 849)</a:t>
          </a:r>
          <a:endParaRPr lang="pl-PL" sz="16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0.75939</cdr:x>
      <cdr:y>0.70975</cdr:y>
    </cdr:from>
    <cdr:to>
      <cdr:x>0.84991</cdr:x>
      <cdr:y>0.7904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6644908" y="3168377"/>
          <a:ext cx="792077" cy="360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1600" dirty="0" smtClean="0"/>
            <a:t>(+82)</a:t>
          </a:r>
          <a:endParaRPr lang="pl-PL" sz="1600" dirty="0"/>
        </a:p>
      </cdr:txBody>
    </cdr:sp>
  </cdr:relSizeAnchor>
  <cdr:relSizeAnchor xmlns:cdr="http://schemas.openxmlformats.org/drawingml/2006/chartDrawing">
    <cdr:from>
      <cdr:x>0.83345</cdr:x>
      <cdr:y>2.24012E-7</cdr:y>
    </cdr:from>
    <cdr:to>
      <cdr:x>0.95237</cdr:x>
      <cdr:y>0.25809</cdr:y>
    </cdr:to>
    <cdr:sp macro="" textlink="">
      <cdr:nvSpPr>
        <cdr:cNvPr id="3" name="pole tekstowe 2"/>
        <cdr:cNvSpPr txBox="1"/>
      </cdr:nvSpPr>
      <cdr:spPr>
        <a:xfrm xmlns:a="http://schemas.openxmlformats.org/drawingml/2006/main">
          <a:off x="7292980" y="1"/>
          <a:ext cx="1040543" cy="11521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 sz="1600" dirty="0" smtClean="0"/>
        </a:p>
        <a:p xmlns:a="http://schemas.openxmlformats.org/drawingml/2006/main">
          <a:r>
            <a:rPr lang="pl-PL" sz="1600" dirty="0" smtClean="0"/>
            <a:t>  (+1 738)</a:t>
          </a:r>
        </a:p>
        <a:p xmlns:a="http://schemas.openxmlformats.org/drawingml/2006/main">
          <a:r>
            <a:rPr lang="pl-PL" sz="1600" dirty="0" smtClean="0"/>
            <a:t>     5 004</a:t>
          </a:r>
          <a:endParaRPr lang="pl-PL" sz="16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217" cy="49760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5981" y="0"/>
            <a:ext cx="2951217" cy="49760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F04C8F3D-29F6-4FA6-A508-398C5A25AE9D}" type="datetimeFigureOut">
              <a:rPr lang="pl-PL" smtClean="0"/>
              <a:pPr/>
              <a:t>2020-02-11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41733"/>
            <a:ext cx="2951217" cy="49760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5981" y="9441733"/>
            <a:ext cx="2951217" cy="49760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83BD5069-3D81-4594-A88F-B557FEF6651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06014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6738" y="0"/>
            <a:ext cx="2950475" cy="497046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8FACA5D-D33D-4104-AEF4-2EEEB7D911D3}" type="datetimeFigureOut">
              <a:rPr lang="pl-PL"/>
              <a:pPr>
                <a:defRPr/>
              </a:pPr>
              <a:t>2020-02-11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70462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0880" y="4721940"/>
            <a:ext cx="5447030" cy="4473416"/>
          </a:xfrm>
          <a:prstGeom prst="rect">
            <a:avLst/>
          </a:prstGeom>
        </p:spPr>
        <p:txBody>
          <a:bodyPr vert="horz" lIns="91577" tIns="45789" rIns="91577" bIns="45789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42153"/>
            <a:ext cx="2950475" cy="497046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6738" y="9442153"/>
            <a:ext cx="2950475" cy="497046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CC962FA-CCFB-40BF-9263-FBBDEC40C6A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25927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/>
          <p:cNvSpPr txBox="1">
            <a:spLocks noChangeArrowheads="1"/>
          </p:cNvSpPr>
          <p:nvPr/>
        </p:nvSpPr>
        <p:spPr bwMode="auto">
          <a:xfrm>
            <a:off x="1134799" y="745570"/>
            <a:ext cx="4539192" cy="372784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577" tIns="45789" rIns="91577" bIns="45789" anchor="ctr"/>
          <a:lstStyle/>
          <a:p>
            <a:endParaRPr lang="pl-PL" sz="2400">
              <a:latin typeface="Times New Roman" pitchFamily="18" charset="0"/>
            </a:endParaRP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907839" y="4721940"/>
            <a:ext cx="4983654" cy="4464788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531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18D291B-536D-4FD9-8148-AE1AE5D341F8}" type="slidenum">
              <a:rPr lang="pl-PL" altLang="pl-PL">
                <a:solidFill>
                  <a:prstClr val="white"/>
                </a:solidFill>
              </a:rPr>
              <a:pPr/>
              <a:t>67</a:t>
            </a:fld>
            <a:endParaRPr lang="pl-PL" altLang="pl-PL">
              <a:solidFill>
                <a:prstClr val="white"/>
              </a:solidFill>
            </a:endParaRPr>
          </a:p>
        </p:txBody>
      </p:sp>
      <p:sp>
        <p:nvSpPr>
          <p:cNvPr id="133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1863" y="749300"/>
            <a:ext cx="4935537" cy="37036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611" y="4689989"/>
            <a:ext cx="5440045" cy="44436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29281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B1BED8E-5F75-4FB1-8717-163B8C575FC0}" type="slidenum">
              <a:rPr lang="pl-PL" altLang="pl-PL">
                <a:solidFill>
                  <a:prstClr val="white"/>
                </a:solidFill>
              </a:rPr>
              <a:pPr/>
              <a:t>68</a:t>
            </a:fld>
            <a:endParaRPr lang="pl-PL" altLang="pl-PL">
              <a:solidFill>
                <a:prstClr val="white"/>
              </a:solidFill>
            </a:endParaRPr>
          </a:p>
        </p:txBody>
      </p:sp>
      <p:sp>
        <p:nvSpPr>
          <p:cNvPr id="174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0275" y="749300"/>
            <a:ext cx="4938713" cy="37036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610" y="4689989"/>
            <a:ext cx="5440045" cy="44436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85193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2BB78F-A200-4213-843A-75CA11F01F13}" type="slidenum">
              <a:rPr lang="pl-PL" altLang="pl-PL">
                <a:solidFill>
                  <a:prstClr val="white"/>
                </a:solidFill>
              </a:rPr>
              <a:pPr/>
              <a:t>69</a:t>
            </a:fld>
            <a:endParaRPr lang="pl-PL" altLang="pl-PL">
              <a:solidFill>
                <a:prstClr val="white"/>
              </a:solidFill>
            </a:endParaRPr>
          </a:p>
        </p:txBody>
      </p:sp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3850587" y="9378400"/>
            <a:ext cx="2947088" cy="494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9" tIns="46805" rIns="90009" bIns="46805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r" defTabSz="449308" eaLnBrk="1" hangingPunct="1">
              <a:buSzPct val="100000"/>
            </a:pPr>
            <a:fld id="{BAB6C782-68D7-437A-97F4-927B04D5399D}" type="slidenum">
              <a:rPr lang="pl-PL" altLang="pl-PL" sz="1200">
                <a:latin typeface="Calibri" pitchFamily="34" charset="0"/>
              </a:rPr>
              <a:pPr algn="r" defTabSz="449308" eaLnBrk="1" hangingPunct="1">
                <a:buSzPct val="100000"/>
              </a:pPr>
              <a:t>69</a:t>
            </a:fld>
            <a:endParaRPr lang="pl-PL" altLang="pl-PL" sz="1200">
              <a:latin typeface="Calibri" pitchFamily="34" charset="0"/>
            </a:endParaRPr>
          </a:p>
        </p:txBody>
      </p:sp>
      <p:sp>
        <p:nvSpPr>
          <p:cNvPr id="1126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1863" y="739775"/>
            <a:ext cx="4937125" cy="37036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610" y="4689989"/>
            <a:ext cx="5441633" cy="4445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tabLst>
                <a:tab pos="0" algn="l"/>
                <a:tab pos="447720" algn="l"/>
                <a:tab pos="897028" algn="l"/>
                <a:tab pos="1346335" algn="l"/>
                <a:tab pos="1795643" algn="l"/>
                <a:tab pos="2244949" algn="l"/>
                <a:tab pos="2694257" algn="l"/>
                <a:tab pos="3143564" algn="l"/>
                <a:tab pos="3592872" algn="l"/>
                <a:tab pos="4042179" algn="l"/>
                <a:tab pos="4491487" algn="l"/>
                <a:tab pos="4940794" algn="l"/>
                <a:tab pos="5390102" algn="l"/>
                <a:tab pos="5839409" algn="l"/>
                <a:tab pos="6288717" algn="l"/>
                <a:tab pos="6738024" algn="l"/>
                <a:tab pos="7187332" algn="l"/>
                <a:tab pos="7636639" algn="l"/>
                <a:tab pos="8085947" algn="l"/>
                <a:tab pos="8535253" algn="l"/>
                <a:tab pos="8984561" algn="l"/>
              </a:tabLst>
            </a:pPr>
            <a:endParaRPr lang="pl-PL" altLang="pl-PL">
              <a:latin typeface="Calibri" pitchFamily="34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2364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Symbol zastępczy notatek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smtClean="0">
                <a:latin typeface="Times New Roman" panose="02020603050405020304" pitchFamily="18" charset="0"/>
              </a:rPr>
              <a:t>Zakończenie działań prewencyjnych i zarazem pożegnanie lata w Wąsoszu 24.08.2019 r.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/>
          </p:nvPr>
        </p:nvSpPr>
        <p:spPr/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62A506D2-BFB6-449D-B1CD-6D95F292D5DA}" type="slidenum">
              <a:rPr lang="pl-PL" altLang="pl-PL">
                <a:solidFill>
                  <a:srgbClr val="000000"/>
                </a:solidFill>
                <a:latin typeface="Calibri" panose="020F0502020204030204" pitchFamily="34" charset="0"/>
              </a:rPr>
              <a:pPr/>
              <a:t>72</a:t>
            </a:fld>
            <a:endParaRPr lang="pl-PL" altLang="pl-PL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593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8605841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>
              <a:cs typeface="Arial" charset="0"/>
            </a:endParaRPr>
          </a:p>
        </p:txBody>
      </p:sp>
      <p:sp>
        <p:nvSpPr>
          <p:cNvPr id="1741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11FF029-D933-443B-84C1-7B17BA4D43AC}" type="slidenum">
              <a:rPr lang="pl-PL" altLang="pl-PL">
                <a:solidFill>
                  <a:prstClr val="black"/>
                </a:solidFill>
                <a:latin typeface="Calibri" pitchFamily="34" charset="0"/>
                <a:cs typeface="Arial" charset="0"/>
              </a:rPr>
              <a:pPr/>
              <a:t>81</a:t>
            </a:fld>
            <a:endParaRPr lang="pl-PL" altLang="pl-PL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8477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3FC77-684F-4D37-96F1-6BB8DB0F801E}" type="slidenum">
              <a:rPr lang="pl-PL" smtClean="0"/>
              <a:pPr/>
              <a:t>113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34743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3FC77-684F-4D37-96F1-6BB8DB0F801E}" type="slidenum">
              <a:rPr lang="pl-PL" smtClean="0"/>
              <a:pPr/>
              <a:t>121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6533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/>
          <p:cNvSpPr txBox="1">
            <a:spLocks noChangeArrowheads="1"/>
          </p:cNvSpPr>
          <p:nvPr/>
        </p:nvSpPr>
        <p:spPr bwMode="auto">
          <a:xfrm>
            <a:off x="1132946" y="740453"/>
            <a:ext cx="4531783" cy="370224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pl-PL" sz="240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906357" y="4689515"/>
            <a:ext cx="4975520" cy="4434129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6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C1760604-1BFC-47C5-83BA-9461E43DF675}" type="slidenum">
              <a:rPr lang="pl-PL" altLang="pl-PL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59</a:t>
            </a:fld>
            <a:endParaRPr lang="pl-PL" altLang="pl-PL">
              <a:solidFill>
                <a:prstClr val="black"/>
              </a:solidFill>
            </a:endParaRPr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1863" y="739775"/>
            <a:ext cx="4935537" cy="3703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2" y="4689239"/>
            <a:ext cx="5440363" cy="444451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altLang="pl-PL" smtClean="0"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2222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6998F42C-50DE-4826-9D30-9EEE98933BF9}" type="slidenum">
              <a:rPr lang="pl-PL" altLang="pl-PL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60</a:t>
            </a:fld>
            <a:endParaRPr lang="pl-PL" altLang="pl-PL">
              <a:solidFill>
                <a:prstClr val="black"/>
              </a:solidFill>
            </a:endParaRPr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1863" y="739775"/>
            <a:ext cx="4935537" cy="3703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2" y="4689239"/>
            <a:ext cx="5440363" cy="444451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l-PL" altLang="pl-PL" smtClean="0"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6518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8623" indent="-228966" defTabSz="44998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6555" indent="-228966" defTabSz="44998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34487" indent="-228966" defTabSz="44998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92419" indent="-228966" defTabSz="449982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5863" algn="l"/>
                <a:tab pos="1831726" algn="l"/>
                <a:tab pos="2747589" algn="l"/>
                <a:tab pos="3663453" algn="l"/>
                <a:tab pos="4579316" algn="l"/>
                <a:tab pos="5495179" algn="l"/>
                <a:tab pos="6411042" algn="l"/>
                <a:tab pos="7326906" algn="l"/>
                <a:tab pos="8242769" algn="l"/>
                <a:tab pos="9158631" algn="l"/>
                <a:tab pos="10074495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3443391-88EF-4CF4-BBF1-12C774AC628E}" type="slidenum">
              <a:rPr lang="pl-PL" altLang="pl-PL">
                <a:latin typeface="Calibri" pitchFamily="34" charset="0"/>
              </a:rPr>
              <a:pPr eaLnBrk="1" hangingPunct="1">
                <a:spcBef>
                  <a:spcPct val="0"/>
                </a:spcBef>
              </a:pPr>
              <a:t>62</a:t>
            </a:fld>
            <a:endParaRPr lang="pl-PL" altLang="pl-PL">
              <a:latin typeface="Calibri" pitchFamily="34" charset="0"/>
            </a:endParaRPr>
          </a:p>
        </p:txBody>
      </p:sp>
      <p:sp>
        <p:nvSpPr>
          <p:cNvPr id="143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38188"/>
            <a:ext cx="4949825" cy="37115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0721" y="4696739"/>
            <a:ext cx="5448939" cy="445004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653265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851" indent="-228623" defTabSz="44930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2097" indent="-228623" defTabSz="44930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343" indent="-228623" defTabSz="44930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589" indent="-228623" defTabSz="44930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8BB241B-F683-4741-9D48-E931D7173CA2}" type="slidenum">
              <a:rPr lang="pl-PL" altLang="pl-PL">
                <a:latin typeface="Calibri" pitchFamily="34" charset="0"/>
              </a:rPr>
              <a:pPr eaLnBrk="1" hangingPunct="1">
                <a:spcBef>
                  <a:spcPct val="0"/>
                </a:spcBef>
              </a:pPr>
              <a:t>63</a:t>
            </a:fld>
            <a:endParaRPr lang="pl-PL" altLang="pl-PL" dirty="0">
              <a:latin typeface="Calibri" pitchFamily="34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6600"/>
            <a:ext cx="4941887" cy="37068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611" y="4689989"/>
            <a:ext cx="5440045" cy="4443646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 smtClean="0"/>
          </a:p>
        </p:txBody>
      </p:sp>
    </p:spTree>
    <p:extLst>
      <p:ext uri="{BB962C8B-B14F-4D97-AF65-F5344CB8AC3E}">
        <p14:creationId xmlns:p14="http://schemas.microsoft.com/office/powerpoint/2010/main" val="512994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851" indent="-228623" defTabSz="44930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2097" indent="-228623" defTabSz="44930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343" indent="-228623" defTabSz="44930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589" indent="-228623" defTabSz="44930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01D173A-7523-4BD8-86E0-08AA09AF826E}" type="slidenum">
              <a:rPr lang="pl-PL" altLang="pl-PL">
                <a:latin typeface="Calibri" pitchFamily="34" charset="0"/>
              </a:rPr>
              <a:pPr eaLnBrk="1" hangingPunct="1">
                <a:spcBef>
                  <a:spcPct val="0"/>
                </a:spcBef>
              </a:pPr>
              <a:t>64</a:t>
            </a:fld>
            <a:endParaRPr lang="pl-PL" altLang="pl-PL" dirty="0">
              <a:latin typeface="Calibri" pitchFamily="34" charset="0"/>
            </a:endParaRPr>
          </a:p>
        </p:txBody>
      </p:sp>
      <p:sp>
        <p:nvSpPr>
          <p:cNvPr id="225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6600"/>
            <a:ext cx="4941887" cy="37068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611" y="4689989"/>
            <a:ext cx="5440045" cy="4443646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 smtClean="0"/>
          </a:p>
        </p:txBody>
      </p:sp>
    </p:spTree>
    <p:extLst>
      <p:ext uri="{BB962C8B-B14F-4D97-AF65-F5344CB8AC3E}">
        <p14:creationId xmlns:p14="http://schemas.microsoft.com/office/powerpoint/2010/main" val="3144366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851" indent="-228623" defTabSz="44930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2097" indent="-228623" defTabSz="44930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343" indent="-228623" defTabSz="44930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589" indent="-228623" defTabSz="44930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FD82372-D735-41B5-BE45-58E615DFDC8C}" type="slidenum">
              <a:rPr lang="pl-PL" altLang="pl-PL">
                <a:latin typeface="Calibri" pitchFamily="34" charset="0"/>
              </a:rPr>
              <a:pPr eaLnBrk="1" hangingPunct="1">
                <a:spcBef>
                  <a:spcPct val="0"/>
                </a:spcBef>
              </a:pPr>
              <a:t>65</a:t>
            </a:fld>
            <a:endParaRPr lang="pl-PL" altLang="pl-PL" dirty="0">
              <a:latin typeface="Calibri" pitchFamily="34" charset="0"/>
            </a:endParaRPr>
          </a:p>
        </p:txBody>
      </p:sp>
      <p:sp>
        <p:nvSpPr>
          <p:cNvPr id="245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6600"/>
            <a:ext cx="4941887" cy="37068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611" y="4689989"/>
            <a:ext cx="5440045" cy="4443646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 smtClean="0"/>
          </a:p>
        </p:txBody>
      </p:sp>
    </p:spTree>
    <p:extLst>
      <p:ext uri="{BB962C8B-B14F-4D97-AF65-F5344CB8AC3E}">
        <p14:creationId xmlns:p14="http://schemas.microsoft.com/office/powerpoint/2010/main" val="3102290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18D291B-536D-4FD9-8148-AE1AE5D341F8}" type="slidenum">
              <a:rPr lang="pl-PL" altLang="pl-PL">
                <a:solidFill>
                  <a:prstClr val="white"/>
                </a:solidFill>
              </a:rPr>
              <a:pPr/>
              <a:t>66</a:t>
            </a:fld>
            <a:endParaRPr lang="pl-PL" altLang="pl-PL">
              <a:solidFill>
                <a:prstClr val="white"/>
              </a:solidFill>
            </a:endParaRPr>
          </a:p>
        </p:txBody>
      </p:sp>
      <p:sp>
        <p:nvSpPr>
          <p:cNvPr id="133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30275" y="749300"/>
            <a:ext cx="4938713" cy="37036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610" y="4689989"/>
            <a:ext cx="5440045" cy="44436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31770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25A46-6539-43AD-99AD-FBD231CB6FBD}" type="datetime1">
              <a:rPr lang="pl-PL" smtClean="0"/>
              <a:t>2020-02-11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4A95C-D839-4856-BAB8-6F18835BDA2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28A01-A8CD-4ED7-A6FD-A7877A388B0A}" type="datetime1">
              <a:rPr lang="pl-PL" smtClean="0"/>
              <a:t>2020-02-11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8EB90-8238-496D-8A5F-CEFA21E7A86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897D9-8359-4080-8C97-3C3EDB696EBC}" type="datetime1">
              <a:rPr lang="pl-PL" smtClean="0"/>
              <a:t>2020-02-11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B53AF-1D5A-4FF5-B0FD-3DBD99EF72A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318CC-7614-471E-B3FF-098CDA9329EB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2020-02-11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669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6A7602-DDED-4221-B3F3-CDD389F8BA36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2020-02-11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011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AB5C7F-EBA2-4D89-B166-E1ADFDA42529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2020-02-11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386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31DD0C-1601-4A1D-A87A-34AF0EF618E2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2020-02-11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266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C35AF7-8C18-42EC-A4A9-F4CAF0D6E468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2020-02-11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945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A9CF8-FA78-4FCF-A0D8-E403406C66CF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2020-02-11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549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AD9903-6365-427A-A9AF-3FF0995ADF56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2020-02-11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4183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6BC3C6-A27A-43E6-B469-79EDB16975CF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2020-02-11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44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3D515-4773-4D85-8036-44F9D90D1164}" type="datetime1">
              <a:rPr lang="pl-PL" smtClean="0"/>
              <a:t>2020-02-11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894BE-C431-42AB-A44D-EED3CE9A2E1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1C8E7F-28EB-4558-B1A6-08FB1AE01CF7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2020-02-11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557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5097E8-235C-45E8-BE58-BE7B619D1F90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2020-02-11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7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6B8F4E-DAB0-462F-A33E-3710C910878C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2020-02-11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363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46552-7F49-4E93-84E0-FA4AD8B0F632}" type="datetime1">
              <a:rPr lang="pl-PL" smtClean="0"/>
              <a:t>2020-02-11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A7167-C657-4E03-9AF5-8A84324F536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F8E93-CAFF-4A5A-A5B8-A95C3DF0BAF6}" type="datetime1">
              <a:rPr lang="pl-PL" smtClean="0"/>
              <a:t>2020-02-11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5A18E-8228-49A3-8BEC-AF862B7F2ED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FB38A-B0F1-4539-A3D9-A4D233C744AE}" type="datetime1">
              <a:rPr lang="pl-PL" smtClean="0"/>
              <a:t>2020-02-11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0CABA-1744-4270-A5DD-F5DA778861D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38E00-1E4F-4936-9A74-3B085ECDB424}" type="datetime1">
              <a:rPr lang="pl-PL" smtClean="0"/>
              <a:t>2020-02-11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55914-6803-4FC3-864F-34337E812A1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BDAEB-6372-4B4B-9933-83DEB8B9E460}" type="datetime1">
              <a:rPr lang="pl-PL" smtClean="0"/>
              <a:t>2020-02-11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5C101-5576-4544-93D3-9AEA524DCA7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19581-12B9-48F0-92D9-CD07F6199CBA}" type="datetime1">
              <a:rPr lang="pl-PL" smtClean="0"/>
              <a:t>2020-02-11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8F443-47EE-4488-99CC-6AD844CAB9B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96329-1220-481D-AD12-6631585F394D}" type="datetime1">
              <a:rPr lang="pl-PL" smtClean="0"/>
              <a:t>2020-02-11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FA078-BAD0-4F65-8DEF-E50D652A103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4099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0689B06-2455-4DFD-B41A-BC3B6D100183}" type="datetime1">
              <a:rPr lang="pl-PL" smtClean="0"/>
              <a:t>2020-02-11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8ACEFE3-198B-4564-A560-707B4AFCBAB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8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FF242-2768-4095-80CD-AD88C37EE866}" type="datetime1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2020-02-11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6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jpe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Relationship Id="rId9" Type="http://schemas.openxmlformats.org/officeDocument/2006/relationships/image" Target="../media/image156.jpe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7" Type="http://schemas.openxmlformats.org/officeDocument/2006/relationships/image" Target="../media/image162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3" Type="http://schemas.openxmlformats.org/officeDocument/2006/relationships/image" Target="../media/image163.jpeg"/><Relationship Id="rId7" Type="http://schemas.openxmlformats.org/officeDocument/2006/relationships/image" Target="../media/image1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2.bin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://www.sztukawyboru.pl/dokumenty/zalaczniki/136/136-264200.jpg" TargetMode="External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hyperlink" Target="http://www.tuchola.kujawsko-pomorska.policja.gov.pl/dokumenty/zalaczniki/153/153-256903.jpg" TargetMode="External"/><Relationship Id="rId4" Type="http://schemas.openxmlformats.org/officeDocument/2006/relationships/image" Target="../media/image17.jpeg"/><Relationship Id="rId9" Type="http://schemas.openxmlformats.org/officeDocument/2006/relationships/image" Target="../media/image21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hyperlink" Target="http://www.sztukawyboru.pl/dokumenty/zalaczniki/365/365-252835.jpg" TargetMode="External"/><Relationship Id="rId7" Type="http://schemas.openxmlformats.org/officeDocument/2006/relationships/hyperlink" Target="http://www.sztukawyboru.pl/dokumenty/zalaczniki/365/365-252888.jpg" TargetMode="External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hyperlink" Target="http://www.sztukawyboru.pl/dokumenty/zalaczniki/136/136-264200.jpg" TargetMode="External"/><Relationship Id="rId5" Type="http://schemas.openxmlformats.org/officeDocument/2006/relationships/hyperlink" Target="http://www.sztukawyboru.pl/dokumenty/zalaczniki/365/365-252859.jpg" TargetMode="External"/><Relationship Id="rId10" Type="http://schemas.openxmlformats.org/officeDocument/2006/relationships/image" Target="../media/image25.jpeg"/><Relationship Id="rId4" Type="http://schemas.openxmlformats.org/officeDocument/2006/relationships/image" Target="../media/image22.jpeg"/><Relationship Id="rId9" Type="http://schemas.openxmlformats.org/officeDocument/2006/relationships/hyperlink" Target="http://www.sztukawyboru.pl/dokumenty/zalaczniki/365/365-252938.jpg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png"/><Relationship Id="rId7" Type="http://schemas.openxmlformats.org/officeDocument/2006/relationships/hyperlink" Target="http://www.kujawsko-pomorska.policja.gov.pl/dokumenty/zalaczniki/136/136-264956.jpg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hyperlink" Target="http://www.kujawsko-pomorska.policja.gov.pl/dokumenty/zalaczniki/136/136-264961.jpg" TargetMode="External"/><Relationship Id="rId4" Type="http://schemas.openxmlformats.org/officeDocument/2006/relationships/image" Target="../media/image29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4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46.png"/><Relationship Id="rId4" Type="http://schemas.openxmlformats.org/officeDocument/2006/relationships/chart" Target="../charts/chart30.xml"/><Relationship Id="rId9" Type="http://schemas.openxmlformats.org/officeDocument/2006/relationships/oleObject" Target="../embeddings/oleObject5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9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4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1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5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5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4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5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6.png"/><Relationship Id="rId5" Type="http://schemas.openxmlformats.org/officeDocument/2006/relationships/oleObject" Target="../embeddings/oleObject15.bin"/><Relationship Id="rId4" Type="http://schemas.openxmlformats.org/officeDocument/2006/relationships/image" Target="../media/image55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8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15579" y="1344833"/>
            <a:ext cx="9144000" cy="2232025"/>
          </a:xfrm>
        </p:spPr>
        <p:txBody>
          <a:bodyPr>
            <a:normAutofit fontScale="90000"/>
          </a:bodyPr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3600" b="1" dirty="0" smtClean="0">
                <a:solidFill>
                  <a:schemeClr val="tx2"/>
                </a:solidFill>
              </a:rPr>
              <a:t>Stan bezpieczeństwa publicznego na terenie województwa kujawsko-pomorskiego</a:t>
            </a:r>
            <a:br>
              <a:rPr lang="pl-PL" sz="3600" b="1" dirty="0" smtClean="0">
                <a:solidFill>
                  <a:schemeClr val="tx2"/>
                </a:solidFill>
              </a:rPr>
            </a:br>
            <a:r>
              <a:rPr lang="pl-PL" sz="3600" b="1" dirty="0" smtClean="0">
                <a:solidFill>
                  <a:schemeClr val="tx2"/>
                </a:solidFill>
              </a:rPr>
              <a:t>w 2019 roku</a:t>
            </a:r>
            <a:r>
              <a:rPr lang="en-GB" sz="3600" dirty="0" smtClean="0"/>
              <a:t/>
            </a:r>
            <a:br>
              <a:rPr lang="en-GB" sz="3600" dirty="0" smtClean="0"/>
            </a:br>
            <a:endParaRPr lang="en-GB" sz="3600" dirty="0" smtClean="0"/>
          </a:p>
        </p:txBody>
      </p:sp>
      <p:sp>
        <p:nvSpPr>
          <p:cNvPr id="9" name="pole tekstowe 8"/>
          <p:cNvSpPr txBox="1"/>
          <p:nvPr/>
        </p:nvSpPr>
        <p:spPr>
          <a:xfrm>
            <a:off x="2827774" y="5976550"/>
            <a:ext cx="626469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400" b="1" i="1" dirty="0" smtClean="0">
                <a:solidFill>
                  <a:schemeClr val="tx2"/>
                </a:solidFill>
                <a:latin typeface="+mj-lt"/>
                <a:cs typeface="+mn-cs"/>
              </a:rPr>
              <a:t>Komendant Wojewódzki </a:t>
            </a:r>
            <a:r>
              <a:rPr lang="pl-PL" sz="2400" b="1" i="1" dirty="0">
                <a:solidFill>
                  <a:schemeClr val="tx2"/>
                </a:solidFill>
                <a:latin typeface="+mj-lt"/>
                <a:cs typeface="+mn-cs"/>
              </a:rPr>
              <a:t>Policji w Bydgoszczy</a:t>
            </a:r>
          </a:p>
          <a:p>
            <a:pPr>
              <a:defRPr/>
            </a:pPr>
            <a:r>
              <a:rPr lang="pl-PL" sz="2400" b="1" i="1" dirty="0">
                <a:solidFill>
                  <a:schemeClr val="tx2"/>
                </a:solidFill>
                <a:latin typeface="+mj-lt"/>
                <a:cs typeface="+mn-cs"/>
              </a:rPr>
              <a:t>			</a:t>
            </a:r>
            <a:r>
              <a:rPr lang="pl-PL" sz="2400" b="1" i="1" dirty="0" smtClean="0">
                <a:solidFill>
                  <a:schemeClr val="tx2"/>
                </a:solidFill>
                <a:latin typeface="+mj-lt"/>
                <a:cs typeface="+mn-cs"/>
              </a:rPr>
              <a:t>    insp</a:t>
            </a:r>
            <a:r>
              <a:rPr lang="pl-PL" sz="2400" b="1" i="1" dirty="0">
                <a:solidFill>
                  <a:schemeClr val="tx2"/>
                </a:solidFill>
                <a:latin typeface="+mj-lt"/>
                <a:cs typeface="+mn-cs"/>
              </a:rPr>
              <a:t>. </a:t>
            </a:r>
            <a:r>
              <a:rPr lang="pl-PL" sz="2400" b="1" i="1" dirty="0" smtClean="0">
                <a:solidFill>
                  <a:schemeClr val="tx2"/>
                </a:solidFill>
                <a:latin typeface="+mj-lt"/>
              </a:rPr>
              <a:t>Paweł Spychała</a:t>
            </a:r>
            <a:endParaRPr lang="pl-PL" sz="2400" b="1" i="1" dirty="0">
              <a:solidFill>
                <a:schemeClr val="tx2"/>
              </a:solidFill>
              <a:latin typeface="+mj-lt"/>
              <a:cs typeface="+mn-cs"/>
            </a:endParaRPr>
          </a:p>
          <a:p>
            <a:pPr>
              <a:defRPr/>
            </a:pPr>
            <a:endParaRPr lang="pl-PL" sz="2000" b="1" i="1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9872" y="3349041"/>
            <a:ext cx="5184576" cy="205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84023"/>
            <a:ext cx="1977511" cy="1989431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09201" y="644975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pl-PL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1157658" y="2276872"/>
            <a:ext cx="68347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b="1" dirty="0">
                <a:solidFill>
                  <a:srgbClr val="1F497D"/>
                </a:solidFill>
              </a:rPr>
              <a:t>Liczba zwolnionych policjantów ze </a:t>
            </a:r>
            <a:r>
              <a:rPr lang="pl-PL" sz="2000" b="1" dirty="0" smtClean="0">
                <a:solidFill>
                  <a:srgbClr val="1F497D"/>
                </a:solidFill>
              </a:rPr>
              <a:t>służby </a:t>
            </a:r>
            <a:r>
              <a:rPr lang="pl-PL" sz="2000" b="1" dirty="0">
                <a:solidFill>
                  <a:srgbClr val="1F497D"/>
                </a:solidFill>
              </a:rPr>
              <a:t>w woj. kujawsko-pomorskim </a:t>
            </a:r>
            <a:r>
              <a:rPr lang="pl-PL" sz="2000" b="1" dirty="0" smtClean="0">
                <a:solidFill>
                  <a:srgbClr val="1F497D"/>
                </a:solidFill>
              </a:rPr>
              <a:t>w 2019 </a:t>
            </a:r>
            <a:r>
              <a:rPr lang="pl-PL" sz="2000" b="1" dirty="0">
                <a:solidFill>
                  <a:srgbClr val="1F497D"/>
                </a:solidFill>
              </a:rPr>
              <a:t>r. </a:t>
            </a:r>
          </a:p>
          <a:p>
            <a:pPr>
              <a:defRPr/>
            </a:pPr>
            <a:r>
              <a:rPr lang="pl-PL" sz="2000" b="1" dirty="0">
                <a:solidFill>
                  <a:srgbClr val="1F497D"/>
                </a:solidFill>
              </a:rPr>
              <a:t>wyniosła – </a:t>
            </a:r>
            <a:r>
              <a:rPr lang="pl-PL" sz="2000" b="1" dirty="0" smtClean="0">
                <a:solidFill>
                  <a:srgbClr val="1F497D"/>
                </a:solidFill>
              </a:rPr>
              <a:t>236</a:t>
            </a:r>
            <a:endParaRPr lang="pl-PL" sz="2000" b="1" dirty="0">
              <a:solidFill>
                <a:srgbClr val="1F497D"/>
              </a:solidFill>
            </a:endParaRPr>
          </a:p>
          <a:p>
            <a:pPr>
              <a:defRPr/>
            </a:pPr>
            <a:endParaRPr lang="pl-PL" sz="2000" b="1" dirty="0">
              <a:solidFill>
                <a:srgbClr val="1F497D"/>
              </a:solidFill>
            </a:endParaRPr>
          </a:p>
          <a:p>
            <a:pPr>
              <a:defRPr/>
            </a:pPr>
            <a:r>
              <a:rPr lang="pl-PL" sz="2000" b="1" dirty="0">
                <a:solidFill>
                  <a:srgbClr val="1F497D"/>
                </a:solidFill>
              </a:rPr>
              <a:t>z czego:</a:t>
            </a:r>
          </a:p>
          <a:p>
            <a:pPr>
              <a:defRPr/>
            </a:pPr>
            <a:r>
              <a:rPr lang="pl-PL" sz="2000" b="1" dirty="0">
                <a:solidFill>
                  <a:srgbClr val="1F497D"/>
                </a:solidFill>
              </a:rPr>
              <a:t> </a:t>
            </a:r>
          </a:p>
          <a:p>
            <a:pPr>
              <a:defRPr/>
            </a:pPr>
            <a:r>
              <a:rPr lang="pl-PL" sz="2000" b="1" dirty="0">
                <a:solidFill>
                  <a:srgbClr val="1F497D"/>
                </a:solidFill>
              </a:rPr>
              <a:t>z KWP/OPP w Bydgoszczy zwolniono </a:t>
            </a:r>
            <a:r>
              <a:rPr lang="pl-PL" sz="2000" b="1" dirty="0" smtClean="0">
                <a:solidFill>
                  <a:srgbClr val="1F497D"/>
                </a:solidFill>
              </a:rPr>
              <a:t>32 policjantów</a:t>
            </a:r>
            <a:endParaRPr lang="pl-PL" sz="2000" b="1" dirty="0">
              <a:solidFill>
                <a:srgbClr val="1F497D"/>
              </a:solidFill>
            </a:endParaRPr>
          </a:p>
          <a:p>
            <a:pPr>
              <a:defRPr/>
            </a:pPr>
            <a:r>
              <a:rPr lang="pl-PL" sz="2000" b="1" dirty="0">
                <a:solidFill>
                  <a:srgbClr val="1F497D"/>
                </a:solidFill>
              </a:rPr>
              <a:t>z KMP/KPP zwolniono </a:t>
            </a:r>
            <a:r>
              <a:rPr lang="pl-PL" sz="2000" b="1" dirty="0" smtClean="0">
                <a:solidFill>
                  <a:srgbClr val="1F497D"/>
                </a:solidFill>
              </a:rPr>
              <a:t>204 </a:t>
            </a:r>
            <a:r>
              <a:rPr lang="pl-PL" sz="2000" b="1" dirty="0">
                <a:solidFill>
                  <a:srgbClr val="1F497D"/>
                </a:solidFill>
              </a:rPr>
              <a:t>policjantów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prstClr val="white"/>
                </a:solidFill>
              </a:rPr>
              <a:t>www.kujawsko-pomorska.policja.gov.pl</a:t>
            </a:r>
            <a:endParaRPr lang="pl-PL" sz="800" dirty="0">
              <a:solidFill>
                <a:prstClr val="white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223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-108520" y="1051396"/>
            <a:ext cx="694868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KWP w Bydgoszczy ul. Iławska 1 wizualizacja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2400" b="1" dirty="0">
              <a:solidFill>
                <a:prstClr val="black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32240" y="943674"/>
            <a:ext cx="22860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76" y="5126250"/>
            <a:ext cx="2943999" cy="16560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6" y="1638562"/>
            <a:ext cx="2943998" cy="165600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126250"/>
            <a:ext cx="2944000" cy="1656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4" y="3378875"/>
            <a:ext cx="2944000" cy="16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79" y="1638562"/>
            <a:ext cx="2944000" cy="16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79" y="3378875"/>
            <a:ext cx="2944000" cy="16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Symbol zastępczy numeru slajdu 1"/>
          <p:cNvSpPr>
            <a:spLocks noGrp="1"/>
          </p:cNvSpPr>
          <p:nvPr>
            <p:ph type="sldNum" idx="11"/>
          </p:nvPr>
        </p:nvSpPr>
        <p:spPr>
          <a:xfrm>
            <a:off x="3124200" y="6356350"/>
            <a:ext cx="5513018" cy="365125"/>
          </a:xfrm>
        </p:spPr>
        <p:txBody>
          <a:bodyPr/>
          <a:lstStyle/>
          <a:p>
            <a:pPr algn="r"/>
            <a:fld id="{2FADC570-A830-4359-9EFC-62213C70B76B}" type="slidenum">
              <a:rPr lang="pl-PL" altLang="pl-PL" sz="1200" smtClean="0"/>
              <a:pPr algn="r"/>
              <a:t>100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17100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-16331" y="1040023"/>
            <a:ext cx="669716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Komenda Powiatowa Policji w Inowrocławiu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2400" b="1" dirty="0">
              <a:solidFill>
                <a:prstClr val="black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42979" y="976118"/>
            <a:ext cx="22860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7" name="Prostokąt 6"/>
          <p:cNvSpPr/>
          <p:nvPr/>
        </p:nvSpPr>
        <p:spPr>
          <a:xfrm>
            <a:off x="-16331" y="5589240"/>
            <a:ext cx="914400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600"/>
              </a:spcAft>
            </a:pPr>
            <a:r>
              <a:rPr lang="pl-PL" altLang="pl-PL" sz="12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KPP Inowrocław - przebudowa siedziby przy ul. Toruńskiej 15 </a:t>
            </a:r>
          </a:p>
          <a:p>
            <a:pPr marL="228600" lvl="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Wartość zadania inwestycyjnego 24 504,4 tys. zł </a:t>
            </a:r>
          </a:p>
          <a:p>
            <a:pPr marL="228600" lvl="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Umowny i przewidywany termin realizacji robót budowlanych grudzień 2020 rok;</a:t>
            </a:r>
          </a:p>
        </p:txBody>
      </p:sp>
      <p:pic>
        <p:nvPicPr>
          <p:cNvPr id="8" name="Picture 2" descr="C:\Users\675781\Documents\4) GALERIA ZDJĘĆ SŁUŻBOWYCH\Inowrocław - do prezentacji\Inowrocław od Bożeny\od str. placu wew.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741" y="1702313"/>
            <a:ext cx="2159827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675781\Documents\4) GALERIA ZDJĘĆ SŁUŻBOWYCH\Inowrocław - do prezentacji\Inowrocław od Bożeny\od ul Toruńskiej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" y="1702313"/>
            <a:ext cx="2159827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675781\Documents\4) GALERIA ZDJĘĆ SŁUŻBOWYCH\Inowrocław - do prezentacji\KPP Inowrocław 2010\Garaże - 2014\garaże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172" y="1695778"/>
            <a:ext cx="2160144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675781\Documents\4) GALERIA ZDJĘĆ SŁUŻBOWYCH\Inowrocław - do prezentacji\KPP Inowrocław 2010\Warsztat 2014\budynek warsztatowy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771" y="1702313"/>
            <a:ext cx="2160144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Prostokąt 19"/>
          <p:cNvSpPr/>
          <p:nvPr/>
        </p:nvSpPr>
        <p:spPr>
          <a:xfrm>
            <a:off x="3940962" y="1441907"/>
            <a:ext cx="12747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altLang="pl-PL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Przed realizacją</a:t>
            </a:r>
          </a:p>
        </p:txBody>
      </p:sp>
      <p:pic>
        <p:nvPicPr>
          <p:cNvPr id="3074" name="Picture 2" descr="C:\Users\675781\Documents\4) GALERIA ZDJĘĆ SŁUŻBOWYCH\Inowrocław 15_2019.10.28 do prezentacji\IMG_177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568" y="3657510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675781\Documents\4) GALERIA ZDJĘĆ SŁUŻBOWYCH\Inowrocław 15_2019.10.28 do prezentacji\IMG_176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47" y="3657510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675781\Documents\4) GALERIA ZDJĘĆ SŁUŻBOWYCH\Inowrocław 15_2019.10.28 do prezentacji\IMG_178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2" y="3645024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Prostokąt 20"/>
          <p:cNvSpPr/>
          <p:nvPr/>
        </p:nvSpPr>
        <p:spPr>
          <a:xfrm>
            <a:off x="3846385" y="3368025"/>
            <a:ext cx="14638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altLang="pl-PL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 trakcie realizacji</a:t>
            </a:r>
          </a:p>
        </p:txBody>
      </p:sp>
      <p:pic>
        <p:nvPicPr>
          <p:cNvPr id="1026" name="Picture 2" descr="C:\Users\675781\Documents\4) GALERIA ZDJĘĆ SŁUŻBOWYCH\Inowrocław 15_2019.10.28 do prezentacji\IMG_19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150" y="3645024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ymbol zastępczy numeru slajdu 1"/>
          <p:cNvSpPr>
            <a:spLocks noGrp="1"/>
          </p:cNvSpPr>
          <p:nvPr>
            <p:ph type="sldNum" idx="11"/>
          </p:nvPr>
        </p:nvSpPr>
        <p:spPr>
          <a:xfrm>
            <a:off x="3124200" y="6356350"/>
            <a:ext cx="5513018" cy="365125"/>
          </a:xfrm>
        </p:spPr>
        <p:txBody>
          <a:bodyPr/>
          <a:lstStyle/>
          <a:p>
            <a:pPr algn="r"/>
            <a:fld id="{2FADC570-A830-4359-9EFC-62213C70B76B}" type="slidenum">
              <a:rPr lang="pl-PL" altLang="pl-PL" sz="1200" smtClean="0"/>
              <a:pPr algn="r"/>
              <a:t>101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171475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-288454" y="1051396"/>
            <a:ext cx="694868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Komenda Powiatowa Policji w Inowrocławiu</a:t>
            </a: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	wizualizacja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2400" b="1" dirty="0">
              <a:solidFill>
                <a:prstClr val="black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668380" y="943674"/>
            <a:ext cx="22860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pic>
        <p:nvPicPr>
          <p:cNvPr id="26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0" y="1587475"/>
            <a:ext cx="4100666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C:\Users\675781\Documents\2) WIZUALIZACJE\9) Inowrocław\Wizualizacje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816141"/>
            <a:ext cx="273533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675781\Documents\2) WIZUALIZACJE\9) Inowrocław\Wizualizacje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16141"/>
            <a:ext cx="273533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:\Users\675781\Documents\2) WIZUALIZACJE\9) Inowrocław\Wizualizacje\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373216"/>
            <a:ext cx="273533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C:\Users\675781\Documents\2) WIZUALIZACJE\9) Inowrocław\Wizualizacje\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373216"/>
            <a:ext cx="2735332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ymbol zastępczy numeru slajdu 1"/>
          <p:cNvSpPr>
            <a:spLocks noGrp="1"/>
          </p:cNvSpPr>
          <p:nvPr>
            <p:ph type="sldNum" idx="11"/>
          </p:nvPr>
        </p:nvSpPr>
        <p:spPr>
          <a:xfrm>
            <a:off x="3124200" y="6356350"/>
            <a:ext cx="5513018" cy="365125"/>
          </a:xfrm>
        </p:spPr>
        <p:txBody>
          <a:bodyPr/>
          <a:lstStyle/>
          <a:p>
            <a:pPr algn="r"/>
            <a:fld id="{2FADC570-A830-4359-9EFC-62213C70B76B}" type="slidenum">
              <a:rPr lang="pl-PL" altLang="pl-PL" sz="1200" smtClean="0"/>
              <a:pPr algn="r"/>
              <a:t>102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319140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-324544" y="1051396"/>
            <a:ext cx="694868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Komisariat Policji Toruń Rubinkowo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2400" b="1" dirty="0">
              <a:solidFill>
                <a:prstClr val="black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32240" y="943674"/>
            <a:ext cx="22860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20" name="Prostokąt 19"/>
          <p:cNvSpPr/>
          <p:nvPr/>
        </p:nvSpPr>
        <p:spPr>
          <a:xfrm>
            <a:off x="3936515" y="1486381"/>
            <a:ext cx="12747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altLang="pl-PL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Przed realizacją</a:t>
            </a:r>
          </a:p>
        </p:txBody>
      </p:sp>
      <p:sp>
        <p:nvSpPr>
          <p:cNvPr id="18" name="Prostokąt 7"/>
          <p:cNvSpPr>
            <a:spLocks noChangeArrowheads="1"/>
          </p:cNvSpPr>
          <p:nvPr/>
        </p:nvSpPr>
        <p:spPr bwMode="auto">
          <a:xfrm>
            <a:off x="29884" y="5733256"/>
            <a:ext cx="6939475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fontAlgn="auto">
              <a:spcBef>
                <a:spcPts val="0"/>
              </a:spcBef>
              <a:spcAft>
                <a:spcPts val="600"/>
              </a:spcAft>
              <a:buNone/>
            </a:pPr>
            <a:r>
              <a:rPr lang="pl-PL" altLang="pl-PL" sz="1200" b="1" u="sng" dirty="0">
                <a:solidFill>
                  <a:prstClr val="black"/>
                </a:solidFill>
                <a:cs typeface="Arial" pitchFamily="34" charset="0"/>
              </a:rPr>
              <a:t>KP Toruń-Rubinkowo - przebudowa siedziby przy ul. Dziewulskiego 1-3 </a:t>
            </a:r>
          </a:p>
          <a:p>
            <a:pPr marL="228600" lvl="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cs typeface="Arial" panose="020B0604020202020204" pitchFamily="34" charset="0"/>
              </a:rPr>
              <a:t>Wartość zadania inwestycyjnego 17 134,7 tys. zł </a:t>
            </a:r>
          </a:p>
          <a:p>
            <a:pPr marL="228600" lvl="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cs typeface="Arial" panose="020B0604020202020204" pitchFamily="34" charset="0"/>
              </a:rPr>
              <a:t>Umowny termin realizacji robót budowlanych listopad 2020 rok; przewidywany termin </a:t>
            </a:r>
            <a:r>
              <a:rPr lang="pl-PL" altLang="pl-PL" sz="12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realizacji robót budowlanych wrzesień 2020 rok</a:t>
            </a:r>
            <a:endParaRPr lang="pl-PL" altLang="pl-PL" sz="1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9" name="Picture 2" descr="C:\Users\675781\Documents\Po resetowaniu komputera\Galeria zdjęć SŁ\KP Rubinkowo\DSC00059_Rubinkow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8" y="1844824"/>
            <a:ext cx="2159361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675781\Documents\Po resetowaniu komputera\Galeria zdjęć SŁ\KP Rubinkowo\DSC00065Rubinkow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44824"/>
            <a:ext cx="2159361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675781\Documents\Po resetowaniu komputera\Galeria zdjęć SŁ\KP Rubinkowo\DSC00068Rubinkow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359" y="1844824"/>
            <a:ext cx="2159361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675781\Documents\Po resetowaniu komputera\Galeria zdjęć SŁ\KP Rubinkowo\DSC00073Rubinkow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762" y="1844824"/>
            <a:ext cx="2159361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ostokąt 10"/>
          <p:cNvSpPr/>
          <p:nvPr/>
        </p:nvSpPr>
        <p:spPr>
          <a:xfrm>
            <a:off x="3841938" y="3575155"/>
            <a:ext cx="14638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altLang="pl-PL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 trakcie realizacji</a:t>
            </a:r>
          </a:p>
        </p:txBody>
      </p:sp>
      <p:pic>
        <p:nvPicPr>
          <p:cNvPr id="1027" name="Picture 3" descr="C:\Users\675781\Documents\4) GALERIA ZDJĘĆ SŁUŻBOWYCH\Toruń-Rubinkowo_2019.11.28 do prezentacji\IMG_189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267" y="3903878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675781\Documents\4) GALERIA ZDJĘĆ SŁUŻBOWYCH\Toruń-Rubinkowo_2019.11.28 do prezentacji\IMG_189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739" y="3903878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675781\Documents\4) GALERIA ZDJĘĆ SŁUŻBOWYCH\Toruń-Rubinkowo_do prezentacji\IMG_194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8" y="3903878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675781\Documents\4) GALERIA ZDJĘĆ SŁUŻBOWYCH\Toruń-Rubinkowo_do prezentacji\IMG_193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476" y="3903878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ymbol zastępczy numeru slajdu 1"/>
          <p:cNvSpPr>
            <a:spLocks noGrp="1"/>
          </p:cNvSpPr>
          <p:nvPr>
            <p:ph type="sldNum" idx="11"/>
          </p:nvPr>
        </p:nvSpPr>
        <p:spPr>
          <a:xfrm>
            <a:off x="3124200" y="6356350"/>
            <a:ext cx="5513018" cy="365125"/>
          </a:xfrm>
        </p:spPr>
        <p:txBody>
          <a:bodyPr/>
          <a:lstStyle/>
          <a:p>
            <a:pPr algn="r"/>
            <a:fld id="{2FADC570-A830-4359-9EFC-62213C70B76B}" type="slidenum">
              <a:rPr lang="pl-PL" altLang="pl-PL" sz="1200" smtClean="0"/>
              <a:pPr algn="r"/>
              <a:t>103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346353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-324544" y="1051396"/>
            <a:ext cx="694868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     Komisariat Policji Toruń Rubinkowo 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6714098" y="972788"/>
            <a:ext cx="22860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76350"/>
            <a:ext cx="3453533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76350"/>
            <a:ext cx="2631774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74" y="4249794"/>
            <a:ext cx="315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505" y="4277154"/>
            <a:ext cx="3150927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ustomShape 2"/>
          <p:cNvSpPr>
            <a:spLocks noChangeArrowheads="1"/>
          </p:cNvSpPr>
          <p:nvPr/>
        </p:nvSpPr>
        <p:spPr bwMode="auto">
          <a:xfrm>
            <a:off x="5318462" y="1242962"/>
            <a:ext cx="194421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wizualizacja</a:t>
            </a:r>
          </a:p>
        </p:txBody>
      </p:sp>
      <p:sp>
        <p:nvSpPr>
          <p:cNvPr id="9" name="Symbol zastępczy numeru slajdu 1"/>
          <p:cNvSpPr>
            <a:spLocks noGrp="1"/>
          </p:cNvSpPr>
          <p:nvPr>
            <p:ph type="sldNum" idx="11"/>
          </p:nvPr>
        </p:nvSpPr>
        <p:spPr>
          <a:xfrm>
            <a:off x="3500033" y="6462433"/>
            <a:ext cx="5513018" cy="365125"/>
          </a:xfrm>
        </p:spPr>
        <p:txBody>
          <a:bodyPr/>
          <a:lstStyle/>
          <a:p>
            <a:pPr algn="r"/>
            <a:fld id="{2FADC570-A830-4359-9EFC-62213C70B76B}" type="slidenum">
              <a:rPr lang="pl-PL" altLang="pl-PL" sz="1200" smtClean="0"/>
              <a:pPr algn="r"/>
              <a:t>104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129522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-324544" y="1051396"/>
            <a:ext cx="694868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Komenda Powiatowa Policji w Rypinie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2400" b="1" dirty="0">
              <a:solidFill>
                <a:prstClr val="black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15140" y="943674"/>
            <a:ext cx="22860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18" name="Prostokąt 17"/>
          <p:cNvSpPr/>
          <p:nvPr/>
        </p:nvSpPr>
        <p:spPr>
          <a:xfrm>
            <a:off x="-36512" y="5589240"/>
            <a:ext cx="9180512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pl-PL" altLang="pl-PL" sz="12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Budowa nowej siedziby Komendy Powiatowej Policji w Rypinie</a:t>
            </a:r>
          </a:p>
          <a:p>
            <a:pPr marL="228600" lvl="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Wartość zadania inwestycyjnego 32 233,6 tys. zł </a:t>
            </a:r>
          </a:p>
          <a:p>
            <a:pPr marL="230400" indent="-230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pl-PL" altLang="pl-PL" sz="1200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0400" indent="-230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Przewidywany </a:t>
            </a:r>
            <a:r>
              <a:rPr lang="pl-PL" altLang="pl-PL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(planowany)</a:t>
            </a: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termin realizacji zadania 2019-2022 r.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3898512" y="1437595"/>
            <a:ext cx="12025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altLang="pl-PL" sz="12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Obecna siedziba</a:t>
            </a:r>
          </a:p>
        </p:txBody>
      </p:sp>
      <p:pic>
        <p:nvPicPr>
          <p:cNvPr id="2052" name="Picture 4" descr="C:\Users\675781\Documents\4) GALERIA ZDJĘĆ SŁUŻBOWYCH\Rypin p. J. Łomaszewicz\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156" y="3682960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675781\Documents\4) GALERIA ZDJĘĆ SŁUŻBOWYCH\Rypin p. J. Łomaszewicz\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951" y="3682960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IMG_375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4866"/>
            <a:ext cx="2397733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675781\Documents\4) GALERIA ZDJĘĆ SŁUŻBOWYCH\Rypin p. J. Łomaszewicz\0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799" y="1742685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675781\Documents\4) GALERIA ZDJĘĆ SŁUŻBOWYCH\Rypin p. J. Łomaszewicz\0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156" y="1717276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675781\Documents\4) GALERIA ZDJĘĆ SŁUŻBOWYCH\Rypin p. J. Łomaszewicz\0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87" y="368296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ymbol zastępczy numeru slajdu 1"/>
          <p:cNvSpPr>
            <a:spLocks noGrp="1"/>
          </p:cNvSpPr>
          <p:nvPr>
            <p:ph type="sldNum" idx="11"/>
          </p:nvPr>
        </p:nvSpPr>
        <p:spPr>
          <a:xfrm>
            <a:off x="3124200" y="6356350"/>
            <a:ext cx="5513018" cy="365125"/>
          </a:xfrm>
        </p:spPr>
        <p:txBody>
          <a:bodyPr/>
          <a:lstStyle/>
          <a:p>
            <a:pPr algn="r"/>
            <a:fld id="{2FADC570-A830-4359-9EFC-62213C70B76B}" type="slidenum">
              <a:rPr lang="pl-PL" altLang="pl-PL" sz="1200" smtClean="0"/>
              <a:pPr algn="r"/>
              <a:t>105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380649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-108520" y="1051396"/>
            <a:ext cx="694868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KPP w Rypinie ul. Sportowa wizualizacja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2400" b="1" dirty="0">
              <a:solidFill>
                <a:prstClr val="black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32240" y="943674"/>
            <a:ext cx="22860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pic>
        <p:nvPicPr>
          <p:cNvPr id="1026" name="Picture 2" descr="C:\Users\675781\Documents\SZPiFP - 2018\2018.11...._Rypin\2019.03.13_płyta\Wizualizacja\do prezentacji\RYPIN_Photo -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13409"/>
            <a:ext cx="2944000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675781\Documents\SZPiFP - 2018\2018.11...._Rypin\2019.03.13_płyta\Wizualizacja\do prezentacji\RYPIN_Photo -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75" y="1513409"/>
            <a:ext cx="2944000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675781\Documents\SZPiFP - 2018\2018.11...._Rypin\2019.03.13_płyta\Wizualizacja\do prezentacji\RYPIN_Photo -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84984"/>
            <a:ext cx="2944000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675781\Documents\SZPiFP - 2018\2018.11...._Rypin\2019.03.13_płyta\Wizualizacja\do prezentacji\RYPIN_Photo - 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306" y="3308276"/>
            <a:ext cx="2944000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675781\Documents\SZPiFP - 2018\2018.11...._Rypin\2019.03.13_płyta\Wizualizacja\do prezentacji\RYPIN_Photo - 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916" y="5085184"/>
            <a:ext cx="2944000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675781\Documents\SZPiFP - 2018\2018.11...._Rypin\2019.03.13_płyta\Wizualizacja\do prezentacji\RYPIN_Photo - 1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306" y="5085184"/>
            <a:ext cx="2944000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ymbol zastępczy numeru slajdu 1"/>
          <p:cNvSpPr>
            <a:spLocks noGrp="1"/>
          </p:cNvSpPr>
          <p:nvPr>
            <p:ph type="sldNum" idx="11"/>
          </p:nvPr>
        </p:nvSpPr>
        <p:spPr>
          <a:xfrm>
            <a:off x="3124200" y="6356350"/>
            <a:ext cx="5513018" cy="365125"/>
          </a:xfrm>
        </p:spPr>
        <p:txBody>
          <a:bodyPr/>
          <a:lstStyle/>
          <a:p>
            <a:pPr algn="r"/>
            <a:fld id="{2FADC570-A830-4359-9EFC-62213C70B76B}" type="slidenum">
              <a:rPr lang="pl-PL" altLang="pl-PL" sz="1200" smtClean="0"/>
              <a:pPr algn="r"/>
              <a:t>106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335182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26980" y="1051396"/>
            <a:ext cx="562514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KWP Bydgoszcz – hala magazynowa 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2400" b="1" dirty="0">
              <a:solidFill>
                <a:prstClr val="black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32240" y="950910"/>
            <a:ext cx="22860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18" name="Prostokąt 7"/>
          <p:cNvSpPr>
            <a:spLocks noChangeArrowheads="1"/>
          </p:cNvSpPr>
          <p:nvPr/>
        </p:nvSpPr>
        <p:spPr bwMode="auto">
          <a:xfrm>
            <a:off x="-7975" y="5517232"/>
            <a:ext cx="9140261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fontAlgn="auto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pl-PL" altLang="pl-PL" sz="1200" b="1" u="sng" dirty="0">
                <a:solidFill>
                  <a:prstClr val="black"/>
                </a:solidFill>
                <a:cs typeface="Arial" pitchFamily="34" charset="0"/>
              </a:rPr>
              <a:t>KWP Bydgoszcz ul. Iławska 1 – budowa hali magazynowej typu namiotowego  </a:t>
            </a:r>
          </a:p>
          <a:p>
            <a:pPr marL="230400" indent="-230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cs typeface="Arial" panose="020B0604020202020204" pitchFamily="34" charset="0"/>
              </a:rPr>
              <a:t>Wartość zadania inwestycyjnego 924,3 tys. zł;</a:t>
            </a:r>
          </a:p>
          <a:p>
            <a:pPr marL="230400" lvl="0" indent="-230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cs typeface="Arial" panose="020B0604020202020204" pitchFamily="34" charset="0"/>
              </a:rPr>
              <a:t>Przewidywany </a:t>
            </a:r>
            <a:r>
              <a:rPr lang="pl-PL" altLang="pl-PL" sz="1200" i="1" dirty="0">
                <a:solidFill>
                  <a:prstClr val="black"/>
                </a:solidFill>
                <a:cs typeface="Arial" panose="020B0604020202020204" pitchFamily="34" charset="0"/>
              </a:rPr>
              <a:t>(planowany)</a:t>
            </a:r>
            <a:r>
              <a:rPr lang="pl-PL" altLang="pl-PL" sz="1200" dirty="0">
                <a:solidFill>
                  <a:prstClr val="black"/>
                </a:solidFill>
                <a:cs typeface="Arial" panose="020B0604020202020204" pitchFamily="34" charset="0"/>
              </a:rPr>
              <a:t> termin realizacji zadania wrzesień 2020 rok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None/>
            </a:pPr>
            <a:endParaRPr lang="pl-PL" altLang="pl-PL" sz="1200" dirty="0">
              <a:solidFill>
                <a:prstClr val="black"/>
              </a:solidFill>
              <a:latin typeface="Arial" charset="0"/>
              <a:cs typeface="Times New Roman" panose="02020603050405020304" pitchFamily="18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6228184" y="3290300"/>
            <a:ext cx="19127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altLang="pl-PL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Przykładowa wizualizacja</a:t>
            </a:r>
          </a:p>
        </p:txBody>
      </p:sp>
      <p:pic>
        <p:nvPicPr>
          <p:cNvPr id="1026" name="Picture 2" descr="hale-namiotowe-magazynowe-slupca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9" t="-3607"/>
          <a:stretch>
            <a:fillRect/>
          </a:stretch>
        </p:blipFill>
        <p:spPr bwMode="auto">
          <a:xfrm>
            <a:off x="760261" y="1628800"/>
            <a:ext cx="5251899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ymbol zastępczy numeru slajdu 1"/>
          <p:cNvSpPr>
            <a:spLocks noGrp="1"/>
          </p:cNvSpPr>
          <p:nvPr>
            <p:ph type="sldNum" idx="11"/>
          </p:nvPr>
        </p:nvSpPr>
        <p:spPr>
          <a:xfrm>
            <a:off x="3124200" y="6356350"/>
            <a:ext cx="5513018" cy="365125"/>
          </a:xfrm>
        </p:spPr>
        <p:txBody>
          <a:bodyPr/>
          <a:lstStyle/>
          <a:p>
            <a:pPr algn="r"/>
            <a:fld id="{2FADC570-A830-4359-9EFC-62213C70B76B}" type="slidenum">
              <a:rPr lang="pl-PL" altLang="pl-PL" sz="1200" smtClean="0"/>
              <a:pPr algn="r"/>
              <a:t>107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48517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6724748" y="953658"/>
            <a:ext cx="22860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534152"/>
              </p:ext>
            </p:extLst>
          </p:nvPr>
        </p:nvGraphicFramePr>
        <p:xfrm>
          <a:off x="173374" y="1394759"/>
          <a:ext cx="8858639" cy="49865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08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898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680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9990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06049">
                <a:tc gridSpan="4"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Wykaz wszystkich</a:t>
                      </a:r>
                      <a:r>
                        <a:rPr lang="pl-PL" sz="1200" u="none" strike="noStrike" baseline="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zadań inwestycyjnych realizowanych w ramach Programu modernizacji Policji 2017-2020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4644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Lp.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Nazwa jednostki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Wartości poniesione i planowane do poniesienia w ramach Programu Modernizacji Policji  (…) 2017-2020  </a:t>
                      </a:r>
                      <a:r>
                        <a:rPr lang="pl-PL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                   w tys. </a:t>
                      </a:r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zł.</a:t>
                      </a:r>
                      <a:r>
                        <a:rPr lang="pl-PL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Wartości do poniesienia ze środków pozabudżetowych                     i współfinansowanych przez budżet państwa                          w tys. zł.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311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071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pl-PL" sz="12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Komisariat Policji w Mroczy - przebudowa i rozbudowa siedziby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1 046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pl-PL" sz="12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Komisariat Policji w Dobrzejewicach - budowa nowej siedziby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6 942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pl-PL" sz="12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Komenda Powiatowa Policji w Wąbrzeźnie - przebudowa i rozbudowa siedziby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8 473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597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pl-PL" sz="12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Komenda Miejska Policji</a:t>
                      </a:r>
                      <a:r>
                        <a:rPr lang="pl-PL" altLang="pl-PL" sz="1200" b="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pl-PL" altLang="pl-PL" sz="12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we  Włocławku - termomodernizacja budynku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2 469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pl-PL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521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pl-PL" sz="12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Komenda Miejska Policji</a:t>
                      </a:r>
                      <a:r>
                        <a:rPr lang="pl-PL" altLang="pl-PL" sz="1200" b="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pl-PL" altLang="pl-PL" sz="12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 Bydgoszczy - przebudowa i modernizacja wraz z termomodernizacją budynku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r>
                        <a:rPr lang="pl-PL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434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pl-PL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114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pl-PL" sz="12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KWP w Bydgoszczy ul. Iławska 1 - modernizacja wraz z termomodernizacją budynków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  <a:r>
                        <a:rPr lang="pl-PL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494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r>
                        <a:rPr lang="pl-PL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283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pl-PL" sz="12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Komenda Powiatowa Policji w Rypinie</a:t>
                      </a:r>
                      <a:r>
                        <a:rPr lang="pl-PL" altLang="pl-PL" sz="1200" b="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pl-PL" alt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budowa nowej siedziby*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32 234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pl-PL" sz="12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Posterunek Policji Osowa</a:t>
                      </a:r>
                      <a:r>
                        <a:rPr lang="pl-PL" altLang="pl-PL" sz="1200" b="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Góra </a:t>
                      </a:r>
                      <a:r>
                        <a:rPr kumimoji="0" lang="pl-PL" alt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budowa nowej siedziby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3 266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pl-PL" sz="12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Komenda Powiatowa Policji w Inowrocławiu -  przebudowa siedziby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24 505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pl-PL" sz="12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Komisariat Policji</a:t>
                      </a:r>
                      <a:r>
                        <a:rPr lang="pl-PL" altLang="pl-PL" sz="1200" b="0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Toruń-Rubinkowo - przebudowa siedziby</a:t>
                      </a:r>
                      <a:endParaRPr lang="pl-PL" altLang="pl-PL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r>
                        <a:rPr lang="pl-PL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135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KWP w Bydgoszczy ul. Iławska - budowa hali magazynowej typu namiotowego**</a:t>
                      </a:r>
                      <a:endParaRPr lang="pl-PL" altLang="pl-PL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925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01949">
                <a:tc>
                  <a:txBody>
                    <a:bodyPr/>
                    <a:lstStyle/>
                    <a:p>
                      <a:pPr algn="ctr" fontAlgn="ctr"/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0" indent="0" algn="r" defTabSz="91440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pl-PL" sz="1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Razem: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137 923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2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25 515</a:t>
                      </a:r>
                    </a:p>
                  </a:txBody>
                  <a:tcPr marL="4777" marR="4777" marT="47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4" name="Symbol zastępczy numeru slajdu 1"/>
          <p:cNvSpPr>
            <a:spLocks noGrp="1"/>
          </p:cNvSpPr>
          <p:nvPr>
            <p:ph type="sldNum" idx="11"/>
          </p:nvPr>
        </p:nvSpPr>
        <p:spPr>
          <a:xfrm>
            <a:off x="3124200" y="6356350"/>
            <a:ext cx="5513018" cy="365125"/>
          </a:xfrm>
        </p:spPr>
        <p:txBody>
          <a:bodyPr/>
          <a:lstStyle/>
          <a:p>
            <a:pPr algn="r"/>
            <a:fld id="{2FADC570-A830-4359-9EFC-62213C70B76B}" type="slidenum">
              <a:rPr lang="pl-PL" altLang="pl-PL" sz="1200" smtClean="0"/>
              <a:pPr algn="r"/>
              <a:t>108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348486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6732240" y="957686"/>
            <a:ext cx="22860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5" name="CustomShape 4"/>
          <p:cNvSpPr>
            <a:spLocks noChangeArrowheads="1"/>
          </p:cNvSpPr>
          <p:nvPr/>
        </p:nvSpPr>
        <p:spPr bwMode="auto">
          <a:xfrm>
            <a:off x="827584" y="2636515"/>
            <a:ext cx="7416800" cy="100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ZADANIA REMONTOWE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WYKONANE w 2019 r.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30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30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altLang="pl-PL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numeru slajdu 1"/>
          <p:cNvSpPr>
            <a:spLocks noGrp="1"/>
          </p:cNvSpPr>
          <p:nvPr>
            <p:ph type="sldNum" idx="11"/>
          </p:nvPr>
        </p:nvSpPr>
        <p:spPr>
          <a:xfrm>
            <a:off x="3124200" y="6356350"/>
            <a:ext cx="5513018" cy="365125"/>
          </a:xfrm>
        </p:spPr>
        <p:txBody>
          <a:bodyPr/>
          <a:lstStyle/>
          <a:p>
            <a:pPr algn="r"/>
            <a:fld id="{2FADC570-A830-4359-9EFC-62213C70B76B}" type="slidenum">
              <a:rPr lang="pl-PL" altLang="pl-PL" sz="1200" smtClean="0"/>
              <a:pPr algn="r"/>
              <a:t>109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291440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7"/>
          <p:cNvSpPr txBox="1">
            <a:spLocks noChangeArrowheads="1"/>
          </p:cNvSpPr>
          <p:nvPr/>
        </p:nvSpPr>
        <p:spPr bwMode="auto">
          <a:xfrm>
            <a:off x="426346" y="1231012"/>
            <a:ext cx="7745612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altLang="pl-PL" sz="2400" b="1" dirty="0">
                <a:solidFill>
                  <a:srgbClr val="1F497D"/>
                </a:solidFill>
              </a:rPr>
              <a:t>W </a:t>
            </a:r>
            <a:r>
              <a:rPr lang="pl-PL" altLang="pl-PL" sz="2400" b="1" dirty="0" smtClean="0">
                <a:solidFill>
                  <a:srgbClr val="1F497D"/>
                </a:solidFill>
              </a:rPr>
              <a:t>2019 ROKU </a:t>
            </a:r>
            <a:r>
              <a:rPr lang="pl-PL" altLang="pl-PL" sz="2400" b="1" dirty="0">
                <a:solidFill>
                  <a:srgbClr val="1F497D"/>
                </a:solidFill>
              </a:rPr>
              <a:t>W WOJEWÓDZTWIE KUJAWSKO-POMORSKIM PRZYJĘTO DO SŁUŻBY </a:t>
            </a:r>
            <a:r>
              <a:rPr lang="pl-PL" altLang="pl-PL" sz="2400" b="1" dirty="0" smtClean="0">
                <a:solidFill>
                  <a:srgbClr val="1F497D"/>
                </a:solidFill>
              </a:rPr>
              <a:t>281 POLICJANTÓW (w tym 43 kobiety)</a:t>
            </a:r>
            <a:r>
              <a:rPr lang="pl-PL" altLang="pl-PL" sz="2800" b="1" dirty="0" smtClean="0">
                <a:solidFill>
                  <a:srgbClr val="1F497D"/>
                </a:solidFill>
              </a:rPr>
              <a:t>.</a:t>
            </a:r>
            <a:endParaRPr lang="pl-PL" altLang="pl-PL" sz="2800" dirty="0">
              <a:solidFill>
                <a:srgbClr val="1F497D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-324544" y="3068960"/>
            <a:ext cx="57664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1600" b="1" dirty="0" smtClean="0">
                <a:solidFill>
                  <a:srgbClr val="1F497D"/>
                </a:solidFill>
                <a:cs typeface="Times New Roman" pitchFamily="18" charset="0"/>
              </a:rPr>
              <a:t>Do KWP w Bydgoszczy przyjęto 5 policjantów</a:t>
            </a:r>
          </a:p>
          <a:p>
            <a:pPr marL="342900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1600" b="1" dirty="0" smtClean="0">
                <a:solidFill>
                  <a:srgbClr val="1F497D"/>
                </a:solidFill>
                <a:cs typeface="Times New Roman" pitchFamily="18" charset="0"/>
              </a:rPr>
              <a:t>Do </a:t>
            </a:r>
            <a:r>
              <a:rPr lang="pl-PL" sz="1600" b="1" dirty="0">
                <a:solidFill>
                  <a:srgbClr val="1F497D"/>
                </a:solidFill>
                <a:cs typeface="Times New Roman" pitchFamily="18" charset="0"/>
              </a:rPr>
              <a:t>OPP w Bydgoszczy przyjęto </a:t>
            </a:r>
            <a:r>
              <a:rPr lang="pl-PL" sz="1600" b="1" dirty="0" smtClean="0">
                <a:solidFill>
                  <a:srgbClr val="1F497D"/>
                </a:solidFill>
                <a:cs typeface="Times New Roman" pitchFamily="18" charset="0"/>
              </a:rPr>
              <a:t>28  </a:t>
            </a:r>
            <a:r>
              <a:rPr lang="pl-PL" sz="1600" b="1" dirty="0">
                <a:solidFill>
                  <a:srgbClr val="1F497D"/>
                </a:solidFill>
                <a:cs typeface="Times New Roman" pitchFamily="18" charset="0"/>
              </a:rPr>
              <a:t>policjantów</a:t>
            </a:r>
          </a:p>
          <a:p>
            <a:pPr marL="342900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1600" b="1" dirty="0">
                <a:solidFill>
                  <a:srgbClr val="1F497D"/>
                </a:solidFill>
                <a:cs typeface="Times New Roman" pitchFamily="18" charset="0"/>
              </a:rPr>
              <a:t>Do KMP/KPP przyjęto </a:t>
            </a:r>
            <a:r>
              <a:rPr lang="pl-PL" sz="1600" b="1" dirty="0" smtClean="0">
                <a:solidFill>
                  <a:srgbClr val="1F497D"/>
                </a:solidFill>
                <a:cs typeface="Times New Roman" pitchFamily="18" charset="0"/>
              </a:rPr>
              <a:t>248 policjantów</a:t>
            </a:r>
          </a:p>
          <a:p>
            <a:pPr marL="342900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pl-PL" sz="1600" b="1" dirty="0">
              <a:solidFill>
                <a:srgbClr val="1F497D"/>
              </a:solidFill>
              <a:cs typeface="Times New Roman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prstClr val="white"/>
                </a:solidFill>
              </a:rPr>
              <a:t>www.kujawsko-pomorska.policja.gov.pl</a:t>
            </a:r>
            <a:endParaRPr lang="pl-PL" sz="800" dirty="0">
              <a:solidFill>
                <a:prstClr val="white"/>
              </a:solidFill>
            </a:endParaRPr>
          </a:p>
        </p:txBody>
      </p:sp>
      <p:pic>
        <p:nvPicPr>
          <p:cNvPr id="3" name="Picture 2" descr="Gratulacje młodym policjantom złożył, 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16730"/>
            <a:ext cx="4207449" cy="280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73" y="4495068"/>
            <a:ext cx="3065534" cy="2044328"/>
          </a:xfrm>
          <a:prstGeom prst="rect">
            <a:avLst/>
          </a:prstGeom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623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0" y="1195412"/>
            <a:ext cx="910850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Komenda Miejska Policji we Włocławku - Remont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6715140" y="979968"/>
            <a:ext cx="22860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9" name="Prostokąt 7"/>
          <p:cNvSpPr>
            <a:spLocks noChangeArrowheads="1"/>
          </p:cNvSpPr>
          <p:nvPr/>
        </p:nvSpPr>
        <p:spPr bwMode="auto">
          <a:xfrm>
            <a:off x="157" y="5877272"/>
            <a:ext cx="9000999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l-PL" altLang="pl-PL" sz="1200" b="1" u="sng" dirty="0">
                <a:solidFill>
                  <a:prstClr val="black"/>
                </a:solidFill>
                <a:cs typeface="Arial" pitchFamily="34" charset="0"/>
              </a:rPr>
              <a:t>KMP Włocławek ul. Okrężna 25 – remont kondygnacji drugiej budynku A </a:t>
            </a:r>
          </a:p>
          <a:p>
            <a:pPr marL="228600" indent="-228600" fontAlgn="auto">
              <a:spcBef>
                <a:spcPct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cs typeface="Times New Roman" panose="02020603050405020304" pitchFamily="18" charset="0"/>
              </a:rPr>
              <a:t>Wartość robót budowlanych 298,5 tys. zł</a:t>
            </a:r>
          </a:p>
          <a:p>
            <a:pPr marL="230400" indent="-230400" fontAlgn="auto">
              <a:spcBef>
                <a:spcPct val="0"/>
              </a:spcBef>
              <a:spcAft>
                <a:spcPts val="0"/>
              </a:spcAft>
              <a:buFontTx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cs typeface="Times New Roman" panose="02020603050405020304" pitchFamily="18" charset="0"/>
              </a:rPr>
              <a:t>W dniu 29.08.2019 r. dokonano odbioru robót budowlanych</a:t>
            </a:r>
          </a:p>
        </p:txBody>
      </p:sp>
      <p:pic>
        <p:nvPicPr>
          <p:cNvPr id="3074" name="Picture 2" descr="C:\Users\675781\Documents\4) GALERIA ZDJĘĆ SŁUŻBOWYCH\Włocławek II Piętro_2019.08.29 do dprzentacji\IMG_16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5" y="1916832"/>
            <a:ext cx="2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675781\Documents\4) GALERIA ZDJĘĆ SŁUŻBOWYCH\Włocławek II Piętro_2019.08.29 do dprzentacji\IMG_16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16832"/>
            <a:ext cx="2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675781\Documents\4) GALERIA ZDJĘĆ SŁUŻBOWYCH\Włocławek II Piętro_2019.08.29 do dprzentacji\IMG_16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36832"/>
            <a:ext cx="2970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675781\Documents\4) GALERIA ZDJĘĆ SŁUŻBOWYCH\Włocławek II Piętro_2019.08.29 do dprzentacji\IMG_16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590" y="3897272"/>
            <a:ext cx="2970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ymbol zastępczy numeru slajdu 1"/>
          <p:cNvSpPr>
            <a:spLocks noGrp="1"/>
          </p:cNvSpPr>
          <p:nvPr>
            <p:ph type="sldNum" idx="11"/>
          </p:nvPr>
        </p:nvSpPr>
        <p:spPr>
          <a:xfrm>
            <a:off x="3124200" y="6356350"/>
            <a:ext cx="5513018" cy="365125"/>
          </a:xfrm>
        </p:spPr>
        <p:txBody>
          <a:bodyPr/>
          <a:lstStyle/>
          <a:p>
            <a:pPr algn="r"/>
            <a:fld id="{2FADC570-A830-4359-9EFC-62213C70B76B}" type="slidenum">
              <a:rPr lang="pl-PL" altLang="pl-PL" sz="1200" smtClean="0"/>
              <a:pPr algn="r"/>
              <a:t>110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415654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0" y="1056568"/>
            <a:ext cx="910850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Posterunek Policji w Łasinie - Remont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6712260" y="948846"/>
            <a:ext cx="22860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32617" y="5479913"/>
            <a:ext cx="8965659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l-PL" altLang="pl-PL" sz="1200" b="1" u="sng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PP Łasin ul. Radzyńska 6 – remont bieżący Posterunku</a:t>
            </a:r>
          </a:p>
          <a:p>
            <a:pPr marL="228600" indent="-228600" fontAlgn="auto">
              <a:spcBef>
                <a:spcPct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cs typeface="Times New Roman" panose="02020603050405020304" pitchFamily="18" charset="0"/>
              </a:rPr>
              <a:t>Wartość robót budowlanych 379 tys. zł</a:t>
            </a:r>
          </a:p>
          <a:p>
            <a:pPr marL="230400" lvl="0" indent="-230400" fontAlgn="auto">
              <a:spcBef>
                <a:spcPct val="0"/>
              </a:spcBef>
              <a:spcAft>
                <a:spcPts val="0"/>
              </a:spcAft>
              <a:buFontTx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latin typeface="Arial" charset="0"/>
                <a:cs typeface="Times New Roman" panose="02020603050405020304" pitchFamily="18" charset="0"/>
              </a:rPr>
              <a:t>W dniu 06.09.2019 r. dokonano odbioru robót budowlanych</a:t>
            </a:r>
          </a:p>
        </p:txBody>
      </p:sp>
      <p:pic>
        <p:nvPicPr>
          <p:cNvPr id="6146" name="Picture 2" descr="C:\Users\675781\Documents\4) GALERIA ZDJĘĆ SŁUŻBOWYCH\Łasin_2019.09.02 do prezentacji\P10503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4" y="2348880"/>
            <a:ext cx="2831671" cy="21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675781\Documents\4) GALERIA ZDJĘĆ SŁUŻBOWYCH\Łasin_2019.09.02 do prezentacji\P10503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16" y="2348880"/>
            <a:ext cx="2831671" cy="21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675781\Documents\4) GALERIA ZDJĘĆ SŁUŻBOWYCH\Łasin_2019.09.02 do prezentacji\P10503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85" y="2348880"/>
            <a:ext cx="2831671" cy="21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ymbol zastępczy numeru slajdu 1"/>
          <p:cNvSpPr>
            <a:spLocks noGrp="1"/>
          </p:cNvSpPr>
          <p:nvPr>
            <p:ph type="sldNum" idx="11"/>
          </p:nvPr>
        </p:nvSpPr>
        <p:spPr>
          <a:xfrm>
            <a:off x="3124200" y="6356350"/>
            <a:ext cx="5513018" cy="365125"/>
          </a:xfrm>
        </p:spPr>
        <p:txBody>
          <a:bodyPr/>
          <a:lstStyle/>
          <a:p>
            <a:pPr algn="r"/>
            <a:fld id="{2FADC570-A830-4359-9EFC-62213C70B76B}" type="slidenum">
              <a:rPr lang="pl-PL" altLang="pl-PL" sz="1200" smtClean="0"/>
              <a:pPr algn="r"/>
              <a:t>111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20883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0" y="1160629"/>
            <a:ext cx="910850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KWP Bydgoszcz – Remont w budynku technicznym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6715140" y="982650"/>
            <a:ext cx="22860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35497" y="5301208"/>
            <a:ext cx="8965659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pl-PL" altLang="pl-PL" sz="1200" b="1" u="sng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KWP ul. Iławska 1 i 24 - Dostosowanie budynku magazynowego do wymagań przepisów ochrony przeciwpożarowej oraz remont pomieszczeń sanitarnych, biurowych i magazynowych – pomieszczenia archiwum</a:t>
            </a:r>
            <a:endParaRPr lang="pl-PL" altLang="pl-PL" sz="12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228600" indent="-228600" fontAlgn="auto">
              <a:spcBef>
                <a:spcPct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cs typeface="Times New Roman" panose="02020603050405020304" pitchFamily="18" charset="0"/>
              </a:rPr>
              <a:t>Wartość robót budowlanych 615,3 tys. zł</a:t>
            </a:r>
          </a:p>
          <a:p>
            <a:pPr marL="230400" lvl="0" indent="-230400" fontAlgn="auto">
              <a:spcBef>
                <a:spcPct val="0"/>
              </a:spcBef>
              <a:spcAft>
                <a:spcPts val="0"/>
              </a:spcAft>
              <a:buFontTx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latin typeface="Arial" charset="0"/>
                <a:cs typeface="Times New Roman" panose="02020603050405020304" pitchFamily="18" charset="0"/>
              </a:rPr>
              <a:t>W dniu 30.12.2019 r. dokonano odbioru robót budowlanych</a:t>
            </a:r>
          </a:p>
        </p:txBody>
      </p:sp>
      <p:pic>
        <p:nvPicPr>
          <p:cNvPr id="1026" name="Picture 2" descr="C:\Users\675781\Documents\4) GALERIA ZDJĘĆ SŁUŻBOWYCH\Iławska OIN_2019.11.29 do prezentacji\IMG_19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2420888"/>
            <a:ext cx="2916000" cy="19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675781\Documents\4) GALERIA ZDJĘĆ SŁUŻBOWYCH\Iławska OIN_2019.11.29 do prezentacji\IMG_19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52" y="2420888"/>
            <a:ext cx="2916000" cy="19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675781\Documents\4) GALERIA ZDJĘĆ SŁUŻBOWYCH\Iławska OIN_2019.11.29 do prezentacji\IMG_19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285" y="2420888"/>
            <a:ext cx="2916000" cy="19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ymbol zastępczy numeru slajdu 1"/>
          <p:cNvSpPr>
            <a:spLocks noGrp="1"/>
          </p:cNvSpPr>
          <p:nvPr>
            <p:ph type="sldNum" idx="11"/>
          </p:nvPr>
        </p:nvSpPr>
        <p:spPr>
          <a:xfrm>
            <a:off x="3124200" y="6356350"/>
            <a:ext cx="5513018" cy="365125"/>
          </a:xfrm>
        </p:spPr>
        <p:txBody>
          <a:bodyPr/>
          <a:lstStyle/>
          <a:p>
            <a:pPr algn="r"/>
            <a:fld id="{2FADC570-A830-4359-9EFC-62213C70B76B}" type="slidenum">
              <a:rPr lang="pl-PL" altLang="pl-PL" sz="1200" smtClean="0"/>
              <a:pPr algn="r"/>
              <a:t>112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221162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0" y="1195412"/>
            <a:ext cx="910850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Komisariat Policji Toruń - Śródmieście - Remont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6709013" y="979968"/>
            <a:ext cx="22860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9" name="Prostokąt 7"/>
          <p:cNvSpPr>
            <a:spLocks noChangeArrowheads="1"/>
          </p:cNvSpPr>
          <p:nvPr/>
        </p:nvSpPr>
        <p:spPr bwMode="auto">
          <a:xfrm>
            <a:off x="123132" y="5517232"/>
            <a:ext cx="8893651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pl-PL" altLang="pl-PL" sz="1200" b="1" u="sng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KP Toruń-Śródmieście ul. PCK 2 - remont bieżący Komisariatu</a:t>
            </a:r>
          </a:p>
          <a:p>
            <a:pPr marL="228600" indent="-228600" fontAlgn="auto">
              <a:spcBef>
                <a:spcPct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cs typeface="Times New Roman" panose="02020603050405020304" pitchFamily="18" charset="0"/>
              </a:rPr>
              <a:t>Wartość robót budowlanych 142 tys. zł</a:t>
            </a:r>
          </a:p>
          <a:p>
            <a:pPr marL="230400" lvl="0" indent="-230400" fontAlgn="auto">
              <a:spcBef>
                <a:spcPct val="0"/>
              </a:spcBef>
              <a:spcAft>
                <a:spcPts val="0"/>
              </a:spcAft>
              <a:buFontTx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latin typeface="Arial" charset="0"/>
                <a:cs typeface="Times New Roman" panose="02020603050405020304" pitchFamily="18" charset="0"/>
              </a:rPr>
              <a:t>W dniu 23.12.2019 r. dokonano odbioru robót budowlanych</a:t>
            </a:r>
          </a:p>
        </p:txBody>
      </p:sp>
      <p:pic>
        <p:nvPicPr>
          <p:cNvPr id="1026" name="Picture 2" descr="C:\Users\675781\Documents\4) GALERIA ZDJĘĆ SŁUŻBOWYCH\KP Toruń-Śródmieście_2019.12.23\DSCF06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32" y="270892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675781\Documents\4) GALERIA ZDJĘĆ SŁUŻBOWYCH\KP Toruń-Śródmieście_2019.12.23\DSCF06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252" y="2703959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675781\Documents\4) GALERIA ZDJĘĆ SŁUŻBOWYCH\KP Toruń-Śródmieście_2019.12.23\DSCF06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29" y="270892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ymbol zastępczy numeru slajdu 1"/>
          <p:cNvSpPr>
            <a:spLocks noGrp="1"/>
          </p:cNvSpPr>
          <p:nvPr>
            <p:ph type="sldNum" idx="11"/>
          </p:nvPr>
        </p:nvSpPr>
        <p:spPr>
          <a:xfrm>
            <a:off x="3124200" y="6356350"/>
            <a:ext cx="5513018" cy="365125"/>
          </a:xfrm>
        </p:spPr>
        <p:txBody>
          <a:bodyPr/>
          <a:lstStyle/>
          <a:p>
            <a:pPr algn="r"/>
            <a:fld id="{2FADC570-A830-4359-9EFC-62213C70B76B}" type="slidenum">
              <a:rPr lang="pl-PL" altLang="pl-PL" sz="1200" smtClean="0"/>
              <a:pPr algn="r"/>
              <a:t>113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168931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6732240" y="1001818"/>
            <a:ext cx="22860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9" name="CustomShape 4"/>
          <p:cNvSpPr>
            <a:spLocks noChangeArrowheads="1"/>
          </p:cNvSpPr>
          <p:nvPr/>
        </p:nvSpPr>
        <p:spPr bwMode="auto">
          <a:xfrm>
            <a:off x="42634" y="2276872"/>
            <a:ext cx="9028944" cy="446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600"/>
              </a:spcAft>
              <a:buNone/>
            </a:pPr>
            <a:r>
              <a:rPr lang="pl-PL" altLang="pl-PL" sz="1300" b="1" dirty="0">
                <a:solidFill>
                  <a:prstClr val="black"/>
                </a:solidFill>
                <a:cs typeface="Arial" pitchFamily="34" charset="0"/>
              </a:rPr>
              <a:t>Wydatkowana kwota: 911,3 tys. zł., wykonano m.in.: </a:t>
            </a:r>
          </a:p>
          <a:p>
            <a:pPr marL="28575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KWP Bydgoszcz ul. Poniatowskiego 3 – baza noclegowa </a:t>
            </a:r>
            <a:r>
              <a:rPr lang="pl-PL" altLang="pl-PL" sz="1300" dirty="0">
                <a:solidFill>
                  <a:prstClr val="black"/>
                </a:solidFill>
                <a:latin typeface="Arial" charset="0"/>
                <a:cs typeface="Arial" pitchFamily="34" charset="0"/>
              </a:rPr>
              <a:t>–</a:t>
            </a: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 roboty malarskie, wykładzinowe                                                                KWP Bydgoszcz ul. Powstańców Wielkopolskich 7 – Wydział PG, Wydział Kryminalny, Wydział Prewencji, Wydział Korupcji </a:t>
            </a:r>
            <a:r>
              <a:rPr lang="pl-PL" altLang="pl-PL" sz="1300" dirty="0">
                <a:solidFill>
                  <a:prstClr val="black"/>
                </a:solidFill>
                <a:latin typeface="Arial" charset="0"/>
                <a:cs typeface="Arial" pitchFamily="34" charset="0"/>
              </a:rPr>
              <a:t>–</a:t>
            </a: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 roboty malarskie, wykładzinowe (248 389 zł)</a:t>
            </a:r>
          </a:p>
          <a:p>
            <a:pPr marL="28575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KWP Bydgoszcz </a:t>
            </a:r>
            <a:r>
              <a:rPr lang="pl-PL" altLang="pl-PL" sz="1300" dirty="0">
                <a:solidFill>
                  <a:prstClr val="black"/>
                </a:solidFill>
                <a:latin typeface="Arial" charset="0"/>
                <a:cs typeface="Arial" pitchFamily="34" charset="0"/>
              </a:rPr>
              <a:t>ul. Poniatowskiego 3 – wymiana sprężarki agregatu wody lodowej (23 407 zł)</a:t>
            </a:r>
          </a:p>
          <a:p>
            <a:pPr marL="28575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solidFill>
                  <a:prstClr val="black"/>
                </a:solidFill>
                <a:latin typeface="Arial" charset="0"/>
                <a:cs typeface="Arial" pitchFamily="34" charset="0"/>
              </a:rPr>
              <a:t>KWP Bydgoszcz ul. Poniatowskiego 3 – wymiana nagłośnienia (3 400 zł)</a:t>
            </a:r>
          </a:p>
          <a:p>
            <a:pPr marL="28575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solidFill>
                  <a:prstClr val="black"/>
                </a:solidFill>
                <a:latin typeface="Arial" charset="0"/>
                <a:cs typeface="Arial" pitchFamily="34" charset="0"/>
              </a:rPr>
              <a:t>KWP Bydgoszcz ul. Iławska 24 – wymiana automatyki centrali wentylacyjnej ( 5 781 zł)</a:t>
            </a:r>
          </a:p>
          <a:p>
            <a:pPr marL="28575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KWP Bydgoszcz ul. Jagiellońska 92 </a:t>
            </a:r>
            <a:r>
              <a:rPr lang="pl-PL" altLang="pl-PL" sz="1300" dirty="0">
                <a:solidFill>
                  <a:prstClr val="black"/>
                </a:solidFill>
                <a:latin typeface="Arial" charset="0"/>
                <a:cs typeface="Arial" pitchFamily="34" charset="0"/>
              </a:rPr>
              <a:t>–</a:t>
            </a: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 cięcie betonów pod podnośniki (3 441 zł)</a:t>
            </a:r>
          </a:p>
          <a:p>
            <a:pPr marL="28575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KPP Mogilno – dostawa i montaż drzwi aluminiowych i instalacji kontroli dostępu (28 290 zł)</a:t>
            </a:r>
          </a:p>
          <a:p>
            <a:pPr marL="28575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KPP Nakło – IZOLACJE – likwidacja kolczatki, wyrównanie nawierzchni, usunięcie zawilgocenia piwnic (13 530 zł)</a:t>
            </a:r>
          </a:p>
          <a:p>
            <a:pPr marL="28575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KMP Grudziądz </a:t>
            </a:r>
            <a:r>
              <a:rPr lang="pl-PL" altLang="pl-PL" sz="1300" dirty="0">
                <a:solidFill>
                  <a:prstClr val="black"/>
                </a:solidFill>
                <a:latin typeface="Arial" charset="0"/>
                <a:cs typeface="Arial" pitchFamily="34" charset="0"/>
              </a:rPr>
              <a:t>–</a:t>
            </a: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 remont pomieszczenia łazienki II piętro (2 571 zł)</a:t>
            </a:r>
          </a:p>
          <a:p>
            <a:pPr marL="28575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KMP Grudziądz </a:t>
            </a:r>
            <a:r>
              <a:rPr lang="pl-PL" altLang="pl-PL" sz="1300" dirty="0">
                <a:solidFill>
                  <a:prstClr val="black"/>
                </a:solidFill>
                <a:latin typeface="Arial" charset="0"/>
                <a:cs typeface="Arial" pitchFamily="34" charset="0"/>
              </a:rPr>
              <a:t>–</a:t>
            </a: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 remont cząstkowy nawierzchni dróg wewnętrznych oraz parkingu (9 840 zł)</a:t>
            </a:r>
          </a:p>
          <a:p>
            <a:pPr marL="28575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KMP/KPP </a:t>
            </a:r>
            <a:r>
              <a:rPr lang="pl-PL" altLang="pl-PL" sz="1300" dirty="0">
                <a:solidFill>
                  <a:prstClr val="black"/>
                </a:solidFill>
                <a:latin typeface="Arial" charset="0"/>
                <a:cs typeface="Arial" pitchFamily="34" charset="0"/>
              </a:rPr>
              <a:t>–</a:t>
            </a: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 przystosowanie pomieszczeń przejściowych do obowiązujących przepisów wynikających z rozporządzenia ministra MSW z dnia  04.06.2012 r. (80 014 zł)</a:t>
            </a:r>
          </a:p>
          <a:p>
            <a:pPr marL="28575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KPP Lipno </a:t>
            </a:r>
            <a:r>
              <a:rPr lang="pl-PL" altLang="pl-PL" sz="1300" dirty="0">
                <a:solidFill>
                  <a:prstClr val="black"/>
                </a:solidFill>
                <a:latin typeface="Arial" charset="0"/>
                <a:cs typeface="Arial" pitchFamily="34" charset="0"/>
              </a:rPr>
              <a:t>–</a:t>
            </a: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 wykonanie i montaż prycz w PdOZ (19 680 zł)</a:t>
            </a:r>
          </a:p>
          <a:p>
            <a:pPr marL="28575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PP Lisewo </a:t>
            </a:r>
            <a:r>
              <a:rPr lang="pl-PL" altLang="pl-PL" sz="1300" dirty="0">
                <a:solidFill>
                  <a:prstClr val="black"/>
                </a:solidFill>
                <a:latin typeface="Arial" charset="0"/>
                <a:cs typeface="Arial" pitchFamily="34" charset="0"/>
              </a:rPr>
              <a:t>–</a:t>
            </a: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 montaż tablic kierunkowych POLICJA (3 905 zł)</a:t>
            </a:r>
          </a:p>
          <a:p>
            <a:pPr marL="285750" indent="-285750" fontAlgn="auto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pl-PL" altLang="pl-PL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pl-PL" altLang="pl-PL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pl-PL" altLang="pl-PL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pl-PL" altLang="pl-PL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pl-PL" altLang="pl-PL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stomShape 2"/>
          <p:cNvSpPr>
            <a:spLocks noChangeArrowheads="1"/>
          </p:cNvSpPr>
          <p:nvPr/>
        </p:nvSpPr>
        <p:spPr bwMode="auto">
          <a:xfrm>
            <a:off x="164942" y="1268760"/>
            <a:ext cx="8941710" cy="119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cs typeface="Arial" pitchFamily="34" charset="0"/>
              </a:rPr>
              <a:t>Prace remontowe według zaleceń pokontrolnych oraz 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cs typeface="Arial" pitchFamily="34" charset="0"/>
              </a:rPr>
              <a:t>wynikające z bieżącej eksploatacji nieruchomości 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cs typeface="Arial" pitchFamily="34" charset="0"/>
              </a:rPr>
              <a:t>wykonane w 2019 roku</a:t>
            </a:r>
          </a:p>
        </p:txBody>
      </p:sp>
      <p:sp>
        <p:nvSpPr>
          <p:cNvPr id="5" name="Symbol zastępczy numeru slajdu 1"/>
          <p:cNvSpPr>
            <a:spLocks noGrp="1"/>
          </p:cNvSpPr>
          <p:nvPr>
            <p:ph type="sldNum" idx="11"/>
          </p:nvPr>
        </p:nvSpPr>
        <p:spPr>
          <a:xfrm>
            <a:off x="3124200" y="6356350"/>
            <a:ext cx="5513018" cy="365125"/>
          </a:xfrm>
        </p:spPr>
        <p:txBody>
          <a:bodyPr/>
          <a:lstStyle/>
          <a:p>
            <a:pPr algn="r"/>
            <a:fld id="{2FADC570-A830-4359-9EFC-62213C70B76B}" type="slidenum">
              <a:rPr lang="pl-PL" altLang="pl-PL" sz="1200" smtClean="0"/>
              <a:pPr algn="r"/>
              <a:t>114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55294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6732240" y="980728"/>
            <a:ext cx="22860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5" name="CustomShape 4"/>
          <p:cNvSpPr>
            <a:spLocks noChangeArrowheads="1"/>
          </p:cNvSpPr>
          <p:nvPr/>
        </p:nvSpPr>
        <p:spPr bwMode="auto">
          <a:xfrm>
            <a:off x="80070" y="2204864"/>
            <a:ext cx="9005769" cy="414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pl-PL" altLang="pl-PL" sz="1300" b="1" dirty="0">
                <a:solidFill>
                  <a:prstClr val="black"/>
                </a:solidFill>
                <a:cs typeface="Arial" pitchFamily="34" charset="0"/>
              </a:rPr>
              <a:t>Ciąg dalszy:</a:t>
            </a:r>
          </a:p>
          <a:p>
            <a:pPr marL="285750" lvl="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solidFill>
                  <a:prstClr val="black"/>
                </a:solidFill>
                <a:latin typeface="Arial" charset="0"/>
                <a:cs typeface="Arial" pitchFamily="34" charset="0"/>
              </a:rPr>
              <a:t>KP Kruszwica ul. Niepodległości – konserwacja pomieszczeń biurowych (107 509 zł)</a:t>
            </a:r>
            <a:endParaRPr lang="pl-PL" altLang="pl-PL" sz="1300" dirty="0">
              <a:solidFill>
                <a:prstClr val="black"/>
              </a:solidFill>
              <a:cs typeface="Arial" pitchFamily="34" charset="0"/>
            </a:endParaRPr>
          </a:p>
          <a:p>
            <a:pPr marL="28575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KP Pakość i KP Kcynia </a:t>
            </a:r>
            <a:r>
              <a:rPr lang="pl-PL" altLang="pl-PL" sz="1300" dirty="0">
                <a:solidFill>
                  <a:prstClr val="black"/>
                </a:solidFill>
                <a:latin typeface="Arial" charset="0"/>
                <a:cs typeface="Arial" pitchFamily="34" charset="0"/>
              </a:rPr>
              <a:t>–</a:t>
            </a: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 wymiana kotłów gazowych oraz przewodów spalinowych (25 140 zł)</a:t>
            </a:r>
          </a:p>
          <a:p>
            <a:pPr marL="28575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KP Piotrków Kujawski </a:t>
            </a:r>
            <a:r>
              <a:rPr lang="pl-PL" altLang="pl-PL" sz="1300" dirty="0">
                <a:solidFill>
                  <a:prstClr val="black"/>
                </a:solidFill>
                <a:latin typeface="Arial" charset="0"/>
                <a:cs typeface="Arial" pitchFamily="34" charset="0"/>
              </a:rPr>
              <a:t>–</a:t>
            </a: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 zalecenia pokontrolne (43 093 zł)</a:t>
            </a:r>
          </a:p>
          <a:p>
            <a:pPr marL="28575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Wymiana systemów detekcji gazu kotłowni gazowych KMP Grudziądz, KP Nowe, KPP Brodnica wymiana elementów kotłowni gazowej i usprawnienie wentylacji w pomieszczeniach PdOZ, modernizacja automatyki kotłowni gazowej w KP Ciechocinek i KP Chełmża (55 350 zł)</a:t>
            </a:r>
          </a:p>
          <a:p>
            <a:pPr marL="28575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KPP Brodnica ul. Zamkowa 13 – remont schodów oraz wykonanie izolacji w pomieszczeniach piwnic, częściowa wymiana wykładzin, malowanie pomieszczeń (73 500 zł)</a:t>
            </a:r>
          </a:p>
          <a:p>
            <a:pPr marL="28575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KP Jabłonowo</a:t>
            </a:r>
            <a:r>
              <a:rPr lang="pl-PL" altLang="pl-PL" sz="1300" dirty="0">
                <a:solidFill>
                  <a:prstClr val="black"/>
                </a:solidFill>
                <a:latin typeface="Arial" charset="0"/>
                <a:cs typeface="Arial" pitchFamily="34" charset="0"/>
              </a:rPr>
              <a:t> –</a:t>
            </a: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 remont schodów wejściowych do budynku oraz naprawa kominów ponad dachem, wymiana okien, malowanie bramy i furtki (33 500 zł)</a:t>
            </a:r>
          </a:p>
          <a:p>
            <a:pPr marL="28575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KPP Świecie ul. Wojska Polskiego 153 </a:t>
            </a:r>
            <a:r>
              <a:rPr lang="pl-PL" altLang="pl-PL" sz="1300" dirty="0">
                <a:solidFill>
                  <a:prstClr val="black"/>
                </a:solidFill>
                <a:latin typeface="Arial" charset="0"/>
                <a:cs typeface="Arial" pitchFamily="34" charset="0"/>
              </a:rPr>
              <a:t>–</a:t>
            </a: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 elewacja po rozbiórce, zalecenia ppoż. (55 007 zł)</a:t>
            </a:r>
          </a:p>
          <a:p>
            <a:pPr marL="28575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KPP Świecie ul. Wojska Polskiego 153 </a:t>
            </a:r>
            <a:r>
              <a:rPr lang="pl-PL" altLang="pl-PL" sz="1300" dirty="0">
                <a:solidFill>
                  <a:prstClr val="black"/>
                </a:solidFill>
                <a:latin typeface="Arial" charset="0"/>
                <a:cs typeface="Arial" pitchFamily="34" charset="0"/>
              </a:rPr>
              <a:t>–</a:t>
            </a: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 schody lastrykowe wewnętrzne (38 000 zł)</a:t>
            </a:r>
          </a:p>
          <a:p>
            <a:pPr marL="28575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KMP Grudziądz </a:t>
            </a:r>
            <a:r>
              <a:rPr lang="pl-PL" altLang="pl-PL" sz="1300" dirty="0">
                <a:solidFill>
                  <a:prstClr val="black"/>
                </a:solidFill>
                <a:latin typeface="Arial" charset="0"/>
                <a:cs typeface="Arial" pitchFamily="34" charset="0"/>
              </a:rPr>
              <a:t>–</a:t>
            </a: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 wykonanie niezbędnych napraw eksploatacyjnych (9 766 zł)</a:t>
            </a:r>
          </a:p>
          <a:p>
            <a:pPr marL="285750" indent="-285750" fontAlgn="auto"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PP Więcbork </a:t>
            </a:r>
            <a:r>
              <a:rPr lang="pl-PL" altLang="pl-PL" sz="1300" dirty="0">
                <a:solidFill>
                  <a:prstClr val="black"/>
                </a:solidFill>
                <a:latin typeface="Arial" charset="0"/>
                <a:cs typeface="Arial" pitchFamily="34" charset="0"/>
              </a:rPr>
              <a:t>–</a:t>
            </a:r>
            <a:r>
              <a:rPr lang="pl-PL" altLang="pl-PL" sz="1300" dirty="0">
                <a:solidFill>
                  <a:prstClr val="black"/>
                </a:solidFill>
                <a:cs typeface="Arial" pitchFamily="34" charset="0"/>
              </a:rPr>
              <a:t> wymiana kotła centralnego ogrzewania (28 216 zł)</a:t>
            </a:r>
          </a:p>
          <a:p>
            <a:pPr marL="285750" indent="-285750" fontAlgn="auto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pl-PL" altLang="pl-PL" sz="1300" dirty="0">
              <a:solidFill>
                <a:prstClr val="black"/>
              </a:solidFill>
              <a:cs typeface="Arial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1200" dirty="0">
              <a:solidFill>
                <a:prstClr val="black"/>
              </a:solidFill>
              <a:cs typeface="Arial" pitchFamily="34" charset="0"/>
            </a:endParaRPr>
          </a:p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stomShape 2"/>
          <p:cNvSpPr>
            <a:spLocks noChangeArrowheads="1"/>
          </p:cNvSpPr>
          <p:nvPr/>
        </p:nvSpPr>
        <p:spPr bwMode="auto">
          <a:xfrm>
            <a:off x="197565" y="1389311"/>
            <a:ext cx="8918759" cy="1319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cs typeface="Arial" pitchFamily="34" charset="0"/>
              </a:rPr>
              <a:t>Prace remontowe według zaleceń pokontrolnych oraz 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cs typeface="Arial" pitchFamily="34" charset="0"/>
              </a:rPr>
              <a:t>wynikające z bieżącej eksploatacji nieruchomości </a:t>
            </a:r>
          </a:p>
        </p:txBody>
      </p:sp>
      <p:sp>
        <p:nvSpPr>
          <p:cNvPr id="7" name="Symbol zastępczy numeru slajdu 1"/>
          <p:cNvSpPr>
            <a:spLocks noGrp="1"/>
          </p:cNvSpPr>
          <p:nvPr>
            <p:ph type="sldNum" idx="11"/>
          </p:nvPr>
        </p:nvSpPr>
        <p:spPr>
          <a:xfrm>
            <a:off x="3124200" y="6356350"/>
            <a:ext cx="5513018" cy="365125"/>
          </a:xfrm>
        </p:spPr>
        <p:txBody>
          <a:bodyPr/>
          <a:lstStyle/>
          <a:p>
            <a:pPr algn="r"/>
            <a:fld id="{2FADC570-A830-4359-9EFC-62213C70B76B}" type="slidenum">
              <a:rPr lang="pl-PL" altLang="pl-PL" sz="1200" smtClean="0"/>
              <a:pPr algn="r"/>
              <a:t>115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234080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6732240" y="979993"/>
            <a:ext cx="22860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2" name="Prostokąt 1"/>
          <p:cNvSpPr/>
          <p:nvPr/>
        </p:nvSpPr>
        <p:spPr>
          <a:xfrm>
            <a:off x="1403648" y="2644170"/>
            <a:ext cx="6264696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l-PL" altLang="pl-PL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POSTERUNEK POLICJI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ODTWORZONY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2019 ROKU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l-PL" altLang="pl-PL" sz="2000" b="1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l-PL" altLang="pl-PL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ymbol zastępczy numeru slajdu 1"/>
          <p:cNvSpPr>
            <a:spLocks noGrp="1"/>
          </p:cNvSpPr>
          <p:nvPr>
            <p:ph type="sldNum" idx="11"/>
          </p:nvPr>
        </p:nvSpPr>
        <p:spPr>
          <a:xfrm>
            <a:off x="3124200" y="6356350"/>
            <a:ext cx="5513018" cy="365125"/>
          </a:xfrm>
        </p:spPr>
        <p:txBody>
          <a:bodyPr/>
          <a:lstStyle/>
          <a:p>
            <a:pPr algn="r"/>
            <a:fld id="{2FADC570-A830-4359-9EFC-62213C70B76B}" type="slidenum">
              <a:rPr lang="pl-PL" altLang="pl-PL" sz="1200" smtClean="0"/>
              <a:pPr algn="r"/>
              <a:t>116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106135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0" y="1051781"/>
            <a:ext cx="910850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Posterunek Policji w Lisewie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6714338" y="944059"/>
            <a:ext cx="22860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7" name="Prostokąt 7"/>
          <p:cNvSpPr>
            <a:spLocks noChangeArrowheads="1"/>
          </p:cNvSpPr>
          <p:nvPr/>
        </p:nvSpPr>
        <p:spPr bwMode="auto">
          <a:xfrm>
            <a:off x="27761" y="5299804"/>
            <a:ext cx="8965660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600"/>
              </a:spcAft>
              <a:buNone/>
            </a:pPr>
            <a:r>
              <a:rPr lang="pl-PL" altLang="pl-PL" sz="1200" b="1" u="sng" dirty="0">
                <a:solidFill>
                  <a:prstClr val="black"/>
                </a:solidFill>
                <a:cs typeface="Arial" panose="020B0604020202020204" pitchFamily="34" charset="0"/>
              </a:rPr>
              <a:t>Posterunku Policji w Lisewie</a:t>
            </a:r>
          </a:p>
          <a:p>
            <a:pPr marL="228600" indent="-228600" fontAlgn="auto">
              <a:spcBef>
                <a:spcPct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cs typeface="Arial" panose="020B0604020202020204" pitchFamily="34" charset="0"/>
              </a:rPr>
              <a:t>Wartość zadania: 280 tys. zł., w tym </a:t>
            </a:r>
            <a:r>
              <a:rPr lang="pl-PL" altLang="pl-PL" sz="1200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230 tys. zł (</a:t>
            </a:r>
            <a:r>
              <a:rPr lang="pl-PL" altLang="pl-PL" sz="1200" dirty="0">
                <a:solidFill>
                  <a:prstClr val="black"/>
                </a:solidFill>
                <a:cs typeface="Arial" panose="020B0604020202020204" pitchFamily="34" charset="0"/>
              </a:rPr>
              <a:t>Samorząd) </a:t>
            </a:r>
            <a:r>
              <a:rPr lang="pl-PL" altLang="pl-PL" sz="1200" b="1" dirty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endParaRPr lang="pl-PL" altLang="pl-PL" sz="12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28600" indent="-228600" fontAlgn="auto">
              <a:spcBef>
                <a:spcPct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pl-PL" altLang="pl-PL" sz="1200" dirty="0">
                <a:solidFill>
                  <a:prstClr val="black"/>
                </a:solidFill>
                <a:cs typeface="Arial" panose="020B0604020202020204" pitchFamily="34" charset="0"/>
              </a:rPr>
              <a:t>Stan prawny nieruchomości: </a:t>
            </a:r>
            <a:r>
              <a:rPr lang="pl-PL" altLang="pl-PL" sz="1200" b="1" u="sng" dirty="0">
                <a:solidFill>
                  <a:prstClr val="black"/>
                </a:solidFill>
                <a:cs typeface="Arial" panose="020B0604020202020204" pitchFamily="34" charset="0"/>
              </a:rPr>
              <a:t>posiadanie zależne</a:t>
            </a:r>
          </a:p>
          <a:p>
            <a:pPr marL="228600" indent="-228600" fontAlgn="auto">
              <a:spcBef>
                <a:spcPct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pl-PL" altLang="pl-PL" sz="1200" dirty="0">
                <a:solidFill>
                  <a:prstClr val="black"/>
                </a:solidFill>
                <a:cs typeface="Arial" panose="020B0604020202020204" pitchFamily="34" charset="0"/>
              </a:rPr>
              <a:t>Uroczyste otwarcie odbyło się 18.07.2019 r.</a:t>
            </a:r>
          </a:p>
        </p:txBody>
      </p:sp>
      <p:pic>
        <p:nvPicPr>
          <p:cNvPr id="8" name="Picture 4" descr="C:\Users\675781\Documents\Po resetowaniu komputera\I+R - 2017 bez standaryzacji\2017.09.01 - posterunki\Lisew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0888"/>
            <a:ext cx="2640316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675781\Documents\4) GALERIA ZDJĘĆ SŁUŻBOWYCH\Lisewo 2019.07.18\136-255579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438410"/>
            <a:ext cx="2970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675781\Documents\4) GALERIA ZDJĘĆ SŁUŻBOWYCH\Lisewo 2019.07.18\136-255585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678" y="2429357"/>
            <a:ext cx="2970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ymbol zastępczy numeru slajdu 1"/>
          <p:cNvSpPr>
            <a:spLocks noGrp="1"/>
          </p:cNvSpPr>
          <p:nvPr>
            <p:ph type="sldNum" idx="11"/>
          </p:nvPr>
        </p:nvSpPr>
        <p:spPr>
          <a:xfrm>
            <a:off x="3124200" y="6356350"/>
            <a:ext cx="5513018" cy="365125"/>
          </a:xfrm>
        </p:spPr>
        <p:txBody>
          <a:bodyPr/>
          <a:lstStyle/>
          <a:p>
            <a:pPr algn="r"/>
            <a:fld id="{2FADC570-A830-4359-9EFC-62213C70B76B}" type="slidenum">
              <a:rPr lang="pl-PL" altLang="pl-PL" sz="1200" smtClean="0"/>
              <a:pPr algn="r"/>
              <a:t>117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403919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0" y="1051781"/>
            <a:ext cx="910850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Posterunki Policji odtworzone w 2016-2018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6715140" y="973109"/>
            <a:ext cx="22860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7" name="Prostokąt 6"/>
          <p:cNvSpPr/>
          <p:nvPr/>
        </p:nvSpPr>
        <p:spPr>
          <a:xfrm>
            <a:off x="133760" y="4716399"/>
            <a:ext cx="9001000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Posterunek Policji w Dragaczu - uroczyste otwarcie odbyło się 30.09.2016 r.</a:t>
            </a: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Posterunek Policji w Bukowcu - uroczyste otwarcie odbyło się 10.09.2016 r.</a:t>
            </a: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Posterunek Policji w Lubieniu Kujawskim - uroczyste otwarcie odbyło się 06.12.2016 r.</a:t>
            </a: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Posterunek Policji w Lubrańcu - uroczyste otwarcie odbyło się 29.11.2016 r.</a:t>
            </a: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Posterunek Policji w Chodczu - uroczyste otwarcie odbyło się 06.12.2016 r.</a:t>
            </a: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Posterunek Policji w Złejwsi Wielkiej - uroczyste otwarcie odbyło się 03.07.2017 r.</a:t>
            </a: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Posterunek Policji w Konecku – uroczyste otwarcie  odbyło się 08.07.2018 r.</a:t>
            </a: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Posterunek Policji w Kamieniu Krajeńskim – uroczyste otwarcie  odbyło się 31.07.2018 r.</a:t>
            </a:r>
          </a:p>
        </p:txBody>
      </p:sp>
      <p:pic>
        <p:nvPicPr>
          <p:cNvPr id="17" name="Picture 2" descr="C:\Users\675781\Documents\4) GALERIA ZDJĘĆ SŁUŻBOWYCH\Zławieś Wielka 2017.06.20 do prezentacji\Zławieś Wielka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" t="-1" r="-5411" b="-1"/>
          <a:stretch/>
        </p:blipFill>
        <p:spPr bwMode="auto">
          <a:xfrm>
            <a:off x="4724481" y="3140968"/>
            <a:ext cx="2026080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485169"/>
            <a:ext cx="2015999" cy="1512000"/>
          </a:xfrm>
          <a:prstGeom prst="rect">
            <a:avLst/>
          </a:prstGeom>
        </p:spPr>
      </p:pic>
      <p:pic>
        <p:nvPicPr>
          <p:cNvPr id="18" name="Picture 2" descr="C:\Users\675781\Documents\Po resetowaniu komputera\Galeria zdjęć SŁ\Posterunki Policji\Bukowiec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16" r="28116"/>
          <a:stretch/>
        </p:blipFill>
        <p:spPr bwMode="auto">
          <a:xfrm>
            <a:off x="3982088" y="1485169"/>
            <a:ext cx="2688000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85169"/>
            <a:ext cx="2016000" cy="1512000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3140968"/>
            <a:ext cx="2016000" cy="1512000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140968"/>
            <a:ext cx="2016000" cy="1512000"/>
          </a:xfrm>
          <a:prstGeom prst="rect">
            <a:avLst/>
          </a:prstGeom>
        </p:spPr>
      </p:pic>
      <p:pic>
        <p:nvPicPr>
          <p:cNvPr id="22" name="Picture 2" descr="http://www.kujawsko-pomorska.policja.gov.pl/dokumenty/zalaczniki/136/136-22158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36" r="8136"/>
          <a:stretch/>
        </p:blipFill>
        <p:spPr bwMode="auto">
          <a:xfrm>
            <a:off x="6715140" y="1485169"/>
            <a:ext cx="2268000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675781\Documents\4) GALERIA ZDJĘĆ SŁUŻBOWYCH\Koneck 2018.07.08 2\136-218838[1]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32" r="8411"/>
          <a:stretch/>
        </p:blipFill>
        <p:spPr bwMode="auto">
          <a:xfrm>
            <a:off x="6704052" y="3139827"/>
            <a:ext cx="2269537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ymbol zastępczy numeru slajdu 1"/>
          <p:cNvSpPr>
            <a:spLocks noGrp="1"/>
          </p:cNvSpPr>
          <p:nvPr>
            <p:ph type="sldNum" idx="11"/>
          </p:nvPr>
        </p:nvSpPr>
        <p:spPr>
          <a:xfrm>
            <a:off x="3124200" y="6356350"/>
            <a:ext cx="5513018" cy="365125"/>
          </a:xfrm>
        </p:spPr>
        <p:txBody>
          <a:bodyPr/>
          <a:lstStyle/>
          <a:p>
            <a:pPr algn="r"/>
            <a:fld id="{2FADC570-A830-4359-9EFC-62213C70B76B}" type="slidenum">
              <a:rPr lang="pl-PL" altLang="pl-PL" sz="1200" smtClean="0"/>
              <a:pPr algn="r"/>
              <a:t>118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80201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6732240" y="980728"/>
            <a:ext cx="22860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4" name="CustomShape 4"/>
          <p:cNvSpPr>
            <a:spLocks noChangeArrowheads="1"/>
          </p:cNvSpPr>
          <p:nvPr/>
        </p:nvSpPr>
        <p:spPr bwMode="auto">
          <a:xfrm>
            <a:off x="827584" y="2060848"/>
            <a:ext cx="741680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POSTERUNEK POLICJI 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PLANOWANY DO ODTWORZENIA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RAMACH INWESTYCJI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ymbol zastępczy numeru slajdu 1"/>
          <p:cNvSpPr>
            <a:spLocks noGrp="1"/>
          </p:cNvSpPr>
          <p:nvPr>
            <p:ph type="sldNum" idx="11"/>
          </p:nvPr>
        </p:nvSpPr>
        <p:spPr>
          <a:xfrm>
            <a:off x="3124200" y="6356350"/>
            <a:ext cx="5513018" cy="365125"/>
          </a:xfrm>
        </p:spPr>
        <p:txBody>
          <a:bodyPr/>
          <a:lstStyle/>
          <a:p>
            <a:pPr algn="r"/>
            <a:fld id="{2FADC570-A830-4359-9EFC-62213C70B76B}" type="slidenum">
              <a:rPr lang="pl-PL" altLang="pl-PL" sz="1200" smtClean="0"/>
              <a:pPr algn="r"/>
              <a:t>119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255532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7"/>
          <p:cNvSpPr txBox="1">
            <a:spLocks noChangeArrowheads="1"/>
          </p:cNvSpPr>
          <p:nvPr/>
        </p:nvSpPr>
        <p:spPr bwMode="auto">
          <a:xfrm>
            <a:off x="1619672" y="1700807"/>
            <a:ext cx="61183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altLang="pl-PL" sz="2400" b="1" dirty="0" smtClean="0">
                <a:solidFill>
                  <a:srgbClr val="1F497D"/>
                </a:solidFill>
              </a:rPr>
              <a:t>Terminy przyjęć </a:t>
            </a:r>
            <a:r>
              <a:rPr lang="pl-PL" altLang="pl-PL" sz="2400" b="1" dirty="0">
                <a:solidFill>
                  <a:srgbClr val="1F497D"/>
                </a:solidFill>
              </a:rPr>
              <a:t>do służby </a:t>
            </a:r>
            <a:r>
              <a:rPr lang="pl-PL" altLang="pl-PL" sz="2400" b="1" dirty="0" smtClean="0">
                <a:solidFill>
                  <a:srgbClr val="1F497D"/>
                </a:solidFill>
              </a:rPr>
              <a:t>w </a:t>
            </a:r>
            <a:r>
              <a:rPr lang="pl-PL" altLang="pl-PL" sz="2400" b="1" dirty="0">
                <a:solidFill>
                  <a:srgbClr val="1F497D"/>
                </a:solidFill>
              </a:rPr>
              <a:t>Policji </a:t>
            </a:r>
            <a:endParaRPr lang="pl-PL" altLang="pl-PL" sz="2400" b="1" dirty="0" smtClean="0">
              <a:solidFill>
                <a:srgbClr val="1F497D"/>
              </a:solidFill>
            </a:endParaRPr>
          </a:p>
          <a:p>
            <a:pPr eaLnBrk="1" hangingPunct="1"/>
            <a:r>
              <a:rPr lang="pl-PL" altLang="pl-PL" sz="2400" b="1" dirty="0" smtClean="0">
                <a:solidFill>
                  <a:srgbClr val="1F497D"/>
                </a:solidFill>
              </a:rPr>
              <a:t>w 2020 r. w </a:t>
            </a:r>
            <a:r>
              <a:rPr lang="pl-PL" altLang="pl-PL" sz="2400" b="1" dirty="0">
                <a:solidFill>
                  <a:srgbClr val="1F497D"/>
                </a:solidFill>
              </a:rPr>
              <a:t>woj. kujawsko-pomorskim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prstClr val="white"/>
                </a:solidFill>
              </a:rPr>
              <a:t>www.kujawsko-pomorska.policja.gov.pl</a:t>
            </a:r>
            <a:endParaRPr lang="pl-PL" sz="800" dirty="0">
              <a:solidFill>
                <a:prstClr val="white"/>
              </a:solidFill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/>
          </p:nvPr>
        </p:nvGraphicFramePr>
        <p:xfrm>
          <a:off x="395536" y="2924944"/>
          <a:ext cx="8208912" cy="1186686"/>
        </p:xfrm>
        <a:graphic>
          <a:graphicData uri="http://schemas.openxmlformats.org/drawingml/2006/table">
            <a:tbl>
              <a:tblPr/>
              <a:tblGrid>
                <a:gridCol w="13190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923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930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917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181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9453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1866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i="0" u="none" strike="noStrike" baseline="0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27 lutego</a:t>
                      </a:r>
                      <a:r>
                        <a:rPr lang="pl-PL" sz="1100" b="1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 2020 r.</a:t>
                      </a:r>
                    </a:p>
                    <a:p>
                      <a:pPr algn="ctr" fontAlgn="ctr"/>
                      <a:endParaRPr lang="pl-PL" sz="1100" b="1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6578" marR="6578" marT="6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21 kwietnia</a:t>
                      </a:r>
                      <a:r>
                        <a:rPr lang="pl-PL" sz="1100" b="1" i="0" u="none" strike="noStrike" baseline="0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 </a:t>
                      </a:r>
                      <a:r>
                        <a:rPr lang="pl-PL" sz="1100" b="1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2020 r.</a:t>
                      </a:r>
                    </a:p>
                    <a:p>
                      <a:pPr algn="ctr" fontAlgn="ctr"/>
                      <a:endParaRPr lang="pl-PL" sz="1100" b="1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6578" marR="6578" marT="6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13 lipca 2020 r.</a:t>
                      </a:r>
                    </a:p>
                    <a:p>
                      <a:pPr algn="ctr" fontAlgn="ctr"/>
                      <a:endParaRPr lang="pl-PL" sz="1100" b="1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6578" marR="6578" marT="6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16 września 2020 r.</a:t>
                      </a:r>
                    </a:p>
                    <a:p>
                      <a:pPr algn="ctr" fontAlgn="ctr"/>
                      <a:endParaRPr lang="pl-PL" sz="1100" b="1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6578" marR="6578" marT="6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05</a:t>
                      </a:r>
                      <a:r>
                        <a:rPr lang="pl-PL" sz="1100" b="1" i="0" u="none" strike="noStrike" baseline="0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 listopada </a:t>
                      </a:r>
                      <a:r>
                        <a:rPr lang="pl-PL" sz="1100" b="1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2020 r.</a:t>
                      </a:r>
                    </a:p>
                    <a:p>
                      <a:pPr algn="ctr" fontAlgn="ctr"/>
                      <a:endParaRPr lang="pl-PL" sz="1100" b="1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6578" marR="6578" marT="6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i="0" u="none" strike="noStrike" dirty="0" smtClean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30 grudnia 2020 r.</a:t>
                      </a:r>
                    </a:p>
                    <a:p>
                      <a:pPr algn="ctr" fontAlgn="ctr"/>
                      <a:endParaRPr lang="pl-PL" sz="1100" b="1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6578" marR="6578" marT="65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807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0" y="1124744"/>
            <a:ext cx="910850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Posterunek Policji Osowa Góra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6732240" y="980528"/>
            <a:ext cx="22860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2" y="1877653"/>
            <a:ext cx="2700000" cy="1800000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12317" y="5949280"/>
            <a:ext cx="914400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Aft>
                <a:spcPts val="600"/>
              </a:spcAft>
            </a:pPr>
            <a:r>
              <a:rPr lang="pl-PL" altLang="pl-PL" sz="1200" b="1" u="sng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PP Osowa Góra – budowa nowej siedziby Bydgoszcz ul. Sardynkowa 5</a:t>
            </a:r>
            <a:endParaRPr lang="pl-PL" altLang="pl-PL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Wartość zadania inwestycyjnego 3 266 tys. zł </a:t>
            </a:r>
          </a:p>
          <a:p>
            <a:pPr marL="228600" lvl="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Umowny i przewidywany termin realizacji robót budowlanych listopad 2020 rok;</a:t>
            </a:r>
          </a:p>
        </p:txBody>
      </p:sp>
      <p:pic>
        <p:nvPicPr>
          <p:cNvPr id="18" name="Picture 2" descr="F:\I+R - 2017 bez standaryzacji\2017.01.20 - Prezentacje trzy dla BLP KGP\Osowa Góra - wnętrz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05064"/>
            <a:ext cx="2700000" cy="1800000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941597" y="1464468"/>
            <a:ext cx="12747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altLang="pl-PL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Przed realizacją</a:t>
            </a:r>
          </a:p>
        </p:txBody>
      </p:sp>
      <p:sp>
        <p:nvSpPr>
          <p:cNvPr id="4" name="Prostokąt 3"/>
          <p:cNvSpPr/>
          <p:nvPr/>
        </p:nvSpPr>
        <p:spPr>
          <a:xfrm>
            <a:off x="5148064" y="1464468"/>
            <a:ext cx="14638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altLang="pl-PL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 trakcie realizacji</a:t>
            </a:r>
          </a:p>
        </p:txBody>
      </p:sp>
      <p:pic>
        <p:nvPicPr>
          <p:cNvPr id="2" name="Picture 2" descr="C:\Users\675781\Documents\4) GALERIA ZDJĘĆ SŁUŻBOWYCH\Osowa Góra_2019.12.16_DO PREZENTACJI\DSC027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451" y="1877653"/>
            <a:ext cx="269954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675781\Documents\4) GALERIA ZDJĘĆ SŁUŻBOWYCH\Osowa Góra_2019.12.16_DO PREZENTACJI\DSC027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77653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675781\Documents\4) GALERIA ZDJĘĆ SŁUŻBOWYCH\Osowa Góra_2019.12.16_DO PREZENTACJI\DSC027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677" y="4005064"/>
            <a:ext cx="269931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675781\Documents\4) GALERIA ZDJĘĆ SŁUŻBOWYCH\Osowa Góra_2019.12.16_DO PREZENTACJI\DSC0276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05064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ymbol zastępczy numeru slajdu 1"/>
          <p:cNvSpPr>
            <a:spLocks noGrp="1"/>
          </p:cNvSpPr>
          <p:nvPr>
            <p:ph type="sldNum" idx="11"/>
          </p:nvPr>
        </p:nvSpPr>
        <p:spPr>
          <a:xfrm>
            <a:off x="3124200" y="6356350"/>
            <a:ext cx="5513018" cy="365125"/>
          </a:xfrm>
        </p:spPr>
        <p:txBody>
          <a:bodyPr/>
          <a:lstStyle/>
          <a:p>
            <a:pPr algn="r"/>
            <a:fld id="{2FADC570-A830-4359-9EFC-62213C70B76B}" type="slidenum">
              <a:rPr lang="pl-PL" altLang="pl-PL" sz="1200" smtClean="0"/>
              <a:pPr algn="r"/>
              <a:t>120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319678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0" y="1035248"/>
            <a:ext cx="9108504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Posterunki Policji Osowa Góra - wizualizacja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6715140" y="928671"/>
            <a:ext cx="2286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1000" dirty="0">
                <a:solidFill>
                  <a:prstClr val="white"/>
                </a:solidFill>
                <a:latin typeface="Calibri"/>
              </a:rPr>
              <a:t>www.kujawsko-pomorska.policja.gov.pl</a:t>
            </a:r>
          </a:p>
        </p:txBody>
      </p:sp>
      <p:pic>
        <p:nvPicPr>
          <p:cNvPr id="8" name="Picture 3" descr="C:\Users\675781\Documents\2) WIZUALIZACJE\Osowa góra\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6892"/>
            <a:ext cx="2159391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675781\Documents\2) WIZUALIZACJE\25. Wizualizacje Osowa góra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183" y="1797148"/>
            <a:ext cx="432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675781\Documents\2) WIZUALIZACJE\25. Wizualizacje Osowa góra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183" y="4185104"/>
            <a:ext cx="432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675781\Documents\2) WIZUALIZACJE\25. Wizualizacje Osowa góra\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48" y="3260599"/>
            <a:ext cx="2159366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675781\Documents\2) WIZUALIZACJE\25. Wizualizacje Osowa góra\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915" y="1730599"/>
            <a:ext cx="1872239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675781\Documents\2) WIZUALIZACJE\25. Wizualizacje Osowa góra\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48" y="5061715"/>
            <a:ext cx="2159366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ymbol zastępczy numeru slajdu 1"/>
          <p:cNvSpPr>
            <a:spLocks noGrp="1"/>
          </p:cNvSpPr>
          <p:nvPr>
            <p:ph type="sldNum" idx="11"/>
          </p:nvPr>
        </p:nvSpPr>
        <p:spPr>
          <a:xfrm>
            <a:off x="3124200" y="6356350"/>
            <a:ext cx="5513018" cy="365125"/>
          </a:xfrm>
        </p:spPr>
        <p:txBody>
          <a:bodyPr/>
          <a:lstStyle/>
          <a:p>
            <a:pPr algn="r"/>
            <a:fld id="{2FADC570-A830-4359-9EFC-62213C70B76B}" type="slidenum">
              <a:rPr lang="pl-PL" altLang="pl-PL" sz="1200" smtClean="0"/>
              <a:pPr algn="r"/>
              <a:t>121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423443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pole tekstowe 3"/>
          <p:cNvSpPr txBox="1">
            <a:spLocks noChangeArrowheads="1"/>
          </p:cNvSpPr>
          <p:nvPr/>
        </p:nvSpPr>
        <p:spPr bwMode="auto">
          <a:xfrm>
            <a:off x="36004" y="2897492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5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Dziękuję za uwagę.</a:t>
            </a:r>
          </a:p>
        </p:txBody>
      </p:sp>
      <p:sp>
        <p:nvSpPr>
          <p:cNvPr id="60419" name="pole tekstowe 5"/>
          <p:cNvSpPr txBox="1">
            <a:spLocks noChangeArrowheads="1"/>
          </p:cNvSpPr>
          <p:nvPr/>
        </p:nvSpPr>
        <p:spPr bwMode="auto">
          <a:xfrm>
            <a:off x="1187624" y="5487243"/>
            <a:ext cx="68407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Opracowano w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Komendzie Wojewódzkiej Policji w Bydgoszczy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 lutym 2020 roku</a:t>
            </a: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www.kujawsko-pomorska.policja.gov.pl</a:t>
            </a:r>
            <a:endParaRPr kumimoji="0" lang="pl-PL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A0F755-AADF-4972-BD82-AB8DBDC106B5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32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 bwMode="auto">
          <a:xfrm>
            <a:off x="-17387" y="2564904"/>
            <a:ext cx="9172822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l-PL" altLang="pl-PL" sz="3200" b="1" dirty="0" smtClean="0">
                <a:solidFill>
                  <a:schemeClr val="tx2"/>
                </a:solidFill>
              </a:rPr>
              <a:t>Statystyka przestępczości</a:t>
            </a:r>
          </a:p>
          <a:p>
            <a:r>
              <a:rPr lang="pl-PL" altLang="pl-PL" sz="3200" b="1" dirty="0" smtClean="0">
                <a:solidFill>
                  <a:schemeClr val="tx2"/>
                </a:solidFill>
              </a:rPr>
              <a:t> i wyniki pracy służby kryminalnej</a:t>
            </a:r>
          </a:p>
          <a:p>
            <a:r>
              <a:rPr lang="pl-PL" altLang="pl-PL" sz="3200" b="1" dirty="0" smtClean="0">
                <a:solidFill>
                  <a:schemeClr val="tx2"/>
                </a:solidFill>
              </a:rPr>
              <a:t>w województwie kujawsko-pomorskim w 2019 r. </a:t>
            </a:r>
          </a:p>
        </p:txBody>
      </p:sp>
      <p:pic>
        <p:nvPicPr>
          <p:cNvPr id="9" name="Picture 2" descr="C:\Users\603651\Desktop\korp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159" y="1177167"/>
            <a:ext cx="957944" cy="12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dtytuł 1"/>
          <p:cNvSpPr txBox="1">
            <a:spLocks/>
          </p:cNvSpPr>
          <p:nvPr/>
        </p:nvSpPr>
        <p:spPr bwMode="auto">
          <a:xfrm>
            <a:off x="215921" y="4725144"/>
            <a:ext cx="8784976" cy="184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altLang="pl-PL" sz="2800" dirty="0" smtClean="0">
                <a:solidFill>
                  <a:schemeClr val="tx2"/>
                </a:solidFill>
              </a:rPr>
              <a:t>Wyniki pracy Policji kujawsko-pomorskiej zaprezentowano na tle danych ogólnopolskich. 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590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259632" y="1551482"/>
            <a:ext cx="651652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Przestępstwa ogółem w 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2019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290863"/>
              </p:ext>
            </p:extLst>
          </p:nvPr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:a16="http://schemas.microsoft.com/office/drawing/2014/main" xmlns="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:a16="http://schemas.microsoft.com/office/drawing/2014/main" xmlns="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  <a:endParaRPr lang="pl-PL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760 447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98,9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822 873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103,4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24 119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74,1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73,8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-0,3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41 167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96,3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39 029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87,9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1 250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78,8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74,5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-4,3</a:t>
                      </a:r>
                    </a:p>
                  </a:txBody>
                  <a:tcPr marL="5301" marR="5301" marT="53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3088390"/>
                  </a:ext>
                </a:extLst>
              </a:tr>
            </a:tbl>
          </a:graphicData>
        </a:graphic>
      </p:graphicFrame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533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1332656" y="1160016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Przestępstwa ogółem w 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2015-2019 – ilość postępowań wszczętych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1519277"/>
              </p:ext>
            </p:extLst>
          </p:nvPr>
        </p:nvGraphicFramePr>
        <p:xfrm>
          <a:off x="107504" y="1844824"/>
          <a:ext cx="8928992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pole tekstowe 7"/>
          <p:cNvSpPr txBox="1"/>
          <p:nvPr/>
        </p:nvSpPr>
        <p:spPr>
          <a:xfrm>
            <a:off x="395536" y="6357664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* ilość postępowań wszczętych bez art. 209 KK</a:t>
            </a:r>
            <a:endParaRPr lang="pl-PL" dirty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458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-828600" y="1207945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Przestępstwa ogółem w 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2015-2019 – wskaźnik wykrywalności (%)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1349621"/>
              </p:ext>
            </p:extLst>
          </p:nvPr>
        </p:nvGraphicFramePr>
        <p:xfrm>
          <a:off x="107504" y="1844824"/>
          <a:ext cx="8856984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pole tekstowe 9"/>
          <p:cNvSpPr txBox="1"/>
          <p:nvPr/>
        </p:nvSpPr>
        <p:spPr>
          <a:xfrm>
            <a:off x="395536" y="6357664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* Wskaźnik wykrywalności bez art. 209 KK</a:t>
            </a:r>
            <a:endParaRPr lang="pl-PL" dirty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31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039221" y="1551482"/>
            <a:ext cx="695735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Przestępstwa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kryminalne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2019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828769"/>
              </p:ext>
            </p:extLst>
          </p:nvPr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:a16="http://schemas.microsoft.com/office/drawing/2014/main" xmlns="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:a16="http://schemas.microsoft.com/office/drawing/2014/main" xmlns="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  <a:endParaRPr lang="pl-PL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531 709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96,1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530 755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102,6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22 172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65,9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66,5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0,6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28 372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91,2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25 279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100,5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1 219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68,5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68,5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593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-828600" y="1299538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Przestępstwa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kryminalne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2015-2019 – ilość postępowań wszczętych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2190302"/>
              </p:ext>
            </p:extLst>
          </p:nvPr>
        </p:nvGraphicFramePr>
        <p:xfrm>
          <a:off x="107504" y="1988840"/>
          <a:ext cx="8928992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pole tekstowe 9"/>
          <p:cNvSpPr txBox="1"/>
          <p:nvPr/>
        </p:nvSpPr>
        <p:spPr>
          <a:xfrm>
            <a:off x="395536" y="6357664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* ilość postępowań wszczętych bez art. 209 KK</a:t>
            </a:r>
            <a:endParaRPr lang="pl-PL" dirty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290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-1044624" y="126876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Przestępstwa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kryminalne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2015-2019 – wskaźnik wykrywalności (%)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95536" y="6357664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* Wskaźnik wykrywalności bez art. 209 KK</a:t>
            </a:r>
            <a:endParaRPr lang="pl-PL" dirty="0"/>
          </a:p>
        </p:txBody>
      </p:sp>
      <p:graphicFrame>
        <p:nvGraphicFramePr>
          <p:cNvPr id="10" name="Wykres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5436354"/>
              </p:ext>
            </p:extLst>
          </p:nvPr>
        </p:nvGraphicFramePr>
        <p:xfrm>
          <a:off x="126773" y="1988840"/>
          <a:ext cx="9001000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292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5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29600" cy="1143000"/>
          </a:xfrm>
        </p:spPr>
        <p:txBody>
          <a:bodyPr/>
          <a:lstStyle/>
          <a:p>
            <a:r>
              <a:rPr lang="pl-PL" altLang="pl-PL" sz="2800" dirty="0" smtClean="0">
                <a:solidFill>
                  <a:schemeClr val="bg1"/>
                </a:solidFill>
              </a:rPr>
              <a:t/>
            </a:r>
            <a:br>
              <a:rPr lang="pl-PL" altLang="pl-PL" sz="2800" dirty="0" smtClean="0">
                <a:solidFill>
                  <a:schemeClr val="bg1"/>
                </a:solidFill>
              </a:rPr>
            </a:br>
            <a:r>
              <a:rPr lang="pl-PL" altLang="pl-PL" sz="2800" dirty="0" smtClean="0">
                <a:solidFill>
                  <a:schemeClr val="bg1"/>
                </a:solidFill>
              </a:rPr>
              <a:t/>
            </a:r>
            <a:br>
              <a:rPr lang="pl-PL" altLang="pl-PL" sz="2800" dirty="0" smtClean="0">
                <a:solidFill>
                  <a:schemeClr val="bg1"/>
                </a:solidFill>
              </a:rPr>
            </a:br>
            <a:r>
              <a:rPr lang="pl-PL" altLang="pl-PL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Liczba jednostek organizacyjnych Policji</a:t>
            </a:r>
            <a:br>
              <a:rPr lang="pl-PL" altLang="pl-PL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posterunków Policji na dzień 01.01.2020 roku:</a:t>
            </a:r>
            <a:r>
              <a:rPr lang="pl-PL" altLang="pl-PL" dirty="0" smtClean="0">
                <a:solidFill>
                  <a:schemeClr val="bg1"/>
                </a:solidFill>
              </a:rPr>
              <a:t/>
            </a:r>
            <a:br>
              <a:rPr lang="pl-PL" altLang="pl-PL" dirty="0" smtClean="0">
                <a:solidFill>
                  <a:schemeClr val="bg1"/>
                </a:solidFill>
              </a:rPr>
            </a:br>
            <a:endParaRPr lang="pl-PL" altLang="pl-PL" dirty="0" smtClean="0"/>
          </a:p>
        </p:txBody>
      </p:sp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827584" y="2636912"/>
            <a:ext cx="8136904" cy="3096344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endParaRPr lang="pl-PL" sz="24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Komendy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Miejskie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Policji - 4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Komendy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Powiatowe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Policji - 15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Komisariaty Policji - 27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Posterunki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Policji -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Oddział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Prewencji Policji -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Samodzielny Pododdział </a:t>
            </a:r>
            <a:r>
              <a:rPr lang="pl-PL" sz="20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Kontrterrorystyczny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Policji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pl-PL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pl-PL" sz="2400" dirty="0">
              <a:solidFill>
                <a:schemeClr val="bg1"/>
              </a:solidFill>
            </a:endParaRPr>
          </a:p>
          <a:p>
            <a:pPr>
              <a:defRPr/>
            </a:pP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prstClr val="white"/>
                </a:solidFill>
              </a:rPr>
              <a:t>www.kujawsko-pomorska.policja.gov.pl</a:t>
            </a:r>
            <a:endParaRPr lang="pl-PL" sz="800" dirty="0">
              <a:solidFill>
                <a:prstClr val="white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887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1453996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200" b="1" dirty="0" smtClean="0">
                <a:solidFill>
                  <a:schemeClr val="tx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7 najbardziej uciążliwych społecznie </a:t>
            </a:r>
          </a:p>
          <a:p>
            <a:pPr indent="180975" algn="ctr"/>
            <a:r>
              <a:rPr lang="pl-PL" sz="2200" b="1" dirty="0" smtClean="0">
                <a:solidFill>
                  <a:schemeClr val="tx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kategorii przestępstw:</a:t>
            </a:r>
            <a:endParaRPr lang="pl-PL" sz="2200" b="1" dirty="0">
              <a:solidFill>
                <a:schemeClr val="tx2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indent="180975" algn="ctr"/>
            <a:endParaRPr lang="pl-PL" sz="1600" b="1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791580" y="2924944"/>
            <a:ext cx="7200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altLang="pl-PL" sz="2000" b="1" dirty="0" smtClean="0">
                <a:solidFill>
                  <a:srgbClr val="1F497D"/>
                </a:solidFill>
              </a:rPr>
              <a:t>- </a:t>
            </a:r>
            <a:r>
              <a:rPr lang="pl-PL" altLang="pl-PL" sz="2000" b="1" dirty="0">
                <a:solidFill>
                  <a:srgbClr val="1F497D"/>
                </a:solidFill>
              </a:rPr>
              <a:t>kradzież z włamaniem</a:t>
            </a:r>
            <a:r>
              <a:rPr lang="pl-PL" altLang="pl-PL" sz="2000" b="1" dirty="0" smtClean="0">
                <a:solidFill>
                  <a:srgbClr val="1F497D"/>
                </a:solidFill>
              </a:rPr>
              <a:t>,</a:t>
            </a:r>
          </a:p>
          <a:p>
            <a:r>
              <a:rPr lang="pl-PL" altLang="pl-PL" sz="2000" b="1" dirty="0" smtClean="0">
                <a:solidFill>
                  <a:srgbClr val="1F497D"/>
                </a:solidFill>
              </a:rPr>
              <a:t>- kradzież </a:t>
            </a:r>
            <a:r>
              <a:rPr lang="pl-PL" altLang="pl-PL" sz="2000" b="1" dirty="0">
                <a:solidFill>
                  <a:srgbClr val="1F497D"/>
                </a:solidFill>
              </a:rPr>
              <a:t>cudzej </a:t>
            </a:r>
            <a:r>
              <a:rPr lang="pl-PL" altLang="pl-PL" sz="2000" b="1" dirty="0" smtClean="0">
                <a:solidFill>
                  <a:srgbClr val="1F497D"/>
                </a:solidFill>
              </a:rPr>
              <a:t>rzeczy,</a:t>
            </a:r>
          </a:p>
          <a:p>
            <a:r>
              <a:rPr lang="pl-PL" altLang="pl-PL" sz="2000" b="1" dirty="0">
                <a:solidFill>
                  <a:srgbClr val="1F497D"/>
                </a:solidFill>
              </a:rPr>
              <a:t>- kradzież samochodu,</a:t>
            </a:r>
          </a:p>
          <a:p>
            <a:r>
              <a:rPr lang="pl-PL" altLang="pl-PL" sz="2000" b="1" dirty="0">
                <a:solidFill>
                  <a:srgbClr val="1F497D"/>
                </a:solidFill>
              </a:rPr>
              <a:t>- uszkodzenie </a:t>
            </a:r>
            <a:r>
              <a:rPr lang="pl-PL" altLang="pl-PL" sz="2000" b="1" dirty="0" smtClean="0">
                <a:solidFill>
                  <a:srgbClr val="1F497D"/>
                </a:solidFill>
              </a:rPr>
              <a:t>rzeczy,</a:t>
            </a:r>
          </a:p>
          <a:p>
            <a:r>
              <a:rPr lang="pl-PL" altLang="pl-PL" sz="2000" b="1" dirty="0" smtClean="0">
                <a:solidFill>
                  <a:srgbClr val="1F497D"/>
                </a:solidFill>
              </a:rPr>
              <a:t>- </a:t>
            </a:r>
            <a:r>
              <a:rPr lang="pl-PL" altLang="pl-PL" sz="2000" b="1" dirty="0">
                <a:solidFill>
                  <a:srgbClr val="1F497D"/>
                </a:solidFill>
              </a:rPr>
              <a:t>rozbój, kradzież rozbójnicza i wymuszenie rozbójnicze,</a:t>
            </a:r>
          </a:p>
          <a:p>
            <a:pPr lvl="0"/>
            <a:r>
              <a:rPr lang="pl-PL" altLang="pl-PL" sz="2000" b="1" dirty="0" smtClean="0">
                <a:solidFill>
                  <a:srgbClr val="1F497D"/>
                </a:solidFill>
              </a:rPr>
              <a:t>- udział </a:t>
            </a:r>
            <a:r>
              <a:rPr lang="pl-PL" altLang="pl-PL" sz="2000" b="1" dirty="0">
                <a:solidFill>
                  <a:srgbClr val="1F497D"/>
                </a:solidFill>
              </a:rPr>
              <a:t>w bójce lub pobiciu</a:t>
            </a:r>
            <a:r>
              <a:rPr lang="pl-PL" altLang="pl-PL" sz="2000" b="1" dirty="0" smtClean="0">
                <a:solidFill>
                  <a:srgbClr val="1F497D"/>
                </a:solidFill>
              </a:rPr>
              <a:t>,</a:t>
            </a:r>
          </a:p>
          <a:p>
            <a:r>
              <a:rPr lang="pl-PL" altLang="pl-PL" sz="2000" b="1" dirty="0">
                <a:solidFill>
                  <a:srgbClr val="1F497D"/>
                </a:solidFill>
              </a:rPr>
              <a:t>-</a:t>
            </a:r>
            <a:r>
              <a:rPr lang="pl-PL" altLang="pl-PL" sz="2000" dirty="0">
                <a:solidFill>
                  <a:srgbClr val="1F497D"/>
                </a:solidFill>
              </a:rPr>
              <a:t> </a:t>
            </a:r>
            <a:r>
              <a:rPr lang="pl-PL" altLang="pl-PL" sz="2000" b="1" dirty="0">
                <a:solidFill>
                  <a:srgbClr val="1F497D"/>
                </a:solidFill>
              </a:rPr>
              <a:t>uszczerbek na </a:t>
            </a:r>
            <a:r>
              <a:rPr lang="pl-PL" altLang="pl-PL" sz="2000" b="1" dirty="0" smtClean="0">
                <a:solidFill>
                  <a:srgbClr val="1F497D"/>
                </a:solidFill>
              </a:rPr>
              <a:t>zdrowiu</a:t>
            </a:r>
            <a:r>
              <a:rPr lang="pl-PL" altLang="pl-PL" sz="2000" b="1" dirty="0">
                <a:solidFill>
                  <a:srgbClr val="1F497D"/>
                </a:solidFill>
              </a:rPr>
              <a:t>.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504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027517" y="1551482"/>
            <a:ext cx="698075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7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najbardziej uciążliwych społecznie 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kategorii przestępstw w 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2019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228181"/>
              </p:ext>
            </p:extLst>
          </p:nvPr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:a16="http://schemas.microsoft.com/office/drawing/2014/main" xmlns="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:a16="http://schemas.microsoft.com/office/drawing/2014/main" xmlns="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  <a:endParaRPr lang="pl-PL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216 917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99,8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236 731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102,3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8 645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41,8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43,4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1,6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10 744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103,9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11 490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105,4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380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44,3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47,5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3,2</a:t>
                      </a:r>
                    </a:p>
                  </a:txBody>
                  <a:tcPr marL="5649" marR="5649" marT="56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566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828600" y="1145649"/>
            <a:ext cx="9144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algn="ctr"/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7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najbardziej uciążliwych społecznie 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kategorii przestępstw w 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2015-2019 – ilość postępowań wszczętych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8" name="Wykres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4498169"/>
              </p:ext>
            </p:extLst>
          </p:nvPr>
        </p:nvGraphicFramePr>
        <p:xfrm>
          <a:off x="323528" y="2204864"/>
          <a:ext cx="8640960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749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1044624" y="1114871"/>
            <a:ext cx="9144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algn="ctr"/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7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najbardziej uciążliwych społecznie 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kategorii przestępstw w 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2015-2019 – wskaźnik wykrywalności (%)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8" name="Wykres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6230596"/>
              </p:ext>
            </p:extLst>
          </p:nvPr>
        </p:nvGraphicFramePr>
        <p:xfrm>
          <a:off x="251520" y="2276872"/>
          <a:ext cx="864096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665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043642" y="1551482"/>
            <a:ext cx="694850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pl-PL" sz="2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radzież </a:t>
            </a:r>
            <a:r>
              <a:rPr lang="pl-PL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z włamaniem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2019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781270"/>
              </p:ext>
            </p:extLst>
          </p:nvPr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:a16="http://schemas.microsoft.com/office/drawing/2014/main" xmlns="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:a16="http://schemas.microsoft.com/office/drawing/2014/main" xmlns="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  <a:endParaRPr lang="pl-PL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49 050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97,0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71 396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103,3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2 049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43,4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46,0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2,6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2 338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93,7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3 153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93,9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44,7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47,6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2,9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82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5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Kradzież z włamaniem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2015-2019 – ilość postępowań wszczętych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0345272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808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6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Kradzież z włamaniem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2015-2019 – wskaźnik wykrywalności (%)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3710158"/>
              </p:ext>
            </p:extLst>
          </p:nvPr>
        </p:nvGraphicFramePr>
        <p:xfrm>
          <a:off x="35496" y="2132856"/>
          <a:ext cx="900100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13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181085" y="1551482"/>
            <a:ext cx="667362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Kradzież cudzej rzeczy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2019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332301"/>
              </p:ext>
            </p:extLst>
          </p:nvPr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:a16="http://schemas.microsoft.com/office/drawing/2014/main" xmlns="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:a16="http://schemas.microsoft.com/office/drawing/2014/main" xmlns="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  <a:endParaRPr lang="pl-PL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104 323</a:t>
                      </a:r>
                    </a:p>
                  </a:txBody>
                  <a:tcPr marL="5537" marR="5537" marT="5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102,3</a:t>
                      </a:r>
                    </a:p>
                  </a:txBody>
                  <a:tcPr marL="5537" marR="5537" marT="5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106 686</a:t>
                      </a:r>
                    </a:p>
                  </a:txBody>
                  <a:tcPr marL="5537" marR="5537" marT="5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103,4</a:t>
                      </a:r>
                    </a:p>
                  </a:txBody>
                  <a:tcPr marL="5537" marR="5537" marT="5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2 289</a:t>
                      </a:r>
                    </a:p>
                  </a:txBody>
                  <a:tcPr marL="5537" marR="5537" marT="5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33,8</a:t>
                      </a:r>
                    </a:p>
                  </a:txBody>
                  <a:tcPr marL="5537" marR="5537" marT="5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35,8</a:t>
                      </a:r>
                    </a:p>
                  </a:txBody>
                  <a:tcPr marL="5537" marR="5537" marT="5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2,0</a:t>
                      </a:r>
                    </a:p>
                  </a:txBody>
                  <a:tcPr marL="5537" marR="5537" marT="5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5 122</a:t>
                      </a:r>
                    </a:p>
                  </a:txBody>
                  <a:tcPr marL="5537" marR="5537" marT="5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110,7</a:t>
                      </a:r>
                    </a:p>
                  </a:txBody>
                  <a:tcPr marL="5537" marR="5537" marT="5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5 228</a:t>
                      </a:r>
                    </a:p>
                  </a:txBody>
                  <a:tcPr marL="5537" marR="5537" marT="5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114,6</a:t>
                      </a:r>
                    </a:p>
                  </a:txBody>
                  <a:tcPr marL="5537" marR="5537" marT="5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5537" marR="5537" marT="5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38,4</a:t>
                      </a:r>
                    </a:p>
                  </a:txBody>
                  <a:tcPr marL="5537" marR="5537" marT="5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42,4</a:t>
                      </a:r>
                    </a:p>
                  </a:txBody>
                  <a:tcPr marL="5537" marR="5537" marT="5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4,0</a:t>
                      </a:r>
                    </a:p>
                  </a:txBody>
                  <a:tcPr marL="5537" marR="5537" marT="55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82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217040" y="1396345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Kradzież cudzej rzeczy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2015-2019 – ilość postępowań wszczętych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6992307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543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217040" y="1396346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Kradzież cudzej rzeczy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2015-2019 – wskaźnik wykrywalności (%)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6282306"/>
              </p:ext>
            </p:extLst>
          </p:nvPr>
        </p:nvGraphicFramePr>
        <p:xfrm>
          <a:off x="107504" y="2060848"/>
          <a:ext cx="892899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439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7"/>
          <p:cNvSpPr txBox="1">
            <a:spLocks noChangeArrowheads="1"/>
          </p:cNvSpPr>
          <p:nvPr/>
        </p:nvSpPr>
        <p:spPr bwMode="auto">
          <a:xfrm>
            <a:off x="890918" y="1484784"/>
            <a:ext cx="77456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altLang="pl-PL" sz="2400" b="1" dirty="0">
                <a:solidFill>
                  <a:srgbClr val="1F497D"/>
                </a:solidFill>
              </a:rPr>
              <a:t>Stan etatowy w garnizonie kujawsko-pomorskiej Policji wg rodzaju </a:t>
            </a:r>
            <a:r>
              <a:rPr lang="pl-PL" altLang="pl-PL" sz="2400" b="1" dirty="0" smtClean="0">
                <a:solidFill>
                  <a:srgbClr val="1F497D"/>
                </a:solidFill>
              </a:rPr>
              <a:t>służby:</a:t>
            </a:r>
            <a:endParaRPr lang="pl-PL" altLang="pl-PL" sz="2800" dirty="0">
              <a:solidFill>
                <a:srgbClr val="1F497D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prstClr val="white"/>
                </a:solidFill>
              </a:rPr>
              <a:t>www.kujawsko-pomorska.policja.gov.pl</a:t>
            </a:r>
            <a:endParaRPr lang="pl-PL" sz="800" dirty="0">
              <a:solidFill>
                <a:prstClr val="white"/>
              </a:solidFill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1331640" y="2780928"/>
          <a:ext cx="5672410" cy="2679286"/>
        </p:xfrm>
        <a:graphic>
          <a:graphicData uri="http://schemas.openxmlformats.org/drawingml/2006/table">
            <a:tbl>
              <a:tblPr/>
              <a:tblGrid>
                <a:gridCol w="39690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033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3715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Komórka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Liczba etatów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Kierownictwo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90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1F497D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Służba </a:t>
                      </a:r>
                      <a:r>
                        <a:rPr lang="pl-PL" sz="1800" kern="1200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Kryminalna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1563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607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1F497D"/>
                          </a:solidFill>
                          <a:effectLst/>
                          <a:latin typeface="+mn-lt"/>
                          <a:ea typeface="Times New Roman"/>
                          <a:cs typeface="Arial"/>
                        </a:rPr>
                        <a:t>Służba </a:t>
                      </a:r>
                      <a:r>
                        <a:rPr lang="pl-PL" sz="1800" kern="1200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Prewencyjna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Calibri"/>
                          <a:cs typeface="Arial"/>
                        </a:rPr>
                        <a:t>3286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794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Służba </a:t>
                      </a:r>
                      <a:r>
                        <a:rPr lang="pl-PL" sz="1800" kern="1200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Wspomagająca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146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981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286883" y="1551482"/>
            <a:ext cx="646202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Kradzież samochodu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2019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538558"/>
              </p:ext>
            </p:extLst>
          </p:nvPr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:a16="http://schemas.microsoft.com/office/drawing/2014/main" xmlns="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:a16="http://schemas.microsoft.com/office/drawing/2014/main" xmlns="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  <a:endParaRPr lang="pl-PL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8 708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98,8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8 856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97,7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26,2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22,0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-4,2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231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95,1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234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106,4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34,2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45,9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11,7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82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5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Kradzież samochodu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2015-2019 – ilość postępowań wszczętych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5265443"/>
              </p:ext>
            </p:extLst>
          </p:nvPr>
        </p:nvGraphicFramePr>
        <p:xfrm>
          <a:off x="107504" y="2060848"/>
          <a:ext cx="892899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270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6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Kradzież samochodu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2015-2019 – wskaźnik wykrywalności (%)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5160856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043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372643" y="1551482"/>
            <a:ext cx="629050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Uszkodzenie rzeczy w 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2019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886384"/>
              </p:ext>
            </p:extLst>
          </p:nvPr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:a16="http://schemas.microsoft.com/office/drawing/2014/main" xmlns="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:a16="http://schemas.microsoft.com/office/drawing/2014/main" xmlns="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  <a:endParaRPr lang="pl-PL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39 429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100,5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36 756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101,9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1 090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34,6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35,8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2 157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104,2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2 076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108,2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33,5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40,4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6,9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82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5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Uszkodzenie rzeczy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2015-2019 – ilość postępowań wszczętych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1792029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631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2845506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217040" y="1396346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Uszkodzenie rzeczy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2015-2019 – wskaźnik wykrywalności (%)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554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-218599" y="1551482"/>
            <a:ext cx="939231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Rozboje, kradzieże rozbójnicze i wymuszenia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2019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703384"/>
              </p:ext>
            </p:extLst>
          </p:nvPr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:a16="http://schemas.microsoft.com/office/drawing/2014/main" xmlns="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:a16="http://schemas.microsoft.com/office/drawing/2014/main" xmlns="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  <a:endParaRPr lang="pl-PL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4 789</a:t>
                      </a:r>
                    </a:p>
                  </a:txBody>
                  <a:tcPr marL="5979" marR="5979" marT="5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93,7</a:t>
                      </a:r>
                    </a:p>
                  </a:txBody>
                  <a:tcPr marL="5979" marR="5979" marT="5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6 473</a:t>
                      </a:r>
                    </a:p>
                  </a:txBody>
                  <a:tcPr marL="5979" marR="5979" marT="5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95,2</a:t>
                      </a:r>
                    </a:p>
                  </a:txBody>
                  <a:tcPr marL="5979" marR="5979" marT="5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1 572</a:t>
                      </a:r>
                    </a:p>
                  </a:txBody>
                  <a:tcPr marL="5979" marR="5979" marT="5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79,5</a:t>
                      </a:r>
                    </a:p>
                  </a:txBody>
                  <a:tcPr marL="5979" marR="5979" marT="5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81,8</a:t>
                      </a:r>
                    </a:p>
                  </a:txBody>
                  <a:tcPr marL="5979" marR="5979" marT="5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2,3</a:t>
                      </a:r>
                    </a:p>
                  </a:txBody>
                  <a:tcPr marL="5979" marR="5979" marT="5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250</a:t>
                      </a:r>
                    </a:p>
                  </a:txBody>
                  <a:tcPr marL="5979" marR="5979" marT="5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96,9</a:t>
                      </a:r>
                    </a:p>
                  </a:txBody>
                  <a:tcPr marL="5979" marR="5979" marT="5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348</a:t>
                      </a:r>
                    </a:p>
                  </a:txBody>
                  <a:tcPr marL="5979" marR="5979" marT="5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101,5</a:t>
                      </a:r>
                    </a:p>
                  </a:txBody>
                  <a:tcPr marL="5979" marR="5979" marT="5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5979" marR="5979" marT="5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85,4</a:t>
                      </a:r>
                    </a:p>
                  </a:txBody>
                  <a:tcPr marL="5979" marR="5979" marT="5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88,5</a:t>
                      </a:r>
                    </a:p>
                  </a:txBody>
                  <a:tcPr marL="5979" marR="5979" marT="5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3,1</a:t>
                      </a:r>
                    </a:p>
                  </a:txBody>
                  <a:tcPr marL="5979" marR="5979" marT="59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82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Wykres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9090820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6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Rozboje, kradzieże rozbójnicze i wymuszenia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2015-2019 – ilość postępowań wszczętych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250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6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Rozboje, kradzieże rozbójnicze i wymuszenia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2015-2019 – wskaźnik wykrywalności (%)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6990113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20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125781" y="1551482"/>
            <a:ext cx="678423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Udział w bójce i pobiciu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2019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708165"/>
              </p:ext>
            </p:extLst>
          </p:nvPr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:a16="http://schemas.microsoft.com/office/drawing/2014/main" xmlns="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:a16="http://schemas.microsoft.com/office/drawing/2014/main" xmlns="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  <a:endParaRPr lang="pl-PL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4 383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90,1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4 066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92,3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529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82,0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83,1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214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96,4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219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110,6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87,9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90,4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2,5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82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7"/>
          <p:cNvSpPr txBox="1">
            <a:spLocks noChangeArrowheads="1"/>
          </p:cNvSpPr>
          <p:nvPr/>
        </p:nvSpPr>
        <p:spPr bwMode="auto">
          <a:xfrm>
            <a:off x="899592" y="1412776"/>
            <a:ext cx="77456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l-PL" altLang="pl-PL" sz="2400" b="1" dirty="0">
                <a:solidFill>
                  <a:srgbClr val="1F497D"/>
                </a:solidFill>
              </a:rPr>
              <a:t>Stan etatowy służby Ruchu Drogowego </a:t>
            </a:r>
            <a:r>
              <a:rPr lang="pl-PL" altLang="pl-PL" sz="2400" b="1" dirty="0" smtClean="0">
                <a:solidFill>
                  <a:srgbClr val="1F497D"/>
                </a:solidFill>
              </a:rPr>
              <a:t/>
            </a:r>
            <a:br>
              <a:rPr lang="pl-PL" altLang="pl-PL" sz="2400" b="1" dirty="0" smtClean="0">
                <a:solidFill>
                  <a:srgbClr val="1F497D"/>
                </a:solidFill>
              </a:rPr>
            </a:br>
            <a:r>
              <a:rPr lang="pl-PL" altLang="pl-PL" sz="2400" b="1" dirty="0" smtClean="0">
                <a:solidFill>
                  <a:srgbClr val="1F497D"/>
                </a:solidFill>
              </a:rPr>
              <a:t>kujawsko-pomorskiej </a:t>
            </a:r>
            <a:r>
              <a:rPr lang="pl-PL" altLang="pl-PL" sz="2400" b="1" dirty="0">
                <a:solidFill>
                  <a:srgbClr val="1F497D"/>
                </a:solidFill>
              </a:rPr>
              <a:t>Policji:</a:t>
            </a:r>
            <a:endParaRPr lang="pl-PL" altLang="pl-PL" sz="2800" dirty="0">
              <a:solidFill>
                <a:srgbClr val="1F497D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prstClr val="white"/>
                </a:solidFill>
              </a:rPr>
              <a:t>www.kujawsko-pomorska.policja.gov.pl</a:t>
            </a:r>
            <a:endParaRPr lang="pl-PL" sz="800" dirty="0">
              <a:solidFill>
                <a:prstClr val="white"/>
              </a:solidFill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/>
          </p:nvPr>
        </p:nvGraphicFramePr>
        <p:xfrm>
          <a:off x="755576" y="2708920"/>
          <a:ext cx="7632848" cy="3024336"/>
        </p:xfrm>
        <a:graphic>
          <a:graphicData uri="http://schemas.openxmlformats.org/drawingml/2006/table">
            <a:tbl>
              <a:tblPr/>
              <a:tblGrid>
                <a:gridCol w="39684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121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522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9163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Rodzaj jednostki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Liczba etatów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Wakaty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163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Razem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491</a:t>
                      </a:r>
                      <a:endParaRPr lang="pl-PL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pl-PL" sz="1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961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KWP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13</a:t>
                      </a:r>
                      <a:endParaRPr lang="pl-PL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961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KMP</a:t>
                      </a:r>
                      <a:endParaRPr lang="pl-PL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272</a:t>
                      </a:r>
                      <a:endParaRPr lang="pl-PL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pl-PL" sz="1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1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>
                          <a:solidFill>
                            <a:srgbClr val="1F497D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KPP</a:t>
                      </a:r>
                      <a:endParaRPr lang="pl-PL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206</a:t>
                      </a:r>
                      <a:endParaRPr lang="pl-PL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pl-PL" sz="18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880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217040" y="1396345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Udział w bójce i pobiciu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2015-2019 – ilość postępowań wszczętych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7032966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pole tekstowe 7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36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6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Udział w bójce i pobiciu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2015-2019 – wskaźnik wykrywalności (%)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6308219"/>
              </p:ext>
            </p:extLst>
          </p:nvPr>
        </p:nvGraphicFramePr>
        <p:xfrm>
          <a:off x="107504" y="2060848"/>
          <a:ext cx="892899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840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159444" y="1551482"/>
            <a:ext cx="671690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Uszczerbek na zdrowiu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2019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28734"/>
              </p:ext>
            </p:extLst>
          </p:nvPr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:a16="http://schemas.microsoft.com/office/drawing/2014/main" xmlns="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:a16="http://schemas.microsoft.com/office/drawing/2014/main" xmlns="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  <a:endParaRPr lang="pl-PL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14 943</a:t>
                      </a: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95,5</a:t>
                      </a: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11 354</a:t>
                      </a: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96,6</a:t>
                      </a: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1 116</a:t>
                      </a: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88,8</a:t>
                      </a: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88,8</a:t>
                      </a: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663</a:t>
                      </a: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99,7</a:t>
                      </a: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466</a:t>
                      </a: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90,3</a:t>
                      </a: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</a:t>
                      </a: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90,9</a:t>
                      </a: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87,8</a:t>
                      </a: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-3,1</a:t>
                      </a:r>
                    </a:p>
                  </a:txBody>
                  <a:tcPr marL="6458" marR="6458" marT="64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82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5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Uszczerbek na zdrowiu w woj. kujawsko-pomorskim</a:t>
            </a:r>
          </a:p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rgbClr val="1F497D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2015-2019 – ilość postępowań wszczętych</a:t>
            </a:r>
            <a:endParaRPr lang="pl-PL" sz="2000" b="1" dirty="0">
              <a:solidFill>
                <a:srgbClr val="1F497D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6845607"/>
              </p:ext>
            </p:extLst>
          </p:nvPr>
        </p:nvGraphicFramePr>
        <p:xfrm>
          <a:off x="107504" y="2204864"/>
          <a:ext cx="8928992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201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17040" y="1396346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Uszczerbek na zdrowiu w woj. kujawsko-pomorskim</a:t>
            </a:r>
          </a:p>
          <a:p>
            <a:pPr indent="180975" algn="ctr"/>
            <a:r>
              <a:rPr lang="pl-PL" sz="2000" b="1" dirty="0">
                <a:solidFill>
                  <a:srgbClr val="1F497D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rgbClr val="1F497D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2015-2019 – wskaźnik wykrywalności (%)</a:t>
            </a:r>
            <a:endParaRPr lang="pl-PL" sz="2000" b="1" dirty="0">
              <a:solidFill>
                <a:srgbClr val="1F497D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0592106"/>
              </p:ext>
            </p:extLst>
          </p:nvPr>
        </p:nvGraphicFramePr>
        <p:xfrm>
          <a:off x="107504" y="2204864"/>
          <a:ext cx="8928992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105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778940" y="1551482"/>
            <a:ext cx="547791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Zabójstwa w 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2019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304150"/>
              </p:ext>
            </p:extLst>
          </p:nvPr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:a16="http://schemas.microsoft.com/office/drawing/2014/main" xmlns="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:a16="http://schemas.microsoft.com/office/drawing/2014/main" xmlns="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  <a:endParaRPr lang="pl-PL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601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110,9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532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99,3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95,9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97,4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163,2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69,6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6141" marR="6141" marT="61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82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1407299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 algn="ctr"/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Zabójstwa 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2015-2019 – ilość postępowań wszczętych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2807010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526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-217040" y="1374439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Zabójstwa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2015-2019 – wskaźnik wykrywalności (%)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2938429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479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931818" y="1551482"/>
            <a:ext cx="717215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Przestępstwa narkotykowe</a:t>
            </a:r>
            <a:r>
              <a:rPr lang="pl-PL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2019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059364"/>
              </p:ext>
            </p:extLst>
          </p:nvPr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:a16="http://schemas.microsoft.com/office/drawing/2014/main" xmlns="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:a16="http://schemas.microsoft.com/office/drawing/2014/main" xmlns="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  <a:endParaRPr lang="pl-PL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34 381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110,8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66 834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111,3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7 441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96,8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96,9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0,1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1 886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100,2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3 506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103,7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620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97,5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97,5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</a:t>
                      </a:r>
                    </a:p>
                  </a:txBody>
                  <a:tcPr marL="5825" marR="5825" marT="58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82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-217040" y="1396345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Przestępstwa narkotykowe</a:t>
            </a:r>
            <a:r>
              <a:rPr lang="pl-PL" sz="2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2015-2019 – ilość postępowań wszczętych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6284673"/>
              </p:ext>
            </p:extLst>
          </p:nvPr>
        </p:nvGraphicFramePr>
        <p:xfrm>
          <a:off x="107504" y="2207518"/>
          <a:ext cx="8928992" cy="4615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842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prstClr val="white"/>
                </a:solidFill>
              </a:rPr>
              <a:t>www.kujawsko-pomorska.policja.gov.pl</a:t>
            </a:r>
            <a:endParaRPr lang="pl-PL" sz="800" dirty="0">
              <a:solidFill>
                <a:prstClr val="white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0126" y="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1F497D"/>
                </a:solidFill>
              </a:rPr>
              <a:t>Stan etatowy w garnizonie kujawsko-pomorskiej </a:t>
            </a:r>
            <a:r>
              <a:rPr lang="pl-PL" b="1" dirty="0" smtClean="0">
                <a:solidFill>
                  <a:srgbClr val="1F497D"/>
                </a:solidFill>
              </a:rPr>
              <a:t>Policji</a:t>
            </a:r>
          </a:p>
          <a:p>
            <a:r>
              <a:rPr lang="pl-PL" b="1" dirty="0">
                <a:solidFill>
                  <a:srgbClr val="1F497D"/>
                </a:solidFill>
              </a:rPr>
              <a:t>z</a:t>
            </a:r>
            <a:r>
              <a:rPr lang="pl-PL" b="1" dirty="0" smtClean="0">
                <a:solidFill>
                  <a:srgbClr val="1F497D"/>
                </a:solidFill>
              </a:rPr>
              <a:t> podziałem na jednostki KMP/KPP/KWP/OPP</a:t>
            </a:r>
            <a:endParaRPr lang="pl-PL" b="1" dirty="0">
              <a:solidFill>
                <a:srgbClr val="1F497D"/>
              </a:solidFill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465070"/>
              </p:ext>
            </p:extLst>
          </p:nvPr>
        </p:nvGraphicFramePr>
        <p:xfrm>
          <a:off x="10126" y="1412771"/>
          <a:ext cx="9133874" cy="5184592"/>
        </p:xfrm>
        <a:graphic>
          <a:graphicData uri="http://schemas.openxmlformats.org/drawingml/2006/table">
            <a:tbl>
              <a:tblPr/>
              <a:tblGrid>
                <a:gridCol w="28424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728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728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7285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7285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1048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JEDNOSTKA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stan etatowy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wakaty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% wakatów do ilości etatów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osoby zwolnione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6389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KMP Bydgoszcz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 </a:t>
                      </a: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008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0,4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64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7791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KMP Grudziądz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269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21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7791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KMP Toruń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647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27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6389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KMP Włocławek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419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0,2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6389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Aleksandrów Kujawski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111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6389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Brodnica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135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6389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Chełmno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97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6389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Golub-Dobrzyń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86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6389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Inowrocław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322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17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6389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Lipno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124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16389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Mogilno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88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1,1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16389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Nakło nad Notecią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165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1,2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16389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Radziejów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77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1,3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16389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Rypin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83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1,2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16389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Sępólno Krajeńskie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80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1,3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16389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Świecie nad Wisłą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182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1,1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16389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Tuchola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89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16389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Wąbrzeźno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69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1,4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16389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KPP Żnin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130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1,5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16389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KWP/SPKP </a:t>
                      </a:r>
                      <a:r>
                        <a:rPr lang="pl-PL" sz="11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Bydgoszcz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661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1,4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23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216389">
                <a:tc>
                  <a:txBody>
                    <a:bodyPr/>
                    <a:lstStyle/>
                    <a:p>
                      <a:pPr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OPP Bydgoszcz</a:t>
                      </a:r>
                      <a:endParaRPr lang="pl-PL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243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0,8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207139">
                <a:tc>
                  <a:txBody>
                    <a:bodyPr/>
                    <a:lstStyle/>
                    <a:p>
                      <a:pPr fontAlgn="b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1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Woj. kujawsko-pomorskie</a:t>
                      </a:r>
                      <a:endParaRPr lang="pl-PL" sz="11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1223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5085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27</a:t>
                      </a:r>
                      <a:endParaRPr lang="pl-PL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0,5</a:t>
                      </a:r>
                      <a:endParaRPr lang="pl-P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236</a:t>
                      </a:r>
                      <a:endParaRPr lang="pl-PL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8216" marR="8216" marT="821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</a:tbl>
          </a:graphicData>
        </a:graphic>
      </p:graphicFrame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>
          <a:xfrm>
            <a:off x="6693933" y="6492875"/>
            <a:ext cx="2133600" cy="365125"/>
          </a:xfrm>
        </p:spPr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3315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-204870" y="1340768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Przestępstwa narkotykowe</a:t>
            </a:r>
            <a:r>
              <a:rPr lang="pl-PL" sz="2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2015-2019 – wskaźnik wykrywalności (%)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730051"/>
              </p:ext>
            </p:extLst>
          </p:nvPr>
        </p:nvGraphicFramePr>
        <p:xfrm>
          <a:off x="107504" y="1844824"/>
          <a:ext cx="885698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695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19366" y="-40067"/>
            <a:ext cx="550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Narkotyki zabezpieczone                                        w woj. kujawsko-pomorskim w 2019 r.</a:t>
            </a:r>
            <a:endParaRPr lang="pl-PL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251520" y="1426064"/>
            <a:ext cx="8950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l-PL" sz="16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Ogółem zabezpieczono 485 976,6 grama narkotyków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443455"/>
              </p:ext>
            </p:extLst>
          </p:nvPr>
        </p:nvGraphicFramePr>
        <p:xfrm>
          <a:off x="611560" y="1824937"/>
          <a:ext cx="7776864" cy="4896538"/>
        </p:xfrm>
        <a:graphic>
          <a:graphicData uri="http://schemas.openxmlformats.org/drawingml/2006/table">
            <a:tbl>
              <a:tblPr/>
              <a:tblGrid>
                <a:gridCol w="3888432">
                  <a:extLst>
                    <a:ext uri="{9D8B030D-6E8A-4147-A177-3AD203B41FA5}">
                      <a16:colId xmlns:a16="http://schemas.microsoft.com/office/drawing/2014/main" xmlns="" val="2449529404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xmlns="" val="1728504732"/>
                    </a:ext>
                  </a:extLst>
                </a:gridCol>
              </a:tblGrid>
              <a:tr h="808954"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JEDNOSTKI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narkotyki zabezpieczone ogółem </a:t>
                      </a:r>
                      <a:endParaRPr lang="pl-PL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 </a:t>
                      </a:r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okresie 01 stycznia </a:t>
                      </a:r>
                      <a:r>
                        <a:rPr lang="pl-PL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 </a:t>
                      </a:r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r. - 31 grudnia </a:t>
                      </a:r>
                      <a:r>
                        <a:rPr lang="pl-PL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 </a:t>
                      </a:r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r. </a:t>
                      </a:r>
                      <a:endParaRPr lang="pl-PL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 gramach)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71178432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KMP Bydgoszcz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40 651,1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06656372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KMP Grudziądz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9 131,7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56697769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KMP Toruń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39 892,8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15074899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KMP Włocławek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5 462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32940343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Aleksandrów Kuj.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336 414,7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28287858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Brodnica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792,3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19612622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Chełmno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13 822,3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5961943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Golub-Dobrzyń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948,25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55402917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Inowrocław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2 183,9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90002110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Lipno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2 304,5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915429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Mogilno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191,1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64695753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Nakło nad Notecią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3 482,2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9557132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Radziejów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6 785,5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91664527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Rypin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951,6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31335060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Sępólno Krajeńskie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1 892,8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36527255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Świecie nad Wisłą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2 156,7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9668956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Tuchola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567,7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78375042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Wąbrzeźno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3 337,7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23643304"/>
                  </a:ext>
                </a:extLst>
              </a:tr>
              <a:tr h="21513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Żnin</a:t>
                      </a: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12 007,8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21" marR="8621" marT="86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23316444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453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-51625" y="1551482"/>
            <a:ext cx="913904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Przestępstwa o charakterze gospodarczym</a:t>
            </a:r>
            <a:r>
              <a:rPr lang="pl-PL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2019 r.</a:t>
            </a:r>
            <a:endParaRPr lang="pl-PL" sz="20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101035"/>
              </p:ext>
            </p:extLst>
          </p:nvPr>
        </p:nvGraphicFramePr>
        <p:xfrm>
          <a:off x="107504" y="2780928"/>
          <a:ext cx="8928990" cy="2448271"/>
        </p:xfrm>
        <a:graphic>
          <a:graphicData uri="http://schemas.openxmlformats.org/drawingml/2006/table">
            <a:tbl>
              <a:tblPr/>
              <a:tblGrid>
                <a:gridCol w="2448272">
                  <a:extLst>
                    <a:ext uri="{9D8B030D-6E8A-4147-A177-3AD203B41FA5}">
                      <a16:colId xmlns:a16="http://schemas.microsoft.com/office/drawing/2014/main" xmlns="" val="1459500728"/>
                    </a:ext>
                  </a:extLst>
                </a:gridCol>
                <a:gridCol w="684074">
                  <a:extLst>
                    <a:ext uri="{9D8B030D-6E8A-4147-A177-3AD203B41FA5}">
                      <a16:colId xmlns:a16="http://schemas.microsoft.com/office/drawing/2014/main" xmlns="" val="1415616049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173295765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2451098438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3319062036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62739691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284034953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3373163722"/>
                    </a:ext>
                  </a:extLst>
                </a:gridCol>
                <a:gridCol w="828092">
                  <a:extLst>
                    <a:ext uri="{9D8B030D-6E8A-4147-A177-3AD203B41FA5}">
                      <a16:colId xmlns:a16="http://schemas.microsoft.com/office/drawing/2014/main" xmlns="" val="1651041033"/>
                    </a:ext>
                  </a:extLst>
                </a:gridCol>
              </a:tblGrid>
              <a:tr h="10403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Postępowania wszczęte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Przestępstwa stwierdzone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czyny karalne nieletnich                           </a:t>
                      </a:r>
                      <a:endParaRPr lang="pl-PL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przestępstwach stwierdzonych</a:t>
                      </a:r>
                    </a:p>
                  </a:txBody>
                  <a:tcPr marL="8718" marR="8718" marT="8718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% wykrycia</a:t>
                      </a:r>
                    </a:p>
                    <a:p>
                      <a:endParaRPr lang="pl-PL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136475"/>
                  </a:ext>
                </a:extLst>
              </a:tr>
              <a:tr h="4412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WD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Różnica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107447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Polska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113 507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106,7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189 618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104,2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1 532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85,9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82,1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-3,8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3630564"/>
                  </a:ext>
                </a:extLst>
              </a:tr>
              <a:tr h="48336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oj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kujawsko-pomorskie</a:t>
                      </a:r>
                    </a:p>
                  </a:txBody>
                  <a:tcPr marL="8718" marR="8718" marT="87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6 658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112,2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8 016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57,6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90,3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76,7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-13,6</a:t>
                      </a:r>
                    </a:p>
                  </a:txBody>
                  <a:tcPr marL="5255" marR="5255" marT="52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53088390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82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217040" y="1396345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Przestępstwa o charakterze gospodarczym</a:t>
            </a:r>
            <a:r>
              <a:rPr lang="pl-PL" sz="2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2015-2019 – ilość postępowań wszczętych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3613235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024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-217040" y="1396346"/>
            <a:ext cx="9361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Przestępstwa o charakterze gospodarczym</a:t>
            </a:r>
            <a:r>
              <a:rPr lang="pl-PL" sz="2000" b="1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 </a:t>
            </a:r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woj. kujawsko-pomorskim</a:t>
            </a:r>
          </a:p>
          <a:p>
            <a:pPr indent="180975" algn="ctr"/>
            <a:r>
              <a:rPr lang="pl-PL" sz="2000" b="1" dirty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w </a:t>
            </a:r>
            <a:r>
              <a:rPr lang="pl-PL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latach 2015-2019 – wskaźnik wykrywalności (%)</a:t>
            </a:r>
            <a:endParaRPr lang="pl-PL" sz="2000" b="1" dirty="0">
              <a:solidFill>
                <a:schemeClr val="tx2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indent="180975" algn="ctr"/>
            <a:endParaRPr lang="pl-PL" sz="1600" b="1" i="1" dirty="0">
              <a:solidFill>
                <a:prstClr val="black"/>
              </a:solidFill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8" name="Wykres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5975187"/>
              </p:ext>
            </p:extLst>
          </p:nvPr>
        </p:nvGraphicFramePr>
        <p:xfrm>
          <a:off x="107504" y="2132856"/>
          <a:ext cx="892899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704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9393" y="0"/>
            <a:ext cx="87129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pl-PL" b="1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Aresztowani podejrzani w </a:t>
            </a:r>
            <a:r>
              <a:rPr lang="pl-PL" b="1" dirty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woj. </a:t>
            </a:r>
            <a:r>
              <a:rPr lang="pl-PL" b="1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kujawsko-pomorskim</a:t>
            </a:r>
          </a:p>
          <a:p>
            <a:pPr>
              <a:defRPr/>
            </a:pPr>
            <a:r>
              <a:rPr lang="pl-PL" b="1" dirty="0" smtClean="0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w okresie styczeń - grudzień 2019 roku</a:t>
            </a:r>
            <a:endParaRPr lang="pl-PL" b="1" dirty="0">
              <a:solidFill>
                <a:srgbClr val="333399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41770"/>
              </p:ext>
            </p:extLst>
          </p:nvPr>
        </p:nvGraphicFramePr>
        <p:xfrm>
          <a:off x="107503" y="1492557"/>
          <a:ext cx="8928993" cy="4960789"/>
        </p:xfrm>
        <a:graphic>
          <a:graphicData uri="http://schemas.openxmlformats.org/drawingml/2006/table">
            <a:tbl>
              <a:tblPr/>
              <a:tblGrid>
                <a:gridCol w="4209995">
                  <a:extLst>
                    <a:ext uri="{9D8B030D-6E8A-4147-A177-3AD203B41FA5}">
                      <a16:colId xmlns:a16="http://schemas.microsoft.com/office/drawing/2014/main" xmlns="" val="1166119068"/>
                    </a:ext>
                  </a:extLst>
                </a:gridCol>
                <a:gridCol w="2359499">
                  <a:extLst>
                    <a:ext uri="{9D8B030D-6E8A-4147-A177-3AD203B41FA5}">
                      <a16:colId xmlns:a16="http://schemas.microsoft.com/office/drawing/2014/main" xmlns="" val="3169848734"/>
                    </a:ext>
                  </a:extLst>
                </a:gridCol>
                <a:gridCol w="2359499">
                  <a:extLst>
                    <a:ext uri="{9D8B030D-6E8A-4147-A177-3AD203B41FA5}">
                      <a16:colId xmlns:a16="http://schemas.microsoft.com/office/drawing/2014/main" xmlns="" val="1907702089"/>
                    </a:ext>
                  </a:extLst>
                </a:gridCol>
              </a:tblGrid>
              <a:tr h="361629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Jednostka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Podejrzani dorośli aresztowani 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95500117"/>
                  </a:ext>
                </a:extLst>
              </a:tr>
              <a:tr h="33381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2282286"/>
                  </a:ext>
                </a:extLst>
              </a:tr>
              <a:tr h="18545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woj. kujawsko-pomorskie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523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550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1166125"/>
                  </a:ext>
                </a:extLst>
              </a:tr>
              <a:tr h="18545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KMP Bydgoszcz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143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158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4098619"/>
                  </a:ext>
                </a:extLst>
              </a:tr>
              <a:tr h="18545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KMP Grudziądz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7604193"/>
                  </a:ext>
                </a:extLst>
              </a:tr>
              <a:tr h="18545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KMP Toruń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70210215"/>
                  </a:ext>
                </a:extLst>
              </a:tr>
              <a:tr h="18545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KMP Włocławek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9238249"/>
                  </a:ext>
                </a:extLst>
              </a:tr>
              <a:tr h="18545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Aleksandrów Kujawski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2576645"/>
                  </a:ext>
                </a:extLst>
              </a:tr>
              <a:tr h="18545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Brodnica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4773015"/>
                  </a:ext>
                </a:extLst>
              </a:tr>
              <a:tr h="18545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Chełmno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28689489"/>
                  </a:ext>
                </a:extLst>
              </a:tr>
              <a:tr h="18545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Golub-Dobrzyń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22796429"/>
                  </a:ext>
                </a:extLst>
              </a:tr>
              <a:tr h="18545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Inowrocław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6401690"/>
                  </a:ext>
                </a:extLst>
              </a:tr>
              <a:tr h="18545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Lipno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4289222"/>
                  </a:ext>
                </a:extLst>
              </a:tr>
              <a:tr h="18545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Mogilno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9837308"/>
                  </a:ext>
                </a:extLst>
              </a:tr>
              <a:tr h="18545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Nakło nad Notecią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4030650"/>
                  </a:ext>
                </a:extLst>
              </a:tr>
              <a:tr h="18545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Radziejów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94550404"/>
                  </a:ext>
                </a:extLst>
              </a:tr>
              <a:tr h="18545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Rypin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2286015"/>
                  </a:ext>
                </a:extLst>
              </a:tr>
              <a:tr h="18545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Sępólno Krajeńskie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01318485"/>
                  </a:ext>
                </a:extLst>
              </a:tr>
              <a:tr h="18545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Tuchola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2004089"/>
                  </a:ext>
                </a:extLst>
              </a:tr>
              <a:tr h="18545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Wąbrzeźno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34082951"/>
                  </a:ext>
                </a:extLst>
              </a:tr>
              <a:tr h="18545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Świecie nad Wisłą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28247244"/>
                  </a:ext>
                </a:extLst>
              </a:tr>
              <a:tr h="18545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KPP Żnin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5993647"/>
                  </a:ext>
                </a:extLst>
              </a:tr>
              <a:tr h="18545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KWP Bydgoszcz Wydział dw. z Korupcją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31829667"/>
                  </a:ext>
                </a:extLst>
              </a:tr>
              <a:tr h="18545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KWP Bydgoszcz Wydział dw. z PG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28807707"/>
                  </a:ext>
                </a:extLst>
              </a:tr>
              <a:tr h="18545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KWP Bydgoszcz Wydział Kryminalny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8460" marR="8460" marT="84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74951991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55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474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2"/>
          <p:cNvSpPr txBox="1">
            <a:spLocks/>
          </p:cNvSpPr>
          <p:nvPr/>
        </p:nvSpPr>
        <p:spPr>
          <a:xfrm>
            <a:off x="15999" y="2139339"/>
            <a:ext cx="9144000" cy="1301483"/>
          </a:xfrm>
          <a:prstGeom prst="rect">
            <a:avLst/>
          </a:prstGeom>
        </p:spPr>
        <p:txBody>
          <a:bodyPr vert="horz" lIns="108000" tIns="108000" rIns="108000" bIns="10800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altLang="pl-PL" b="1" dirty="0" smtClean="0">
                <a:solidFill>
                  <a:schemeClr val="tx2"/>
                </a:solidFill>
              </a:rPr>
              <a:t>REALIZACJA ZADAŃ PRZEZ SŁUŻBĘ PREWENCYJNĄ</a:t>
            </a:r>
          </a:p>
          <a:p>
            <a:r>
              <a:rPr lang="pl-PL" altLang="pl-PL" b="1" dirty="0" smtClean="0">
                <a:solidFill>
                  <a:schemeClr val="tx2"/>
                </a:solidFill>
              </a:rPr>
              <a:t>W ROKU 2019.</a:t>
            </a:r>
          </a:p>
        </p:txBody>
      </p:sp>
      <p:pic>
        <p:nvPicPr>
          <p:cNvPr id="7" name="Picture 2" descr="C:\Users\603651\Desktop\korpus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197" y="4221088"/>
            <a:ext cx="944134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603651\Desktop\korpus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21088"/>
            <a:ext cx="933716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6660232" y="980728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schemeClr val="bg1"/>
                </a:solidFill>
              </a:rPr>
              <a:t>www.kujawsko-pomorska.policja.gov.pl</a:t>
            </a:r>
            <a:endParaRPr lang="pl-PL" sz="800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44A95C-D839-4856-BAB8-6F18835BDA21}" type="slidenum">
              <a:rPr lang="pl-PL" smtClean="0"/>
              <a:pPr>
                <a:defRPr/>
              </a:pPr>
              <a:t>56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08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xit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pl-PL" sz="800" dirty="0" smtClean="0">
                <a:solidFill>
                  <a:prstClr val="white"/>
                </a:solidFill>
                <a:cs typeface="+mn-cs"/>
              </a:rPr>
              <a:t>www.kujawsko-pomorska.policja.gov.pl</a:t>
            </a:r>
            <a:endParaRPr lang="pl-PL" sz="800" dirty="0">
              <a:solidFill>
                <a:prstClr val="white"/>
              </a:solidFill>
              <a:cs typeface="+mn-cs"/>
            </a:endParaRPr>
          </a:p>
        </p:txBody>
      </p:sp>
      <p:sp>
        <p:nvSpPr>
          <p:cNvPr id="6" name="pole tekstowe 5"/>
          <p:cNvSpPr txBox="1">
            <a:spLocks noChangeArrowheads="1"/>
          </p:cNvSpPr>
          <p:nvPr/>
        </p:nvSpPr>
        <p:spPr bwMode="auto">
          <a:xfrm>
            <a:off x="-8674" y="-16296"/>
            <a:ext cx="89731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l-PL" b="1" dirty="0" smtClean="0">
                <a:solidFill>
                  <a:srgbClr val="333399"/>
                </a:solidFill>
                <a:latin typeface="Calibri" pitchFamily="34" charset="0"/>
                <a:cs typeface="+mn-cs"/>
              </a:rPr>
              <a:t>Procentowa różnica ilości wszczęć postępowań przygotowawczych (p-twa 17 x 7)</a:t>
            </a:r>
          </a:p>
          <a:p>
            <a:pPr eaLnBrk="1" hangingPunct="1"/>
            <a:r>
              <a:rPr lang="pl-PL" b="1" dirty="0">
                <a:solidFill>
                  <a:srgbClr val="333399"/>
                </a:solidFill>
                <a:latin typeface="Calibri" pitchFamily="34" charset="0"/>
                <a:cs typeface="+mn-cs"/>
              </a:rPr>
              <a:t>w </a:t>
            </a:r>
            <a:r>
              <a:rPr lang="pl-PL" b="1" dirty="0" smtClean="0">
                <a:solidFill>
                  <a:srgbClr val="333399"/>
                </a:solidFill>
                <a:latin typeface="Calibri" pitchFamily="34" charset="0"/>
                <a:cs typeface="+mn-cs"/>
              </a:rPr>
              <a:t>okresie styczeń - grudzień, </a:t>
            </a:r>
            <a:r>
              <a:rPr lang="pl-PL" b="1" dirty="0">
                <a:solidFill>
                  <a:srgbClr val="333399"/>
                </a:solidFill>
                <a:latin typeface="Calibri" pitchFamily="34" charset="0"/>
                <a:cs typeface="+mn-cs"/>
              </a:rPr>
              <a:t>w latach </a:t>
            </a:r>
            <a:r>
              <a:rPr lang="pl-PL" b="1" dirty="0" smtClean="0">
                <a:solidFill>
                  <a:srgbClr val="333399"/>
                </a:solidFill>
                <a:latin typeface="Calibri" pitchFamily="34" charset="0"/>
                <a:cs typeface="+mn-cs"/>
              </a:rPr>
              <a:t>2018 </a:t>
            </a:r>
            <a:r>
              <a:rPr lang="pl-PL" b="1" dirty="0">
                <a:solidFill>
                  <a:srgbClr val="333399"/>
                </a:solidFill>
                <a:latin typeface="Calibri" pitchFamily="34" charset="0"/>
                <a:cs typeface="+mn-cs"/>
              </a:rPr>
              <a:t>- </a:t>
            </a:r>
            <a:r>
              <a:rPr lang="pl-PL" b="1" dirty="0" smtClean="0">
                <a:solidFill>
                  <a:srgbClr val="333399"/>
                </a:solidFill>
                <a:latin typeface="Calibri" pitchFamily="34" charset="0"/>
                <a:cs typeface="+mn-cs"/>
              </a:rPr>
              <a:t>2019</a:t>
            </a:r>
            <a:endParaRPr lang="pl-PL" b="1" dirty="0">
              <a:solidFill>
                <a:srgbClr val="333399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0" y="6334780"/>
            <a:ext cx="9178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pl-PL" dirty="0" smtClean="0">
                <a:solidFill>
                  <a:prstClr val="black"/>
                </a:solidFill>
                <a:cs typeface="+mn-cs"/>
              </a:rPr>
              <a:t>Porównanie roku 2018 do 2019 -&gt; </a:t>
            </a:r>
            <a:r>
              <a:rPr lang="pl-PL" sz="2000" b="1" dirty="0" smtClean="0">
                <a:solidFill>
                  <a:prstClr val="black"/>
                </a:solidFill>
                <a:cs typeface="+mn-cs"/>
              </a:rPr>
              <a:t>średni wzrost ilości wszczęć o </a:t>
            </a:r>
            <a:r>
              <a:rPr lang="pl-PL" sz="2000" b="1" dirty="0" smtClean="0">
                <a:solidFill>
                  <a:srgbClr val="7030A0"/>
                </a:solidFill>
                <a:cs typeface="+mn-cs"/>
              </a:rPr>
              <a:t>1,1 </a:t>
            </a:r>
            <a:r>
              <a:rPr lang="pl-PL" sz="2000" b="1" dirty="0" smtClean="0">
                <a:solidFill>
                  <a:prstClr val="black"/>
                </a:solidFill>
                <a:cs typeface="+mn-cs"/>
              </a:rPr>
              <a:t>dziennie</a:t>
            </a:r>
            <a:endParaRPr lang="pl-PL" sz="2000" b="1" dirty="0">
              <a:solidFill>
                <a:prstClr val="black"/>
              </a:solidFill>
              <a:cs typeface="+mn-cs"/>
            </a:endParaRPr>
          </a:p>
        </p:txBody>
      </p:sp>
      <p:graphicFrame>
        <p:nvGraphicFramePr>
          <p:cNvPr id="9" name="Symbol zastępczy zawartości 6"/>
          <p:cNvGraphicFramePr>
            <a:graphicFrameLocks/>
          </p:cNvGraphicFramePr>
          <p:nvPr>
            <p:extLst/>
          </p:nvPr>
        </p:nvGraphicFramePr>
        <p:xfrm>
          <a:off x="107504" y="1330975"/>
          <a:ext cx="8856984" cy="4849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925580" y="6492875"/>
            <a:ext cx="2133600" cy="365125"/>
          </a:xfrm>
        </p:spPr>
        <p:txBody>
          <a:bodyPr/>
          <a:lstStyle/>
          <a:p>
            <a:pPr>
              <a:defRPr/>
            </a:pPr>
            <a:fld id="{B27894BE-C431-42AB-A44D-EED3CE9A2E16}" type="slidenum">
              <a:rPr lang="pl-PL" smtClean="0">
                <a:solidFill>
                  <a:schemeClr val="tx1"/>
                </a:solidFill>
              </a:rPr>
              <a:pPr>
                <a:defRPr/>
              </a:pPr>
              <a:t>57</a:t>
            </a:fld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40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 txBox="1">
            <a:spLocks noChangeArrowheads="1"/>
          </p:cNvSpPr>
          <p:nvPr/>
        </p:nvSpPr>
        <p:spPr bwMode="auto">
          <a:xfrm>
            <a:off x="900113" y="1484313"/>
            <a:ext cx="7345362" cy="631825"/>
          </a:xfrm>
          <a:prstGeom prst="rect">
            <a:avLst/>
          </a:prstGeom>
          <a:solidFill>
            <a:srgbClr val="282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 defTabSz="912813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800"/>
              </a:spcBef>
              <a:buClr>
                <a:srgbClr val="4F81BD"/>
              </a:buClr>
              <a:buFont typeface="Arial" charset="0"/>
              <a:buNone/>
            </a:pPr>
            <a:r>
              <a:rPr lang="pl-PL" altLang="pl-PL" sz="4400" b="1" dirty="0">
                <a:solidFill>
                  <a:srgbClr val="FFFF00"/>
                </a:solidFill>
                <a:latin typeface="Century Schoolbook" pitchFamily="18" charset="0"/>
              </a:rPr>
              <a:t>Interwencje</a:t>
            </a: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939800" y="179388"/>
            <a:ext cx="138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solidFill>
                <a:prstClr val="black"/>
              </a:solidFill>
            </a:endParaRPr>
          </a:p>
        </p:txBody>
      </p: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939800" y="179388"/>
            <a:ext cx="138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solidFill>
                <a:prstClr val="black"/>
              </a:solidFill>
            </a:endParaRPr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auto">
          <a:xfrm flipV="1">
            <a:off x="893763" y="1423988"/>
            <a:ext cx="7343775" cy="46037"/>
          </a:xfrm>
          <a:prstGeom prst="rect">
            <a:avLst/>
          </a:prstGeom>
          <a:solidFill>
            <a:srgbClr val="59533F"/>
          </a:solidFill>
          <a:ln w="15875" cap="rnd" algn="ctr">
            <a:noFill/>
            <a:miter lim="800000"/>
            <a:headEnd/>
            <a:tailEnd/>
          </a:ln>
        </p:spPr>
        <p:txBody>
          <a:bodyPr rot="10800000" lIns="91430" tIns="45715" rIns="91430" bIns="45715" anchor="ctr"/>
          <a:lstStyle/>
          <a:p>
            <a:pPr algn="ctr" defTabSz="9143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270" name="Rectangle 10"/>
          <p:cNvSpPr>
            <a:spLocks noChangeArrowheads="1"/>
          </p:cNvSpPr>
          <p:nvPr/>
        </p:nvSpPr>
        <p:spPr bwMode="auto">
          <a:xfrm>
            <a:off x="939800" y="179388"/>
            <a:ext cx="138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solidFill>
                <a:prstClr val="black"/>
              </a:solidFill>
            </a:endParaRPr>
          </a:p>
        </p:txBody>
      </p:sp>
      <p:sp>
        <p:nvSpPr>
          <p:cNvPr id="11271" name="Rectangle 13"/>
          <p:cNvSpPr>
            <a:spLocks noChangeArrowheads="1"/>
          </p:cNvSpPr>
          <p:nvPr/>
        </p:nvSpPr>
        <p:spPr bwMode="auto">
          <a:xfrm>
            <a:off x="939800" y="179388"/>
            <a:ext cx="138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solidFill>
                <a:prstClr val="black"/>
              </a:solidFill>
            </a:endParaRPr>
          </a:p>
        </p:txBody>
      </p:sp>
      <p:sp>
        <p:nvSpPr>
          <p:cNvPr id="11272" name="Prostokąt 21"/>
          <p:cNvSpPr>
            <a:spLocks noChangeArrowheads="1"/>
          </p:cNvSpPr>
          <p:nvPr/>
        </p:nvSpPr>
        <p:spPr bwMode="auto">
          <a:xfrm>
            <a:off x="-6350" y="5709682"/>
            <a:ext cx="91440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400" b="1" dirty="0">
                <a:solidFill>
                  <a:srgbClr val="3B372A"/>
                </a:solidFill>
                <a:latin typeface="Arial" charset="0"/>
              </a:rPr>
              <a:t>Porównanie roku </a:t>
            </a:r>
            <a:r>
              <a:rPr lang="pl-PL" altLang="pl-PL" sz="1400" b="1" dirty="0" smtClean="0">
                <a:solidFill>
                  <a:srgbClr val="3B372A"/>
                </a:solidFill>
                <a:latin typeface="Arial" charset="0"/>
              </a:rPr>
              <a:t>2019 </a:t>
            </a:r>
            <a:r>
              <a:rPr lang="pl-PL" altLang="pl-PL" sz="1400" b="1" dirty="0">
                <a:solidFill>
                  <a:srgbClr val="3B372A"/>
                </a:solidFill>
                <a:latin typeface="Arial" charset="0"/>
              </a:rPr>
              <a:t>do </a:t>
            </a:r>
            <a:r>
              <a:rPr lang="pl-PL" altLang="pl-PL" sz="1400" b="1" dirty="0" smtClean="0">
                <a:solidFill>
                  <a:srgbClr val="3B372A"/>
                </a:solidFill>
                <a:latin typeface="Arial" charset="0"/>
              </a:rPr>
              <a:t>2018 </a:t>
            </a:r>
            <a:endParaRPr lang="pl-PL" altLang="pl-PL" sz="1400" b="1" dirty="0">
              <a:solidFill>
                <a:srgbClr val="3B372A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400" b="1" dirty="0" smtClean="0">
                <a:solidFill>
                  <a:srgbClr val="3B372A"/>
                </a:solidFill>
                <a:latin typeface="Arial" charset="0"/>
              </a:rPr>
              <a:t>Nastąpił spadek liczby przeprowadzonych interwencji w miejscach </a:t>
            </a:r>
            <a:r>
              <a:rPr lang="pl-PL" altLang="pl-PL" sz="1400" b="1" dirty="0">
                <a:solidFill>
                  <a:srgbClr val="3B372A"/>
                </a:solidFill>
                <a:latin typeface="Arial" charset="0"/>
              </a:rPr>
              <a:t>publicznych o 13.760, tj. o 38 dziennie, a interwencji domowych o 4391, tj. o 12 </a:t>
            </a:r>
            <a:r>
              <a:rPr lang="pl-PL" altLang="pl-PL" sz="1400" b="1" dirty="0" smtClean="0">
                <a:solidFill>
                  <a:srgbClr val="3B372A"/>
                </a:solidFill>
                <a:latin typeface="Arial" charset="0"/>
              </a:rPr>
              <a:t>dziennie.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pl-PL" altLang="pl-PL" sz="1400" b="1" dirty="0" smtClean="0">
                <a:solidFill>
                  <a:srgbClr val="3B372A"/>
                </a:solidFill>
                <a:latin typeface="Arial" charset="0"/>
              </a:rPr>
              <a:t>Nastąpił spadek łącznej liczby przeprowadzonych interwencji o 18.151, tj. o 50 dziennie.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1400" b="1" dirty="0" smtClean="0">
              <a:solidFill>
                <a:srgbClr val="3B372A"/>
              </a:solidFill>
              <a:latin typeface="Arial" charset="0"/>
            </a:endParaRPr>
          </a:p>
        </p:txBody>
      </p:sp>
      <p:graphicFrame>
        <p:nvGraphicFramePr>
          <p:cNvPr id="11273" name="Wykres 3"/>
          <p:cNvGraphicFramePr>
            <a:graphicFrameLocks/>
          </p:cNvGraphicFramePr>
          <p:nvPr>
            <p:extLst/>
          </p:nvPr>
        </p:nvGraphicFramePr>
        <p:xfrm>
          <a:off x="179512" y="1988840"/>
          <a:ext cx="8248650" cy="325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98" name="Arkusz" r:id="rId3" imgW="8248530" imgH="2704998" progId="Excel.Sheet.8">
                  <p:embed/>
                </p:oleObj>
              </mc:Choice>
              <mc:Fallback>
                <p:oleObj name="Arkusz" r:id="rId3" imgW="8248530" imgH="2704998" progId="Excel.Sheet.8">
                  <p:embed/>
                  <p:pic>
                    <p:nvPicPr>
                      <p:cNvPr id="11273" name="Wykres 3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988840"/>
                        <a:ext cx="8248650" cy="325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rostokąt 9"/>
          <p:cNvSpPr/>
          <p:nvPr/>
        </p:nvSpPr>
        <p:spPr>
          <a:xfrm>
            <a:off x="954524" y="5340350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 smtClean="0">
                <a:solidFill>
                  <a:srgbClr val="4F81BD">
                    <a:lumMod val="50000"/>
                  </a:srgbClr>
                </a:solidFill>
              </a:rPr>
              <a:t>2016</a:t>
            </a:r>
            <a:endParaRPr lang="pl-PL" sz="5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2926993" y="5351463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 smtClean="0">
                <a:solidFill>
                  <a:srgbClr val="4F81BD">
                    <a:lumMod val="50000"/>
                  </a:srgbClr>
                </a:solidFill>
              </a:rPr>
              <a:t>2017</a:t>
            </a:r>
            <a:endParaRPr lang="pl-PL" sz="5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4899461" y="5373688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 smtClean="0">
                <a:solidFill>
                  <a:srgbClr val="4F81BD">
                    <a:lumMod val="50000"/>
                  </a:srgbClr>
                </a:solidFill>
              </a:rPr>
              <a:t>2018</a:t>
            </a:r>
            <a:endParaRPr lang="pl-PL" sz="5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803668" y="5373688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0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 smtClean="0">
                <a:solidFill>
                  <a:srgbClr val="4F81BD">
                    <a:lumMod val="50000"/>
                  </a:srgbClr>
                </a:solidFill>
              </a:rPr>
              <a:t>2019</a:t>
            </a:r>
            <a:endParaRPr lang="pl-PL" sz="5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800" dirty="0">
                <a:solidFill>
                  <a:prstClr val="white"/>
                </a:solidFill>
              </a:rPr>
              <a:t>www.kujawsko-pomorska.policja.gov.pl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852A5-EF7F-4FF6-8B76-4789A9D5D313}" type="slidenum">
              <a:rPr lang="pl-PL" altLang="pl-PL" smtClean="0">
                <a:solidFill>
                  <a:schemeClr val="tx1"/>
                </a:solidFill>
              </a:rPr>
              <a:pPr>
                <a:defRPr/>
              </a:pPr>
              <a:t>58</a:t>
            </a:fld>
            <a:endParaRPr lang="pl-PL" alt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03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6659563" y="962025"/>
            <a:ext cx="2484437" cy="215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l-PL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0" y="1325563"/>
            <a:ext cx="91440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700"/>
              </a:spcBef>
              <a:buFontTx/>
              <a:buNone/>
            </a:pPr>
            <a:r>
              <a:rPr lang="pl-PL" altLang="pl-PL" sz="2800" b="1" smtClean="0">
                <a:solidFill>
                  <a:srgbClr val="000000"/>
                </a:solidFill>
              </a:rPr>
              <a:t> </a:t>
            </a:r>
            <a:endParaRPr lang="pl-PL" altLang="pl-PL" sz="2800" smtClean="0">
              <a:solidFill>
                <a:srgbClr val="000000"/>
              </a:solidFill>
            </a:endParaRPr>
          </a:p>
        </p:txBody>
      </p:sp>
      <p:graphicFrame>
        <p:nvGraphicFramePr>
          <p:cNvPr id="8" name="Diagram 7"/>
          <p:cNvGraphicFramePr/>
          <p:nvPr>
            <p:extLst/>
          </p:nvPr>
        </p:nvGraphicFramePr>
        <p:xfrm>
          <a:off x="215516" y="2132856"/>
          <a:ext cx="8712968" cy="4334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89"/>
          <p:cNvSpPr txBox="1">
            <a:spLocks/>
          </p:cNvSpPr>
          <p:nvPr/>
        </p:nvSpPr>
        <p:spPr>
          <a:xfrm>
            <a:off x="535848" y="1165348"/>
            <a:ext cx="8229600" cy="6477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pl-PL" sz="1600" dirty="0">
                <a:solidFill>
                  <a:prstClr val="black"/>
                </a:solidFill>
              </a:rPr>
              <a:t/>
            </a:r>
            <a:br>
              <a:rPr lang="pl-PL" sz="1600" dirty="0">
                <a:solidFill>
                  <a:prstClr val="black"/>
                </a:solidFill>
              </a:rPr>
            </a:br>
            <a:r>
              <a:rPr lang="pl-PL" sz="2400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KRAJOWA MAPA ZAGROŻEŃ BEZPIECZEŃSTWA</a:t>
            </a:r>
          </a:p>
          <a:p>
            <a:pPr algn="ctr" eaLnBrk="1" hangingPunct="1">
              <a:defRPr/>
            </a:pPr>
            <a:r>
              <a:rPr lang="pl-PL" sz="1400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(09.09.2016 – </a:t>
            </a:r>
            <a:r>
              <a:rPr lang="pl-PL" sz="1400" b="1" dirty="0" smtClean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31.12.2019</a:t>
            </a:r>
            <a:r>
              <a:rPr lang="pl-PL" sz="1400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pl-PL" sz="1400" b="1" dirty="0">
              <a:solidFill>
                <a:srgbClr val="4F81BD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852A5-EF7F-4FF6-8B76-4789A9D5D313}" type="slidenum">
              <a:rPr lang="pl-PL" altLang="pl-PL" smtClean="0">
                <a:solidFill>
                  <a:schemeClr val="tx1"/>
                </a:solidFill>
              </a:rPr>
              <a:pPr>
                <a:defRPr/>
              </a:pPr>
              <a:t>59</a:t>
            </a:fld>
            <a:endParaRPr lang="pl-PL" alt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208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prstClr val="white"/>
                </a:solidFill>
              </a:rPr>
              <a:t>www.kujawsko-pomorska.policja.gov.pl</a:t>
            </a:r>
            <a:endParaRPr lang="pl-PL" sz="800" dirty="0">
              <a:solidFill>
                <a:prstClr val="white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393462" y="1069445"/>
            <a:ext cx="8280400" cy="380617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800" b="1" dirty="0" smtClean="0">
                <a:solidFill>
                  <a:srgbClr val="1F497D"/>
                </a:solidFill>
                <a:latin typeface="Calibri"/>
              </a:rPr>
              <a:t>5085 ETATY POLICYJNE</a:t>
            </a:r>
            <a:endParaRPr lang="pl-PL" sz="2800" b="1" dirty="0">
              <a:solidFill>
                <a:srgbClr val="1F497D"/>
              </a:solidFill>
              <a:latin typeface="Calibri"/>
            </a:endParaRP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000" b="1" dirty="0">
                <a:solidFill>
                  <a:srgbClr val="1F497D"/>
                </a:solidFill>
                <a:latin typeface="Calibri"/>
                <a:cs typeface="Times New Roman" pitchFamily="18" charset="0"/>
              </a:rPr>
              <a:t>Liczba policjantów zatrudnionych w jednostkach Policji w woj. kujawsko-pomorskim </a:t>
            </a:r>
            <a:r>
              <a:rPr lang="pl-PL" sz="2000" b="1" dirty="0" smtClean="0">
                <a:solidFill>
                  <a:srgbClr val="1F497D"/>
                </a:solidFill>
                <a:latin typeface="Calibri"/>
                <a:cs typeface="Times New Roman" pitchFamily="18" charset="0"/>
              </a:rPr>
              <a:t>na dzień 01.01.2020 roku wynosi 5058</a:t>
            </a:r>
            <a:endParaRPr lang="pl-PL" sz="2000" b="1" u="sng" dirty="0">
              <a:solidFill>
                <a:srgbClr val="1F497D"/>
              </a:solidFill>
              <a:latin typeface="Calibri"/>
              <a:cs typeface="Times New Roman" pitchFamily="18" charset="0"/>
            </a:endParaRP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pl-PL" sz="2000" b="1" dirty="0">
              <a:solidFill>
                <a:srgbClr val="1F497D"/>
              </a:solidFill>
              <a:latin typeface="Calibri"/>
              <a:cs typeface="Times New Roman" pitchFamily="18" charset="0"/>
            </a:endParaRPr>
          </a:p>
          <a:p>
            <a:pPr marL="342900" indent="-333375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000" b="1" dirty="0" smtClean="0">
                <a:solidFill>
                  <a:srgbClr val="1F497D"/>
                </a:solidFill>
                <a:latin typeface="Calibri"/>
                <a:cs typeface="Times New Roman" pitchFamily="18" charset="0"/>
              </a:rPr>
              <a:t>w tym</a:t>
            </a:r>
            <a:r>
              <a:rPr lang="pl-PL" sz="2000" b="1" dirty="0">
                <a:solidFill>
                  <a:srgbClr val="1F497D"/>
                </a:solidFill>
                <a:latin typeface="Calibri"/>
                <a:cs typeface="Times New Roman" pitchFamily="18" charset="0"/>
              </a:rPr>
              <a:t>: </a:t>
            </a:r>
          </a:p>
          <a:p>
            <a:pPr marL="342900" indent="-333375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000" b="1" dirty="0">
                <a:solidFill>
                  <a:srgbClr val="1F497D"/>
                </a:solidFill>
                <a:latin typeface="Calibri"/>
                <a:cs typeface="Times New Roman" pitchFamily="18" charset="0"/>
              </a:rPr>
              <a:t>kobiet - </a:t>
            </a:r>
            <a:r>
              <a:rPr lang="pl-PL" sz="2000" b="1" dirty="0" smtClean="0">
                <a:solidFill>
                  <a:srgbClr val="1F497D"/>
                </a:solidFill>
                <a:latin typeface="Calibri"/>
                <a:cs typeface="Times New Roman" pitchFamily="18" charset="0"/>
              </a:rPr>
              <a:t>760 </a:t>
            </a:r>
            <a:r>
              <a:rPr lang="pl-PL" sz="2000" b="1" dirty="0">
                <a:solidFill>
                  <a:srgbClr val="1F497D"/>
                </a:solidFill>
                <a:latin typeface="Calibri"/>
                <a:cs typeface="Times New Roman" pitchFamily="18" charset="0"/>
              </a:rPr>
              <a:t>– </a:t>
            </a:r>
            <a:r>
              <a:rPr lang="pl-PL" sz="2000" b="1" dirty="0" smtClean="0">
                <a:solidFill>
                  <a:srgbClr val="1F497D"/>
                </a:solidFill>
                <a:latin typeface="Calibri"/>
                <a:cs typeface="Times New Roman" pitchFamily="18" charset="0"/>
              </a:rPr>
              <a:t>15,03 </a:t>
            </a:r>
            <a:r>
              <a:rPr lang="pl-PL" sz="2000" b="1" dirty="0">
                <a:solidFill>
                  <a:srgbClr val="1F497D"/>
                </a:solidFill>
                <a:latin typeface="Calibri"/>
                <a:cs typeface="Times New Roman" pitchFamily="18" charset="0"/>
              </a:rPr>
              <a:t>%</a:t>
            </a:r>
          </a:p>
          <a:p>
            <a:pPr marL="342900" indent="-333375">
              <a:spcBef>
                <a:spcPts val="800"/>
              </a:spcBef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000" b="1" dirty="0">
                <a:solidFill>
                  <a:srgbClr val="1F497D"/>
                </a:solidFill>
                <a:latin typeface="Calibri"/>
                <a:cs typeface="Times New Roman" pitchFamily="18" charset="0"/>
              </a:rPr>
              <a:t>mężczyzn – </a:t>
            </a:r>
            <a:r>
              <a:rPr lang="pl-PL" sz="2000" b="1" dirty="0" smtClean="0">
                <a:solidFill>
                  <a:srgbClr val="1F497D"/>
                </a:solidFill>
                <a:latin typeface="Calibri"/>
                <a:cs typeface="Times New Roman" pitchFamily="18" charset="0"/>
              </a:rPr>
              <a:t>4298 </a:t>
            </a:r>
            <a:r>
              <a:rPr lang="pl-PL" sz="2000" b="1" dirty="0">
                <a:solidFill>
                  <a:srgbClr val="1F497D"/>
                </a:solidFill>
                <a:latin typeface="Calibri"/>
                <a:cs typeface="Times New Roman" pitchFamily="18" charset="0"/>
              </a:rPr>
              <a:t>– </a:t>
            </a:r>
            <a:r>
              <a:rPr lang="pl-PL" sz="2000" b="1" dirty="0" smtClean="0">
                <a:solidFill>
                  <a:srgbClr val="1F497D"/>
                </a:solidFill>
                <a:latin typeface="Calibri"/>
                <a:cs typeface="Times New Roman" pitchFamily="18" charset="0"/>
              </a:rPr>
              <a:t>84,97 %</a:t>
            </a:r>
            <a:endParaRPr lang="pl-PL" sz="2000" b="1" dirty="0">
              <a:solidFill>
                <a:srgbClr val="1F497D"/>
              </a:solidFill>
              <a:latin typeface="Calibri"/>
              <a:cs typeface="Times New Roman" pitchFamily="18" charset="0"/>
            </a:endParaRPr>
          </a:p>
          <a:p>
            <a:pPr>
              <a:defRPr/>
            </a:pPr>
            <a:endParaRPr lang="pl-PL" sz="2000" b="1" dirty="0">
              <a:solidFill>
                <a:srgbClr val="1F497D"/>
              </a:solidFill>
              <a:latin typeface="Calibri"/>
              <a:cs typeface="Times New Roman" pitchFamily="18" charset="0"/>
            </a:endParaRPr>
          </a:p>
          <a:p>
            <a:pPr>
              <a:defRPr/>
            </a:pPr>
            <a:endParaRPr lang="pl-PL" sz="2000" b="1" dirty="0">
              <a:solidFill>
                <a:srgbClr val="1F497D"/>
              </a:solidFill>
            </a:endParaRPr>
          </a:p>
          <a:p>
            <a:pPr>
              <a:defRPr/>
            </a:pPr>
            <a:r>
              <a:rPr lang="pl-PL" sz="2000" b="1" dirty="0" smtClean="0">
                <a:solidFill>
                  <a:srgbClr val="1F497D"/>
                </a:solidFill>
              </a:rPr>
              <a:t>27 </a:t>
            </a:r>
            <a:r>
              <a:rPr lang="pl-PL" sz="2000" b="1" dirty="0">
                <a:solidFill>
                  <a:srgbClr val="1F497D"/>
                </a:solidFill>
              </a:rPr>
              <a:t>wakatów tj.  </a:t>
            </a:r>
            <a:r>
              <a:rPr lang="pl-PL" sz="2000" b="1" dirty="0" smtClean="0">
                <a:solidFill>
                  <a:srgbClr val="1F497D"/>
                </a:solidFill>
              </a:rPr>
              <a:t>0,53 </a:t>
            </a:r>
            <a:r>
              <a:rPr lang="pl-PL" sz="2000" b="1" dirty="0">
                <a:solidFill>
                  <a:srgbClr val="1F497D"/>
                </a:solidFill>
              </a:rPr>
              <a:t>% ogólnej liczby etatów </a:t>
            </a:r>
            <a:endParaRPr lang="pl-PL" sz="2000" dirty="0">
              <a:solidFill>
                <a:srgbClr val="1F497D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267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6659563" y="962025"/>
            <a:ext cx="2484437" cy="215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l-PL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100013" y="604838"/>
            <a:ext cx="9144000" cy="341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700"/>
              </a:spcBef>
              <a:buFontTx/>
              <a:buNone/>
            </a:pPr>
            <a:r>
              <a:rPr lang="pl-PL" altLang="pl-PL" sz="8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altLang="pl-PL" sz="8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89"/>
          <p:cNvSpPr txBox="1">
            <a:spLocks/>
          </p:cNvSpPr>
          <p:nvPr/>
        </p:nvSpPr>
        <p:spPr>
          <a:xfrm>
            <a:off x="555625" y="928688"/>
            <a:ext cx="8229600" cy="503237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pl-PL" sz="1600" dirty="0">
                <a:solidFill>
                  <a:prstClr val="black"/>
                </a:solidFill>
              </a:rPr>
              <a:t/>
            </a:r>
            <a:br>
              <a:rPr lang="pl-PL" sz="1600" dirty="0">
                <a:solidFill>
                  <a:prstClr val="black"/>
                </a:solidFill>
              </a:rPr>
            </a:br>
            <a:r>
              <a:rPr lang="pl-PL" sz="2400" b="1" dirty="0">
                <a:solidFill>
                  <a:srgbClr val="4F81B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KRAJOWA MAPA ZAGROŻEŃ BEZPIECZEŃSTWA</a:t>
            </a:r>
            <a:endParaRPr lang="pl-PL" sz="2400" dirty="0">
              <a:solidFill>
                <a:srgbClr val="4F81B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pl-PL" sz="1600" b="1" dirty="0">
              <a:solidFill>
                <a:srgbClr val="4F81BD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/>
          </p:nvPr>
        </p:nvGraphicFramePr>
        <p:xfrm>
          <a:off x="323850" y="1714340"/>
          <a:ext cx="8600479" cy="4199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342" name="Prostokąt 1"/>
          <p:cNvSpPr>
            <a:spLocks noChangeArrowheads="1"/>
          </p:cNvSpPr>
          <p:nvPr/>
        </p:nvSpPr>
        <p:spPr bwMode="auto">
          <a:xfrm>
            <a:off x="641822" y="2516276"/>
            <a:ext cx="8825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b="1" dirty="0" smtClean="0">
                <a:solidFill>
                  <a:srgbClr val="000000"/>
                </a:solidFill>
                <a:latin typeface="Arial" charset="0"/>
              </a:rPr>
              <a:t>11153</a:t>
            </a:r>
          </a:p>
        </p:txBody>
      </p:sp>
      <p:sp>
        <p:nvSpPr>
          <p:cNvPr id="14343" name="Prostokąt 1"/>
          <p:cNvSpPr>
            <a:spLocks noChangeArrowheads="1"/>
          </p:cNvSpPr>
          <p:nvPr/>
        </p:nvSpPr>
        <p:spPr bwMode="auto">
          <a:xfrm>
            <a:off x="827088" y="3068638"/>
            <a:ext cx="936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b="1" dirty="0" smtClean="0">
                <a:solidFill>
                  <a:srgbClr val="000000"/>
                </a:solidFill>
                <a:latin typeface="Arial" charset="0"/>
              </a:rPr>
              <a:t>13029</a:t>
            </a:r>
          </a:p>
        </p:txBody>
      </p:sp>
      <p:sp>
        <p:nvSpPr>
          <p:cNvPr id="14344" name="Prostokąt 1"/>
          <p:cNvSpPr>
            <a:spLocks noChangeArrowheads="1"/>
          </p:cNvSpPr>
          <p:nvPr/>
        </p:nvSpPr>
        <p:spPr bwMode="auto">
          <a:xfrm>
            <a:off x="945183" y="3633666"/>
            <a:ext cx="936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b="1" dirty="0" smtClean="0">
                <a:solidFill>
                  <a:srgbClr val="000000"/>
                </a:solidFill>
                <a:latin typeface="Arial" charset="0"/>
              </a:rPr>
              <a:t>2920</a:t>
            </a:r>
          </a:p>
        </p:txBody>
      </p:sp>
      <p:sp>
        <p:nvSpPr>
          <p:cNvPr id="14345" name="Prostokąt 1"/>
          <p:cNvSpPr>
            <a:spLocks noChangeArrowheads="1"/>
          </p:cNvSpPr>
          <p:nvPr/>
        </p:nvSpPr>
        <p:spPr bwMode="auto">
          <a:xfrm>
            <a:off x="828675" y="4221162"/>
            <a:ext cx="9350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b="1" dirty="0" smtClean="0">
                <a:solidFill>
                  <a:srgbClr val="000000"/>
                </a:solidFill>
                <a:latin typeface="Arial" charset="0"/>
              </a:rPr>
              <a:t>2492</a:t>
            </a:r>
          </a:p>
        </p:txBody>
      </p:sp>
      <p:sp>
        <p:nvSpPr>
          <p:cNvPr id="14346" name="Prostokąt 1"/>
          <p:cNvSpPr>
            <a:spLocks noChangeArrowheads="1"/>
          </p:cNvSpPr>
          <p:nvPr/>
        </p:nvSpPr>
        <p:spPr bwMode="auto">
          <a:xfrm>
            <a:off x="641822" y="4797425"/>
            <a:ext cx="936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b="1" dirty="0" smtClean="0">
                <a:solidFill>
                  <a:srgbClr val="000000"/>
                </a:solidFill>
                <a:latin typeface="Arial" charset="0"/>
              </a:rPr>
              <a:t>1862</a:t>
            </a:r>
          </a:p>
        </p:txBody>
      </p:sp>
      <p:sp>
        <p:nvSpPr>
          <p:cNvPr id="14347" name="Prostokąt 1"/>
          <p:cNvSpPr>
            <a:spLocks noChangeArrowheads="1"/>
          </p:cNvSpPr>
          <p:nvPr/>
        </p:nvSpPr>
        <p:spPr bwMode="auto">
          <a:xfrm>
            <a:off x="251519" y="5368338"/>
            <a:ext cx="9350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b="1" dirty="0" smtClean="0">
                <a:solidFill>
                  <a:srgbClr val="000000"/>
                </a:solidFill>
                <a:latin typeface="Arial" charset="0"/>
              </a:rPr>
              <a:t>1648</a:t>
            </a:r>
          </a:p>
        </p:txBody>
      </p:sp>
      <p:sp>
        <p:nvSpPr>
          <p:cNvPr id="14348" name="Prostokąt 1"/>
          <p:cNvSpPr>
            <a:spLocks noChangeArrowheads="1"/>
          </p:cNvSpPr>
          <p:nvPr/>
        </p:nvSpPr>
        <p:spPr bwMode="auto">
          <a:xfrm>
            <a:off x="251520" y="1895829"/>
            <a:ext cx="9350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b="1" dirty="0" smtClean="0">
                <a:solidFill>
                  <a:srgbClr val="000000"/>
                </a:solidFill>
                <a:latin typeface="Arial" charset="0"/>
              </a:rPr>
              <a:t>13250</a:t>
            </a:r>
          </a:p>
        </p:txBody>
      </p:sp>
      <p:sp>
        <p:nvSpPr>
          <p:cNvPr id="14349" name="pole tekstowe 1"/>
          <p:cNvSpPr txBox="1">
            <a:spLocks noChangeArrowheads="1"/>
          </p:cNvSpPr>
          <p:nvPr/>
        </p:nvSpPr>
        <p:spPr bwMode="auto">
          <a:xfrm>
            <a:off x="3563938" y="6418263"/>
            <a:ext cx="235192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900" dirty="0" smtClean="0">
                <a:solidFill>
                  <a:prstClr val="black"/>
                </a:solidFill>
                <a:latin typeface="Arial" charset="0"/>
              </a:rPr>
              <a:t>Dane według stanu na dzień 31.12.2019 r.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852A5-EF7F-4FF6-8B76-4789A9D5D313}" type="slidenum">
              <a:rPr lang="pl-PL" altLang="pl-PL" smtClean="0">
                <a:solidFill>
                  <a:schemeClr val="tx1"/>
                </a:solidFill>
              </a:rPr>
              <a:pPr>
                <a:defRPr/>
              </a:pPr>
              <a:t>60</a:t>
            </a:fld>
            <a:endParaRPr lang="pl-PL" alt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6017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6659563" y="962025"/>
            <a:ext cx="2484437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23556" name="Prostokąt 2"/>
          <p:cNvSpPr>
            <a:spLocks noChangeArrowheads="1"/>
          </p:cNvSpPr>
          <p:nvPr/>
        </p:nvSpPr>
        <p:spPr bwMode="auto">
          <a:xfrm>
            <a:off x="468313" y="1341438"/>
            <a:ext cx="84248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 smtClean="0">
                <a:solidFill>
                  <a:srgbClr val="000000"/>
                </a:solidFill>
                <a:latin typeface="Arial" charset="0"/>
              </a:rPr>
              <a:t>POSTERUNKI POLICJI  W  WOJEWÓDZTWIE KUJAWSKO-POMORSKIM</a:t>
            </a:r>
          </a:p>
        </p:txBody>
      </p:sp>
      <p:sp>
        <p:nvSpPr>
          <p:cNvPr id="23557" name="pole tekstowe 5"/>
          <p:cNvSpPr txBox="1">
            <a:spLocks noChangeArrowheads="1"/>
          </p:cNvSpPr>
          <p:nvPr/>
        </p:nvSpPr>
        <p:spPr bwMode="auto">
          <a:xfrm>
            <a:off x="2484438" y="3429000"/>
            <a:ext cx="5400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smtClean="0">
                <a:solidFill>
                  <a:prstClr val="black"/>
                </a:solidFill>
                <a:latin typeface="Arial" charset="0"/>
              </a:rPr>
              <a:t>2016 rok  - 7 Posterunków Policji</a:t>
            </a:r>
          </a:p>
        </p:txBody>
      </p:sp>
      <p:graphicFrame>
        <p:nvGraphicFramePr>
          <p:cNvPr id="23583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099513"/>
              </p:ext>
            </p:extLst>
          </p:nvPr>
        </p:nvGraphicFramePr>
        <p:xfrm>
          <a:off x="250825" y="1844675"/>
          <a:ext cx="8642350" cy="4578019"/>
        </p:xfrm>
        <a:graphic>
          <a:graphicData uri="http://schemas.openxmlformats.org/drawingml/2006/table">
            <a:tbl>
              <a:tblPr/>
              <a:tblGrid>
                <a:gridCol w="15727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695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59127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Zmiany ilościowe</a:t>
                      </a: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918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2011-2015</a:t>
                      </a: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Zlikwidowano 33 posterunki, utworzono 16 punktów przyjęć interesantów.</a:t>
                      </a: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538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altLang="pl-P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Odtworzono 5 posterunków (PP Bukowiec, PP Dragacz, PP Chodecz, PP Lubień Kujawski, PP Lubraniec).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Odtworzono 1 posterunek (PP Zławieś Wielka).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Odtworzono 2 posterunki (PP Koneck, PP Kamień Krajeński).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Odtworzono 1 posterunek (PP Lisewo).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Łącznie odtworzono 9 posterunków Policji.</a:t>
                      </a: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068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2020-2021</a:t>
                      </a: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Planuje się odtworzenie kolejnych 4 posterunków w Grucie (KMP Grudziądz), Sadkach (KPP Nakło nad Notecią), Wielgiem (KPP Lipno), Dąbrowie Biskupiej (KPP Inowrocław) oraz utworzenie posterunku Osowa Góra w Bydgoszczy (KMP Bydgoszcz).          </a:t>
                      </a: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3555" name="Symbol zastępczy numeru slajdu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85DFA3-4560-46B6-9418-4EE1C03689D3}" type="slidenum">
              <a:rPr lang="pl-PL" altLang="pl-PL" sz="1200"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61</a:t>
            </a:fld>
            <a:endParaRPr lang="pl-PL" altLang="pl-PL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7588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018" y="3594100"/>
            <a:ext cx="4160837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539750" y="1484313"/>
            <a:ext cx="8135938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9pPr>
          </a:lstStyle>
          <a:p>
            <a:pPr algn="ctr" defTabSz="449263" eaLnBrk="1" fontAlgn="auto" hangingPunct="1">
              <a:spcBef>
                <a:spcPct val="0"/>
              </a:spcBef>
              <a:spcAft>
                <a:spcPts val="0"/>
              </a:spcAft>
              <a:buSzPct val="100000"/>
            </a:pPr>
            <a:r>
              <a:rPr lang="pl-PL" altLang="pl-PL" sz="2400" b="1" smtClean="0">
                <a:cs typeface="+mn-cs"/>
              </a:rPr>
              <a:t>Bezpieczeństwo na wodach i terenach przywodnych</a:t>
            </a:r>
          </a:p>
        </p:txBody>
      </p:sp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6650038" y="962025"/>
            <a:ext cx="26654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9pPr>
          </a:lstStyle>
          <a:p>
            <a:pPr algn="ctr" defTabSz="449263" eaLnBrk="1" fontAlgn="auto" hangingPunct="1">
              <a:spcBef>
                <a:spcPct val="0"/>
              </a:spcBef>
              <a:spcAft>
                <a:spcPts val="0"/>
              </a:spcAft>
              <a:buSzPct val="100000"/>
            </a:pPr>
            <a:r>
              <a:rPr lang="pl-PL" altLang="pl-PL" sz="800" smtClean="0">
                <a:solidFill>
                  <a:srgbClr val="FFFFFF"/>
                </a:solidFill>
                <a:latin typeface="Arial" charset="0"/>
                <a:cs typeface="+mn-cs"/>
              </a:rPr>
              <a:t>www.kujawsko-pomorska.policja.gov.pl</a:t>
            </a:r>
          </a:p>
        </p:txBody>
      </p:sp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133600"/>
            <a:ext cx="4903787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62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85320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6588125" y="957263"/>
            <a:ext cx="2447925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9pPr>
          </a:lstStyle>
          <a:p>
            <a:pPr algn="ctr" defTabSz="449263" eaLnBrk="1" fontAlgn="auto" hangingPunct="1">
              <a:spcBef>
                <a:spcPct val="0"/>
              </a:spcBef>
              <a:spcAft>
                <a:spcPts val="0"/>
              </a:spcAft>
              <a:buSzPct val="100000"/>
            </a:pPr>
            <a:r>
              <a:rPr lang="pl-PL" altLang="pl-PL" sz="800" dirty="0" smtClean="0">
                <a:solidFill>
                  <a:srgbClr val="FFFFFF"/>
                </a:solidFill>
                <a:latin typeface="Arial" charset="0"/>
              </a:rPr>
              <a:t>www.kujawsko-pomorska.policja.gov.pl</a:t>
            </a: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50825" y="1284288"/>
            <a:ext cx="8785225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9pPr>
          </a:lstStyle>
          <a:p>
            <a:pPr algn="ctr" defTabSz="449263" eaLnBrk="1" fontAlgn="auto" hangingPunct="1">
              <a:spcBef>
                <a:spcPct val="0"/>
              </a:spcBef>
              <a:spcAft>
                <a:spcPts val="0"/>
              </a:spcAft>
              <a:buSzPct val="100000"/>
            </a:pPr>
            <a:r>
              <a:rPr lang="pl-PL" altLang="pl-PL" sz="1600" b="1" dirty="0" smtClean="0">
                <a:latin typeface="Arial" charset="0"/>
              </a:rPr>
              <a:t>Siły i środki kierowane do zapewnienia bezpieczeństwa na wodach i terenach przywodnych</a:t>
            </a:r>
          </a:p>
        </p:txBody>
      </p:sp>
      <p:graphicFrame>
        <p:nvGraphicFramePr>
          <p:cNvPr id="4099" name="Group 3"/>
          <p:cNvGraphicFramePr>
            <a:graphicFrameLocks noGrp="1"/>
          </p:cNvGraphicFramePr>
          <p:nvPr>
            <p:extLst/>
          </p:nvPr>
        </p:nvGraphicFramePr>
        <p:xfrm>
          <a:off x="289718" y="1844824"/>
          <a:ext cx="8707438" cy="2701331"/>
        </p:xfrm>
        <a:graphic>
          <a:graphicData uri="http://schemas.openxmlformats.org/drawingml/2006/table">
            <a:tbl>
              <a:tblPr/>
              <a:tblGrid>
                <a:gridCol w="18653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421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56649">
                <a:tc gridSpan="2"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Komórki etatowe</a:t>
                      </a:r>
                    </a:p>
                  </a:txBody>
                  <a:tcPr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0463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KMP Bydgoszcz</a:t>
                      </a:r>
                    </a:p>
                  </a:txBody>
                  <a:tcPr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1588" eaLnBrk="0" hangingPunct="0">
                        <a:spcBef>
                          <a:spcPts val="800"/>
                        </a:spcBef>
                        <a:tabLst>
                          <a:tab pos="1588" algn="l"/>
                          <a:tab pos="915988" algn="l"/>
                          <a:tab pos="1830388" algn="l"/>
                          <a:tab pos="2744788" algn="l"/>
                          <a:tab pos="3659188" algn="l"/>
                          <a:tab pos="4573588" algn="l"/>
                          <a:tab pos="5487988" algn="l"/>
                          <a:tab pos="6402388" algn="l"/>
                          <a:tab pos="7316788" algn="l"/>
                          <a:tab pos="8231188" algn="l"/>
                          <a:tab pos="9145588" algn="l"/>
                          <a:tab pos="10059988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1588" algn="l"/>
                          <a:tab pos="915988" algn="l"/>
                          <a:tab pos="1830388" algn="l"/>
                          <a:tab pos="2744788" algn="l"/>
                          <a:tab pos="3659188" algn="l"/>
                          <a:tab pos="4573588" algn="l"/>
                          <a:tab pos="5487988" algn="l"/>
                          <a:tab pos="6402388" algn="l"/>
                          <a:tab pos="7316788" algn="l"/>
                          <a:tab pos="8231188" algn="l"/>
                          <a:tab pos="9145588" algn="l"/>
                          <a:tab pos="10059988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1588" algn="l"/>
                          <a:tab pos="915988" algn="l"/>
                          <a:tab pos="1830388" algn="l"/>
                          <a:tab pos="2744788" algn="l"/>
                          <a:tab pos="3659188" algn="l"/>
                          <a:tab pos="4573588" algn="l"/>
                          <a:tab pos="5487988" algn="l"/>
                          <a:tab pos="6402388" algn="l"/>
                          <a:tab pos="7316788" algn="l"/>
                          <a:tab pos="8231188" algn="l"/>
                          <a:tab pos="9145588" algn="l"/>
                          <a:tab pos="10059988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1588" algn="l"/>
                          <a:tab pos="915988" algn="l"/>
                          <a:tab pos="1830388" algn="l"/>
                          <a:tab pos="2744788" algn="l"/>
                          <a:tab pos="3659188" algn="l"/>
                          <a:tab pos="4573588" algn="l"/>
                          <a:tab pos="5487988" algn="l"/>
                          <a:tab pos="6402388" algn="l"/>
                          <a:tab pos="7316788" algn="l"/>
                          <a:tab pos="8231188" algn="l"/>
                          <a:tab pos="9145588" algn="l"/>
                          <a:tab pos="10059988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1588" algn="l"/>
                          <a:tab pos="915988" algn="l"/>
                          <a:tab pos="1830388" algn="l"/>
                          <a:tab pos="2744788" algn="l"/>
                          <a:tab pos="3659188" algn="l"/>
                          <a:tab pos="4573588" algn="l"/>
                          <a:tab pos="5487988" algn="l"/>
                          <a:tab pos="6402388" algn="l"/>
                          <a:tab pos="7316788" algn="l"/>
                          <a:tab pos="8231188" algn="l"/>
                          <a:tab pos="9145588" algn="l"/>
                          <a:tab pos="10059988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1588" algn="l"/>
                          <a:tab pos="915988" algn="l"/>
                          <a:tab pos="1830388" algn="l"/>
                          <a:tab pos="2744788" algn="l"/>
                          <a:tab pos="3659188" algn="l"/>
                          <a:tab pos="4573588" algn="l"/>
                          <a:tab pos="5487988" algn="l"/>
                          <a:tab pos="6402388" algn="l"/>
                          <a:tab pos="7316788" algn="l"/>
                          <a:tab pos="8231188" algn="l"/>
                          <a:tab pos="9145588" algn="l"/>
                          <a:tab pos="10059988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1588" algn="l"/>
                          <a:tab pos="915988" algn="l"/>
                          <a:tab pos="1830388" algn="l"/>
                          <a:tab pos="2744788" algn="l"/>
                          <a:tab pos="3659188" algn="l"/>
                          <a:tab pos="4573588" algn="l"/>
                          <a:tab pos="5487988" algn="l"/>
                          <a:tab pos="6402388" algn="l"/>
                          <a:tab pos="7316788" algn="l"/>
                          <a:tab pos="8231188" algn="l"/>
                          <a:tab pos="9145588" algn="l"/>
                          <a:tab pos="10059988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1588" algn="l"/>
                          <a:tab pos="915988" algn="l"/>
                          <a:tab pos="1830388" algn="l"/>
                          <a:tab pos="2744788" algn="l"/>
                          <a:tab pos="3659188" algn="l"/>
                          <a:tab pos="4573588" algn="l"/>
                          <a:tab pos="5487988" algn="l"/>
                          <a:tab pos="6402388" algn="l"/>
                          <a:tab pos="7316788" algn="l"/>
                          <a:tab pos="8231188" algn="l"/>
                          <a:tab pos="9145588" algn="l"/>
                          <a:tab pos="10059988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1588" algn="l"/>
                          <a:tab pos="915988" algn="l"/>
                          <a:tab pos="1830388" algn="l"/>
                          <a:tab pos="2744788" algn="l"/>
                          <a:tab pos="3659188" algn="l"/>
                          <a:tab pos="4573588" algn="l"/>
                          <a:tab pos="5487988" algn="l"/>
                          <a:tab pos="6402388" algn="l"/>
                          <a:tab pos="7316788" algn="l"/>
                          <a:tab pos="8231188" algn="l"/>
                          <a:tab pos="9145588" algn="l"/>
                          <a:tab pos="10059988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1588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6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1588" algn="l"/>
                          <a:tab pos="915988" algn="l"/>
                          <a:tab pos="1830388" algn="l"/>
                          <a:tab pos="2744788" algn="l"/>
                          <a:tab pos="3659188" algn="l"/>
                          <a:tab pos="4573588" algn="l"/>
                          <a:tab pos="5487988" algn="l"/>
                          <a:tab pos="6402388" algn="l"/>
                          <a:tab pos="7316788" algn="l"/>
                          <a:tab pos="8231188" algn="l"/>
                          <a:tab pos="9145588" algn="l"/>
                          <a:tab pos="10059988" algn="l"/>
                        </a:tabLst>
                      </a:pPr>
                      <a:r>
                        <a:rPr kumimoji="0" lang="pl-PL" alt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Arial" charset="0"/>
                        </a:rPr>
                        <a:t>Ogniwo Wodne Wydziału Prewencji KMP w Bydgoszczy </a:t>
                      </a:r>
                      <a:br>
                        <a:rPr kumimoji="0" lang="pl-PL" alt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Arial" charset="0"/>
                        </a:rPr>
                      </a:br>
                      <a:r>
                        <a:rPr kumimoji="0" lang="pl-PL" alt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icrosoft YaHei" charset="-122"/>
                          <a:cs typeface="Arial" charset="0"/>
                        </a:rPr>
                        <a:t>(8 etatów , 3 łodzie, 3 pojazdy 4x4, 2 pojazdy typ quad),</a:t>
                      </a:r>
                    </a:p>
                  </a:txBody>
                  <a:tcPr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6584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KMP w Toruniu</a:t>
                      </a:r>
                    </a:p>
                  </a:txBody>
                  <a:tcPr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Zespół Prewencji na Wodach i Terenach Przywodnych Wydziału Prewencji KMP w Toruniu (6 etatów, 4 łodzie, 2 pojazdy 4x4),</a:t>
                      </a:r>
                    </a:p>
                  </a:txBody>
                  <a:tcPr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6584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KMP we Włocławku</a:t>
                      </a:r>
                    </a:p>
                  </a:txBody>
                  <a:tcPr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Ogniwo Prewencji na Wodach i Terenach Przywodnych Wydziału Prewencji KMP we Włocławku (6 etatów, 3 łodzie, 2 pojazdy 4x4, 2 pojazdy typ quad, 1 skuter wodny).</a:t>
                      </a:r>
                    </a:p>
                  </a:txBody>
                  <a:tcPr marT="45723" marB="45723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4126" name="Group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672703"/>
              </p:ext>
            </p:extLst>
          </p:nvPr>
        </p:nvGraphicFramePr>
        <p:xfrm>
          <a:off x="285607" y="4372559"/>
          <a:ext cx="8678881" cy="2080776"/>
        </p:xfrm>
        <a:graphic>
          <a:graphicData uri="http://schemas.openxmlformats.org/drawingml/2006/table">
            <a:tbl>
              <a:tblPr/>
              <a:tblGrid>
                <a:gridCol w="18716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072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8526">
                <a:tc gridSpan="2"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Placówki sezonowe Policji Wodnej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6256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KMP Bydgoszcz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Zalew Koronowski – Pieczyska (del. 3 policjantów Ogniwa Wodnego KMP)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23482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KMP Grudziądz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Jezioro Rudnickie – Miejski Ośrodek Sportu i Wypoczynku (3 policjantów prewencji)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6256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KPP Radziejów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pl-PL" altLang="pl-P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cs typeface="Arial" charset="0"/>
                        </a:rPr>
                        <a:t>Jezioro Gopło i Jezioro Głuszyńskie (3 policjantów prewencji)</a:t>
                      </a: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6256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l-PL" alt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cs typeface="Arial" charset="0"/>
                      </a:endParaRP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Calibri" pitchFamily="32" charset="0"/>
                          <a:ea typeface="Microsoft YaHei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pl-PL" altLang="pl-P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2" charset="0"/>
                        <a:cs typeface="Arial" charset="0"/>
                      </a:endParaRPr>
                    </a:p>
                  </a:txBody>
                  <a:tcPr marT="45721" marB="45721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>
                <a:solidFill>
                  <a:schemeClr val="tx1"/>
                </a:solidFill>
              </a:rPr>
              <a:pPr/>
              <a:t>63</a:t>
            </a:fld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2673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5924"/>
            <a:ext cx="2328365" cy="135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108" y="2289295"/>
            <a:ext cx="1938076" cy="133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987824" y="1893645"/>
            <a:ext cx="23042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defTabSz="449263" eaLnBrk="1" hangingPunct="1">
              <a:spcBef>
                <a:spcPts val="0"/>
              </a:spcBef>
              <a:buSzPct val="100000"/>
            </a:pPr>
            <a:endParaRPr lang="pl-PL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18000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rgbClr val="000000"/>
                </a:solidFill>
                <a:latin typeface="Calibri"/>
                <a:cs typeface="+mn-cs"/>
              </a:rPr>
              <a:t> KPP Inowrocław</a:t>
            </a:r>
          </a:p>
          <a:p>
            <a:pPr marL="18000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rgbClr val="000000"/>
                </a:solidFill>
                <a:latin typeface="Calibri"/>
                <a:cs typeface="+mn-cs"/>
              </a:rPr>
              <a:t> KPP Brodnica</a:t>
            </a:r>
          </a:p>
          <a:p>
            <a:pPr marL="18000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rgbClr val="000000"/>
                </a:solidFill>
                <a:latin typeface="Calibri"/>
                <a:cs typeface="+mn-cs"/>
              </a:rPr>
              <a:t> KPP Radziejów</a:t>
            </a:r>
          </a:p>
          <a:p>
            <a:pPr marL="18000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rgbClr val="000000"/>
                </a:solidFill>
                <a:latin typeface="Calibri"/>
                <a:cs typeface="+mn-cs"/>
              </a:rPr>
              <a:t> KPP Rypin</a:t>
            </a:r>
          </a:p>
          <a:p>
            <a:pPr marL="18000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rgbClr val="000000"/>
                </a:solidFill>
                <a:latin typeface="Calibri"/>
                <a:cs typeface="+mn-cs"/>
              </a:rPr>
              <a:t> KPP Świecie</a:t>
            </a:r>
          </a:p>
          <a:p>
            <a:pPr marL="18000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rgbClr val="000000"/>
                </a:solidFill>
                <a:latin typeface="Calibri"/>
                <a:cs typeface="+mn-cs"/>
              </a:rPr>
              <a:t> KPP Żnin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96836" y="1268760"/>
            <a:ext cx="8975725" cy="311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2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1pPr>
            <a:lvl2pPr eaLnBrk="0" hangingPunct="0">
              <a:spcBef>
                <a:spcPts val="7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8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2pPr>
            <a:lvl3pPr eaLnBrk="0" hangingPunct="0">
              <a:spcBef>
                <a:spcPts val="6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3pPr>
            <a:lvl4pPr eaLnBrk="0" hangingPunct="0">
              <a:spcBef>
                <a:spcPts val="5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4pPr>
            <a:lvl5pPr eaLnBrk="0" hangingPunct="0">
              <a:spcBef>
                <a:spcPts val="5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9pPr>
          </a:lstStyle>
          <a:p>
            <a:pPr algn="just" defTabSz="449263" eaLnBrk="1" hangingPunct="1">
              <a:spcBef>
                <a:spcPts val="600"/>
              </a:spcBef>
              <a:buSzPct val="100000"/>
            </a:pPr>
            <a:r>
              <a:rPr lang="pl-PL" sz="1600" b="1" dirty="0" smtClean="0">
                <a:cs typeface="+mn-cs"/>
              </a:rPr>
              <a:t>Jednostki </a:t>
            </a:r>
            <a:r>
              <a:rPr lang="pl-PL" sz="1600" b="1" dirty="0">
                <a:cs typeface="+mn-cs"/>
              </a:rPr>
              <a:t>kujawsko-pomorskiej </a:t>
            </a:r>
            <a:r>
              <a:rPr lang="pl-PL" sz="1600" b="1" dirty="0" smtClean="0">
                <a:cs typeface="+mn-cs"/>
              </a:rPr>
              <a:t>Policji </a:t>
            </a:r>
            <a:r>
              <a:rPr lang="pl-PL" sz="1600" b="1" dirty="0">
                <a:cs typeface="+mn-cs"/>
              </a:rPr>
              <a:t>posiadające w dyspozycji łodzie służbowe</a:t>
            </a:r>
            <a:br>
              <a:rPr lang="pl-PL" sz="1600" b="1" dirty="0">
                <a:cs typeface="+mn-cs"/>
              </a:rPr>
            </a:br>
            <a:r>
              <a:rPr lang="pl-PL" sz="1600" b="1" dirty="0">
                <a:cs typeface="+mn-cs"/>
              </a:rPr>
              <a:t> na których pełniona jest </a:t>
            </a:r>
            <a:r>
              <a:rPr lang="pl-PL" sz="1600" b="1" dirty="0" smtClean="0">
                <a:cs typeface="+mn-cs"/>
              </a:rPr>
              <a:t>służba </a:t>
            </a:r>
            <a:r>
              <a:rPr lang="pl-PL" sz="1600" b="1" dirty="0">
                <a:cs typeface="+mn-cs"/>
              </a:rPr>
              <a:t>w nieetatowych komórkach wodnych w zależności od bieżących potrzeb. </a:t>
            </a:r>
            <a:r>
              <a:rPr lang="pl-PL" sz="1500" dirty="0">
                <a:cs typeface="+mn-cs"/>
              </a:rPr>
              <a:t>			</a:t>
            </a:r>
            <a:endParaRPr lang="pl-PL" altLang="pl-PL" sz="1600" b="1" dirty="0"/>
          </a:p>
          <a:p>
            <a:pPr algn="ctr" defTabSz="449263">
              <a:spcBef>
                <a:spcPts val="0"/>
              </a:spcBef>
              <a:buClr>
                <a:srgbClr val="000000"/>
              </a:buClr>
              <a:buSzPct val="100000"/>
              <a:tabLst/>
              <a:defRPr/>
            </a:pPr>
            <a:endParaRPr lang="pl-PL" sz="1500" dirty="0" smtClean="0">
              <a:cs typeface="+mn-cs"/>
            </a:endParaRPr>
          </a:p>
          <a:p>
            <a:pPr algn="ctr" defTabSz="449263">
              <a:spcBef>
                <a:spcPts val="0"/>
              </a:spcBef>
              <a:buClr>
                <a:srgbClr val="000000"/>
              </a:buClr>
              <a:buSzPct val="100000"/>
              <a:tabLst/>
              <a:defRPr/>
            </a:pPr>
            <a:endParaRPr lang="pl-PL" sz="1500" dirty="0">
              <a:cs typeface="+mn-cs"/>
            </a:endParaRPr>
          </a:p>
          <a:p>
            <a:pPr algn="ctr" defTabSz="449263">
              <a:spcBef>
                <a:spcPts val="0"/>
              </a:spcBef>
              <a:buClr>
                <a:srgbClr val="000000"/>
              </a:buClr>
              <a:buSzPct val="100000"/>
              <a:tabLst/>
              <a:defRPr/>
            </a:pPr>
            <a:endParaRPr lang="pl-PL" sz="1500" dirty="0" smtClean="0">
              <a:cs typeface="+mn-cs"/>
            </a:endParaRPr>
          </a:p>
          <a:p>
            <a:pPr algn="ctr" defTabSz="449263">
              <a:spcBef>
                <a:spcPts val="0"/>
              </a:spcBef>
              <a:buClr>
                <a:srgbClr val="000000"/>
              </a:buClr>
              <a:buSzPct val="100000"/>
              <a:tabLst/>
              <a:defRPr/>
            </a:pPr>
            <a:endParaRPr lang="pl-PL" sz="1500" dirty="0">
              <a:cs typeface="+mn-cs"/>
            </a:endParaRPr>
          </a:p>
          <a:p>
            <a:pPr algn="ctr" defTabSz="449263">
              <a:spcBef>
                <a:spcPts val="0"/>
              </a:spcBef>
              <a:buClr>
                <a:srgbClr val="000000"/>
              </a:buClr>
              <a:buSzPct val="100000"/>
              <a:tabLst/>
              <a:defRPr/>
            </a:pPr>
            <a:endParaRPr lang="pl-PL" sz="1500" dirty="0" smtClean="0">
              <a:cs typeface="+mn-cs"/>
            </a:endParaRPr>
          </a:p>
          <a:p>
            <a:pPr algn="ctr" defTabSz="449263">
              <a:spcBef>
                <a:spcPts val="0"/>
              </a:spcBef>
              <a:buClr>
                <a:srgbClr val="000000"/>
              </a:buClr>
              <a:buSzPct val="100000"/>
              <a:tabLst/>
              <a:defRPr/>
            </a:pPr>
            <a:endParaRPr lang="pl-PL" sz="1500" dirty="0">
              <a:cs typeface="+mn-cs"/>
            </a:endParaRPr>
          </a:p>
          <a:p>
            <a:pPr algn="ctr" defTabSz="449263">
              <a:spcBef>
                <a:spcPts val="0"/>
              </a:spcBef>
              <a:buClr>
                <a:srgbClr val="000000"/>
              </a:buClr>
              <a:buSzPct val="100000"/>
              <a:tabLst/>
              <a:defRPr/>
            </a:pPr>
            <a:endParaRPr lang="pl-PL" sz="1500" dirty="0" smtClean="0">
              <a:cs typeface="+mn-cs"/>
            </a:endParaRPr>
          </a:p>
          <a:p>
            <a:pPr algn="ctr" defTabSz="449263" eaLnBrk="1" hangingPunct="1">
              <a:spcBef>
                <a:spcPts val="600"/>
              </a:spcBef>
              <a:buSzPct val="100000"/>
            </a:pPr>
            <a:endParaRPr lang="pl-PL" altLang="pl-PL" sz="1600" b="1" dirty="0" smtClean="0"/>
          </a:p>
          <a:p>
            <a:pPr algn="ctr" defTabSz="449263" eaLnBrk="1" hangingPunct="1">
              <a:spcBef>
                <a:spcPts val="600"/>
              </a:spcBef>
              <a:buSzPct val="100000"/>
            </a:pPr>
            <a:r>
              <a:rPr lang="pl-PL" altLang="pl-PL" sz="1600" b="1" dirty="0" smtClean="0"/>
              <a:t>Policjanci </a:t>
            </a:r>
            <a:r>
              <a:rPr lang="pl-PL" altLang="pl-PL" sz="1600" b="1" dirty="0"/>
              <a:t>Oddziału Prewencji Policji w Bydgoszczy </a:t>
            </a:r>
            <a:r>
              <a:rPr lang="pl-PL" altLang="pl-PL" sz="1600" b="1" dirty="0" smtClean="0"/>
              <a:t>delegowani do </a:t>
            </a:r>
            <a:r>
              <a:rPr lang="pl-PL" altLang="pl-PL" sz="1600" b="1" dirty="0"/>
              <a:t>pełnienia służby patrolowej </a:t>
            </a:r>
            <a:r>
              <a:rPr lang="pl-PL" altLang="pl-PL" sz="1600" b="1" dirty="0" smtClean="0"/>
              <a:t/>
            </a:r>
            <a:br>
              <a:rPr lang="pl-PL" altLang="pl-PL" sz="1600" b="1" dirty="0" smtClean="0"/>
            </a:br>
            <a:r>
              <a:rPr lang="pl-PL" altLang="pl-PL" sz="1600" b="1" dirty="0" smtClean="0"/>
              <a:t>w </a:t>
            </a:r>
            <a:r>
              <a:rPr lang="pl-PL" altLang="pl-PL" sz="1600" b="1" dirty="0"/>
              <a:t>miejscowościach o zwiększonym ruchu turystycznym na terenie woj. kujawsko – pomorskiego.</a:t>
            </a:r>
          </a:p>
          <a:p>
            <a:pPr algn="ctr" defTabSz="449263" eaLnBrk="1" hangingPunct="1">
              <a:spcBef>
                <a:spcPts val="500"/>
              </a:spcBef>
              <a:buSzPct val="100000"/>
            </a:pPr>
            <a:r>
              <a:rPr lang="pl-PL" altLang="pl-PL" sz="1600" b="1" dirty="0"/>
              <a:t>W okresie od 1 lipca do 31 sierpnia 2019 r. </a:t>
            </a:r>
            <a:r>
              <a:rPr lang="pl-PL" altLang="pl-PL" sz="1600" b="1" dirty="0" smtClean="0"/>
              <a:t>delegowano </a:t>
            </a:r>
            <a:r>
              <a:rPr lang="pl-PL" altLang="pl-PL" sz="1600" b="1" dirty="0"/>
              <a:t>24 policjantów</a:t>
            </a:r>
            <a:r>
              <a:rPr lang="pl-PL" altLang="pl-PL" sz="1600" b="1" dirty="0" smtClean="0"/>
              <a:t>.</a:t>
            </a:r>
          </a:p>
          <a:p>
            <a:pPr algn="ctr" defTabSz="449263" eaLnBrk="1" hangingPunct="1">
              <a:spcBef>
                <a:spcPts val="500"/>
              </a:spcBef>
              <a:buSzPct val="100000"/>
            </a:pPr>
            <a:endParaRPr lang="pl-PL" altLang="pl-PL" sz="1600" b="1" dirty="0" smtClean="0"/>
          </a:p>
          <a:p>
            <a:pPr algn="ctr" defTabSz="449263">
              <a:spcBef>
                <a:spcPts val="0"/>
              </a:spcBef>
              <a:buClr>
                <a:srgbClr val="000000"/>
              </a:buClr>
              <a:buSzPct val="100000"/>
              <a:tabLst/>
              <a:defRPr/>
            </a:pPr>
            <a:r>
              <a:rPr lang="pl-PL" sz="1600" dirty="0" smtClean="0">
                <a:cs typeface="+mn-cs"/>
              </a:rPr>
              <a:t>		</a:t>
            </a:r>
            <a:endParaRPr lang="pl-PL" altLang="pl-PL" sz="1600" dirty="0" smtClean="0"/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6804025" y="962025"/>
            <a:ext cx="2663825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9pPr>
          </a:lstStyle>
          <a:p>
            <a:pPr defTabSz="449263" eaLnBrk="1" hangingPunct="1">
              <a:spcBef>
                <a:spcPct val="0"/>
              </a:spcBef>
              <a:buSzPct val="100000"/>
            </a:pPr>
            <a:r>
              <a:rPr lang="pl-PL" altLang="pl-PL" sz="800" dirty="0" smtClean="0">
                <a:solidFill>
                  <a:srgbClr val="FFFFFF"/>
                </a:solidFill>
                <a:latin typeface="Arial" charset="0"/>
              </a:rPr>
              <a:t>www.kujawsko-pomorska.policja.gov.pl</a:t>
            </a:r>
          </a:p>
        </p:txBody>
      </p:sp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85184"/>
            <a:ext cx="1938076" cy="128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029348"/>
            <a:ext cx="2104574" cy="1398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189596" y="4963380"/>
            <a:ext cx="40385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49263" eaLnBrk="1" hangingPunct="1"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1500" kern="0" dirty="0">
                <a:solidFill>
                  <a:srgbClr val="000000"/>
                </a:solidFill>
                <a:latin typeface="Calibri"/>
                <a:cs typeface="+mn-cs"/>
              </a:rPr>
              <a:t>KMP w Grudziądzu 	 4 policjantów</a:t>
            </a:r>
          </a:p>
          <a:p>
            <a:pPr marL="342900" indent="-342900" defTabSz="449263" eaLnBrk="1" hangingPunct="1"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l-PL" sz="1500" kern="0" dirty="0">
                <a:solidFill>
                  <a:srgbClr val="000000"/>
                </a:solidFill>
                <a:latin typeface="Calibri"/>
                <a:cs typeface="+mn-cs"/>
              </a:rPr>
              <a:t>KPP w Brodnicy 		 4 policjantów</a:t>
            </a:r>
          </a:p>
          <a:p>
            <a:pPr marL="342900" indent="-342900" defTabSz="449263" eaLnBrk="1" hangingPunct="1"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l-PL" sz="1500" kern="0" dirty="0">
                <a:solidFill>
                  <a:srgbClr val="000000"/>
                </a:solidFill>
                <a:latin typeface="Calibri"/>
                <a:cs typeface="+mn-cs"/>
              </a:rPr>
              <a:t>KPP w Mogilnie	        	 4 policjantów</a:t>
            </a:r>
          </a:p>
          <a:p>
            <a:pPr marL="342900" indent="-342900" defTabSz="449263" eaLnBrk="1" hangingPunct="1"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l-PL" sz="1500" kern="0" dirty="0">
                <a:solidFill>
                  <a:srgbClr val="000000"/>
                </a:solidFill>
                <a:latin typeface="Calibri"/>
                <a:cs typeface="+mn-cs"/>
              </a:rPr>
              <a:t>KPP w Sępólnie Kraj    	 4 policjantów</a:t>
            </a:r>
          </a:p>
          <a:p>
            <a:pPr marL="342900" indent="-342900" defTabSz="449263" eaLnBrk="1" hangingPunct="1"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l-PL" sz="1500" kern="0" dirty="0">
                <a:solidFill>
                  <a:srgbClr val="000000"/>
                </a:solidFill>
                <a:latin typeface="Calibri"/>
                <a:cs typeface="+mn-cs"/>
              </a:rPr>
              <a:t>KPP w Tucholi	         	 4 policjantów</a:t>
            </a:r>
          </a:p>
          <a:p>
            <a:pPr marL="342900" indent="-342900" defTabSz="449263" eaLnBrk="1" hangingPunct="1"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l-PL" sz="1500" kern="0" dirty="0">
                <a:solidFill>
                  <a:srgbClr val="000000"/>
                </a:solidFill>
                <a:latin typeface="Calibri"/>
                <a:cs typeface="+mn-cs"/>
              </a:rPr>
              <a:t>KPP w Wąbrzeżnie       	 4 policjantów</a:t>
            </a:r>
          </a:p>
          <a:p>
            <a:pPr defTabSz="449263" eaLnBrk="1" hangingPunct="1">
              <a:spcBef>
                <a:spcPts val="0"/>
              </a:spcBef>
              <a:buClr>
                <a:srgbClr val="000000"/>
              </a:buClr>
              <a:buSzPct val="100000"/>
              <a:defRPr/>
            </a:pPr>
            <a:r>
              <a:rPr lang="pl-PL" sz="1500" b="1" dirty="0">
                <a:solidFill>
                  <a:srgbClr val="000000"/>
                </a:solidFill>
                <a:latin typeface="Calibri"/>
                <a:cs typeface="+mn-cs"/>
              </a:rPr>
              <a:t>	</a:t>
            </a:r>
            <a:endParaRPr lang="pl-PL" sz="15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1"/>
          </p:nvPr>
        </p:nvSpPr>
        <p:spPr>
          <a:xfrm>
            <a:off x="8028384" y="6427365"/>
            <a:ext cx="720080" cy="294110"/>
          </a:xfrm>
        </p:spPr>
        <p:txBody>
          <a:bodyPr/>
          <a:lstStyle/>
          <a:p>
            <a:pPr algn="r">
              <a:defRPr/>
            </a:pPr>
            <a:fld id="{1BBCAF7F-A809-42D3-A4F7-903EA50EF487}" type="slidenum">
              <a:rPr lang="pl-PL" altLang="pl-PL" sz="1200" smtClean="0"/>
              <a:pPr algn="r">
                <a:defRPr/>
              </a:pPr>
              <a:t>64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32019757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539750" y="1150751"/>
            <a:ext cx="7988300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9pPr>
          </a:lstStyle>
          <a:p>
            <a:pPr algn="ctr" defTabSz="449263" eaLnBrk="1" fontAlgn="auto" hangingPunct="1">
              <a:spcBef>
                <a:spcPct val="0"/>
              </a:spcBef>
              <a:spcAft>
                <a:spcPts val="0"/>
              </a:spcAft>
              <a:buSzPct val="100000"/>
            </a:pPr>
            <a:r>
              <a:rPr lang="pl-PL" altLang="pl-PL" sz="2400" b="1" dirty="0" smtClean="0"/>
              <a:t>Utonięcia w latach 2015 – 2019 (ogółem)</a:t>
            </a:r>
          </a:p>
        </p:txBody>
      </p:sp>
      <p:graphicFrame>
        <p:nvGraphicFramePr>
          <p:cNvPr id="12291" name="Object 2"/>
          <p:cNvGraphicFramePr>
            <a:graphicFrameLocks noChangeAspect="1"/>
          </p:cNvGraphicFramePr>
          <p:nvPr>
            <p:extLst/>
          </p:nvPr>
        </p:nvGraphicFramePr>
        <p:xfrm>
          <a:off x="755650" y="1773238"/>
          <a:ext cx="7129463" cy="359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22" name="Arkusz" r:id="rId4" imgW="6276963" imgH="3600450" progId="Excel.Sheet.8">
                  <p:embed/>
                </p:oleObj>
              </mc:Choice>
              <mc:Fallback>
                <p:oleObj name="Arkusz" r:id="rId4" imgW="6276963" imgH="3600450" progId="Excel.Sheet.8">
                  <p:embed/>
                  <p:pic>
                    <p:nvPicPr>
                      <p:cNvPr id="1229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773238"/>
                        <a:ext cx="7129463" cy="359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2" name="Text Box 3"/>
          <p:cNvSpPr txBox="1">
            <a:spLocks noChangeArrowheads="1"/>
          </p:cNvSpPr>
          <p:nvPr/>
        </p:nvSpPr>
        <p:spPr bwMode="auto">
          <a:xfrm>
            <a:off x="6659563" y="962025"/>
            <a:ext cx="26654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Microsoft YaHei" charset="-122"/>
              </a:defRPr>
            </a:lvl9pPr>
          </a:lstStyle>
          <a:p>
            <a:pPr algn="ctr" defTabSz="449263" eaLnBrk="1" fontAlgn="auto" hangingPunct="1">
              <a:spcBef>
                <a:spcPct val="0"/>
              </a:spcBef>
              <a:spcAft>
                <a:spcPts val="0"/>
              </a:spcAft>
              <a:buSzPct val="100000"/>
            </a:pPr>
            <a:r>
              <a:rPr lang="pl-PL" altLang="pl-PL" sz="800" dirty="0" smtClean="0">
                <a:solidFill>
                  <a:srgbClr val="FFFFFF"/>
                </a:solidFill>
                <a:latin typeface="Arial" charset="0"/>
              </a:rPr>
              <a:t>www.kujawsko-pomorska.policja.gov.pl</a:t>
            </a:r>
          </a:p>
        </p:txBody>
      </p:sp>
      <p:sp>
        <p:nvSpPr>
          <p:cNvPr id="6" name="Prostokąt 1"/>
          <p:cNvSpPr>
            <a:spLocks noChangeArrowheads="1"/>
          </p:cNvSpPr>
          <p:nvPr/>
        </p:nvSpPr>
        <p:spPr bwMode="auto">
          <a:xfrm>
            <a:off x="159668" y="5373216"/>
            <a:ext cx="874846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altLang="pl-PL" sz="2800" dirty="0" smtClean="0">
                <a:solidFill>
                  <a:prstClr val="black"/>
                </a:solidFill>
                <a:latin typeface="Calibri"/>
              </a:rPr>
              <a:t>Sezon </a:t>
            </a:r>
            <a:r>
              <a:rPr lang="pl-PL" altLang="pl-PL" sz="2800" dirty="0">
                <a:solidFill>
                  <a:prstClr val="black"/>
                </a:solidFill>
                <a:latin typeface="Calibri"/>
              </a:rPr>
              <a:t>letni 2017 – 14 utonięć.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altLang="pl-PL" sz="2800" dirty="0">
                <a:solidFill>
                  <a:prstClr val="black"/>
                </a:solidFill>
                <a:latin typeface="Calibri"/>
              </a:rPr>
              <a:t>Sezon letni 2018 – 14 utonięć</a:t>
            </a:r>
            <a:r>
              <a:rPr lang="pl-PL" altLang="pl-PL" sz="2800" dirty="0" smtClean="0">
                <a:solidFill>
                  <a:prstClr val="black"/>
                </a:solidFill>
                <a:latin typeface="Calibri"/>
              </a:rPr>
              <a:t>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altLang="pl-PL" sz="2800" b="1" dirty="0">
                <a:solidFill>
                  <a:prstClr val="black"/>
                </a:solidFill>
                <a:latin typeface="Calibri"/>
              </a:rPr>
              <a:t>Sezon letni </a:t>
            </a:r>
            <a:r>
              <a:rPr lang="pl-PL" altLang="pl-PL" sz="2800" b="1" dirty="0" smtClean="0">
                <a:solidFill>
                  <a:prstClr val="black"/>
                </a:solidFill>
                <a:latin typeface="Calibri"/>
              </a:rPr>
              <a:t>2019 </a:t>
            </a:r>
            <a:r>
              <a:rPr lang="pl-PL" altLang="pl-PL" sz="2800" b="1" dirty="0">
                <a:solidFill>
                  <a:prstClr val="black"/>
                </a:solidFill>
                <a:latin typeface="Calibri"/>
              </a:rPr>
              <a:t>– </a:t>
            </a:r>
            <a:r>
              <a:rPr lang="pl-PL" altLang="pl-PL" sz="2800" b="1" dirty="0" smtClean="0">
                <a:solidFill>
                  <a:prstClr val="black"/>
                </a:solidFill>
                <a:latin typeface="Calibri"/>
              </a:rPr>
              <a:t>12 </a:t>
            </a:r>
            <a:r>
              <a:rPr lang="pl-PL" altLang="pl-PL" sz="2800" b="1" dirty="0">
                <a:solidFill>
                  <a:prstClr val="black"/>
                </a:solidFill>
                <a:latin typeface="Calibri"/>
              </a:rPr>
              <a:t>utonięć.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pl-PL" altLang="pl-PL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>
                <a:solidFill>
                  <a:schemeClr val="tx1"/>
                </a:solidFill>
              </a:rPr>
              <a:pPr/>
              <a:t>65</a:t>
            </a:fld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1031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251520" y="2924944"/>
            <a:ext cx="8640763" cy="253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 hangingPunct="1">
              <a:buSzPct val="100000"/>
            </a:pPr>
            <a:r>
              <a:rPr lang="pl-PL" altLang="pl-PL" sz="2000" dirty="0" smtClean="0">
                <a:latin typeface="Times New Roman" pitchFamily="16" charset="0"/>
              </a:rPr>
              <a:t>23 kwietnia 2019 r. </a:t>
            </a:r>
            <a:r>
              <a:rPr lang="pl-PL" altLang="pl-PL" sz="2000" dirty="0">
                <a:latin typeface="Times New Roman" pitchFamily="16" charset="0"/>
              </a:rPr>
              <a:t>W</a:t>
            </a:r>
            <a:r>
              <a:rPr lang="pl-PL" altLang="pl-PL" sz="2000" dirty="0" smtClean="0">
                <a:latin typeface="Times New Roman" pitchFamily="16" charset="0"/>
              </a:rPr>
              <a:t>ojewoda Kujawsko-Pomorski Mikołaj Bogdanowicz rozpoczął kolejną edycję rządowego programu „Razem bezpieczniej” </a:t>
            </a:r>
          </a:p>
          <a:p>
            <a:pPr algn="ctr" defTabSz="449263" eaLnBrk="1" hangingPunct="1">
              <a:buSzPct val="100000"/>
            </a:pPr>
            <a:r>
              <a:rPr lang="pl-PL" altLang="pl-PL" sz="2000" dirty="0">
                <a:latin typeface="Times New Roman" pitchFamily="16" charset="0"/>
              </a:rPr>
              <a:t>n</a:t>
            </a:r>
            <a:r>
              <a:rPr lang="pl-PL" altLang="pl-PL" sz="2000" dirty="0" smtClean="0">
                <a:latin typeface="Times New Roman" pitchFamily="16" charset="0"/>
              </a:rPr>
              <a:t>a szczeblu wojewódzkim. Do projektu zakwalifikowano 41 programów, </a:t>
            </a:r>
          </a:p>
          <a:p>
            <a:pPr algn="ctr" defTabSz="449263" eaLnBrk="1" hangingPunct="1">
              <a:buSzPct val="100000"/>
            </a:pPr>
            <a:r>
              <a:rPr lang="pl-PL" altLang="pl-PL" sz="2000" dirty="0" smtClean="0">
                <a:latin typeface="Times New Roman" pitchFamily="16" charset="0"/>
              </a:rPr>
              <a:t>do etapu krajowego zostały zgłoszone 22 projekty.</a:t>
            </a:r>
          </a:p>
          <a:p>
            <a:pPr algn="ctr" defTabSz="449263" eaLnBrk="1" hangingPunct="1">
              <a:buSzPct val="100000"/>
            </a:pPr>
            <a:r>
              <a:rPr lang="pl-PL" altLang="pl-PL" sz="2000" dirty="0" smtClean="0">
                <a:latin typeface="Times New Roman" pitchFamily="16" charset="0"/>
              </a:rPr>
              <a:t>6 programów otrzymało dofinansowanie na łączną kwotę 375.880,00. </a:t>
            </a:r>
          </a:p>
          <a:p>
            <a:pPr algn="just" defTabSz="449263" eaLnBrk="1" hangingPunct="1">
              <a:buSzPct val="100000"/>
            </a:pPr>
            <a:endParaRPr lang="pl-PL" altLang="pl-PL" sz="2000" dirty="0" smtClean="0">
              <a:latin typeface="Times New Roman" pitchFamily="16" charset="0"/>
            </a:endParaRPr>
          </a:p>
          <a:p>
            <a:pPr algn="just" defTabSz="449263" eaLnBrk="1" hangingPunct="1">
              <a:buSzPct val="100000"/>
            </a:pPr>
            <a:endParaRPr lang="pl-PL" altLang="pl-PL" sz="2000" dirty="0" smtClean="0">
              <a:latin typeface="Times New Roman" pitchFamily="16" charset="0"/>
            </a:endParaRP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6659563" y="962025"/>
            <a:ext cx="26654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732588" y="981075"/>
            <a:ext cx="26654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 hangingPunct="1">
              <a:buSzPct val="100000"/>
            </a:pPr>
            <a:r>
              <a:rPr lang="pl-PL" altLang="pl-PL" sz="800" dirty="0" smtClean="0">
                <a:solidFill>
                  <a:srgbClr val="FFFFFF"/>
                </a:solidFill>
              </a:rPr>
              <a:t>www.kujawsko-pomorska.policja.gov.pl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79512" y="1412776"/>
            <a:ext cx="8640762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 hangingPunct="1">
              <a:buClr>
                <a:srgbClr val="000000"/>
              </a:buClr>
              <a:buSzPct val="100000"/>
              <a:tabLst/>
            </a:pPr>
            <a:r>
              <a:rPr lang="pl-PL" altLang="pl-PL" sz="2000" b="1" i="1" dirty="0">
                <a:latin typeface="Times New Roman" pitchFamily="16" charset="0"/>
              </a:rPr>
              <a:t>Rządowy program ograniczania przestępczości i aspołecznych </a:t>
            </a:r>
            <a:r>
              <a:rPr lang="pl-PL" altLang="pl-PL" sz="2000" b="1" i="1" dirty="0" err="1">
                <a:latin typeface="Times New Roman" pitchFamily="16" charset="0"/>
              </a:rPr>
              <a:t>zachowań</a:t>
            </a:r>
            <a:r>
              <a:rPr lang="pl-PL" altLang="pl-PL" sz="2000" b="1" i="1" dirty="0">
                <a:latin typeface="Times New Roman" pitchFamily="16" charset="0"/>
              </a:rPr>
              <a:t> </a:t>
            </a:r>
          </a:p>
          <a:p>
            <a:pPr algn="ctr" defTabSz="449263" eaLnBrk="1" hangingPunct="1">
              <a:buClr>
                <a:srgbClr val="000000"/>
              </a:buClr>
              <a:buSzPct val="100000"/>
              <a:tabLst/>
            </a:pPr>
            <a:r>
              <a:rPr lang="pl-PL" altLang="pl-PL" sz="2000" b="1" i="1" dirty="0">
                <a:latin typeface="Times New Roman" pitchFamily="16" charset="0"/>
              </a:rPr>
              <a:t>„Razem bezpieczniej” im. Władysława Stasiaka 2018-2020 (</a:t>
            </a:r>
            <a:r>
              <a:rPr lang="pl-PL" altLang="pl-PL" sz="2000" b="1" i="1" dirty="0" smtClean="0">
                <a:latin typeface="Times New Roman" pitchFamily="16" charset="0"/>
              </a:rPr>
              <a:t>IV </a:t>
            </a:r>
            <a:r>
              <a:rPr lang="pl-PL" altLang="pl-PL" sz="2000" b="1" i="1" dirty="0">
                <a:latin typeface="Times New Roman" pitchFamily="16" charset="0"/>
              </a:rPr>
              <a:t>edycja</a:t>
            </a:r>
            <a:r>
              <a:rPr lang="pl-PL" altLang="pl-PL" sz="2000" b="1" i="1" dirty="0" smtClean="0">
                <a:latin typeface="Times New Roman" pitchFamily="16" charset="0"/>
              </a:rPr>
              <a:t>)</a:t>
            </a:r>
            <a:endParaRPr lang="pl-PL" altLang="pl-PL" sz="2000" b="1" i="1" dirty="0">
              <a:latin typeface="Times New Roman" pitchFamily="16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idx="11"/>
          </p:nvPr>
        </p:nvSpPr>
        <p:spPr>
          <a:xfrm>
            <a:off x="7884368" y="6356350"/>
            <a:ext cx="792088" cy="365125"/>
          </a:xfrm>
        </p:spPr>
        <p:txBody>
          <a:bodyPr/>
          <a:lstStyle/>
          <a:p>
            <a:pPr algn="r"/>
            <a:fld id="{2FADC570-A830-4359-9EFC-62213C70B76B}" type="slidenum">
              <a:rPr lang="pl-PL" altLang="pl-PL" sz="1200" smtClean="0"/>
              <a:pPr algn="r"/>
              <a:t>66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33602023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323528" y="3717032"/>
            <a:ext cx="8640763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just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altLang="pl-PL" sz="2000" b="1" dirty="0" smtClean="0">
              <a:latin typeface="Times New Roman" pitchFamily="16" charset="0"/>
            </a:endParaRPr>
          </a:p>
          <a:p>
            <a:pPr algn="just" defTabSz="449263">
              <a:buClr>
                <a:srgbClr val="000000"/>
              </a:buClr>
              <a:buSzPct val="100000"/>
            </a:pPr>
            <a:endParaRPr lang="pl-PL" altLang="pl-PL" sz="2000" b="1" dirty="0" smtClean="0">
              <a:latin typeface="Times New Roman" pitchFamily="16" charset="0"/>
            </a:endParaRPr>
          </a:p>
          <a:p>
            <a:pPr marL="457200" indent="-457200" algn="just" defTabSz="449263">
              <a:buClr>
                <a:srgbClr val="000000"/>
              </a:buClr>
              <a:buSzPct val="100000"/>
              <a:buFont typeface="Times New Roman" pitchFamily="16" charset="0"/>
              <a:buAutoNum type="arabicPeriod"/>
            </a:pPr>
            <a:r>
              <a:rPr lang="pl-PL" altLang="pl-PL" sz="2000" b="1" dirty="0" smtClean="0">
                <a:latin typeface="Times New Roman" pitchFamily="16" charset="0"/>
              </a:rPr>
              <a:t>„Sztuka Wyboru” </a:t>
            </a:r>
            <a:r>
              <a:rPr lang="pl-PL" altLang="pl-PL" sz="2000" dirty="0" smtClean="0">
                <a:latin typeface="Times New Roman" pitchFamily="16" charset="0"/>
              </a:rPr>
              <a:t>Fundacja TUMULT  73.620,00 zł,</a:t>
            </a:r>
          </a:p>
          <a:p>
            <a:pPr marL="457200" indent="-457200" algn="just" defTabSz="449263">
              <a:buClr>
                <a:srgbClr val="000000"/>
              </a:buClr>
              <a:buSzPct val="100000"/>
              <a:buFont typeface="Times New Roman" pitchFamily="16" charset="0"/>
              <a:buAutoNum type="arabicPeriod"/>
            </a:pPr>
            <a:r>
              <a:rPr lang="pl-PL" altLang="pl-PL" sz="2000" b="1" dirty="0" smtClean="0">
                <a:latin typeface="Times New Roman" pitchFamily="18" charset="0"/>
                <a:cs typeface="Times New Roman" pitchFamily="18" charset="0"/>
              </a:rPr>
              <a:t>„Edukacja dla bezpieczeństwa” </a:t>
            </a:r>
            <a:r>
              <a:rPr lang="pl-PL" altLang="pl-PL" sz="2000" dirty="0" smtClean="0">
                <a:latin typeface="Times New Roman" pitchFamily="18" charset="0"/>
                <a:cs typeface="Times New Roman" pitchFamily="18" charset="0"/>
              </a:rPr>
              <a:t>Gmina Cekcyn 25.000,00 zł </a:t>
            </a:r>
          </a:p>
          <a:p>
            <a:pPr marL="457200" indent="-457200" algn="just" defTabSz="449263">
              <a:buClr>
                <a:srgbClr val="000000"/>
              </a:buClr>
              <a:buSzPct val="100000"/>
              <a:buFont typeface="Times New Roman" pitchFamily="16" charset="0"/>
              <a:buAutoNum type="arabicPeriod"/>
            </a:pPr>
            <a:r>
              <a:rPr lang="pl-PL" altLang="pl-PL" sz="2000" b="1" dirty="0" smtClean="0">
                <a:latin typeface="Times New Roman" pitchFamily="16" charset="0"/>
              </a:rPr>
              <a:t>„Bezpieczny wypoczynek nad Jeziorem Wielkim Cekcyńskim” </a:t>
            </a:r>
            <a:r>
              <a:rPr lang="pl-PL" altLang="pl-PL" sz="2000" dirty="0" smtClean="0">
                <a:latin typeface="Times New Roman" pitchFamily="18" charset="0"/>
                <a:cs typeface="Times New Roman" pitchFamily="18" charset="0"/>
              </a:rPr>
              <a:t>Gmina Cekcyn</a:t>
            </a:r>
            <a:r>
              <a:rPr lang="pl-PL" altLang="pl-PL" sz="2000" dirty="0" smtClean="0">
                <a:latin typeface="Times New Roman" pitchFamily="16" charset="0"/>
              </a:rPr>
              <a:t> </a:t>
            </a:r>
            <a:r>
              <a:rPr lang="pl-PL" altLang="pl-PL" sz="2000" dirty="0" smtClean="0">
                <a:latin typeface="Times New Roman" pitchFamily="18" charset="0"/>
                <a:cs typeface="Times New Roman" pitchFamily="18" charset="0"/>
              </a:rPr>
              <a:t>47.260,00 zł.  </a:t>
            </a:r>
          </a:p>
          <a:p>
            <a:pPr marL="457200" indent="-457200" algn="just" defTabSz="449263">
              <a:buClr>
                <a:srgbClr val="000000"/>
              </a:buClr>
              <a:buSzPct val="100000"/>
              <a:buFont typeface="Times New Roman" pitchFamily="16" charset="0"/>
              <a:buAutoNum type="arabicPeriod"/>
            </a:pPr>
            <a:r>
              <a:rPr lang="pl-PL" altLang="pl-PL" sz="2000" b="1" dirty="0" smtClean="0">
                <a:latin typeface="Times New Roman" pitchFamily="16" charset="0"/>
              </a:rPr>
              <a:t>„Bydgoszczanie odblaskowi i bezpieczni na drodze”</a:t>
            </a:r>
            <a:r>
              <a:rPr lang="pl-PL" altLang="pl-PL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altLang="pl-PL" sz="2000" dirty="0" smtClean="0">
                <a:latin typeface="Times New Roman" pitchFamily="18" charset="0"/>
                <a:cs typeface="Times New Roman" pitchFamily="18" charset="0"/>
              </a:rPr>
              <a:t>Urząd Miasta </a:t>
            </a:r>
            <a:br>
              <a:rPr lang="pl-PL" altLang="pl-PL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altLang="pl-PL" sz="2000" dirty="0" smtClean="0">
                <a:latin typeface="Times New Roman" pitchFamily="18" charset="0"/>
                <a:cs typeface="Times New Roman" pitchFamily="18" charset="0"/>
              </a:rPr>
              <a:t>w Bydgoszczy 50.000,00 zł</a:t>
            </a:r>
          </a:p>
          <a:p>
            <a:pPr marL="457200" indent="-457200" algn="just" defTabSz="449263">
              <a:buClr>
                <a:srgbClr val="000000"/>
              </a:buClr>
              <a:buSzPct val="100000"/>
              <a:buFont typeface="Times New Roman" pitchFamily="16" charset="0"/>
              <a:buAutoNum type="arabicPeriod"/>
            </a:pPr>
            <a:r>
              <a:rPr lang="pl-PL" altLang="pl-PL" sz="2000" b="1" dirty="0" smtClean="0">
                <a:latin typeface="Times New Roman" pitchFamily="16" charset="0"/>
              </a:rPr>
              <a:t>„Bezpieczne przejścia dla pieszych”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Gmina Mogilno 80.000,00 zł</a:t>
            </a:r>
          </a:p>
          <a:p>
            <a:pPr marL="457200" indent="-457200" algn="just" defTabSz="449263">
              <a:buClr>
                <a:srgbClr val="000000"/>
              </a:buClr>
              <a:buSzPct val="100000"/>
              <a:buFont typeface="Times New Roman" pitchFamily="16" charset="0"/>
              <a:buAutoNum type="arabicPeriod"/>
            </a:pPr>
            <a:r>
              <a:rPr lang="pl-PL" altLang="pl-PL" sz="2000" b="1" dirty="0" smtClean="0">
                <a:latin typeface="Times New Roman" pitchFamily="16" charset="0"/>
              </a:rPr>
              <a:t>„Doświetlenie przejść dla pieszych w ciągu ulicy Wojska Polskiego </a:t>
            </a:r>
            <a:br>
              <a:rPr lang="pl-PL" altLang="pl-PL" sz="2000" b="1" dirty="0" smtClean="0">
                <a:latin typeface="Times New Roman" pitchFamily="16" charset="0"/>
              </a:rPr>
            </a:br>
            <a:r>
              <a:rPr lang="pl-PL" altLang="pl-PL" sz="2000" b="1" dirty="0" smtClean="0">
                <a:latin typeface="Times New Roman" pitchFamily="16" charset="0"/>
              </a:rPr>
              <a:t>w Świeciu” </a:t>
            </a:r>
            <a:r>
              <a:rPr lang="pl-PL" altLang="pl-PL" sz="2000" dirty="0" smtClean="0">
                <a:latin typeface="Times New Roman" pitchFamily="16" charset="0"/>
              </a:rPr>
              <a:t>Miasto Świecie 100.000,00 zł.</a:t>
            </a:r>
          </a:p>
          <a:p>
            <a:pPr marL="457200" indent="-457200" algn="just" defTabSz="449263">
              <a:buClr>
                <a:srgbClr val="000000"/>
              </a:buClr>
              <a:buSzPct val="100000"/>
              <a:buFont typeface="Times New Roman" pitchFamily="16" charset="0"/>
              <a:buAutoNum type="arabicPeriod"/>
            </a:pPr>
            <a:endParaRPr lang="pl-PL" alt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pPr defTabSz="449263" eaLnBrk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altLang="pl-PL" sz="1400" b="1" dirty="0" smtClean="0">
              <a:latin typeface="Times New Roman" pitchFamily="16" charset="0"/>
            </a:endParaRP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b="1" dirty="0" smtClean="0">
                <a:latin typeface="Times New Roman" pitchFamily="16" charset="0"/>
              </a:rPr>
              <a:t> </a:t>
            </a:r>
          </a:p>
          <a:p>
            <a:pPr marL="457200" indent="-457200" algn="just" defTabSz="449263">
              <a:buClr>
                <a:srgbClr val="000000"/>
              </a:buClr>
              <a:buSzPct val="100000"/>
              <a:buFont typeface="Times New Roman" pitchFamily="16" charset="0"/>
              <a:buAutoNum type="arabicPeriod"/>
            </a:pPr>
            <a:endParaRPr lang="pl-PL" altLang="pl-PL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defTabSz="449263" eaLnBrk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altLang="pl-PL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defTabSz="449263" eaLnBrk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altLang="pl-PL" sz="2000" b="1" dirty="0" smtClean="0">
              <a:latin typeface="Times New Roman" pitchFamily="16" charset="0"/>
            </a:endParaRPr>
          </a:p>
          <a:p>
            <a:pPr algn="just" defTabSz="449263" eaLnBrk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altLang="pl-PL" sz="2000" b="1" dirty="0" smtClean="0">
              <a:latin typeface="Times New Roman" pitchFamily="16" charset="0"/>
            </a:endParaRP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altLang="pl-PL" sz="2000" b="1" dirty="0" smtClean="0">
              <a:latin typeface="Times New Roman" pitchFamily="16" charset="0"/>
            </a:endParaRPr>
          </a:p>
          <a:p>
            <a:pPr algn="just" defTabSz="449263" eaLnBrk="1" hangingPunct="1">
              <a:buSzPct val="100000"/>
            </a:pPr>
            <a:endParaRPr lang="pl-PL" altLang="pl-PL" sz="2000" dirty="0" smtClean="0">
              <a:latin typeface="Times New Roman" pitchFamily="16" charset="0"/>
            </a:endParaRPr>
          </a:p>
          <a:p>
            <a:pPr algn="just" defTabSz="449263" eaLnBrk="1" hangingPunct="1">
              <a:buSzPct val="100000"/>
            </a:pPr>
            <a:endParaRPr lang="pl-PL" altLang="pl-PL" sz="2000" dirty="0" smtClean="0">
              <a:latin typeface="Times New Roman" pitchFamily="16" charset="0"/>
            </a:endParaRP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6659563" y="962025"/>
            <a:ext cx="26654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732588" y="981075"/>
            <a:ext cx="26654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 hangingPunct="1">
              <a:buSzPct val="100000"/>
            </a:pPr>
            <a:r>
              <a:rPr lang="pl-PL" altLang="pl-PL" sz="800" dirty="0" smtClean="0">
                <a:solidFill>
                  <a:srgbClr val="FFFFFF"/>
                </a:solidFill>
              </a:rPr>
              <a:t>www.kujawsko-pomorska.policja.gov.pl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79512" y="1196752"/>
            <a:ext cx="864076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 hangingPunct="1">
              <a:buClr>
                <a:srgbClr val="000000"/>
              </a:buClr>
              <a:buSzPct val="100000"/>
              <a:tabLst/>
            </a:pPr>
            <a:r>
              <a:rPr lang="pl-PL" altLang="pl-PL" sz="2800" b="1" dirty="0" smtClean="0">
                <a:latin typeface="Times New Roman" pitchFamily="16" charset="0"/>
              </a:rPr>
              <a:t>Sześć programów, które otrzymały dofinansowanie</a:t>
            </a:r>
            <a:endParaRPr lang="pl-PL" altLang="pl-PL" sz="2800" b="1" dirty="0">
              <a:latin typeface="Times New Roman" pitchFamily="16" charset="0"/>
            </a:endParaRPr>
          </a:p>
        </p:txBody>
      </p:sp>
      <p:pic>
        <p:nvPicPr>
          <p:cNvPr id="6" name="Picture 2" descr="zdjęcie grupowe wszystkich uczestników gali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517232"/>
            <a:ext cx="1616946" cy="936104"/>
          </a:xfrm>
          <a:prstGeom prst="rect">
            <a:avLst/>
          </a:prstGeom>
          <a:noFill/>
        </p:spPr>
      </p:pic>
      <p:pic>
        <p:nvPicPr>
          <p:cNvPr id="7" name="Picture 2" descr="Pokaz sprzętu radiowozu, sprzętu policyjnego i akcesoriów podczas festynu pn. &amp;quot;Bezpieczny Wypoczynek nad Jeziorem Wielkim Cekcyńskim&amp;quot;.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720" y="5517232"/>
            <a:ext cx="1368152" cy="936104"/>
          </a:xfrm>
          <a:prstGeom prst="rect">
            <a:avLst/>
          </a:prstGeom>
          <a:noFill/>
        </p:spPr>
      </p:pic>
      <p:pic>
        <p:nvPicPr>
          <p:cNvPr id="8" name="Picture 3" descr="https://www.y4u.pl/uploads/gallery/gallery21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5517232"/>
            <a:ext cx="1512168" cy="936104"/>
          </a:xfrm>
          <a:prstGeom prst="rect">
            <a:avLst/>
          </a:prstGeom>
          <a:noFill/>
        </p:spPr>
      </p:pic>
      <p:pic>
        <p:nvPicPr>
          <p:cNvPr id="9" name="Obraz 8"/>
          <p:cNvPicPr/>
          <p:nvPr/>
        </p:nvPicPr>
        <p:blipFill>
          <a:blip r:embed="rId8" cstate="print"/>
          <a:srcRect l="16508" t="35876" r="44921" b="19491"/>
          <a:stretch>
            <a:fillRect/>
          </a:stretch>
        </p:blipFill>
        <p:spPr bwMode="auto">
          <a:xfrm>
            <a:off x="5364088" y="5517232"/>
            <a:ext cx="165618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extraswiecie.pl/sites/default/files/styles/image_1/public/pliki/field_node_image/wymiana-lamp-portal.jpg?itok=umZSxYPi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4288" y="5517233"/>
            <a:ext cx="1728192" cy="936104"/>
          </a:xfrm>
          <a:prstGeom prst="rect">
            <a:avLst/>
          </a:prstGeom>
          <a:noFill/>
        </p:spPr>
      </p:pic>
      <p:sp>
        <p:nvSpPr>
          <p:cNvPr id="2" name="Symbol zastępczy numeru slajdu 1"/>
          <p:cNvSpPr>
            <a:spLocks noGrp="1"/>
          </p:cNvSpPr>
          <p:nvPr>
            <p:ph type="sldNum" idx="11"/>
          </p:nvPr>
        </p:nvSpPr>
        <p:spPr>
          <a:xfrm>
            <a:off x="3124200" y="6356350"/>
            <a:ext cx="5513018" cy="365125"/>
          </a:xfrm>
        </p:spPr>
        <p:txBody>
          <a:bodyPr/>
          <a:lstStyle/>
          <a:p>
            <a:pPr algn="r"/>
            <a:fld id="{2FADC570-A830-4359-9EFC-62213C70B76B}" type="slidenum">
              <a:rPr lang="pl-PL" altLang="pl-PL" sz="1200" smtClean="0"/>
              <a:pPr algn="r"/>
              <a:t>67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20398711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251520" y="980728"/>
            <a:ext cx="8640763" cy="264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b="1" dirty="0" smtClean="0">
                <a:latin typeface="Times New Roman" pitchFamily="16" charset="0"/>
              </a:rPr>
              <a:t>          </a:t>
            </a:r>
            <a:r>
              <a:rPr lang="pl-PL" altLang="pl-PL" sz="2400" b="1" dirty="0" smtClean="0">
                <a:latin typeface="Times New Roman" pitchFamily="16" charset="0"/>
              </a:rPr>
              <a:t>„Sztuka Wyboru”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400" b="1" dirty="0" smtClean="0">
                <a:latin typeface="Times New Roman" pitchFamily="16" charset="0"/>
              </a:rPr>
              <a:t>Fundacja TUMULT  73.620,00 zł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altLang="pl-PL" sz="2000" b="1" dirty="0" smtClean="0">
              <a:latin typeface="Times New Roman" pitchFamily="16" charset="0"/>
            </a:endParaRP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altLang="pl-PL" sz="2000" b="1" dirty="0" smtClean="0">
              <a:latin typeface="Times New Roman" pitchFamily="16" charset="0"/>
            </a:endParaRP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altLang="pl-PL" sz="2000" b="1" dirty="0" smtClean="0">
              <a:latin typeface="Times New Roman" pitchFamily="16" charset="0"/>
            </a:endParaRP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pl-PL" altLang="pl-PL" sz="2000" b="1" dirty="0" smtClean="0">
                <a:latin typeface="Times New Roman" pitchFamily="16" charset="0"/>
              </a:rPr>
              <a:t> </a:t>
            </a:r>
          </a:p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altLang="pl-PL" sz="2000" b="1" dirty="0" smtClean="0">
              <a:latin typeface="Times New Roman" pitchFamily="16" charset="0"/>
            </a:endParaRP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6659563" y="962025"/>
            <a:ext cx="26654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732588" y="981075"/>
            <a:ext cx="26654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 hangingPunct="1">
              <a:buSzPct val="100000"/>
            </a:pPr>
            <a:r>
              <a:rPr lang="pl-PL" altLang="pl-PL" sz="800" dirty="0" smtClean="0">
                <a:solidFill>
                  <a:srgbClr val="FFFFFF"/>
                </a:solidFill>
              </a:rPr>
              <a:t>www.kujawsko-pomorska.policja.gov.pl</a:t>
            </a:r>
          </a:p>
        </p:txBody>
      </p:sp>
      <p:sp>
        <p:nvSpPr>
          <p:cNvPr id="10" name="Prostokąt 9"/>
          <p:cNvSpPr/>
          <p:nvPr/>
        </p:nvSpPr>
        <p:spPr>
          <a:xfrm>
            <a:off x="251520" y="2060848"/>
            <a:ext cx="85689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Fundacja TUMULT wraz z Komendą Wojewódzką Policji w Bydgoszczy </a:t>
            </a:r>
          </a:p>
          <a:p>
            <a:pPr algn="ctr"/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oraz Urzędem Marszałkowskim Województwa Kujawsko – Pomorskiego </a:t>
            </a:r>
          </a:p>
          <a:p>
            <a:pPr algn="ctr"/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po raz ósmy przygotowała projekt „Sztuka Wyboru”. Program w roku 2019 został dodatkowo dofinansowany z rządowego programu „Razem Bezpieczniej”  </a:t>
            </a:r>
          </a:p>
          <a:p>
            <a:pPr algn="ctr"/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W ramach projektu:</a:t>
            </a:r>
          </a:p>
          <a:p>
            <a:pPr algn="ctr">
              <a:buFontTx/>
              <a:buChar char="-"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przygotowano i przeprowadzono warsztaty filmowe, </a:t>
            </a:r>
          </a:p>
          <a:p>
            <a:pPr algn="ctr">
              <a:buFontTx/>
              <a:buChar char="-"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spotkania z uznanymi ludźmi z branży filmowej i graficznej, </a:t>
            </a:r>
          </a:p>
          <a:p>
            <a:pPr algn="ctr">
              <a:buFontTx/>
              <a:buChar char="-"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przeprowadzono konkurs filmowy i graficzny,</a:t>
            </a:r>
          </a:p>
          <a:p>
            <a:pPr algn="ctr">
              <a:buFontTx/>
              <a:buChar char="-"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prowadzono zajęcia profilaktyczne w szkołach podstawowych na terenie garnizonu kujawsko-pomorskiego. 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0994" name="Picture 2" descr="http://www.sztukawyboru.pl/dokumenty/zalaczniki/365/mini/365-252835_m.jpg">
            <a:hlinkClick r:id="rId3" tooltip="15. Warsztaty filmowe #2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869160"/>
            <a:ext cx="2232248" cy="1590675"/>
          </a:xfrm>
          <a:prstGeom prst="rect">
            <a:avLst/>
          </a:prstGeom>
          <a:noFill/>
        </p:spPr>
      </p:pic>
      <p:pic>
        <p:nvPicPr>
          <p:cNvPr id="340996" name="Picture 4" descr="http://www.sztukawyboru.pl/dokumenty/zalaczniki/365/mini/365-252859_m.jpg">
            <a:hlinkClick r:id="rId5" tooltip="15. Warsztaty filmowe #26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4869160"/>
            <a:ext cx="2088232" cy="1590675"/>
          </a:xfrm>
          <a:prstGeom prst="rect">
            <a:avLst/>
          </a:prstGeom>
          <a:noFill/>
        </p:spPr>
      </p:pic>
      <p:pic>
        <p:nvPicPr>
          <p:cNvPr id="340998" name="Picture 6" descr="http://www.sztukawyboru.pl/dokumenty/zalaczniki/365/mini/365-252888_m.jpg">
            <a:hlinkClick r:id="rId7" tooltip="15. Warsztaty filmowe #55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11760" y="4869160"/>
            <a:ext cx="2232248" cy="1590675"/>
          </a:xfrm>
          <a:prstGeom prst="rect">
            <a:avLst/>
          </a:prstGeom>
          <a:noFill/>
        </p:spPr>
      </p:pic>
      <p:pic>
        <p:nvPicPr>
          <p:cNvPr id="341000" name="Picture 8" descr="http://www.sztukawyboru.pl/dokumenty/zalaczniki/365/mini/365-252938_m.jpg">
            <a:hlinkClick r:id="rId9" tooltip="16. Warsztaty filmowe #28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16016" y="4869160"/>
            <a:ext cx="2160240" cy="1590675"/>
          </a:xfrm>
          <a:prstGeom prst="rect">
            <a:avLst/>
          </a:prstGeom>
          <a:noFill/>
        </p:spPr>
      </p:pic>
      <p:pic>
        <p:nvPicPr>
          <p:cNvPr id="12290" name="Picture 2" descr="zdjęcie grupowe wszystkich uczestników gali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80312" y="1196752"/>
            <a:ext cx="1616946" cy="936104"/>
          </a:xfrm>
          <a:prstGeom prst="rect">
            <a:avLst/>
          </a:prstGeom>
          <a:noFill/>
        </p:spPr>
      </p:pic>
      <p:sp>
        <p:nvSpPr>
          <p:cNvPr id="11" name="Symbol zastępczy numeru slajdu 1"/>
          <p:cNvSpPr>
            <a:spLocks noGrp="1"/>
          </p:cNvSpPr>
          <p:nvPr>
            <p:ph type="sldNum" idx="11"/>
          </p:nvPr>
        </p:nvSpPr>
        <p:spPr>
          <a:xfrm>
            <a:off x="3124200" y="6356350"/>
            <a:ext cx="5513018" cy="365125"/>
          </a:xfrm>
        </p:spPr>
        <p:txBody>
          <a:bodyPr/>
          <a:lstStyle/>
          <a:p>
            <a:pPr algn="r"/>
            <a:r>
              <a:rPr lang="pl-PL" altLang="pl-PL" sz="1200" dirty="0" smtClean="0"/>
              <a:t>68</a:t>
            </a:r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5759535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Oval 1"/>
          <p:cNvSpPr>
            <a:spLocks noChangeArrowheads="1"/>
          </p:cNvSpPr>
          <p:nvPr/>
        </p:nvSpPr>
        <p:spPr bwMode="auto">
          <a:xfrm>
            <a:off x="6732588" y="2276475"/>
            <a:ext cx="2160587" cy="1260475"/>
          </a:xfrm>
          <a:prstGeom prst="ellipse">
            <a:avLst/>
          </a:prstGeom>
          <a:solidFill>
            <a:srgbClr val="99CC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 hangingPunct="1">
              <a:buSzPct val="100000"/>
            </a:pPr>
            <a:endParaRPr lang="pl-PL" altLang="pl-PL" dirty="0" smtClean="0"/>
          </a:p>
          <a:p>
            <a:pPr algn="ctr" defTabSz="449263" eaLnBrk="1" hangingPunct="1">
              <a:buSzPct val="100000"/>
            </a:pPr>
            <a:r>
              <a:rPr lang="pl-PL" altLang="pl-PL" dirty="0" smtClean="0"/>
              <a:t>90 uczestników </a:t>
            </a:r>
          </a:p>
          <a:p>
            <a:pPr algn="ctr" defTabSz="449263" eaLnBrk="1" hangingPunct="1">
              <a:buSzPct val="100000"/>
            </a:pPr>
            <a:r>
              <a:rPr lang="pl-PL" altLang="pl-PL" dirty="0" smtClean="0"/>
              <a:t>warsztatów</a:t>
            </a:r>
          </a:p>
          <a:p>
            <a:pPr algn="ctr" defTabSz="449263" eaLnBrk="1" hangingPunct="1">
              <a:buSzPct val="100000"/>
            </a:pPr>
            <a:r>
              <a:rPr lang="pl-PL" altLang="pl-PL" dirty="0" smtClean="0"/>
              <a:t> </a:t>
            </a: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0" y="1125538"/>
            <a:ext cx="9144000" cy="230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000" tIns="108000" rIns="108000" bIns="108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defTabSz="449263" eaLnBrk="1" hangingPunct="1">
              <a:spcBef>
                <a:spcPts val="700"/>
              </a:spcBef>
              <a:buSzPct val="100000"/>
            </a:pPr>
            <a:r>
              <a:rPr lang="pl-PL" altLang="pl-PL" sz="2800" b="1" smtClean="0">
                <a:latin typeface="Calibri" pitchFamily="34" charset="0"/>
              </a:rPr>
              <a:t> Profilaktyka w woj. kujawsko-pomorskim</a:t>
            </a:r>
          </a:p>
          <a:p>
            <a:pPr defTabSz="449263" eaLnBrk="1" hangingPunct="1">
              <a:spcBef>
                <a:spcPts val="700"/>
              </a:spcBef>
              <a:buSzPct val="100000"/>
            </a:pPr>
            <a:endParaRPr lang="pl-PL" altLang="pl-PL" sz="2800" b="1" smtClean="0">
              <a:latin typeface="Calibri" pitchFamily="34" charset="0"/>
            </a:endParaRPr>
          </a:p>
          <a:p>
            <a:pPr defTabSz="449263" eaLnBrk="1" hangingPunct="1">
              <a:spcBef>
                <a:spcPts val="700"/>
              </a:spcBef>
              <a:buSzPct val="100000"/>
            </a:pPr>
            <a:r>
              <a:rPr lang="pl-PL" altLang="pl-PL" sz="2800" b="1" smtClean="0">
                <a:latin typeface="Calibri" pitchFamily="34" charset="0"/>
              </a:rPr>
              <a:t>                </a:t>
            </a:r>
            <a:r>
              <a:rPr lang="pl-PL" altLang="pl-PL" sz="3200" b="1" smtClean="0">
                <a:latin typeface="Calibri" pitchFamily="34" charset="0"/>
              </a:rPr>
              <a:t> </a:t>
            </a:r>
          </a:p>
          <a:p>
            <a:pPr algn="ctr" defTabSz="449263" eaLnBrk="1" hangingPunct="1">
              <a:spcBef>
                <a:spcPts val="700"/>
              </a:spcBef>
              <a:buSzPct val="100000"/>
            </a:pPr>
            <a:endParaRPr lang="pl-PL" altLang="pl-PL" sz="3200" b="1" smtClean="0">
              <a:latin typeface="Calibri" pitchFamily="34" charset="0"/>
            </a:endParaRPr>
          </a:p>
        </p:txBody>
      </p:sp>
      <p:sp>
        <p:nvSpPr>
          <p:cNvPr id="4099" name="Oval 3"/>
          <p:cNvSpPr>
            <a:spLocks noChangeArrowheads="1"/>
          </p:cNvSpPr>
          <p:nvPr/>
        </p:nvSpPr>
        <p:spPr bwMode="auto">
          <a:xfrm>
            <a:off x="6659563" y="4286250"/>
            <a:ext cx="2160587" cy="1411288"/>
          </a:xfrm>
          <a:prstGeom prst="ellipse">
            <a:avLst/>
          </a:prstGeom>
          <a:solidFill>
            <a:srgbClr val="99CC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 hangingPunct="1">
              <a:buSzPct val="100000"/>
            </a:pPr>
            <a:r>
              <a:rPr lang="pl-PL" altLang="pl-PL" dirty="0" smtClean="0"/>
              <a:t>13.593 </a:t>
            </a:r>
          </a:p>
          <a:p>
            <a:pPr algn="ctr" defTabSz="449263" eaLnBrk="1" hangingPunct="1">
              <a:buSzPct val="100000"/>
            </a:pPr>
            <a:r>
              <a:rPr lang="pl-PL" altLang="pl-PL" dirty="0" smtClean="0"/>
              <a:t> wyświetleń </a:t>
            </a:r>
          </a:p>
          <a:p>
            <a:pPr algn="ctr" defTabSz="449263" eaLnBrk="1" hangingPunct="1">
              <a:buSzPct val="100000"/>
            </a:pPr>
            <a:r>
              <a:rPr lang="pl-PL" altLang="pl-PL" dirty="0" smtClean="0"/>
              <a:t>na portalu </a:t>
            </a:r>
            <a:r>
              <a:rPr lang="pl-PL" altLang="pl-PL" dirty="0" err="1" smtClean="0"/>
              <a:t>youtube</a:t>
            </a:r>
            <a:r>
              <a:rPr lang="pl-PL" altLang="pl-PL" dirty="0" smtClean="0"/>
              <a:t> </a:t>
            </a:r>
          </a:p>
          <a:p>
            <a:pPr algn="ctr" defTabSz="449263" eaLnBrk="1" hangingPunct="1">
              <a:buSzPct val="100000"/>
            </a:pPr>
            <a:r>
              <a:rPr lang="pl-PL" altLang="pl-PL" sz="800" dirty="0" smtClean="0"/>
              <a:t>(11.01.2020 r.)</a:t>
            </a:r>
          </a:p>
          <a:p>
            <a:pPr algn="ctr" defTabSz="449263" eaLnBrk="1" hangingPunct="1">
              <a:buSzPct val="100000"/>
            </a:pPr>
            <a:endParaRPr lang="pl-PL" altLang="pl-PL" sz="800" dirty="0" smtClean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038"/>
            <a:ext cx="7159625" cy="331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2" name="Oval 6"/>
          <p:cNvSpPr>
            <a:spLocks noChangeArrowheads="1"/>
          </p:cNvSpPr>
          <p:nvPr/>
        </p:nvSpPr>
        <p:spPr bwMode="auto">
          <a:xfrm>
            <a:off x="6588125" y="5516563"/>
            <a:ext cx="2339975" cy="1260475"/>
          </a:xfrm>
          <a:prstGeom prst="ellipse">
            <a:avLst/>
          </a:prstGeom>
          <a:solidFill>
            <a:srgbClr val="99CC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 hangingPunct="1">
              <a:buSzPct val="100000"/>
            </a:pPr>
            <a:r>
              <a:rPr lang="pl-PL" altLang="pl-PL" dirty="0" smtClean="0"/>
              <a:t>350 </a:t>
            </a:r>
          </a:p>
          <a:p>
            <a:pPr algn="ctr" defTabSz="449263" eaLnBrk="1" hangingPunct="1">
              <a:buSzPct val="100000"/>
            </a:pPr>
            <a:r>
              <a:rPr lang="pl-PL" altLang="pl-PL" dirty="0" smtClean="0"/>
              <a:t>uczestników </a:t>
            </a:r>
          </a:p>
          <a:p>
            <a:pPr algn="ctr" defTabSz="449263" eaLnBrk="1" hangingPunct="1">
              <a:buSzPct val="100000"/>
            </a:pPr>
            <a:r>
              <a:rPr lang="pl-PL" altLang="pl-PL" dirty="0" smtClean="0"/>
              <a:t>gali finałowej  </a:t>
            </a:r>
          </a:p>
        </p:txBody>
      </p:sp>
      <p:sp>
        <p:nvSpPr>
          <p:cNvPr id="4103" name="Oval 7"/>
          <p:cNvSpPr>
            <a:spLocks noChangeArrowheads="1"/>
          </p:cNvSpPr>
          <p:nvPr/>
        </p:nvSpPr>
        <p:spPr bwMode="auto">
          <a:xfrm>
            <a:off x="6684963" y="3206750"/>
            <a:ext cx="2160587" cy="1127125"/>
          </a:xfrm>
          <a:prstGeom prst="ellipse">
            <a:avLst/>
          </a:prstGeom>
          <a:solidFill>
            <a:srgbClr val="99CC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 hangingPunct="1">
              <a:buSzPct val="100000"/>
            </a:pPr>
            <a:r>
              <a:rPr lang="pl-PL" altLang="pl-PL" dirty="0" smtClean="0"/>
              <a:t> 23 </a:t>
            </a:r>
          </a:p>
          <a:p>
            <a:pPr algn="ctr" defTabSz="449263" eaLnBrk="1" hangingPunct="1">
              <a:buSzPct val="100000"/>
            </a:pPr>
            <a:r>
              <a:rPr lang="pl-PL" altLang="pl-PL" dirty="0" smtClean="0"/>
              <a:t>filmy</a:t>
            </a:r>
          </a:p>
          <a:p>
            <a:pPr algn="ctr" defTabSz="449263" eaLnBrk="1" hangingPunct="1">
              <a:buSzPct val="100000"/>
            </a:pPr>
            <a:r>
              <a:rPr lang="pl-PL" altLang="pl-PL" dirty="0" smtClean="0"/>
              <a:t>profilaktyczne 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6659563" y="962025"/>
            <a:ext cx="26654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 hangingPunct="1">
              <a:buSzPct val="100000"/>
            </a:pPr>
            <a:r>
              <a:rPr lang="pl-PL" altLang="pl-PL" sz="800" dirty="0" smtClean="0">
                <a:solidFill>
                  <a:srgbClr val="FFFFFF"/>
                </a:solidFill>
              </a:rPr>
              <a:t>www.kujawsko-pomorska.policja.gov.pl</a:t>
            </a:r>
          </a:p>
        </p:txBody>
      </p:sp>
      <p:sp>
        <p:nvSpPr>
          <p:cNvPr id="4105" name="Oval 9"/>
          <p:cNvSpPr>
            <a:spLocks noChangeArrowheads="1"/>
          </p:cNvSpPr>
          <p:nvPr/>
        </p:nvSpPr>
        <p:spPr bwMode="auto">
          <a:xfrm>
            <a:off x="6659563" y="1160463"/>
            <a:ext cx="2160587" cy="1260475"/>
          </a:xfrm>
          <a:prstGeom prst="ellipse">
            <a:avLst/>
          </a:prstGeom>
          <a:solidFill>
            <a:srgbClr val="99CC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 hangingPunct="1">
              <a:buSzPct val="100000"/>
            </a:pPr>
            <a:r>
              <a:rPr lang="pl-PL" altLang="pl-PL" b="1" dirty="0" smtClean="0"/>
              <a:t>VIII EDYCJA</a:t>
            </a:r>
          </a:p>
          <a:p>
            <a:pPr algn="ctr" defTabSz="449263" eaLnBrk="1" hangingPunct="1">
              <a:buSzPct val="100000"/>
            </a:pPr>
            <a:r>
              <a:rPr lang="pl-PL" altLang="pl-PL" dirty="0" smtClean="0"/>
              <a:t> </a:t>
            </a:r>
          </a:p>
        </p:txBody>
      </p:sp>
      <p:sp>
        <p:nvSpPr>
          <p:cNvPr id="10" name="Symbol zastępczy numeru slajdu 1"/>
          <p:cNvSpPr>
            <a:spLocks noGrp="1"/>
          </p:cNvSpPr>
          <p:nvPr>
            <p:ph type="sldNum" idx="11"/>
          </p:nvPr>
        </p:nvSpPr>
        <p:spPr>
          <a:xfrm>
            <a:off x="3630982" y="6492875"/>
            <a:ext cx="5513018" cy="365125"/>
          </a:xfrm>
        </p:spPr>
        <p:txBody>
          <a:bodyPr/>
          <a:lstStyle/>
          <a:p>
            <a:pPr algn="r"/>
            <a:fld id="{2FADC570-A830-4359-9EFC-62213C70B76B}" type="slidenum">
              <a:rPr lang="pl-PL" altLang="pl-PL" sz="1200" smtClean="0"/>
              <a:pPr algn="r"/>
              <a:t>69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2343193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prstClr val="white"/>
                </a:solidFill>
              </a:rPr>
              <a:t>www.kujawsko-pomorska.policja.gov.pl</a:t>
            </a:r>
            <a:endParaRPr lang="pl-PL" sz="800" dirty="0">
              <a:solidFill>
                <a:prstClr val="white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835696" y="1698322"/>
            <a:ext cx="5834722" cy="3888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800" b="1" dirty="0">
                <a:solidFill>
                  <a:srgbClr val="1F497D"/>
                </a:solidFill>
                <a:latin typeface="Calibri"/>
              </a:rPr>
              <a:t> Wiek zatrudnionych policjantów:</a:t>
            </a: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pl-PL" sz="2800" b="1" dirty="0">
              <a:solidFill>
                <a:srgbClr val="1F497D"/>
              </a:solidFill>
              <a:latin typeface="Calibri"/>
            </a:endParaRP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400" b="1" dirty="0" smtClean="0">
                <a:solidFill>
                  <a:srgbClr val="1F497D"/>
                </a:solidFill>
                <a:latin typeface="Calibri"/>
              </a:rPr>
              <a:t>19 </a:t>
            </a:r>
            <a:r>
              <a:rPr lang="pl-PL" sz="2400" b="1" dirty="0">
                <a:solidFill>
                  <a:srgbClr val="1F497D"/>
                </a:solidFill>
                <a:latin typeface="Calibri"/>
              </a:rPr>
              <a:t>- 25 lat – </a:t>
            </a:r>
            <a:r>
              <a:rPr lang="pl-PL" sz="2400" b="1" dirty="0" smtClean="0">
                <a:solidFill>
                  <a:schemeClr val="tx2"/>
                </a:solidFill>
                <a:latin typeface="Calibri"/>
              </a:rPr>
              <a:t>409</a:t>
            </a:r>
            <a:endParaRPr lang="pl-PL" sz="2400" b="1" dirty="0">
              <a:solidFill>
                <a:schemeClr val="tx2"/>
              </a:solidFill>
              <a:latin typeface="Calibri"/>
            </a:endParaRP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400" b="1" dirty="0">
                <a:solidFill>
                  <a:srgbClr val="1F497D"/>
                </a:solidFill>
                <a:latin typeface="Calibri"/>
              </a:rPr>
              <a:t>26 - 30 lat – </a:t>
            </a:r>
            <a:r>
              <a:rPr lang="pl-PL" sz="2400" b="1" dirty="0" smtClean="0">
                <a:solidFill>
                  <a:schemeClr val="tx2"/>
                </a:solidFill>
                <a:latin typeface="Calibri"/>
              </a:rPr>
              <a:t>606</a:t>
            </a:r>
            <a:endParaRPr lang="pl-PL" sz="2400" b="1" dirty="0">
              <a:solidFill>
                <a:schemeClr val="tx2"/>
              </a:solidFill>
              <a:latin typeface="Calibri"/>
            </a:endParaRP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400" b="1" dirty="0">
                <a:solidFill>
                  <a:srgbClr val="1F497D"/>
                </a:solidFill>
                <a:latin typeface="Calibri"/>
              </a:rPr>
              <a:t>31 - 35 lat – </a:t>
            </a:r>
            <a:r>
              <a:rPr lang="pl-PL" sz="2400" b="1" dirty="0" smtClean="0">
                <a:solidFill>
                  <a:schemeClr val="tx2"/>
                </a:solidFill>
                <a:latin typeface="Calibri"/>
              </a:rPr>
              <a:t>1203</a:t>
            </a:r>
            <a:endParaRPr lang="pl-PL" sz="2400" b="1" dirty="0">
              <a:solidFill>
                <a:schemeClr val="tx2"/>
              </a:solidFill>
              <a:latin typeface="Calibri"/>
            </a:endParaRP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400" b="1" dirty="0">
                <a:solidFill>
                  <a:srgbClr val="1F497D"/>
                </a:solidFill>
                <a:latin typeface="Calibri"/>
              </a:rPr>
              <a:t>36 - 40 lat – </a:t>
            </a:r>
            <a:r>
              <a:rPr lang="pl-PL" sz="2400" b="1" dirty="0" smtClean="0">
                <a:solidFill>
                  <a:schemeClr val="tx2"/>
                </a:solidFill>
                <a:latin typeface="Calibri"/>
              </a:rPr>
              <a:t>1138</a:t>
            </a:r>
            <a:endParaRPr lang="pl-PL" sz="2400" b="1" dirty="0">
              <a:solidFill>
                <a:schemeClr val="tx2"/>
              </a:solidFill>
              <a:latin typeface="Calibri"/>
            </a:endParaRP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400" b="1" dirty="0">
                <a:solidFill>
                  <a:srgbClr val="1F497D"/>
                </a:solidFill>
                <a:latin typeface="Calibri"/>
              </a:rPr>
              <a:t>41 – 50 lat – </a:t>
            </a:r>
            <a:r>
              <a:rPr lang="pl-PL" sz="2400" b="1" dirty="0" smtClean="0">
                <a:solidFill>
                  <a:schemeClr val="tx2"/>
                </a:solidFill>
                <a:latin typeface="Calibri"/>
              </a:rPr>
              <a:t>1531</a:t>
            </a:r>
            <a:endParaRPr lang="pl-PL" sz="2400" b="1" dirty="0">
              <a:solidFill>
                <a:schemeClr val="tx2"/>
              </a:solidFill>
              <a:latin typeface="Calibri"/>
            </a:endParaRP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400" b="1" dirty="0">
                <a:solidFill>
                  <a:srgbClr val="1F497D"/>
                </a:solidFill>
                <a:latin typeface="Calibri"/>
              </a:rPr>
              <a:t>&gt; 51 lat – </a:t>
            </a:r>
            <a:r>
              <a:rPr lang="pl-PL" sz="2400" b="1" dirty="0" smtClean="0">
                <a:solidFill>
                  <a:schemeClr val="tx2"/>
                </a:solidFill>
                <a:latin typeface="Calibri"/>
              </a:rPr>
              <a:t>171</a:t>
            </a:r>
            <a:endParaRPr lang="pl-PL" sz="2400" b="1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372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669777\Desktop\136-2649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2808312" cy="199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43567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000" b="1" dirty="0" smtClean="0"/>
              <a:t>Wojewódzka Konferencja </a:t>
            </a:r>
          </a:p>
          <a:p>
            <a:pPr marL="0" indent="0" algn="ctr">
              <a:buNone/>
            </a:pPr>
            <a:r>
              <a:rPr lang="pl-PL" sz="2000" b="1" dirty="0" smtClean="0"/>
              <a:t>„Aktywny senior to bezpieczny senior’’</a:t>
            </a:r>
            <a:endParaRPr lang="pl-PL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792087" cy="922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6876256" y="957274"/>
            <a:ext cx="281820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altLang="pl-PL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  <a:endParaRPr lang="pl-PL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C:\Users\669777\Desktop\136-2649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437112"/>
            <a:ext cx="2808312" cy="208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ole tekstowe 12"/>
          <p:cNvSpPr txBox="1"/>
          <p:nvPr/>
        </p:nvSpPr>
        <p:spPr>
          <a:xfrm>
            <a:off x="6300192" y="1916832"/>
            <a:ext cx="25922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1200" b="1" dirty="0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  <a:t>21 listopada 2019 r.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1200" b="1" dirty="0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  <a:t>w Centrum Kultury i Sztuki </a:t>
            </a:r>
            <a:br>
              <a:rPr lang="pl-PL" sz="1200" b="1" dirty="0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</a:br>
            <a:r>
              <a:rPr lang="pl-PL" sz="1200" b="1" dirty="0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  <a:t>w Sępolnie Krajeńskim </a:t>
            </a:r>
            <a:r>
              <a:rPr lang="pl-PL" sz="1200" dirty="0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  <a:t>odbyła się wojewódzka konferencja pod patronatem Wojewody Kujawsko – Pomorskiego.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1200" dirty="0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  <a:t>W konferencji wzięło udział ponad 200 seniorów              </a:t>
            </a:r>
            <a:br>
              <a:rPr lang="pl-PL" sz="1200" dirty="0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</a:br>
            <a:r>
              <a:rPr lang="pl-PL" sz="1200" dirty="0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  <a:t> z powiatu sępoleńskiego, tucholskiego </a:t>
            </a:r>
            <a:br>
              <a:rPr lang="pl-PL" sz="1200" dirty="0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</a:br>
            <a:r>
              <a:rPr lang="pl-PL" sz="1200" dirty="0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  <a:t>i nakielskiego.  </a:t>
            </a:r>
            <a:br>
              <a:rPr lang="pl-PL" sz="1200" dirty="0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</a:br>
            <a:r>
              <a:rPr lang="pl-PL" sz="1200" dirty="0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  <a:t>Podczas spotkania podejmowano tematy dotyczące:  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l-PL" sz="1200" dirty="0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  <a:t>zasad i możliwości korzystania z numeru 112,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l-PL" sz="1200" dirty="0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  <a:t>  zagrożeń związanych </a:t>
            </a:r>
            <a:br>
              <a:rPr lang="pl-PL" sz="1200" dirty="0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</a:br>
            <a:r>
              <a:rPr lang="pl-PL" sz="1200" dirty="0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  <a:t>z czadem i ogniem,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1200" dirty="0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  <a:t>- praw konsumentów,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l-PL" sz="1200" dirty="0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  <a:t> oszustwa na wnuczka,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pl-PL" sz="1200" dirty="0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  <a:t> udzielanie pierwszej pomocy </a:t>
            </a:r>
            <a:r>
              <a:rPr lang="pl-PL" sz="1200" dirty="0" err="1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  <a:t>przedmedycznej</a:t>
            </a:r>
            <a:r>
              <a:rPr lang="pl-PL" sz="1200" dirty="0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  <a:t> wraz </a:t>
            </a:r>
            <a:br>
              <a:rPr lang="pl-PL" sz="1200" dirty="0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</a:br>
            <a:r>
              <a:rPr lang="pl-PL" sz="1200" dirty="0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  <a:t>z przedstawieniem 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1200" dirty="0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  <a:t>„Koperty Życia”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sz="1200" dirty="0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  <a:t> </a:t>
            </a:r>
            <a:endParaRPr lang="pl-PL" sz="1200" dirty="0">
              <a:solidFill>
                <a:prstClr val="black"/>
              </a:solidFill>
              <a:latin typeface="Bookman Old Style" pitchFamily="18" charset="0"/>
              <a:cs typeface="+mn-cs"/>
            </a:endParaRPr>
          </a:p>
        </p:txBody>
      </p:sp>
      <p:pic>
        <p:nvPicPr>
          <p:cNvPr id="6" name="Picture 4" descr="&amp;quot;koperty życia&amp;quot; i maseczki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4509120"/>
            <a:ext cx="2707065" cy="2016224"/>
          </a:xfrm>
          <a:prstGeom prst="rect">
            <a:avLst/>
          </a:prstGeom>
          <a:noFill/>
        </p:spPr>
      </p:pic>
      <p:pic>
        <p:nvPicPr>
          <p:cNvPr id="2050" name="Picture 2" descr="seniorka trzyma ulotkę z &amp;quot;koperty życia&amp;quot;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2276872"/>
            <a:ext cx="2592288" cy="2016224"/>
          </a:xfrm>
          <a:prstGeom prst="rect">
            <a:avLst/>
          </a:prstGeom>
          <a:noFill/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>
                <a:solidFill>
                  <a:schemeClr val="tx1"/>
                </a:solidFill>
              </a:rPr>
              <a:pPr/>
              <a:t>70</a:t>
            </a:fld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6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43567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000" b="1" dirty="0" smtClean="0"/>
              <a:t>Wojewódzka Konferencja </a:t>
            </a:r>
          </a:p>
          <a:p>
            <a:pPr marL="0" indent="0" algn="ctr">
              <a:buNone/>
            </a:pPr>
            <a:r>
              <a:rPr lang="pl-PL" sz="2000" b="1" dirty="0" smtClean="0"/>
              <a:t>„Aktywny senior to bezpieczny senior’’</a:t>
            </a:r>
            <a:endParaRPr lang="pl-PL" sz="2000" dirty="0"/>
          </a:p>
        </p:txBody>
      </p:sp>
      <p:sp>
        <p:nvSpPr>
          <p:cNvPr id="4" name="Prostokąt 3"/>
          <p:cNvSpPr/>
          <p:nvPr/>
        </p:nvSpPr>
        <p:spPr>
          <a:xfrm>
            <a:off x="6876256" y="957274"/>
            <a:ext cx="281820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altLang="pl-PL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  <a:endParaRPr lang="pl-PL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 rot="10800000" flipV="1">
            <a:off x="1043608" y="5229200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dirty="0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  <a:t>Komenda Wojewódzka Policji w Bydgoszczy wraz z Paniami </a:t>
            </a:r>
            <a:br>
              <a:rPr lang="pl-PL" dirty="0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</a:br>
            <a:r>
              <a:rPr lang="pl-PL" dirty="0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  <a:t>z Uniwersytetu III Wieku w Sępólnie Krajeńskim stworzyła film propagujący „Kopertę Życia”. Premiera filmu nastąpiła podczas panelu tematycznego związanego z kopertą życia.</a:t>
            </a:r>
            <a:endParaRPr lang="pl-PL" dirty="0">
              <a:solidFill>
                <a:prstClr val="black"/>
              </a:solidFill>
              <a:latin typeface="Bookman Old Style" pitchFamily="18" charset="0"/>
              <a:cs typeface="+mn-cs"/>
            </a:endParaRPr>
          </a:p>
        </p:txBody>
      </p:sp>
      <p:pic>
        <p:nvPicPr>
          <p:cNvPr id="10" name="Obraz 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844824"/>
            <a:ext cx="6768752" cy="3240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0F755-AADF-4972-BD82-AB8DBDC106B5}" type="slidenum">
              <a:rPr lang="pl-PL" smtClean="0">
                <a:solidFill>
                  <a:schemeClr val="tx1"/>
                </a:solidFill>
              </a:rPr>
              <a:pPr/>
              <a:t>71</a:t>
            </a:fld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60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732588" y="957263"/>
            <a:ext cx="19688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Times New Roman" pitchFamily="16" charset="0"/>
              <a:buNone/>
              <a:defRPr/>
            </a:pPr>
            <a:r>
              <a:rPr lang="pl-PL" altLang="pl-PL" sz="800" dirty="0">
                <a:solidFill>
                  <a:srgbClr val="FFFFFF"/>
                </a:solidFill>
                <a:latin typeface="Arial" charset="0"/>
                <a:ea typeface="Microsoft YaHei" charset="-122"/>
                <a:cs typeface="Arial" charset="0"/>
              </a:rPr>
              <a:t>www.kujawsko-pomorska.policja.gov.pl</a:t>
            </a:r>
            <a:endParaRPr lang="pl-PL" dirty="0">
              <a:latin typeface="Arial" charset="0"/>
              <a:cs typeface="Arial" charset="0"/>
            </a:endParaRPr>
          </a:p>
        </p:txBody>
      </p:sp>
      <p:pic>
        <p:nvPicPr>
          <p:cNvPr id="58371" name="Picture 2" descr="C:\Users\669712\Desktop\zdjęcia do odprawy\136-257130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2786063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3" descr="C:\Users\669712\Desktop\zdjęcia do odprawy\136-257125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764" y="4581127"/>
            <a:ext cx="2928937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4" descr="C:\Users\669712\Desktop\zdjęcia do odprawy\136-257118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470" y="2674938"/>
            <a:ext cx="2500313" cy="16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5" descr="C:\Users\669712\Desktop\zdjęcia do odprawy\136-257673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4581128"/>
            <a:ext cx="3143250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6" descr="C:\Users\669712\Desktop\zdjęcia do odprawy\136-253325[1]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143000"/>
            <a:ext cx="285750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7" descr="C:\Users\669712\Desktop\zdjęcia do odprawy\136-253330[1]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1126"/>
            <a:ext cx="3135313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7" name="Prostokąt 8"/>
          <p:cNvSpPr>
            <a:spLocks noChangeArrowheads="1"/>
          </p:cNvSpPr>
          <p:nvPr/>
        </p:nvSpPr>
        <p:spPr bwMode="auto">
          <a:xfrm>
            <a:off x="2786063" y="1357313"/>
            <a:ext cx="3500437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2000" b="1" dirty="0">
                <a:solidFill>
                  <a:schemeClr val="tx1"/>
                </a:solidFill>
              </a:rPr>
              <a:t>„Kręci mnie bezpieczeństwo nad wodą”</a:t>
            </a:r>
          </a:p>
          <a:p>
            <a:pPr algn="ctr"/>
            <a:r>
              <a:rPr lang="pl-PL" altLang="pl-PL" dirty="0" err="1">
                <a:solidFill>
                  <a:schemeClr val="tx1"/>
                </a:solidFill>
              </a:rPr>
              <a:t>Inuguracja</a:t>
            </a:r>
            <a:r>
              <a:rPr lang="pl-PL" altLang="pl-PL" dirty="0">
                <a:solidFill>
                  <a:schemeClr val="tx1"/>
                </a:solidFill>
              </a:rPr>
              <a:t> działań w Kruszwicy </a:t>
            </a:r>
            <a:r>
              <a:rPr lang="pl-PL" altLang="pl-PL" b="1" dirty="0">
                <a:solidFill>
                  <a:schemeClr val="tx1"/>
                </a:solidFill>
              </a:rPr>
              <a:t>18.06.2019 r.</a:t>
            </a:r>
          </a:p>
        </p:txBody>
      </p:sp>
      <p:sp>
        <p:nvSpPr>
          <p:cNvPr id="58378" name="Prostokąt 9"/>
          <p:cNvSpPr>
            <a:spLocks noChangeArrowheads="1"/>
          </p:cNvSpPr>
          <p:nvPr/>
        </p:nvSpPr>
        <p:spPr bwMode="auto">
          <a:xfrm>
            <a:off x="0" y="3143250"/>
            <a:ext cx="33575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1600">
                <a:solidFill>
                  <a:schemeClr val="tx1"/>
                </a:solidFill>
              </a:rPr>
              <a:t>Działania profilaktyczne połączone z Piknikiem charytatywnym </a:t>
            </a:r>
            <a:r>
              <a:rPr lang="pl-PL" altLang="pl-PL" sz="1600" b="1">
                <a:solidFill>
                  <a:schemeClr val="tx1"/>
                </a:solidFill>
              </a:rPr>
              <a:t>10.08.2019  w Pieczyskach.</a:t>
            </a:r>
          </a:p>
          <a:p>
            <a:r>
              <a:rPr lang="pl-PL" altLang="pl-PL" sz="1600">
                <a:solidFill>
                  <a:schemeClr val="tx1"/>
                </a:solidFill>
              </a:rPr>
              <a:t>Zebrano blisko </a:t>
            </a:r>
            <a:r>
              <a:rPr lang="pl-PL" altLang="pl-PL" sz="1600" b="1">
                <a:solidFill>
                  <a:schemeClr val="tx1"/>
                </a:solidFill>
              </a:rPr>
              <a:t>27 tyś zł </a:t>
            </a:r>
            <a:r>
              <a:rPr lang="pl-PL" altLang="pl-PL" sz="1600">
                <a:solidFill>
                  <a:schemeClr val="tx1"/>
                </a:solidFill>
              </a:rPr>
              <a:t>na dzieci z chorobami onkologicznymi.</a:t>
            </a:r>
          </a:p>
        </p:txBody>
      </p:sp>
      <p:sp>
        <p:nvSpPr>
          <p:cNvPr id="58379" name="Prostokąt 10"/>
          <p:cNvSpPr>
            <a:spLocks noChangeArrowheads="1"/>
          </p:cNvSpPr>
          <p:nvPr/>
        </p:nvSpPr>
        <p:spPr bwMode="auto">
          <a:xfrm>
            <a:off x="5857875" y="3143250"/>
            <a:ext cx="3286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dirty="0">
                <a:solidFill>
                  <a:schemeClr val="tx1"/>
                </a:solidFill>
              </a:rPr>
              <a:t>Zakończenie działań prewencyjnych i zarazem </a:t>
            </a:r>
            <a:r>
              <a:rPr lang="pl-PL" altLang="pl-PL" b="1" dirty="0">
                <a:solidFill>
                  <a:schemeClr val="tx1"/>
                </a:solidFill>
              </a:rPr>
              <a:t>pożegnanie lata w Wąsoszu 24.08.2019 r.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>
          <a:xfrm>
            <a:off x="6938963" y="6568703"/>
            <a:ext cx="2133600" cy="365125"/>
          </a:xfrm>
        </p:spPr>
        <p:txBody>
          <a:bodyPr/>
          <a:lstStyle/>
          <a:p>
            <a:pPr>
              <a:defRPr/>
            </a:pPr>
            <a:fld id="{DA15C101-5576-4544-93D3-9AEA524DCA79}" type="slidenum">
              <a:rPr lang="pl-PL" smtClean="0"/>
              <a:pPr>
                <a:defRPr/>
              </a:pPr>
              <a:t>72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3588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ytuł 1"/>
          <p:cNvSpPr>
            <a:spLocks noGrp="1"/>
          </p:cNvSpPr>
          <p:nvPr>
            <p:ph type="title"/>
          </p:nvPr>
        </p:nvSpPr>
        <p:spPr>
          <a:xfrm>
            <a:off x="457200" y="908050"/>
            <a:ext cx="8229600" cy="1368822"/>
          </a:xfrm>
        </p:spPr>
        <p:txBody>
          <a:bodyPr/>
          <a:lstStyle/>
          <a:p>
            <a:r>
              <a:rPr lang="pl-PL" altLang="pl-PL" sz="1800" b="1" dirty="0" smtClean="0"/>
              <a:t>            </a:t>
            </a:r>
            <a:br>
              <a:rPr lang="pl-PL" altLang="pl-PL" sz="1800" b="1" dirty="0" smtClean="0"/>
            </a:br>
            <a:r>
              <a:rPr lang="pl-PL" altLang="pl-PL" sz="1800" b="1" dirty="0" smtClean="0"/>
              <a:t>  Miernik monitorowany MM7 Czas reakcji na zdarzenie.   </a:t>
            </a:r>
            <a:endParaRPr lang="pl-PL" altLang="pl-PL" sz="1800" dirty="0" smtClean="0"/>
          </a:p>
        </p:txBody>
      </p:sp>
      <p:sp>
        <p:nvSpPr>
          <p:cNvPr id="31747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24535"/>
          </a:xfrm>
        </p:spPr>
        <p:txBody>
          <a:bodyPr/>
          <a:lstStyle/>
          <a:p>
            <a:pPr algn="ctr">
              <a:buFont typeface="Arial" charset="0"/>
              <a:buNone/>
            </a:pPr>
            <a:endParaRPr lang="pl-PL" altLang="pl-PL" sz="2000" b="1" dirty="0" smtClean="0"/>
          </a:p>
          <a:p>
            <a:pPr algn="ctr">
              <a:buFont typeface="Arial" charset="0"/>
              <a:buNone/>
            </a:pPr>
            <a:endParaRPr lang="pl-PL" altLang="pl-PL" sz="2000" b="1" dirty="0" smtClean="0"/>
          </a:p>
          <a:p>
            <a:pPr algn="ctr">
              <a:buFont typeface="Arial" charset="0"/>
              <a:buNone/>
            </a:pPr>
            <a:r>
              <a:rPr lang="pl-PL" altLang="pl-PL" sz="2000" b="1" dirty="0" smtClean="0"/>
              <a:t>PILNE  </a:t>
            </a:r>
          </a:p>
          <a:p>
            <a:pPr algn="ctr">
              <a:buFont typeface="Arial" charset="0"/>
              <a:buNone/>
            </a:pPr>
            <a:endParaRPr lang="pl-PL" altLang="pl-PL" sz="2000" b="1" dirty="0" smtClean="0"/>
          </a:p>
          <a:p>
            <a:pPr algn="ctr">
              <a:buFont typeface="Arial" charset="0"/>
              <a:buNone/>
            </a:pPr>
            <a:endParaRPr lang="pl-PL" altLang="pl-PL" sz="2000" b="1" dirty="0" smtClean="0"/>
          </a:p>
          <a:p>
            <a:pPr algn="ctr">
              <a:buFont typeface="Arial" charset="0"/>
              <a:buNone/>
            </a:pPr>
            <a:endParaRPr lang="pl-PL" altLang="pl-PL" sz="2000" b="1" dirty="0" smtClean="0"/>
          </a:p>
          <a:p>
            <a:pPr algn="ctr">
              <a:buFont typeface="Arial" charset="0"/>
              <a:buNone/>
            </a:pPr>
            <a:endParaRPr lang="pl-PL" altLang="pl-PL" sz="2000" b="1" dirty="0" smtClean="0"/>
          </a:p>
          <a:p>
            <a:pPr algn="ctr">
              <a:buFont typeface="Arial" charset="0"/>
              <a:buNone/>
            </a:pPr>
            <a:endParaRPr lang="pl-PL" altLang="pl-PL" sz="2000" b="1" dirty="0" smtClean="0"/>
          </a:p>
          <a:p>
            <a:pPr algn="ctr">
              <a:buFont typeface="Arial" charset="0"/>
              <a:buNone/>
            </a:pPr>
            <a:endParaRPr lang="pl-PL" altLang="pl-PL" sz="2000" b="1" dirty="0" smtClean="0"/>
          </a:p>
          <a:p>
            <a:pPr marL="0" indent="0" algn="ctr">
              <a:buFont typeface="Arial" charset="0"/>
              <a:buNone/>
            </a:pPr>
            <a:r>
              <a:rPr lang="pl-PL" altLang="pl-PL" sz="2000" b="1" dirty="0" smtClean="0"/>
              <a:t>   </a:t>
            </a:r>
          </a:p>
          <a:p>
            <a:pPr marL="0" indent="0" algn="ctr">
              <a:buFont typeface="Arial" charset="0"/>
              <a:buNone/>
            </a:pPr>
            <a:r>
              <a:rPr lang="pl-PL" altLang="pl-PL" sz="2000" b="1" dirty="0" smtClean="0"/>
              <a:t>Czas reakcji w statusie ZWYKŁE jest monitorowany na szczeblu                           KWP w Bydgoszczy, w roku 2019 wyniósł 00:16:25 </a:t>
            </a:r>
          </a:p>
          <a:p>
            <a:pPr marL="0" indent="0" algn="ctr">
              <a:buFont typeface="Arial" charset="0"/>
              <a:buNone/>
            </a:pPr>
            <a:r>
              <a:rPr lang="pl-PL" altLang="pl-PL" sz="2000" b="1" dirty="0" smtClean="0"/>
              <a:t>	         (00:15:05 w roku 2018, wzrost o 00:01:20)	    		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/>
          </p:nvPr>
        </p:nvGraphicFramePr>
        <p:xfrm>
          <a:off x="2843808" y="3068960"/>
          <a:ext cx="3240088" cy="1656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200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5211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Średni  czas reakcji</a:t>
                      </a:r>
                    </a:p>
                  </a:txBody>
                  <a:tcPr marL="7160" marR="7160" marT="7161" marB="0" anchor="ctr"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211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wymagany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7160" marR="7160" marT="7161" marB="0" anchor="ctr"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osiągnięty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7160" marR="7160" marT="7161" marB="0" anchor="ctr"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2111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00:10:36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7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00:10:06</a:t>
                      </a:r>
                      <a:endParaRPr lang="pl-PL" sz="16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B8D5CA-7079-4996-9125-7D28138B0917}" type="slidenum">
              <a:rPr lang="pl-PL" altLang="pl-PL" smtClean="0">
                <a:solidFill>
                  <a:schemeClr val="tx1"/>
                </a:solidFill>
              </a:rPr>
              <a:pPr>
                <a:defRPr/>
              </a:pPr>
              <a:t>73</a:t>
            </a:fld>
            <a:endParaRPr lang="pl-PL" altLang="pl-PL" dirty="0">
              <a:solidFill>
                <a:schemeClr val="tx1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732588" y="981075"/>
            <a:ext cx="26654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 hangingPunct="1">
              <a:buSzPct val="100000"/>
            </a:pPr>
            <a:r>
              <a:rPr lang="pl-PL" altLang="pl-PL" sz="800" dirty="0" smtClean="0">
                <a:solidFill>
                  <a:srgbClr val="FFFFFF"/>
                </a:solidFill>
              </a:rPr>
              <a:t>www.kujawsko-pomorska.policja.gov.pl</a:t>
            </a:r>
          </a:p>
        </p:txBody>
      </p:sp>
    </p:spTree>
    <p:extLst>
      <p:ext uri="{BB962C8B-B14F-4D97-AF65-F5344CB8AC3E}">
        <p14:creationId xmlns:p14="http://schemas.microsoft.com/office/powerpoint/2010/main" val="262183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graphicFrame>
        <p:nvGraphicFramePr>
          <p:cNvPr id="7" name="Object 2"/>
          <p:cNvGraphicFramePr>
            <a:graphicFrameLocks/>
          </p:cNvGraphicFramePr>
          <p:nvPr>
            <p:extLst/>
          </p:nvPr>
        </p:nvGraphicFramePr>
        <p:xfrm>
          <a:off x="179388" y="2205038"/>
          <a:ext cx="8750300" cy="446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3796" name="Tytuł 1"/>
          <p:cNvSpPr>
            <a:spLocks noGrp="1"/>
          </p:cNvSpPr>
          <p:nvPr>
            <p:ph type="title"/>
          </p:nvPr>
        </p:nvSpPr>
        <p:spPr>
          <a:xfrm>
            <a:off x="107950" y="1341438"/>
            <a:ext cx="8928100" cy="647700"/>
          </a:xfrm>
        </p:spPr>
        <p:txBody>
          <a:bodyPr/>
          <a:lstStyle/>
          <a:p>
            <a:pPr eaLnBrk="1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sz="1800" b="1" smtClean="0"/>
              <a:t>Liczba zabezpieczonych imprez masowych </a:t>
            </a:r>
            <a:br>
              <a:rPr lang="pl-PL" altLang="pl-PL" sz="1800" b="1" smtClean="0"/>
            </a:br>
            <a:r>
              <a:rPr lang="pl-PL" altLang="pl-PL" sz="1800" b="1" smtClean="0"/>
              <a:t>i policjantów zaangażowanych do ich zabezpieczenia.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6876256" y="5373216"/>
            <a:ext cx="649287" cy="338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00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(+</a:t>
            </a:r>
            <a:r>
              <a:rPr lang="pl-PL" sz="1600" dirty="0">
                <a:solidFill>
                  <a:prstClr val="black"/>
                </a:solidFill>
                <a:latin typeface="Calibri"/>
                <a:cs typeface="Arial" pitchFamily="34" charset="0"/>
              </a:rPr>
              <a:t>3</a:t>
            </a:r>
            <a:r>
              <a:rPr lang="pl-PL" sz="1600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)</a:t>
            </a:r>
            <a:endParaRPr lang="pl-PL" sz="16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B8D5CA-7079-4996-9125-7D28138B0917}" type="slidenum">
              <a:rPr lang="pl-PL" altLang="pl-PL" smtClean="0">
                <a:solidFill>
                  <a:schemeClr val="tx1"/>
                </a:solidFill>
              </a:rPr>
              <a:pPr>
                <a:defRPr/>
              </a:pPr>
              <a:t>74</a:t>
            </a:fld>
            <a:endParaRPr lang="pl-PL" alt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46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graphicFrame>
        <p:nvGraphicFramePr>
          <p:cNvPr id="8" name="Object 15"/>
          <p:cNvGraphicFramePr>
            <a:graphicFrameLocks/>
          </p:cNvGraphicFramePr>
          <p:nvPr>
            <p:extLst/>
          </p:nvPr>
        </p:nvGraphicFramePr>
        <p:xfrm>
          <a:off x="375364" y="2060848"/>
          <a:ext cx="8750300" cy="446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820" name="Tytuł 1"/>
          <p:cNvSpPr>
            <a:spLocks noGrp="1"/>
          </p:cNvSpPr>
          <p:nvPr>
            <p:ph type="title"/>
          </p:nvPr>
        </p:nvSpPr>
        <p:spPr>
          <a:xfrm>
            <a:off x="107950" y="1341438"/>
            <a:ext cx="8928100" cy="647700"/>
          </a:xfrm>
        </p:spPr>
        <p:txBody>
          <a:bodyPr/>
          <a:lstStyle/>
          <a:p>
            <a:pPr eaLnBrk="1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sz="1800" b="1" dirty="0" smtClean="0"/>
              <a:t>Liczba wykonanych patroli zabezpieczających przejazdy kibiców</a:t>
            </a:r>
            <a:br>
              <a:rPr lang="pl-PL" altLang="pl-PL" sz="1800" b="1" dirty="0" smtClean="0"/>
            </a:br>
            <a:r>
              <a:rPr lang="pl-PL" altLang="pl-PL" sz="1800" b="1" dirty="0" smtClean="0"/>
              <a:t>i policjantów zaangażowanych do ich zabezpieczenia.</a:t>
            </a:r>
          </a:p>
        </p:txBody>
      </p:sp>
      <p:sp>
        <p:nvSpPr>
          <p:cNvPr id="34821" name="pole tekstowe 4"/>
          <p:cNvSpPr txBox="1">
            <a:spLocks noChangeArrowheads="1"/>
          </p:cNvSpPr>
          <p:nvPr/>
        </p:nvSpPr>
        <p:spPr bwMode="auto">
          <a:xfrm>
            <a:off x="4211638" y="5229225"/>
            <a:ext cx="576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l-PL" altLang="pl-PL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4822" name="pole tekstowe 5"/>
          <p:cNvSpPr txBox="1">
            <a:spLocks noChangeArrowheads="1"/>
          </p:cNvSpPr>
          <p:nvPr/>
        </p:nvSpPr>
        <p:spPr bwMode="auto">
          <a:xfrm>
            <a:off x="4140200" y="5157788"/>
            <a:ext cx="792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l-PL" altLang="pl-PL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4823" name="pole tekstowe 6"/>
          <p:cNvSpPr txBox="1">
            <a:spLocks noChangeArrowheads="1"/>
          </p:cNvSpPr>
          <p:nvPr/>
        </p:nvSpPr>
        <p:spPr bwMode="auto">
          <a:xfrm>
            <a:off x="4067175" y="5157788"/>
            <a:ext cx="792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l-PL" altLang="pl-PL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B8D5CA-7079-4996-9125-7D28138B0917}" type="slidenum">
              <a:rPr lang="pl-PL" altLang="pl-PL" smtClean="0">
                <a:solidFill>
                  <a:schemeClr val="tx1"/>
                </a:solidFill>
              </a:rPr>
              <a:pPr>
                <a:defRPr/>
              </a:pPr>
              <a:t>75</a:t>
            </a:fld>
            <a:endParaRPr lang="pl-PL" alt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3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1475"/>
          </a:xfrm>
        </p:spPr>
        <p:txBody>
          <a:bodyPr/>
          <a:lstStyle/>
          <a:p>
            <a:r>
              <a:rPr lang="pl-PL" altLang="pl-PL" sz="1800" b="1" dirty="0" smtClean="0"/>
              <a:t/>
            </a:r>
            <a:br>
              <a:rPr lang="pl-PL" altLang="pl-PL" sz="1800" b="1" dirty="0" smtClean="0"/>
            </a:br>
            <a:r>
              <a:rPr lang="pl-PL" altLang="pl-PL" sz="1800" b="1" dirty="0" smtClean="0"/>
              <a:t/>
            </a:r>
            <a:br>
              <a:rPr lang="pl-PL" altLang="pl-PL" sz="1800" b="1" dirty="0" smtClean="0"/>
            </a:br>
            <a:r>
              <a:rPr lang="pl-PL" altLang="pl-PL" sz="1800" b="1" dirty="0" smtClean="0"/>
              <a:t/>
            </a:r>
            <a:br>
              <a:rPr lang="pl-PL" altLang="pl-PL" sz="1800" b="1" dirty="0" smtClean="0"/>
            </a:br>
            <a:r>
              <a:rPr lang="pl-PL" altLang="pl-PL" sz="1800" b="1" dirty="0" smtClean="0"/>
              <a:t/>
            </a:r>
            <a:br>
              <a:rPr lang="pl-PL" altLang="pl-PL" sz="1800" b="1" dirty="0" smtClean="0"/>
            </a:br>
            <a:r>
              <a:rPr lang="pl-PL" altLang="pl-PL" sz="2000" b="1" dirty="0" smtClean="0"/>
              <a:t>Naruszenia prawa.</a:t>
            </a:r>
          </a:p>
        </p:txBody>
      </p:sp>
      <p:sp>
        <p:nvSpPr>
          <p:cNvPr id="36867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896544"/>
          </a:xfrm>
        </p:spPr>
        <p:txBody>
          <a:bodyPr/>
          <a:lstStyle/>
          <a:p>
            <a:pPr algn="ctr">
              <a:buFont typeface="Arial" charset="0"/>
              <a:buNone/>
            </a:pPr>
            <a:endParaRPr lang="pl-PL" altLang="pl-PL" sz="1800" dirty="0" smtClean="0"/>
          </a:p>
          <a:p>
            <a:pPr algn="ctr">
              <a:buFont typeface="Arial" charset="0"/>
              <a:buNone/>
            </a:pPr>
            <a:endParaRPr lang="pl-PL" altLang="pl-PL" sz="1800" b="1" dirty="0" smtClean="0"/>
          </a:p>
          <a:p>
            <a:pPr algn="ctr">
              <a:buFont typeface="Arial" charset="0"/>
              <a:buNone/>
            </a:pPr>
            <a:r>
              <a:rPr lang="pl-PL" altLang="pl-PL" sz="1800" b="1" dirty="0" smtClean="0"/>
              <a:t>W latach 2017-2019</a:t>
            </a:r>
            <a:r>
              <a:rPr lang="pl-PL" altLang="pl-PL" sz="1800" dirty="0" smtClean="0"/>
              <a:t> </a:t>
            </a:r>
            <a:r>
              <a:rPr lang="pl-PL" altLang="pl-PL" sz="1800" b="1" dirty="0" smtClean="0"/>
              <a:t>nie odnotowano zbiorowych naruszeń prawa. </a:t>
            </a:r>
          </a:p>
          <a:p>
            <a:pPr algn="ctr">
              <a:buFont typeface="Arial" charset="0"/>
              <a:buNone/>
            </a:pPr>
            <a:endParaRPr lang="pl-PL" altLang="pl-PL" sz="1800" dirty="0" smtClean="0"/>
          </a:p>
          <a:p>
            <a:pPr algn="ctr">
              <a:buFont typeface="Arial" charset="0"/>
              <a:buNone/>
            </a:pPr>
            <a:r>
              <a:rPr lang="pl-PL" altLang="pl-PL" sz="1800" b="1" dirty="0" smtClean="0"/>
              <a:t>Ekscesy chuligańskie</a:t>
            </a:r>
          </a:p>
          <a:p>
            <a:pPr algn="ctr">
              <a:buFont typeface="Arial" charset="0"/>
              <a:buNone/>
            </a:pPr>
            <a:r>
              <a:rPr lang="pl-PL" altLang="pl-PL" sz="1800" dirty="0" smtClean="0"/>
              <a:t>2017 – </a:t>
            </a:r>
            <a:r>
              <a:rPr lang="pl-PL" altLang="pl-PL" sz="1800" b="1" dirty="0"/>
              <a:t>8</a:t>
            </a:r>
            <a:endParaRPr lang="pl-PL" altLang="pl-PL" sz="1800" b="1" dirty="0" smtClean="0"/>
          </a:p>
          <a:p>
            <a:pPr algn="ctr">
              <a:buFont typeface="Arial" charset="0"/>
              <a:buNone/>
            </a:pPr>
            <a:r>
              <a:rPr lang="pl-PL" altLang="pl-PL" sz="1800" dirty="0" smtClean="0"/>
              <a:t>2018 – </a:t>
            </a:r>
            <a:r>
              <a:rPr lang="pl-PL" altLang="pl-PL" sz="1800" b="1" dirty="0" smtClean="0"/>
              <a:t>8</a:t>
            </a:r>
          </a:p>
          <a:p>
            <a:pPr algn="ctr">
              <a:buFont typeface="Arial" charset="0"/>
              <a:buNone/>
            </a:pPr>
            <a:r>
              <a:rPr lang="pl-PL" altLang="pl-PL" sz="1800" dirty="0" smtClean="0"/>
              <a:t>   2019 – </a:t>
            </a:r>
            <a:r>
              <a:rPr lang="pl-PL" altLang="pl-PL" sz="1800" b="1" dirty="0" smtClean="0"/>
              <a:t>13</a:t>
            </a:r>
          </a:p>
          <a:p>
            <a:pPr algn="ctr">
              <a:buFont typeface="Arial" charset="0"/>
              <a:buNone/>
            </a:pPr>
            <a:endParaRPr lang="pl-PL" altLang="pl-PL" sz="1800" b="1" dirty="0" smtClean="0"/>
          </a:p>
          <a:p>
            <a:pPr algn="ctr">
              <a:buNone/>
            </a:pPr>
            <a:r>
              <a:rPr lang="pl-PL" altLang="pl-PL" sz="1400" dirty="0" smtClean="0"/>
              <a:t>(wnoszenie/używanie środków pirotechnicznych na terenie imprezy masowej – 6, niewykonywanie poleceń służby ochrony - 2, wtargnięcie na teren imprezy masowej – 2, kradzież tzw. „</a:t>
            </a:r>
            <a:r>
              <a:rPr lang="pl-PL" altLang="pl-PL" sz="1400" dirty="0" err="1" smtClean="0"/>
              <a:t>sektorówki</a:t>
            </a:r>
            <a:r>
              <a:rPr lang="pl-PL" altLang="pl-PL" sz="1400" dirty="0" smtClean="0"/>
              <a:t>” – 1, naruszenie nietykalności pracownika ochrony – 1, używanie elementu odzieży uniemożliwiającej rozpoznaje osoby - 1)</a:t>
            </a:r>
          </a:p>
          <a:p>
            <a:pPr algn="ctr">
              <a:buFont typeface="Arial" charset="0"/>
              <a:buNone/>
            </a:pPr>
            <a:endParaRPr lang="pl-PL" altLang="pl-PL" sz="1800" b="1" dirty="0" smtClean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B8D5CA-7079-4996-9125-7D28138B0917}" type="slidenum">
              <a:rPr lang="pl-PL" altLang="pl-PL" smtClean="0">
                <a:solidFill>
                  <a:schemeClr val="tx1"/>
                </a:solidFill>
              </a:rPr>
              <a:pPr>
                <a:defRPr/>
              </a:pPr>
              <a:t>76</a:t>
            </a:fld>
            <a:endParaRPr lang="pl-PL" altLang="pl-PL" dirty="0">
              <a:solidFill>
                <a:schemeClr val="tx1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732588" y="981075"/>
            <a:ext cx="26654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 hangingPunct="1">
              <a:buSzPct val="100000"/>
            </a:pPr>
            <a:r>
              <a:rPr lang="pl-PL" altLang="pl-PL" sz="800" dirty="0" smtClean="0">
                <a:solidFill>
                  <a:srgbClr val="FFFFFF"/>
                </a:solidFill>
              </a:rPr>
              <a:t>www.kujawsko-pomorska.policja.gov.pl</a:t>
            </a:r>
          </a:p>
        </p:txBody>
      </p:sp>
    </p:spTree>
    <p:extLst>
      <p:ext uri="{BB962C8B-B14F-4D97-AF65-F5344CB8AC3E}">
        <p14:creationId xmlns:p14="http://schemas.microsoft.com/office/powerpoint/2010/main" val="94739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ytuł 1"/>
          <p:cNvSpPr>
            <a:spLocks noGrp="1"/>
          </p:cNvSpPr>
          <p:nvPr>
            <p:ph type="title"/>
          </p:nvPr>
        </p:nvSpPr>
        <p:spPr>
          <a:xfrm>
            <a:off x="457200" y="908051"/>
            <a:ext cx="8229600" cy="504725"/>
          </a:xfrm>
        </p:spPr>
        <p:txBody>
          <a:bodyPr/>
          <a:lstStyle/>
          <a:p>
            <a:r>
              <a:rPr lang="pl-PL" altLang="pl-PL" sz="2000" b="1" dirty="0" smtClean="0"/>
              <a:t/>
            </a:r>
            <a:br>
              <a:rPr lang="pl-PL" altLang="pl-PL" sz="2000" b="1" dirty="0" smtClean="0"/>
            </a:br>
            <a:r>
              <a:rPr lang="pl-PL" altLang="pl-PL" sz="2000" b="1" dirty="0" smtClean="0"/>
              <a:t/>
            </a:r>
            <a:br>
              <a:rPr lang="pl-PL" altLang="pl-PL" sz="2000" b="1" dirty="0" smtClean="0"/>
            </a:br>
            <a:r>
              <a:rPr lang="pl-PL" altLang="pl-PL" sz="2000" b="1" dirty="0" smtClean="0"/>
              <a:t>Działania priorytetowe 2019 rok.</a:t>
            </a:r>
            <a:endParaRPr lang="pl-PL" altLang="pl-PL" sz="2000" dirty="0" smtClean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8313" y="1700213"/>
            <a:ext cx="8229600" cy="792683"/>
          </a:xfrm>
        </p:spPr>
        <p:txBody>
          <a:bodyPr/>
          <a:lstStyle/>
          <a:p>
            <a:pPr algn="ctr">
              <a:buNone/>
              <a:defRPr/>
            </a:pPr>
            <a:r>
              <a:rPr lang="pl-PL" sz="1800" b="1" dirty="0" smtClean="0">
                <a:latin typeface="+mj-lt"/>
              </a:rPr>
              <a:t>Mistrzostwa Świata w Piłce </a:t>
            </a:r>
            <a:r>
              <a:rPr lang="pl-PL" sz="1800" b="1" dirty="0">
                <a:latin typeface="+mj-lt"/>
              </a:rPr>
              <a:t>N</a:t>
            </a:r>
            <a:r>
              <a:rPr lang="pl-PL" sz="1800" b="1" dirty="0" smtClean="0">
                <a:latin typeface="+mj-lt"/>
              </a:rPr>
              <a:t>ożnej FIFA U-20. </a:t>
            </a:r>
          </a:p>
          <a:p>
            <a:pPr algn="ctr">
              <a:buNone/>
              <a:defRPr/>
            </a:pPr>
            <a:r>
              <a:rPr lang="pl-PL" sz="1800" b="1" dirty="0" smtClean="0">
                <a:latin typeface="+mj-lt"/>
              </a:rPr>
              <a:t>(KMP Bydgoszcz)</a:t>
            </a:r>
          </a:p>
          <a:p>
            <a:pPr algn="ctr">
              <a:buNone/>
              <a:defRPr/>
            </a:pPr>
            <a:r>
              <a:rPr lang="pl-PL" sz="1800" dirty="0"/>
              <a:t>W Bydgoszczy na Stadionie im. Zdzisława Krzyszkowiaka </a:t>
            </a:r>
            <a:r>
              <a:rPr lang="pl-PL" sz="1800" dirty="0" smtClean="0"/>
              <a:t>zostało </a:t>
            </a:r>
            <a:r>
              <a:rPr lang="pl-PL" sz="1800" dirty="0"/>
              <a:t>rozegranych łącznie siedem </a:t>
            </a:r>
            <a:r>
              <a:rPr lang="pl-PL" sz="1800" dirty="0" smtClean="0"/>
              <a:t>meczów. Ogółem w całym zabezpieczeniu, które realizowane było w dniach </a:t>
            </a:r>
            <a:r>
              <a:rPr lang="pl-PL" sz="1800" b="1" dirty="0"/>
              <a:t>od 23 maja do 15 czerwca </a:t>
            </a:r>
            <a:r>
              <a:rPr lang="pl-PL" sz="1800" dirty="0" smtClean="0"/>
              <a:t>udział wzięło </a:t>
            </a:r>
            <a:r>
              <a:rPr lang="pl-PL" sz="1800" b="1" dirty="0" smtClean="0"/>
              <a:t>965</a:t>
            </a:r>
            <a:r>
              <a:rPr lang="pl-PL" sz="1800" dirty="0" smtClean="0"/>
              <a:t> policjantów. Mistrzostwa obejrzało łącznie </a:t>
            </a:r>
            <a:r>
              <a:rPr lang="pl-PL" sz="1800" b="1" dirty="0" smtClean="0"/>
              <a:t>34 925 </a:t>
            </a:r>
            <a:r>
              <a:rPr lang="pl-PL" sz="1800" dirty="0" smtClean="0"/>
              <a:t>kibiców.</a:t>
            </a:r>
          </a:p>
          <a:p>
            <a:pPr algn="ctr">
              <a:buNone/>
              <a:defRPr/>
            </a:pPr>
            <a:endParaRPr lang="pl-PL" sz="1800" dirty="0" smtClean="0"/>
          </a:p>
          <a:p>
            <a:pPr algn="ctr">
              <a:buNone/>
              <a:defRPr/>
            </a:pPr>
            <a:endParaRPr lang="pl-PL" sz="1800" b="1" dirty="0"/>
          </a:p>
          <a:p>
            <a:pPr algn="ctr">
              <a:buNone/>
              <a:defRPr/>
            </a:pPr>
            <a:endParaRPr lang="pl-PL" sz="1800" b="1" dirty="0" smtClean="0"/>
          </a:p>
          <a:p>
            <a:pPr algn="ctr">
              <a:buNone/>
              <a:defRPr/>
            </a:pPr>
            <a:endParaRPr lang="pl-PL" sz="1800" b="1" dirty="0" smtClean="0"/>
          </a:p>
          <a:p>
            <a:pPr algn="ctr">
              <a:buFont typeface="Arial" charset="0"/>
              <a:buNone/>
              <a:defRPr/>
            </a:pPr>
            <a:endParaRPr lang="pl-PL" sz="1000" b="1" dirty="0" smtClean="0"/>
          </a:p>
          <a:p>
            <a:pPr algn="ctr">
              <a:buFont typeface="Arial" charset="0"/>
              <a:buNone/>
              <a:defRPr/>
            </a:pPr>
            <a:endParaRPr lang="pl-PL" sz="1000" b="1" dirty="0" smtClean="0"/>
          </a:p>
          <a:p>
            <a:pPr algn="ctr">
              <a:buFont typeface="Arial" charset="0"/>
              <a:buNone/>
              <a:defRPr/>
            </a:pPr>
            <a:endParaRPr lang="pl-PL" sz="1000" b="1" dirty="0" smtClean="0"/>
          </a:p>
          <a:p>
            <a:pPr algn="ctr">
              <a:buFont typeface="Arial" charset="0"/>
              <a:buNone/>
              <a:defRPr/>
            </a:pPr>
            <a:endParaRPr lang="pl-PL" sz="1000" b="1" dirty="0"/>
          </a:p>
          <a:p>
            <a:pPr algn="ctr">
              <a:buFont typeface="Arial" charset="0"/>
              <a:buNone/>
              <a:defRPr/>
            </a:pPr>
            <a:endParaRPr lang="pl-PL" sz="1000" b="1" dirty="0" smtClean="0"/>
          </a:p>
          <a:p>
            <a:pPr algn="ctr">
              <a:buFont typeface="Arial" charset="0"/>
              <a:buNone/>
              <a:defRPr/>
            </a:pPr>
            <a:endParaRPr lang="pl-PL" sz="1000" b="1" dirty="0"/>
          </a:p>
          <a:p>
            <a:pPr algn="ctr">
              <a:buFont typeface="Arial" charset="0"/>
              <a:buNone/>
              <a:defRPr/>
            </a:pPr>
            <a:endParaRPr lang="pl-PL" sz="1000" b="1" dirty="0" smtClean="0"/>
          </a:p>
          <a:p>
            <a:pPr algn="ctr">
              <a:buFont typeface="Arial" charset="0"/>
              <a:buNone/>
              <a:defRPr/>
            </a:pPr>
            <a:endParaRPr lang="pl-PL" sz="1000" b="1" dirty="0" smtClean="0"/>
          </a:p>
          <a:p>
            <a:pPr algn="ctr">
              <a:buFont typeface="Arial" charset="0"/>
              <a:buNone/>
              <a:defRPr/>
            </a:pPr>
            <a:endParaRPr lang="pl-PL" sz="1800" b="1" dirty="0" smtClean="0"/>
          </a:p>
          <a:p>
            <a:pPr algn="ctr">
              <a:buFont typeface="Arial" charset="0"/>
              <a:buNone/>
              <a:defRPr/>
            </a:pPr>
            <a:endParaRPr lang="pl-PL" sz="400" b="1" dirty="0" smtClean="0"/>
          </a:p>
          <a:p>
            <a:pPr algn="ctr">
              <a:buFont typeface="Arial" charset="0"/>
              <a:buNone/>
              <a:defRPr/>
            </a:pPr>
            <a:endParaRPr lang="pl-PL" sz="400" b="1" dirty="0" smtClean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861048"/>
            <a:ext cx="3384376" cy="248014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861048"/>
            <a:ext cx="3384376" cy="2448272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B8D5CA-7079-4996-9125-7D28138B0917}" type="slidenum">
              <a:rPr lang="pl-PL" altLang="pl-PL" smtClean="0">
                <a:solidFill>
                  <a:schemeClr val="tx1"/>
                </a:solidFill>
              </a:rPr>
              <a:pPr>
                <a:defRPr/>
              </a:pPr>
              <a:t>77</a:t>
            </a:fld>
            <a:endParaRPr lang="pl-PL" altLang="pl-PL" dirty="0">
              <a:solidFill>
                <a:schemeClr val="tx1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732588" y="981075"/>
            <a:ext cx="26654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 hangingPunct="1">
              <a:buSzPct val="100000"/>
            </a:pPr>
            <a:r>
              <a:rPr lang="pl-PL" altLang="pl-PL" sz="800" dirty="0" smtClean="0">
                <a:solidFill>
                  <a:srgbClr val="FFFFFF"/>
                </a:solidFill>
              </a:rPr>
              <a:t>www.kujawsko-pomorska.policja.gov.pl</a:t>
            </a:r>
          </a:p>
        </p:txBody>
      </p:sp>
    </p:spTree>
    <p:extLst>
      <p:ext uri="{BB962C8B-B14F-4D97-AF65-F5344CB8AC3E}">
        <p14:creationId xmlns:p14="http://schemas.microsoft.com/office/powerpoint/2010/main" val="235985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ytuł 1"/>
          <p:cNvSpPr>
            <a:spLocks noGrp="1"/>
          </p:cNvSpPr>
          <p:nvPr>
            <p:ph type="title"/>
          </p:nvPr>
        </p:nvSpPr>
        <p:spPr>
          <a:xfrm>
            <a:off x="457200" y="908051"/>
            <a:ext cx="8229600" cy="504725"/>
          </a:xfrm>
        </p:spPr>
        <p:txBody>
          <a:bodyPr/>
          <a:lstStyle/>
          <a:p>
            <a:r>
              <a:rPr lang="pl-PL" altLang="pl-PL" sz="2000" b="1" dirty="0" smtClean="0"/>
              <a:t/>
            </a:r>
            <a:br>
              <a:rPr lang="pl-PL" altLang="pl-PL" sz="2000" b="1" dirty="0" smtClean="0"/>
            </a:br>
            <a:r>
              <a:rPr lang="pl-PL" altLang="pl-PL" sz="2000" b="1" dirty="0" smtClean="0"/>
              <a:t/>
            </a:r>
            <a:br>
              <a:rPr lang="pl-PL" altLang="pl-PL" sz="2000" b="1" dirty="0" smtClean="0"/>
            </a:br>
            <a:r>
              <a:rPr lang="pl-PL" altLang="pl-PL" sz="2000" b="1" dirty="0" smtClean="0"/>
              <a:t>Działania priorytetowe 2019 rok.</a:t>
            </a:r>
            <a:endParaRPr lang="pl-PL" altLang="pl-PL" sz="2000" dirty="0" smtClean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8313" y="1700213"/>
            <a:ext cx="8229600" cy="792683"/>
          </a:xfrm>
        </p:spPr>
        <p:txBody>
          <a:bodyPr/>
          <a:lstStyle/>
          <a:p>
            <a:pPr algn="ctr">
              <a:buNone/>
              <a:defRPr/>
            </a:pPr>
            <a:r>
              <a:rPr lang="pl-PL" sz="1800" b="1" dirty="0"/>
              <a:t>Drużynowe Mistrzostwa Europy w Lekkiej Atletyce. </a:t>
            </a:r>
            <a:endParaRPr lang="pl-PL" sz="1800" b="1" dirty="0" smtClean="0">
              <a:latin typeface="+mj-lt"/>
            </a:endParaRPr>
          </a:p>
          <a:p>
            <a:pPr algn="ctr">
              <a:buNone/>
              <a:defRPr/>
            </a:pPr>
            <a:r>
              <a:rPr lang="pl-PL" sz="1800" b="1" dirty="0" smtClean="0">
                <a:latin typeface="+mj-lt"/>
              </a:rPr>
              <a:t>(KMP Bydgoszcz)</a:t>
            </a:r>
          </a:p>
          <a:p>
            <a:pPr marL="0" indent="0" algn="ctr">
              <a:buNone/>
            </a:pPr>
            <a:r>
              <a:rPr lang="pl-PL" sz="1800" dirty="0" smtClean="0"/>
              <a:t>W </a:t>
            </a:r>
            <a:r>
              <a:rPr lang="pl-PL" sz="1800" dirty="0"/>
              <a:t>dniach </a:t>
            </a:r>
            <a:r>
              <a:rPr lang="pl-PL" sz="1800" b="1" dirty="0"/>
              <a:t>9-11 sierpnia</a:t>
            </a:r>
            <a:r>
              <a:rPr lang="pl-PL" sz="1800" dirty="0"/>
              <a:t> w Bydgoszczy na Stadionie im. Zdzisława Krzyszkowiaka </a:t>
            </a:r>
            <a:r>
              <a:rPr lang="pl-PL" sz="1800" dirty="0" smtClean="0"/>
              <a:t>miała </a:t>
            </a:r>
            <a:r>
              <a:rPr lang="pl-PL" sz="1800" dirty="0"/>
              <a:t>miejsce rywalizacja najlepszych drużyn europejskich w ramach </a:t>
            </a:r>
            <a:r>
              <a:rPr lang="pl-PL" sz="1800" dirty="0" smtClean="0"/>
              <a:t>                                        </a:t>
            </a:r>
            <a:r>
              <a:rPr lang="pl-PL" sz="1800" b="1" dirty="0" smtClean="0"/>
              <a:t>Super Ligi Drużynowych </a:t>
            </a:r>
            <a:r>
              <a:rPr lang="pl-PL" sz="1800" b="1" dirty="0"/>
              <a:t>Mistrzostw Europy w Lekkiej Atletyce.</a:t>
            </a:r>
          </a:p>
          <a:p>
            <a:pPr marL="0" indent="0" algn="ctr">
              <a:buNone/>
            </a:pPr>
            <a:r>
              <a:rPr lang="pl-PL" sz="1800" dirty="0" smtClean="0"/>
              <a:t>Wzięły w </a:t>
            </a:r>
            <a:r>
              <a:rPr lang="pl-PL" sz="1800" dirty="0"/>
              <a:t>niej udział reprezentacje: Czech, Finlandii, Francji, Niemiec, Grecji, Włoch, Hiszpanii, Szwecji, Szwajcarii, Ukrainy, Wielkiej Brytanii oraz </a:t>
            </a:r>
            <a:r>
              <a:rPr lang="pl-PL" sz="1800" dirty="0" smtClean="0"/>
              <a:t>Polski.</a:t>
            </a:r>
          </a:p>
          <a:p>
            <a:pPr algn="ctr">
              <a:buNone/>
              <a:defRPr/>
            </a:pPr>
            <a:r>
              <a:rPr lang="pl-PL" sz="1800" dirty="0" smtClean="0"/>
              <a:t>Łącznie zawody zgromadziły </a:t>
            </a:r>
            <a:r>
              <a:rPr lang="pl-PL" sz="1800" b="1" dirty="0" smtClean="0"/>
              <a:t>19 000 </a:t>
            </a:r>
            <a:r>
              <a:rPr lang="pl-PL" sz="1800" dirty="0" smtClean="0"/>
              <a:t>widzów. Zabezpieczenie realizowało                              </a:t>
            </a:r>
            <a:r>
              <a:rPr lang="pl-PL" sz="1800" b="1" dirty="0" smtClean="0"/>
              <a:t>96</a:t>
            </a:r>
            <a:r>
              <a:rPr lang="pl-PL" sz="1800" dirty="0" smtClean="0"/>
              <a:t> funkcjonariuszy.</a:t>
            </a:r>
          </a:p>
          <a:p>
            <a:pPr algn="ctr">
              <a:buFont typeface="Arial" charset="0"/>
              <a:buNone/>
              <a:defRPr/>
            </a:pPr>
            <a:endParaRPr lang="pl-PL" sz="1800" b="1" dirty="0" smtClean="0"/>
          </a:p>
          <a:p>
            <a:pPr algn="ctr">
              <a:buFont typeface="Arial" charset="0"/>
              <a:buNone/>
              <a:defRPr/>
            </a:pPr>
            <a:endParaRPr lang="pl-PL" sz="1000" b="1" dirty="0" smtClean="0"/>
          </a:p>
          <a:p>
            <a:pPr algn="ctr">
              <a:buFont typeface="Arial" charset="0"/>
              <a:buNone/>
              <a:defRPr/>
            </a:pPr>
            <a:endParaRPr lang="pl-PL" sz="1000" b="1" dirty="0" smtClean="0"/>
          </a:p>
          <a:p>
            <a:pPr algn="ctr">
              <a:buFont typeface="Arial" charset="0"/>
              <a:buNone/>
              <a:defRPr/>
            </a:pPr>
            <a:endParaRPr lang="pl-PL" sz="1000" b="1" dirty="0"/>
          </a:p>
          <a:p>
            <a:pPr algn="ctr">
              <a:buFont typeface="Arial" charset="0"/>
              <a:buNone/>
              <a:defRPr/>
            </a:pPr>
            <a:endParaRPr lang="pl-PL" sz="1000" b="1" dirty="0" smtClean="0"/>
          </a:p>
          <a:p>
            <a:pPr algn="ctr">
              <a:buFont typeface="Arial" charset="0"/>
              <a:buNone/>
              <a:defRPr/>
            </a:pPr>
            <a:endParaRPr lang="pl-PL" sz="1000" b="1" dirty="0"/>
          </a:p>
          <a:p>
            <a:pPr algn="ctr">
              <a:buFont typeface="Arial" charset="0"/>
              <a:buNone/>
              <a:defRPr/>
            </a:pPr>
            <a:endParaRPr lang="pl-PL" sz="1000" b="1" dirty="0" smtClean="0"/>
          </a:p>
          <a:p>
            <a:pPr algn="ctr">
              <a:buFont typeface="Arial" charset="0"/>
              <a:buNone/>
              <a:defRPr/>
            </a:pPr>
            <a:endParaRPr lang="pl-PL" sz="1000" b="1" dirty="0" smtClean="0"/>
          </a:p>
          <a:p>
            <a:pPr algn="ctr">
              <a:buFont typeface="Arial" charset="0"/>
              <a:buNone/>
              <a:defRPr/>
            </a:pPr>
            <a:endParaRPr lang="pl-PL" sz="1800" b="1" dirty="0" smtClean="0"/>
          </a:p>
          <a:p>
            <a:pPr algn="ctr">
              <a:buFont typeface="Arial" charset="0"/>
              <a:buNone/>
              <a:defRPr/>
            </a:pPr>
            <a:endParaRPr lang="pl-PL" sz="400" b="1" dirty="0" smtClean="0"/>
          </a:p>
          <a:p>
            <a:pPr algn="ctr">
              <a:buFont typeface="Arial" charset="0"/>
              <a:buNone/>
              <a:defRPr/>
            </a:pPr>
            <a:endParaRPr lang="pl-PL" sz="400" b="1" dirty="0" smtClean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509120"/>
            <a:ext cx="3385553" cy="2021280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509120"/>
            <a:ext cx="3384376" cy="2021280"/>
          </a:xfrm>
          <a:prstGeom prst="rect">
            <a:avLst/>
          </a:prstGeo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B8D5CA-7079-4996-9125-7D28138B0917}" type="slidenum">
              <a:rPr lang="pl-PL" altLang="pl-PL" smtClean="0">
                <a:solidFill>
                  <a:schemeClr val="tx1"/>
                </a:solidFill>
              </a:rPr>
              <a:pPr>
                <a:defRPr/>
              </a:pPr>
              <a:t>78</a:t>
            </a:fld>
            <a:endParaRPr lang="pl-PL" altLang="pl-PL" dirty="0">
              <a:solidFill>
                <a:schemeClr val="tx1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732588" y="981075"/>
            <a:ext cx="26654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 hangingPunct="1">
              <a:buSzPct val="100000"/>
            </a:pPr>
            <a:r>
              <a:rPr lang="pl-PL" altLang="pl-PL" sz="800" dirty="0" smtClean="0">
                <a:solidFill>
                  <a:srgbClr val="FFFFFF"/>
                </a:solidFill>
              </a:rPr>
              <a:t>www.kujawsko-pomorska.policja.gov.pl</a:t>
            </a:r>
          </a:p>
        </p:txBody>
      </p:sp>
    </p:spTree>
    <p:extLst>
      <p:ext uri="{BB962C8B-B14F-4D97-AF65-F5344CB8AC3E}">
        <p14:creationId xmlns:p14="http://schemas.microsoft.com/office/powerpoint/2010/main" val="259036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ytuł 1"/>
          <p:cNvSpPr>
            <a:spLocks noGrp="1"/>
          </p:cNvSpPr>
          <p:nvPr>
            <p:ph type="title"/>
          </p:nvPr>
        </p:nvSpPr>
        <p:spPr>
          <a:xfrm>
            <a:off x="357873" y="980728"/>
            <a:ext cx="8229600" cy="720080"/>
          </a:xfrm>
        </p:spPr>
        <p:txBody>
          <a:bodyPr/>
          <a:lstStyle/>
          <a:p>
            <a:r>
              <a:rPr lang="pl-PL" altLang="pl-PL" sz="2000" b="1" dirty="0" smtClean="0"/>
              <a:t/>
            </a:r>
            <a:br>
              <a:rPr lang="pl-PL" altLang="pl-PL" sz="2000" b="1" dirty="0" smtClean="0"/>
            </a:br>
            <a:r>
              <a:rPr lang="pl-PL" altLang="pl-PL" sz="2000" b="1" dirty="0" smtClean="0"/>
              <a:t>Działania priorytetowe 2020 rok. </a:t>
            </a:r>
            <a:endParaRPr lang="pl-PL" altLang="pl-PL" sz="2000" dirty="0" smtClean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296" y="1620389"/>
            <a:ext cx="8229600" cy="5112568"/>
          </a:xfrm>
        </p:spPr>
        <p:txBody>
          <a:bodyPr/>
          <a:lstStyle/>
          <a:p>
            <a:pPr marL="0" indent="0" algn="ctr">
              <a:buNone/>
            </a:pPr>
            <a:endParaRPr lang="pl-PL" sz="1800" b="1" dirty="0" smtClean="0"/>
          </a:p>
          <a:p>
            <a:pPr marL="0" indent="0" algn="ctr">
              <a:buNone/>
            </a:pPr>
            <a:endParaRPr lang="pl-PL" sz="1800" b="1" dirty="0" smtClean="0"/>
          </a:p>
          <a:p>
            <a:pPr marL="0" indent="0" algn="ctr">
              <a:buNone/>
            </a:pPr>
            <a:r>
              <a:rPr lang="pl-PL" sz="1800" b="1" dirty="0" smtClean="0"/>
              <a:t>Wybory Prezydenckie</a:t>
            </a:r>
            <a:endParaRPr lang="pl-PL" sz="1800" dirty="0"/>
          </a:p>
          <a:p>
            <a:pPr marL="0" indent="0" algn="ctr">
              <a:buNone/>
            </a:pPr>
            <a:r>
              <a:rPr lang="pl-PL" sz="1800" dirty="0" smtClean="0"/>
              <a:t>10 maja.</a:t>
            </a:r>
          </a:p>
          <a:p>
            <a:pPr marL="0" indent="0" algn="ctr">
              <a:buNone/>
            </a:pPr>
            <a:endParaRPr lang="pl-PL" sz="1000" dirty="0" smtClean="0"/>
          </a:p>
          <a:p>
            <a:pPr marL="0" indent="0" algn="ctr">
              <a:buNone/>
            </a:pPr>
            <a:r>
              <a:rPr lang="pl-PL" sz="1800" b="1" dirty="0" smtClean="0"/>
              <a:t>Marsz Równości</a:t>
            </a:r>
            <a:endParaRPr lang="pl-PL" sz="1800" b="1" dirty="0"/>
          </a:p>
          <a:p>
            <a:pPr marL="0" indent="0" algn="ctr">
              <a:buNone/>
            </a:pPr>
            <a:r>
              <a:rPr lang="pl-PL" sz="1800" dirty="0" smtClean="0"/>
              <a:t>Bydgoszcz, 16 maja,</a:t>
            </a:r>
          </a:p>
          <a:p>
            <a:pPr marL="0" indent="0" algn="ctr">
              <a:buNone/>
            </a:pPr>
            <a:r>
              <a:rPr lang="pl-PL" sz="1800" dirty="0" smtClean="0"/>
              <a:t>Toruń, wrzesień.</a:t>
            </a:r>
          </a:p>
          <a:p>
            <a:pPr marL="0" indent="0" algn="ctr">
              <a:buNone/>
            </a:pPr>
            <a:endParaRPr lang="pl-PL" sz="1000" dirty="0" smtClean="0"/>
          </a:p>
          <a:p>
            <a:pPr marL="0" indent="0" algn="ctr">
              <a:buNone/>
            </a:pPr>
            <a:endParaRPr lang="pl-PL" sz="1000" dirty="0" smtClean="0"/>
          </a:p>
          <a:p>
            <a:pPr marL="0" indent="0" algn="ctr">
              <a:buNone/>
            </a:pPr>
            <a:r>
              <a:rPr lang="pl-PL" sz="1800" b="1" dirty="0" smtClean="0"/>
              <a:t>Zawody żużlowe Grand </a:t>
            </a:r>
            <a:r>
              <a:rPr lang="pl-PL" sz="1800" b="1" dirty="0"/>
              <a:t>Prix Polski </a:t>
            </a:r>
          </a:p>
          <a:p>
            <a:pPr marL="0" indent="0" algn="ctr">
              <a:buNone/>
            </a:pPr>
            <a:r>
              <a:rPr lang="pl-PL" sz="1800" dirty="0" smtClean="0"/>
              <a:t>Toruń, 3 października. </a:t>
            </a:r>
            <a:endParaRPr lang="pl-PL" sz="1800" dirty="0"/>
          </a:p>
          <a:p>
            <a:pPr marL="0" indent="0" algn="ctr">
              <a:buNone/>
            </a:pPr>
            <a:endParaRPr lang="pl-PL" sz="1800" dirty="0"/>
          </a:p>
          <a:p>
            <a:pPr marL="0" indent="0">
              <a:buNone/>
            </a:pPr>
            <a:r>
              <a:rPr lang="pl-PL" sz="1800" dirty="0" smtClean="0"/>
              <a:t/>
            </a:r>
            <a:br>
              <a:rPr lang="pl-PL" sz="1800" dirty="0" smtClean="0"/>
            </a:br>
            <a:endParaRPr lang="pl-PL" sz="1800" b="1" dirty="0" smtClean="0"/>
          </a:p>
          <a:p>
            <a:pPr algn="ctr">
              <a:buNone/>
              <a:defRPr/>
            </a:pPr>
            <a:endParaRPr lang="pl-PL" sz="1800" dirty="0" smtClean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B8D5CA-7079-4996-9125-7D28138B0917}" type="slidenum">
              <a:rPr lang="pl-PL" altLang="pl-PL" smtClean="0">
                <a:solidFill>
                  <a:schemeClr val="tx1"/>
                </a:solidFill>
              </a:rPr>
              <a:pPr>
                <a:defRPr/>
              </a:pPr>
              <a:t>79</a:t>
            </a:fld>
            <a:endParaRPr lang="pl-PL" altLang="pl-PL" dirty="0">
              <a:solidFill>
                <a:schemeClr val="tx1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732588" y="981075"/>
            <a:ext cx="26654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 defTabSz="449263" eaLnBrk="1" hangingPunct="1">
              <a:buSzPct val="100000"/>
            </a:pPr>
            <a:r>
              <a:rPr lang="pl-PL" altLang="pl-PL" sz="800" dirty="0" smtClean="0">
                <a:solidFill>
                  <a:srgbClr val="FFFFFF"/>
                </a:solidFill>
              </a:rPr>
              <a:t>www.kujawsko-pomorska.policja.gov.pl</a:t>
            </a:r>
          </a:p>
        </p:txBody>
      </p:sp>
    </p:spTree>
    <p:extLst>
      <p:ext uri="{BB962C8B-B14F-4D97-AF65-F5344CB8AC3E}">
        <p14:creationId xmlns:p14="http://schemas.microsoft.com/office/powerpoint/2010/main" val="324382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prstClr val="white"/>
                </a:solidFill>
              </a:rPr>
              <a:t>www.kujawsko-pomorska.policja.gov.pl</a:t>
            </a:r>
            <a:endParaRPr lang="pl-PL" sz="800" dirty="0">
              <a:solidFill>
                <a:prstClr val="white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835696" y="1698322"/>
            <a:ext cx="6408712" cy="3888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800" b="1" dirty="0">
                <a:solidFill>
                  <a:srgbClr val="1F497D"/>
                </a:solidFill>
                <a:latin typeface="Calibri"/>
              </a:rPr>
              <a:t> Staż służby zatrudnionych policjantów:</a:t>
            </a: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endParaRPr lang="pl-PL" sz="2800" b="1" dirty="0">
              <a:solidFill>
                <a:srgbClr val="1F497D"/>
              </a:solidFill>
              <a:latin typeface="Calibri"/>
            </a:endParaRP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400" b="1" dirty="0">
                <a:solidFill>
                  <a:srgbClr val="1F497D"/>
                </a:solidFill>
                <a:latin typeface="Calibri"/>
              </a:rPr>
              <a:t>0 - 3 lat  służby </a:t>
            </a:r>
            <a:r>
              <a:rPr lang="pl-PL" sz="2400" b="1" dirty="0" smtClean="0">
                <a:solidFill>
                  <a:srgbClr val="1F497D"/>
                </a:solidFill>
                <a:latin typeface="Calibri"/>
              </a:rPr>
              <a:t>– </a:t>
            </a:r>
            <a:r>
              <a:rPr lang="pl-PL" sz="2400" b="1" dirty="0" smtClean="0">
                <a:solidFill>
                  <a:schemeClr val="tx2"/>
                </a:solidFill>
                <a:latin typeface="Calibri"/>
              </a:rPr>
              <a:t>949</a:t>
            </a: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400" b="1" dirty="0" smtClean="0">
                <a:solidFill>
                  <a:srgbClr val="1F497D"/>
                </a:solidFill>
                <a:latin typeface="Calibri"/>
              </a:rPr>
              <a:t>4 - 10 lat służby – </a:t>
            </a:r>
            <a:r>
              <a:rPr lang="pl-PL" sz="2400" b="1" dirty="0" smtClean="0">
                <a:solidFill>
                  <a:schemeClr val="tx2"/>
                </a:solidFill>
                <a:latin typeface="Calibri"/>
              </a:rPr>
              <a:t>1162</a:t>
            </a: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400" b="1" dirty="0" smtClean="0">
                <a:solidFill>
                  <a:srgbClr val="1F497D"/>
                </a:solidFill>
                <a:latin typeface="Calibri"/>
              </a:rPr>
              <a:t>11 </a:t>
            </a:r>
            <a:r>
              <a:rPr lang="pl-PL" sz="2400" b="1" dirty="0">
                <a:solidFill>
                  <a:srgbClr val="1F497D"/>
                </a:solidFill>
                <a:latin typeface="Calibri"/>
              </a:rPr>
              <a:t>- 15 lat służby – </a:t>
            </a:r>
            <a:r>
              <a:rPr lang="pl-PL" sz="2400" b="1" dirty="0" smtClean="0">
                <a:solidFill>
                  <a:schemeClr val="tx2"/>
                </a:solidFill>
                <a:latin typeface="Calibri"/>
              </a:rPr>
              <a:t>1406</a:t>
            </a:r>
            <a:endParaRPr lang="pl-PL" sz="2400" b="1" dirty="0">
              <a:solidFill>
                <a:schemeClr val="tx2"/>
              </a:solidFill>
              <a:latin typeface="Calibri"/>
            </a:endParaRP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400" b="1" dirty="0">
                <a:solidFill>
                  <a:srgbClr val="1F497D"/>
                </a:solidFill>
                <a:latin typeface="Calibri"/>
              </a:rPr>
              <a:t>16 - 20 lat służby – </a:t>
            </a:r>
            <a:r>
              <a:rPr lang="pl-PL" sz="2400" b="1" dirty="0" smtClean="0">
                <a:solidFill>
                  <a:schemeClr val="tx2"/>
                </a:solidFill>
                <a:latin typeface="Calibri"/>
              </a:rPr>
              <a:t>773</a:t>
            </a:r>
            <a:endParaRPr lang="pl-PL" sz="2400" b="1" dirty="0">
              <a:solidFill>
                <a:schemeClr val="tx2"/>
              </a:solidFill>
              <a:latin typeface="Calibri"/>
            </a:endParaRP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400" b="1" dirty="0">
                <a:solidFill>
                  <a:srgbClr val="1F497D"/>
                </a:solidFill>
                <a:latin typeface="Calibri"/>
              </a:rPr>
              <a:t>21 - 30 lat służby – </a:t>
            </a:r>
            <a:r>
              <a:rPr lang="pl-PL" sz="2400" b="1" dirty="0" smtClean="0">
                <a:solidFill>
                  <a:schemeClr val="tx2"/>
                </a:solidFill>
                <a:latin typeface="Calibri"/>
              </a:rPr>
              <a:t>733</a:t>
            </a:r>
            <a:endParaRPr lang="pl-PL" sz="2400" b="1" dirty="0">
              <a:solidFill>
                <a:schemeClr val="tx2"/>
              </a:solidFill>
              <a:latin typeface="Calibri"/>
            </a:endParaRPr>
          </a:p>
          <a:p>
            <a:pPr>
              <a:spcBef>
                <a:spcPts val="800"/>
              </a:spcBef>
              <a:tabLst>
                <a:tab pos="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/>
            </a:pPr>
            <a:r>
              <a:rPr lang="pl-PL" sz="2400" b="1" dirty="0">
                <a:solidFill>
                  <a:srgbClr val="1F497D"/>
                </a:solidFill>
                <a:latin typeface="Calibri"/>
              </a:rPr>
              <a:t>&gt; 31 lat służby – </a:t>
            </a:r>
            <a:r>
              <a:rPr lang="pl-PL" sz="2400" b="1" dirty="0" smtClean="0">
                <a:solidFill>
                  <a:schemeClr val="tx2"/>
                </a:solidFill>
                <a:latin typeface="Calibri"/>
              </a:rPr>
              <a:t>35</a:t>
            </a:r>
            <a:endParaRPr lang="pl-PL" sz="2400" b="1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805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ytuł 1"/>
          <p:cNvSpPr>
            <a:spLocks noGrp="1"/>
          </p:cNvSpPr>
          <p:nvPr>
            <p:ph type="ctrTitle"/>
          </p:nvPr>
        </p:nvSpPr>
        <p:spPr>
          <a:xfrm>
            <a:off x="685800" y="1557338"/>
            <a:ext cx="7772400" cy="2043112"/>
          </a:xfrm>
        </p:spPr>
        <p:txBody>
          <a:bodyPr/>
          <a:lstStyle/>
          <a:p>
            <a:pPr eaLnBrk="1" hangingPunct="1"/>
            <a:r>
              <a:rPr lang="pl-PL" altLang="pl-PL" sz="1800" b="1" smtClean="0">
                <a:latin typeface="Bookman Old Style" pitchFamily="18" charset="0"/>
              </a:rPr>
              <a:t>KOMENDA  WOJEWÓDZKA  POLICJI                                                            W  BYDGOSZCZY</a:t>
            </a:r>
            <a:br>
              <a:rPr lang="pl-PL" altLang="pl-PL" sz="1800" b="1" smtClean="0">
                <a:latin typeface="Bookman Old Style" pitchFamily="18" charset="0"/>
              </a:rPr>
            </a:br>
            <a:r>
              <a:rPr lang="pl-PL" altLang="pl-PL" sz="1800" b="1" smtClean="0">
                <a:latin typeface="Bookman Old Style" pitchFamily="18" charset="0"/>
              </a:rPr>
              <a:t/>
            </a:r>
            <a:br>
              <a:rPr lang="pl-PL" altLang="pl-PL" sz="1800" b="1" smtClean="0">
                <a:latin typeface="Bookman Old Style" pitchFamily="18" charset="0"/>
              </a:rPr>
            </a:br>
            <a:r>
              <a:rPr lang="pl-PL" altLang="pl-PL" sz="1800" b="1" i="1" smtClean="0">
                <a:latin typeface="Bookman Old Style" pitchFamily="18" charset="0"/>
              </a:rPr>
              <a:t>W Y D Z I A Ł     R U C H U     D R O G O W E G O</a:t>
            </a:r>
            <a:endParaRPr lang="pl-PL" altLang="pl-PL" sz="1800" smtClean="0">
              <a:latin typeface="Bookman Old Style" pitchFamily="18" charset="0"/>
            </a:endParaRPr>
          </a:p>
        </p:txBody>
      </p:sp>
      <p:pic>
        <p:nvPicPr>
          <p:cNvPr id="5" name="Picture 5" descr="R-ka r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4071938"/>
            <a:ext cx="2928937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800" dirty="0">
                <a:solidFill>
                  <a:prstClr val="white"/>
                </a:solidFill>
                <a:cs typeface="+mn-cs"/>
              </a:rPr>
              <a:t>www.kujawsko-pomorska.policja.gov.pl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44A95C-D839-4856-BAB8-6F18835BDA21}" type="slidenum">
              <a:rPr lang="pl-PL" smtClean="0"/>
              <a:pPr>
                <a:defRPr/>
              </a:pPr>
              <a:t>80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030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800" dirty="0">
                <a:solidFill>
                  <a:prstClr val="white"/>
                </a:solidFill>
                <a:cs typeface="+mn-cs"/>
              </a:rPr>
              <a:t>www.kujawsko-pomorska.policja.gov.pl</a:t>
            </a:r>
          </a:p>
        </p:txBody>
      </p:sp>
      <p:sp>
        <p:nvSpPr>
          <p:cNvPr id="16387" name="Tytuł 1"/>
          <p:cNvSpPr txBox="1">
            <a:spLocks/>
          </p:cNvSpPr>
          <p:nvPr/>
        </p:nvSpPr>
        <p:spPr bwMode="auto">
          <a:xfrm>
            <a:off x="11113" y="1285875"/>
            <a:ext cx="89296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93000"/>
              </a:lnSpc>
              <a:spcBef>
                <a:spcPct val="0"/>
              </a:spcBef>
              <a:buFontTx/>
              <a:buNone/>
            </a:pPr>
            <a:r>
              <a:rPr lang="pl-PL" altLang="pl-PL" sz="1400" b="1" smtClean="0">
                <a:solidFill>
                  <a:srgbClr val="000000"/>
                </a:solidFill>
                <a:latin typeface="Bookman Old Style" pitchFamily="18" charset="0"/>
                <a:cs typeface="+mn-cs"/>
              </a:rPr>
              <a:t>WYPADKI DROGOWE, OFIARY ŚMIERTELNE I RANNI STYCZEŃ – GRUDZIEŃ 2019r. </a:t>
            </a:r>
          </a:p>
        </p:txBody>
      </p:sp>
      <p:grpSp>
        <p:nvGrpSpPr>
          <p:cNvPr id="2" name="all"/>
          <p:cNvGrpSpPr/>
          <p:nvPr/>
        </p:nvGrpSpPr>
        <p:grpSpPr>
          <a:xfrm>
            <a:off x="1857356" y="2285992"/>
            <a:ext cx="7000924" cy="3643338"/>
            <a:chOff x="356318" y="1251756"/>
            <a:chExt cx="5777782" cy="2789520"/>
          </a:xfrm>
          <a:solidFill>
            <a:schemeClr val="bg1"/>
          </a:solidFill>
        </p:grpSpPr>
        <p:sp>
          <p:nvSpPr>
            <p:cNvPr id="10" name="0403"/>
            <p:cNvSpPr/>
            <p:nvPr/>
          </p:nvSpPr>
          <p:spPr>
            <a:xfrm>
              <a:off x="1468255" y="1779129"/>
              <a:ext cx="1488934" cy="952974"/>
            </a:xfrm>
            <a:custGeom>
              <a:avLst/>
              <a:gdLst/>
              <a:ahLst/>
              <a:cxnLst/>
              <a:rect l="0" t="0" r="0" b="0"/>
              <a:pathLst>
                <a:path w="3657601" h="2616201">
                  <a:moveTo>
                    <a:pt x="0" y="863600"/>
                  </a:moveTo>
                  <a:lnTo>
                    <a:pt x="0" y="863600"/>
                  </a:lnTo>
                  <a:lnTo>
                    <a:pt x="25400" y="863600"/>
                  </a:lnTo>
                  <a:lnTo>
                    <a:pt x="25400" y="863600"/>
                  </a:lnTo>
                  <a:lnTo>
                    <a:pt x="25400" y="863600"/>
                  </a:lnTo>
                  <a:lnTo>
                    <a:pt x="50800" y="850900"/>
                  </a:lnTo>
                  <a:lnTo>
                    <a:pt x="50800" y="850900"/>
                  </a:lnTo>
                  <a:lnTo>
                    <a:pt x="63500" y="850900"/>
                  </a:lnTo>
                  <a:lnTo>
                    <a:pt x="63500" y="850900"/>
                  </a:lnTo>
                  <a:lnTo>
                    <a:pt x="88900" y="850900"/>
                  </a:lnTo>
                  <a:lnTo>
                    <a:pt x="88900" y="850900"/>
                  </a:lnTo>
                  <a:lnTo>
                    <a:pt x="101600" y="850900"/>
                  </a:lnTo>
                  <a:lnTo>
                    <a:pt x="114300" y="850900"/>
                  </a:lnTo>
                  <a:lnTo>
                    <a:pt x="114300" y="850900"/>
                  </a:lnTo>
                  <a:lnTo>
                    <a:pt x="139700" y="838200"/>
                  </a:lnTo>
                  <a:lnTo>
                    <a:pt x="165100" y="838200"/>
                  </a:lnTo>
                  <a:lnTo>
                    <a:pt x="165100" y="838200"/>
                  </a:lnTo>
                  <a:lnTo>
                    <a:pt x="165100" y="838200"/>
                  </a:lnTo>
                  <a:lnTo>
                    <a:pt x="152400" y="838200"/>
                  </a:lnTo>
                  <a:lnTo>
                    <a:pt x="152400" y="825500"/>
                  </a:lnTo>
                  <a:lnTo>
                    <a:pt x="127000" y="825500"/>
                  </a:lnTo>
                  <a:lnTo>
                    <a:pt x="127000" y="812800"/>
                  </a:lnTo>
                  <a:lnTo>
                    <a:pt x="127000" y="800100"/>
                  </a:lnTo>
                  <a:lnTo>
                    <a:pt x="127000" y="800100"/>
                  </a:lnTo>
                  <a:lnTo>
                    <a:pt x="139700" y="800100"/>
                  </a:lnTo>
                  <a:lnTo>
                    <a:pt x="139700" y="800100"/>
                  </a:lnTo>
                  <a:lnTo>
                    <a:pt x="177800" y="800100"/>
                  </a:lnTo>
                  <a:lnTo>
                    <a:pt x="177800" y="800100"/>
                  </a:lnTo>
                  <a:lnTo>
                    <a:pt x="190500" y="812800"/>
                  </a:lnTo>
                  <a:lnTo>
                    <a:pt x="190500" y="800100"/>
                  </a:lnTo>
                  <a:lnTo>
                    <a:pt x="203200" y="787400"/>
                  </a:lnTo>
                  <a:lnTo>
                    <a:pt x="215900" y="762000"/>
                  </a:lnTo>
                  <a:lnTo>
                    <a:pt x="215900" y="749300"/>
                  </a:lnTo>
                  <a:lnTo>
                    <a:pt x="228600" y="736600"/>
                  </a:lnTo>
                  <a:lnTo>
                    <a:pt x="241300" y="736600"/>
                  </a:lnTo>
                  <a:lnTo>
                    <a:pt x="266700" y="673100"/>
                  </a:lnTo>
                  <a:lnTo>
                    <a:pt x="254000" y="673100"/>
                  </a:lnTo>
                  <a:lnTo>
                    <a:pt x="254000" y="660400"/>
                  </a:lnTo>
                  <a:lnTo>
                    <a:pt x="254000" y="660400"/>
                  </a:lnTo>
                  <a:lnTo>
                    <a:pt x="266700" y="660400"/>
                  </a:lnTo>
                  <a:lnTo>
                    <a:pt x="292100" y="647700"/>
                  </a:lnTo>
                  <a:lnTo>
                    <a:pt x="292100" y="647700"/>
                  </a:lnTo>
                  <a:lnTo>
                    <a:pt x="292100" y="647700"/>
                  </a:lnTo>
                  <a:lnTo>
                    <a:pt x="317500" y="647700"/>
                  </a:lnTo>
                  <a:lnTo>
                    <a:pt x="317500" y="647700"/>
                  </a:lnTo>
                  <a:lnTo>
                    <a:pt x="317500" y="647700"/>
                  </a:lnTo>
                  <a:lnTo>
                    <a:pt x="317500" y="635000"/>
                  </a:lnTo>
                  <a:lnTo>
                    <a:pt x="342900" y="635000"/>
                  </a:lnTo>
                  <a:lnTo>
                    <a:pt x="342900" y="635000"/>
                  </a:lnTo>
                  <a:lnTo>
                    <a:pt x="330200" y="635000"/>
                  </a:lnTo>
                  <a:lnTo>
                    <a:pt x="330200" y="635000"/>
                  </a:lnTo>
                  <a:lnTo>
                    <a:pt x="330200" y="635000"/>
                  </a:lnTo>
                  <a:lnTo>
                    <a:pt x="330200" y="635000"/>
                  </a:lnTo>
                  <a:lnTo>
                    <a:pt x="317500" y="622300"/>
                  </a:lnTo>
                  <a:lnTo>
                    <a:pt x="330200" y="622300"/>
                  </a:lnTo>
                  <a:lnTo>
                    <a:pt x="330200" y="635000"/>
                  </a:lnTo>
                  <a:lnTo>
                    <a:pt x="355600" y="635000"/>
                  </a:lnTo>
                  <a:lnTo>
                    <a:pt x="355600" y="635000"/>
                  </a:lnTo>
                  <a:lnTo>
                    <a:pt x="381000" y="635000"/>
                  </a:lnTo>
                  <a:lnTo>
                    <a:pt x="393700" y="609600"/>
                  </a:lnTo>
                  <a:lnTo>
                    <a:pt x="381000" y="609600"/>
                  </a:lnTo>
                  <a:lnTo>
                    <a:pt x="381000" y="609600"/>
                  </a:lnTo>
                  <a:lnTo>
                    <a:pt x="368300" y="596900"/>
                  </a:lnTo>
                  <a:lnTo>
                    <a:pt x="381000" y="596900"/>
                  </a:lnTo>
                  <a:lnTo>
                    <a:pt x="381000" y="584200"/>
                  </a:lnTo>
                  <a:lnTo>
                    <a:pt x="381000" y="584200"/>
                  </a:lnTo>
                  <a:lnTo>
                    <a:pt x="381000" y="584200"/>
                  </a:lnTo>
                  <a:lnTo>
                    <a:pt x="368300" y="571500"/>
                  </a:lnTo>
                  <a:lnTo>
                    <a:pt x="368300" y="571500"/>
                  </a:lnTo>
                  <a:lnTo>
                    <a:pt x="381000" y="571500"/>
                  </a:lnTo>
                  <a:lnTo>
                    <a:pt x="406400" y="571500"/>
                  </a:lnTo>
                  <a:lnTo>
                    <a:pt x="419100" y="571500"/>
                  </a:lnTo>
                  <a:lnTo>
                    <a:pt x="419100" y="558800"/>
                  </a:lnTo>
                  <a:lnTo>
                    <a:pt x="431800" y="558800"/>
                  </a:lnTo>
                  <a:lnTo>
                    <a:pt x="431800" y="558800"/>
                  </a:lnTo>
                  <a:lnTo>
                    <a:pt x="444500" y="571500"/>
                  </a:lnTo>
                  <a:lnTo>
                    <a:pt x="444500" y="571500"/>
                  </a:lnTo>
                  <a:lnTo>
                    <a:pt x="457200" y="571500"/>
                  </a:lnTo>
                  <a:lnTo>
                    <a:pt x="457200" y="558800"/>
                  </a:lnTo>
                  <a:lnTo>
                    <a:pt x="469900" y="558800"/>
                  </a:lnTo>
                  <a:lnTo>
                    <a:pt x="482600" y="558800"/>
                  </a:lnTo>
                  <a:lnTo>
                    <a:pt x="495300" y="558800"/>
                  </a:lnTo>
                  <a:lnTo>
                    <a:pt x="508000" y="546100"/>
                  </a:lnTo>
                  <a:lnTo>
                    <a:pt x="508000" y="546100"/>
                  </a:lnTo>
                  <a:lnTo>
                    <a:pt x="508000" y="533400"/>
                  </a:lnTo>
                  <a:lnTo>
                    <a:pt x="520700" y="533400"/>
                  </a:lnTo>
                  <a:lnTo>
                    <a:pt x="546100" y="495300"/>
                  </a:lnTo>
                  <a:lnTo>
                    <a:pt x="558800" y="495300"/>
                  </a:lnTo>
                  <a:lnTo>
                    <a:pt x="558800" y="495300"/>
                  </a:lnTo>
                  <a:lnTo>
                    <a:pt x="558800" y="495300"/>
                  </a:lnTo>
                  <a:lnTo>
                    <a:pt x="571500" y="495300"/>
                  </a:lnTo>
                  <a:lnTo>
                    <a:pt x="584200" y="482600"/>
                  </a:lnTo>
                  <a:lnTo>
                    <a:pt x="596900" y="482600"/>
                  </a:lnTo>
                  <a:lnTo>
                    <a:pt x="596900" y="469900"/>
                  </a:lnTo>
                  <a:lnTo>
                    <a:pt x="584200" y="457200"/>
                  </a:lnTo>
                  <a:lnTo>
                    <a:pt x="596900" y="457200"/>
                  </a:lnTo>
                  <a:lnTo>
                    <a:pt x="584200" y="444500"/>
                  </a:lnTo>
                  <a:lnTo>
                    <a:pt x="584200" y="444500"/>
                  </a:lnTo>
                  <a:lnTo>
                    <a:pt x="596900" y="444500"/>
                  </a:lnTo>
                  <a:lnTo>
                    <a:pt x="609600" y="431800"/>
                  </a:lnTo>
                  <a:lnTo>
                    <a:pt x="596900" y="431800"/>
                  </a:lnTo>
                  <a:lnTo>
                    <a:pt x="596900" y="419100"/>
                  </a:lnTo>
                  <a:lnTo>
                    <a:pt x="495300" y="406400"/>
                  </a:lnTo>
                  <a:lnTo>
                    <a:pt x="495300" y="419100"/>
                  </a:lnTo>
                  <a:lnTo>
                    <a:pt x="444500" y="406400"/>
                  </a:lnTo>
                  <a:lnTo>
                    <a:pt x="444500" y="393700"/>
                  </a:lnTo>
                  <a:lnTo>
                    <a:pt x="444500" y="393700"/>
                  </a:lnTo>
                  <a:lnTo>
                    <a:pt x="431800" y="406400"/>
                  </a:lnTo>
                  <a:lnTo>
                    <a:pt x="419100" y="406400"/>
                  </a:lnTo>
                  <a:lnTo>
                    <a:pt x="406400" y="406400"/>
                  </a:lnTo>
                  <a:lnTo>
                    <a:pt x="393700" y="406400"/>
                  </a:lnTo>
                  <a:lnTo>
                    <a:pt x="381000" y="393700"/>
                  </a:lnTo>
                  <a:lnTo>
                    <a:pt x="393700" y="381000"/>
                  </a:lnTo>
                  <a:lnTo>
                    <a:pt x="381000" y="381000"/>
                  </a:lnTo>
                  <a:lnTo>
                    <a:pt x="381000" y="381000"/>
                  </a:lnTo>
                  <a:lnTo>
                    <a:pt x="381000" y="381000"/>
                  </a:lnTo>
                  <a:lnTo>
                    <a:pt x="393700" y="355600"/>
                  </a:lnTo>
                  <a:lnTo>
                    <a:pt x="406400" y="355600"/>
                  </a:lnTo>
                  <a:lnTo>
                    <a:pt x="406400" y="342900"/>
                  </a:lnTo>
                  <a:lnTo>
                    <a:pt x="419100" y="342900"/>
                  </a:lnTo>
                  <a:lnTo>
                    <a:pt x="431800" y="330200"/>
                  </a:lnTo>
                  <a:lnTo>
                    <a:pt x="431800" y="330200"/>
                  </a:lnTo>
                  <a:lnTo>
                    <a:pt x="444500" y="317500"/>
                  </a:lnTo>
                  <a:lnTo>
                    <a:pt x="444500" y="317500"/>
                  </a:lnTo>
                  <a:lnTo>
                    <a:pt x="444500" y="317500"/>
                  </a:lnTo>
                  <a:lnTo>
                    <a:pt x="457200" y="317500"/>
                  </a:lnTo>
                  <a:lnTo>
                    <a:pt x="457200" y="304800"/>
                  </a:lnTo>
                  <a:lnTo>
                    <a:pt x="469900" y="304800"/>
                  </a:lnTo>
                  <a:lnTo>
                    <a:pt x="469900" y="292100"/>
                  </a:lnTo>
                  <a:lnTo>
                    <a:pt x="469900" y="292100"/>
                  </a:lnTo>
                  <a:lnTo>
                    <a:pt x="482600" y="292100"/>
                  </a:lnTo>
                  <a:lnTo>
                    <a:pt x="495300" y="292100"/>
                  </a:lnTo>
                  <a:lnTo>
                    <a:pt x="508000" y="292100"/>
                  </a:lnTo>
                  <a:lnTo>
                    <a:pt x="508000" y="279400"/>
                  </a:lnTo>
                  <a:lnTo>
                    <a:pt x="520700" y="279400"/>
                  </a:lnTo>
                  <a:lnTo>
                    <a:pt x="533400" y="292100"/>
                  </a:lnTo>
                  <a:lnTo>
                    <a:pt x="533400" y="292100"/>
                  </a:lnTo>
                  <a:lnTo>
                    <a:pt x="546100" y="292100"/>
                  </a:lnTo>
                  <a:lnTo>
                    <a:pt x="558800" y="292100"/>
                  </a:lnTo>
                  <a:lnTo>
                    <a:pt x="571500" y="279400"/>
                  </a:lnTo>
                  <a:lnTo>
                    <a:pt x="571500" y="279400"/>
                  </a:lnTo>
                  <a:lnTo>
                    <a:pt x="571500" y="266700"/>
                  </a:lnTo>
                  <a:lnTo>
                    <a:pt x="571500" y="266700"/>
                  </a:lnTo>
                  <a:lnTo>
                    <a:pt x="571500" y="254000"/>
                  </a:lnTo>
                  <a:lnTo>
                    <a:pt x="584200" y="254000"/>
                  </a:lnTo>
                  <a:lnTo>
                    <a:pt x="584200" y="254000"/>
                  </a:lnTo>
                  <a:lnTo>
                    <a:pt x="584200" y="241300"/>
                  </a:lnTo>
                  <a:lnTo>
                    <a:pt x="558800" y="241300"/>
                  </a:lnTo>
                  <a:lnTo>
                    <a:pt x="571500" y="228600"/>
                  </a:lnTo>
                  <a:lnTo>
                    <a:pt x="584200" y="228600"/>
                  </a:lnTo>
                  <a:lnTo>
                    <a:pt x="596900" y="215900"/>
                  </a:lnTo>
                  <a:lnTo>
                    <a:pt x="596900" y="215900"/>
                  </a:lnTo>
                  <a:lnTo>
                    <a:pt x="609600" y="215900"/>
                  </a:lnTo>
                  <a:lnTo>
                    <a:pt x="609600" y="215900"/>
                  </a:lnTo>
                  <a:lnTo>
                    <a:pt x="622300" y="215900"/>
                  </a:lnTo>
                  <a:lnTo>
                    <a:pt x="622300" y="215900"/>
                  </a:lnTo>
                  <a:lnTo>
                    <a:pt x="635000" y="215900"/>
                  </a:lnTo>
                  <a:lnTo>
                    <a:pt x="647700" y="215900"/>
                  </a:lnTo>
                  <a:lnTo>
                    <a:pt x="660400" y="215900"/>
                  </a:lnTo>
                  <a:lnTo>
                    <a:pt x="660400" y="190500"/>
                  </a:lnTo>
                  <a:lnTo>
                    <a:pt x="660400" y="190500"/>
                  </a:lnTo>
                  <a:lnTo>
                    <a:pt x="673100" y="190500"/>
                  </a:lnTo>
                  <a:lnTo>
                    <a:pt x="685800" y="190500"/>
                  </a:lnTo>
                  <a:lnTo>
                    <a:pt x="698500" y="190500"/>
                  </a:lnTo>
                  <a:lnTo>
                    <a:pt x="711200" y="190500"/>
                  </a:lnTo>
                  <a:lnTo>
                    <a:pt x="723900" y="177800"/>
                  </a:lnTo>
                  <a:lnTo>
                    <a:pt x="723900" y="177800"/>
                  </a:lnTo>
                  <a:lnTo>
                    <a:pt x="749300" y="177800"/>
                  </a:lnTo>
                  <a:lnTo>
                    <a:pt x="774700" y="177800"/>
                  </a:lnTo>
                  <a:lnTo>
                    <a:pt x="774700" y="177800"/>
                  </a:lnTo>
                  <a:lnTo>
                    <a:pt x="787400" y="165100"/>
                  </a:lnTo>
                  <a:lnTo>
                    <a:pt x="800100" y="165100"/>
                  </a:lnTo>
                  <a:lnTo>
                    <a:pt x="800100" y="152400"/>
                  </a:lnTo>
                  <a:lnTo>
                    <a:pt x="787400" y="152400"/>
                  </a:lnTo>
                  <a:lnTo>
                    <a:pt x="800100" y="139700"/>
                  </a:lnTo>
                  <a:lnTo>
                    <a:pt x="825500" y="127000"/>
                  </a:lnTo>
                  <a:lnTo>
                    <a:pt x="825500" y="127000"/>
                  </a:lnTo>
                  <a:lnTo>
                    <a:pt x="850900" y="139700"/>
                  </a:lnTo>
                  <a:lnTo>
                    <a:pt x="850900" y="127000"/>
                  </a:lnTo>
                  <a:lnTo>
                    <a:pt x="876300" y="127000"/>
                  </a:lnTo>
                  <a:lnTo>
                    <a:pt x="889000" y="139700"/>
                  </a:lnTo>
                  <a:lnTo>
                    <a:pt x="977900" y="152400"/>
                  </a:lnTo>
                  <a:lnTo>
                    <a:pt x="977900" y="139700"/>
                  </a:lnTo>
                  <a:lnTo>
                    <a:pt x="977900" y="139700"/>
                  </a:lnTo>
                  <a:lnTo>
                    <a:pt x="990600" y="139700"/>
                  </a:lnTo>
                  <a:lnTo>
                    <a:pt x="1041400" y="50800"/>
                  </a:lnTo>
                  <a:lnTo>
                    <a:pt x="1028700" y="38100"/>
                  </a:lnTo>
                  <a:lnTo>
                    <a:pt x="1054100" y="0"/>
                  </a:lnTo>
                  <a:lnTo>
                    <a:pt x="1066800" y="0"/>
                  </a:lnTo>
                  <a:lnTo>
                    <a:pt x="1066800" y="0"/>
                  </a:lnTo>
                  <a:lnTo>
                    <a:pt x="1079500" y="0"/>
                  </a:lnTo>
                  <a:lnTo>
                    <a:pt x="1079500" y="0"/>
                  </a:lnTo>
                  <a:lnTo>
                    <a:pt x="1092200" y="0"/>
                  </a:lnTo>
                  <a:lnTo>
                    <a:pt x="1092200" y="12700"/>
                  </a:lnTo>
                  <a:lnTo>
                    <a:pt x="1104900" y="12700"/>
                  </a:lnTo>
                  <a:lnTo>
                    <a:pt x="1092200" y="12700"/>
                  </a:lnTo>
                  <a:lnTo>
                    <a:pt x="1092200" y="12700"/>
                  </a:lnTo>
                  <a:lnTo>
                    <a:pt x="1092200" y="12700"/>
                  </a:lnTo>
                  <a:lnTo>
                    <a:pt x="1104900" y="12700"/>
                  </a:lnTo>
                  <a:lnTo>
                    <a:pt x="1104900" y="25400"/>
                  </a:lnTo>
                  <a:lnTo>
                    <a:pt x="1117600" y="25400"/>
                  </a:lnTo>
                  <a:lnTo>
                    <a:pt x="1130300" y="25400"/>
                  </a:lnTo>
                  <a:lnTo>
                    <a:pt x="1130300" y="25400"/>
                  </a:lnTo>
                  <a:lnTo>
                    <a:pt x="1143000" y="25400"/>
                  </a:lnTo>
                  <a:lnTo>
                    <a:pt x="1143000" y="25400"/>
                  </a:lnTo>
                  <a:lnTo>
                    <a:pt x="1155700" y="38100"/>
                  </a:lnTo>
                  <a:lnTo>
                    <a:pt x="1155700" y="38100"/>
                  </a:lnTo>
                  <a:lnTo>
                    <a:pt x="1168400" y="38100"/>
                  </a:lnTo>
                  <a:lnTo>
                    <a:pt x="1168400" y="38100"/>
                  </a:lnTo>
                  <a:lnTo>
                    <a:pt x="1168400" y="38100"/>
                  </a:lnTo>
                  <a:lnTo>
                    <a:pt x="1219200" y="38100"/>
                  </a:lnTo>
                  <a:lnTo>
                    <a:pt x="1219200" y="38100"/>
                  </a:lnTo>
                  <a:lnTo>
                    <a:pt x="1219200" y="38100"/>
                  </a:lnTo>
                  <a:lnTo>
                    <a:pt x="1219200" y="38100"/>
                  </a:lnTo>
                  <a:lnTo>
                    <a:pt x="1231900" y="38100"/>
                  </a:lnTo>
                  <a:lnTo>
                    <a:pt x="1231900" y="38100"/>
                  </a:lnTo>
                  <a:lnTo>
                    <a:pt x="1244600" y="38100"/>
                  </a:lnTo>
                  <a:lnTo>
                    <a:pt x="1244600" y="38100"/>
                  </a:lnTo>
                  <a:lnTo>
                    <a:pt x="1244600" y="50800"/>
                  </a:lnTo>
                  <a:lnTo>
                    <a:pt x="1244600" y="50800"/>
                  </a:lnTo>
                  <a:lnTo>
                    <a:pt x="1270000" y="50800"/>
                  </a:lnTo>
                  <a:lnTo>
                    <a:pt x="1270000" y="38100"/>
                  </a:lnTo>
                  <a:lnTo>
                    <a:pt x="1270000" y="38100"/>
                  </a:lnTo>
                  <a:lnTo>
                    <a:pt x="1270000" y="38100"/>
                  </a:lnTo>
                  <a:lnTo>
                    <a:pt x="1282700" y="38100"/>
                  </a:lnTo>
                  <a:lnTo>
                    <a:pt x="1282700" y="38100"/>
                  </a:lnTo>
                  <a:lnTo>
                    <a:pt x="1295400" y="38100"/>
                  </a:lnTo>
                  <a:lnTo>
                    <a:pt x="1295400" y="38100"/>
                  </a:lnTo>
                  <a:lnTo>
                    <a:pt x="1308100" y="25400"/>
                  </a:lnTo>
                  <a:lnTo>
                    <a:pt x="1308100" y="38100"/>
                  </a:lnTo>
                  <a:lnTo>
                    <a:pt x="1320800" y="38100"/>
                  </a:lnTo>
                  <a:lnTo>
                    <a:pt x="1320800" y="38100"/>
                  </a:lnTo>
                  <a:lnTo>
                    <a:pt x="1333500" y="38100"/>
                  </a:lnTo>
                  <a:lnTo>
                    <a:pt x="1333500" y="38100"/>
                  </a:lnTo>
                  <a:lnTo>
                    <a:pt x="1333500" y="38100"/>
                  </a:lnTo>
                  <a:lnTo>
                    <a:pt x="1346200" y="38100"/>
                  </a:lnTo>
                  <a:lnTo>
                    <a:pt x="1346200" y="38100"/>
                  </a:lnTo>
                  <a:lnTo>
                    <a:pt x="1358900" y="50800"/>
                  </a:lnTo>
                  <a:lnTo>
                    <a:pt x="1346200" y="63500"/>
                  </a:lnTo>
                  <a:lnTo>
                    <a:pt x="1346200" y="63500"/>
                  </a:lnTo>
                  <a:lnTo>
                    <a:pt x="1346200" y="63500"/>
                  </a:lnTo>
                  <a:lnTo>
                    <a:pt x="1358900" y="63500"/>
                  </a:lnTo>
                  <a:lnTo>
                    <a:pt x="1358900" y="63500"/>
                  </a:lnTo>
                  <a:lnTo>
                    <a:pt x="1371600" y="63500"/>
                  </a:lnTo>
                  <a:lnTo>
                    <a:pt x="1371600" y="63500"/>
                  </a:lnTo>
                  <a:lnTo>
                    <a:pt x="1384300" y="63500"/>
                  </a:lnTo>
                  <a:lnTo>
                    <a:pt x="1384300" y="76200"/>
                  </a:lnTo>
                  <a:lnTo>
                    <a:pt x="1397000" y="76200"/>
                  </a:lnTo>
                  <a:lnTo>
                    <a:pt x="1397000" y="88900"/>
                  </a:lnTo>
                  <a:lnTo>
                    <a:pt x="1397000" y="88900"/>
                  </a:lnTo>
                  <a:lnTo>
                    <a:pt x="1384300" y="88900"/>
                  </a:lnTo>
                  <a:lnTo>
                    <a:pt x="1409700" y="88900"/>
                  </a:lnTo>
                  <a:lnTo>
                    <a:pt x="1409700" y="88900"/>
                  </a:lnTo>
                  <a:lnTo>
                    <a:pt x="1409700" y="101600"/>
                  </a:lnTo>
                  <a:lnTo>
                    <a:pt x="1422400" y="101600"/>
                  </a:lnTo>
                  <a:lnTo>
                    <a:pt x="1422400" y="101600"/>
                  </a:lnTo>
                  <a:lnTo>
                    <a:pt x="1435100" y="114300"/>
                  </a:lnTo>
                  <a:lnTo>
                    <a:pt x="1435100" y="114300"/>
                  </a:lnTo>
                  <a:lnTo>
                    <a:pt x="1435100" y="114300"/>
                  </a:lnTo>
                  <a:lnTo>
                    <a:pt x="1435100" y="114300"/>
                  </a:lnTo>
                  <a:lnTo>
                    <a:pt x="1435100" y="114300"/>
                  </a:lnTo>
                  <a:lnTo>
                    <a:pt x="1422400" y="127000"/>
                  </a:lnTo>
                  <a:lnTo>
                    <a:pt x="1435100" y="127000"/>
                  </a:lnTo>
                  <a:lnTo>
                    <a:pt x="1435100" y="127000"/>
                  </a:lnTo>
                  <a:lnTo>
                    <a:pt x="1447800" y="127000"/>
                  </a:lnTo>
                  <a:lnTo>
                    <a:pt x="1447800" y="139700"/>
                  </a:lnTo>
                  <a:lnTo>
                    <a:pt x="1447800" y="139700"/>
                  </a:lnTo>
                  <a:lnTo>
                    <a:pt x="1447800" y="139700"/>
                  </a:lnTo>
                  <a:lnTo>
                    <a:pt x="1460500" y="139700"/>
                  </a:lnTo>
                  <a:lnTo>
                    <a:pt x="1460500" y="139700"/>
                  </a:lnTo>
                  <a:lnTo>
                    <a:pt x="1460500" y="139700"/>
                  </a:lnTo>
                  <a:lnTo>
                    <a:pt x="1460500" y="139700"/>
                  </a:lnTo>
                  <a:lnTo>
                    <a:pt x="1460500" y="139700"/>
                  </a:lnTo>
                  <a:lnTo>
                    <a:pt x="1473200" y="139700"/>
                  </a:lnTo>
                  <a:lnTo>
                    <a:pt x="1485900" y="139700"/>
                  </a:lnTo>
                  <a:lnTo>
                    <a:pt x="1485900" y="127000"/>
                  </a:lnTo>
                  <a:lnTo>
                    <a:pt x="1498600" y="127000"/>
                  </a:lnTo>
                  <a:lnTo>
                    <a:pt x="1498600" y="139700"/>
                  </a:lnTo>
                  <a:lnTo>
                    <a:pt x="1498600" y="139700"/>
                  </a:lnTo>
                  <a:lnTo>
                    <a:pt x="1498600" y="127000"/>
                  </a:lnTo>
                  <a:lnTo>
                    <a:pt x="1511300" y="139700"/>
                  </a:lnTo>
                  <a:lnTo>
                    <a:pt x="1511300" y="139700"/>
                  </a:lnTo>
                  <a:lnTo>
                    <a:pt x="1524000" y="139700"/>
                  </a:lnTo>
                  <a:lnTo>
                    <a:pt x="1524000" y="139700"/>
                  </a:lnTo>
                  <a:lnTo>
                    <a:pt x="1524000" y="139700"/>
                  </a:lnTo>
                  <a:lnTo>
                    <a:pt x="1524000" y="127000"/>
                  </a:lnTo>
                  <a:lnTo>
                    <a:pt x="1524000" y="127000"/>
                  </a:lnTo>
                  <a:lnTo>
                    <a:pt x="1524000" y="127000"/>
                  </a:lnTo>
                  <a:lnTo>
                    <a:pt x="1587500" y="127000"/>
                  </a:lnTo>
                  <a:lnTo>
                    <a:pt x="1600200" y="139700"/>
                  </a:lnTo>
                  <a:lnTo>
                    <a:pt x="1600200" y="127000"/>
                  </a:lnTo>
                  <a:lnTo>
                    <a:pt x="1600200" y="127000"/>
                  </a:lnTo>
                  <a:lnTo>
                    <a:pt x="1612900" y="139700"/>
                  </a:lnTo>
                  <a:lnTo>
                    <a:pt x="1612900" y="139700"/>
                  </a:lnTo>
                  <a:lnTo>
                    <a:pt x="1625600" y="152400"/>
                  </a:lnTo>
                  <a:lnTo>
                    <a:pt x="1625600" y="152400"/>
                  </a:lnTo>
                  <a:lnTo>
                    <a:pt x="1625600" y="139700"/>
                  </a:lnTo>
                  <a:lnTo>
                    <a:pt x="1638300" y="139700"/>
                  </a:lnTo>
                  <a:lnTo>
                    <a:pt x="1638300" y="139700"/>
                  </a:lnTo>
                  <a:lnTo>
                    <a:pt x="1651000" y="139700"/>
                  </a:lnTo>
                  <a:lnTo>
                    <a:pt x="1651000" y="139700"/>
                  </a:lnTo>
                  <a:lnTo>
                    <a:pt x="1638300" y="139700"/>
                  </a:lnTo>
                  <a:lnTo>
                    <a:pt x="1663700" y="127000"/>
                  </a:lnTo>
                  <a:lnTo>
                    <a:pt x="1651000" y="127000"/>
                  </a:lnTo>
                  <a:lnTo>
                    <a:pt x="1651000" y="127000"/>
                  </a:lnTo>
                  <a:lnTo>
                    <a:pt x="1663700" y="127000"/>
                  </a:lnTo>
                  <a:lnTo>
                    <a:pt x="1663700" y="127000"/>
                  </a:lnTo>
                  <a:lnTo>
                    <a:pt x="1651000" y="127000"/>
                  </a:lnTo>
                  <a:lnTo>
                    <a:pt x="1651000" y="114300"/>
                  </a:lnTo>
                  <a:lnTo>
                    <a:pt x="1651000" y="114300"/>
                  </a:lnTo>
                  <a:lnTo>
                    <a:pt x="1663700" y="101600"/>
                  </a:lnTo>
                  <a:lnTo>
                    <a:pt x="1676400" y="101600"/>
                  </a:lnTo>
                  <a:lnTo>
                    <a:pt x="1676400" y="101600"/>
                  </a:lnTo>
                  <a:lnTo>
                    <a:pt x="1689100" y="101600"/>
                  </a:lnTo>
                  <a:lnTo>
                    <a:pt x="1689100" y="101600"/>
                  </a:lnTo>
                  <a:lnTo>
                    <a:pt x="1689100" y="101600"/>
                  </a:lnTo>
                  <a:lnTo>
                    <a:pt x="1676400" y="101600"/>
                  </a:lnTo>
                  <a:lnTo>
                    <a:pt x="1689100" y="101600"/>
                  </a:lnTo>
                  <a:lnTo>
                    <a:pt x="1701800" y="101600"/>
                  </a:lnTo>
                  <a:lnTo>
                    <a:pt x="1689100" y="101600"/>
                  </a:lnTo>
                  <a:lnTo>
                    <a:pt x="1701800" y="114300"/>
                  </a:lnTo>
                  <a:lnTo>
                    <a:pt x="1701800" y="114300"/>
                  </a:lnTo>
                  <a:lnTo>
                    <a:pt x="1714500" y="114300"/>
                  </a:lnTo>
                  <a:lnTo>
                    <a:pt x="1727200" y="101600"/>
                  </a:lnTo>
                  <a:lnTo>
                    <a:pt x="1727200" y="88900"/>
                  </a:lnTo>
                  <a:lnTo>
                    <a:pt x="1727200" y="88900"/>
                  </a:lnTo>
                  <a:lnTo>
                    <a:pt x="1727200" y="88900"/>
                  </a:lnTo>
                  <a:lnTo>
                    <a:pt x="1739900" y="88900"/>
                  </a:lnTo>
                  <a:lnTo>
                    <a:pt x="1739900" y="76200"/>
                  </a:lnTo>
                  <a:lnTo>
                    <a:pt x="1739900" y="76200"/>
                  </a:lnTo>
                  <a:lnTo>
                    <a:pt x="1752600" y="76200"/>
                  </a:lnTo>
                  <a:lnTo>
                    <a:pt x="1765300" y="76200"/>
                  </a:lnTo>
                  <a:lnTo>
                    <a:pt x="1778000" y="63500"/>
                  </a:lnTo>
                  <a:lnTo>
                    <a:pt x="1790700" y="76200"/>
                  </a:lnTo>
                  <a:lnTo>
                    <a:pt x="1803400" y="76200"/>
                  </a:lnTo>
                  <a:lnTo>
                    <a:pt x="1803400" y="76200"/>
                  </a:lnTo>
                  <a:lnTo>
                    <a:pt x="1816100" y="76200"/>
                  </a:lnTo>
                  <a:lnTo>
                    <a:pt x="1816100" y="88900"/>
                  </a:lnTo>
                  <a:lnTo>
                    <a:pt x="1816100" y="88900"/>
                  </a:lnTo>
                  <a:lnTo>
                    <a:pt x="1828800" y="88900"/>
                  </a:lnTo>
                  <a:lnTo>
                    <a:pt x="1828800" y="76200"/>
                  </a:lnTo>
                  <a:lnTo>
                    <a:pt x="1854200" y="76200"/>
                  </a:lnTo>
                  <a:lnTo>
                    <a:pt x="1854200" y="76200"/>
                  </a:lnTo>
                  <a:lnTo>
                    <a:pt x="1854200" y="63500"/>
                  </a:lnTo>
                  <a:lnTo>
                    <a:pt x="1866900" y="63500"/>
                  </a:lnTo>
                  <a:lnTo>
                    <a:pt x="1879600" y="63500"/>
                  </a:lnTo>
                  <a:lnTo>
                    <a:pt x="1879600" y="63500"/>
                  </a:lnTo>
                  <a:lnTo>
                    <a:pt x="1892300" y="63500"/>
                  </a:lnTo>
                  <a:lnTo>
                    <a:pt x="1879600" y="76200"/>
                  </a:lnTo>
                  <a:lnTo>
                    <a:pt x="1866900" y="76200"/>
                  </a:lnTo>
                  <a:lnTo>
                    <a:pt x="1879600" y="76200"/>
                  </a:lnTo>
                  <a:lnTo>
                    <a:pt x="1866900" y="76200"/>
                  </a:lnTo>
                  <a:lnTo>
                    <a:pt x="1866900" y="76200"/>
                  </a:lnTo>
                  <a:lnTo>
                    <a:pt x="1841500" y="76200"/>
                  </a:lnTo>
                  <a:lnTo>
                    <a:pt x="1841500" y="88900"/>
                  </a:lnTo>
                  <a:lnTo>
                    <a:pt x="1828800" y="88900"/>
                  </a:lnTo>
                  <a:lnTo>
                    <a:pt x="1828800" y="101600"/>
                  </a:lnTo>
                  <a:lnTo>
                    <a:pt x="1841500" y="88900"/>
                  </a:lnTo>
                  <a:lnTo>
                    <a:pt x="1866900" y="88900"/>
                  </a:lnTo>
                  <a:lnTo>
                    <a:pt x="1892300" y="88900"/>
                  </a:lnTo>
                  <a:lnTo>
                    <a:pt x="1892300" y="88900"/>
                  </a:lnTo>
                  <a:lnTo>
                    <a:pt x="1892300" y="88900"/>
                  </a:lnTo>
                  <a:lnTo>
                    <a:pt x="1892300" y="76200"/>
                  </a:lnTo>
                  <a:lnTo>
                    <a:pt x="1879600" y="76200"/>
                  </a:lnTo>
                  <a:lnTo>
                    <a:pt x="1879600" y="76200"/>
                  </a:lnTo>
                  <a:lnTo>
                    <a:pt x="1892300" y="76200"/>
                  </a:lnTo>
                  <a:lnTo>
                    <a:pt x="1892300" y="63500"/>
                  </a:lnTo>
                  <a:lnTo>
                    <a:pt x="1892300" y="63500"/>
                  </a:lnTo>
                  <a:lnTo>
                    <a:pt x="1892300" y="88900"/>
                  </a:lnTo>
                  <a:lnTo>
                    <a:pt x="1905000" y="88900"/>
                  </a:lnTo>
                  <a:lnTo>
                    <a:pt x="1930400" y="114300"/>
                  </a:lnTo>
                  <a:lnTo>
                    <a:pt x="1930400" y="114300"/>
                  </a:lnTo>
                  <a:lnTo>
                    <a:pt x="1930400" y="114300"/>
                  </a:lnTo>
                  <a:lnTo>
                    <a:pt x="1917700" y="127000"/>
                  </a:lnTo>
                  <a:lnTo>
                    <a:pt x="1930400" y="127000"/>
                  </a:lnTo>
                  <a:lnTo>
                    <a:pt x="1943100" y="127000"/>
                  </a:lnTo>
                  <a:lnTo>
                    <a:pt x="1943100" y="127000"/>
                  </a:lnTo>
                  <a:lnTo>
                    <a:pt x="1943100" y="139700"/>
                  </a:lnTo>
                  <a:lnTo>
                    <a:pt x="1943100" y="139700"/>
                  </a:lnTo>
                  <a:lnTo>
                    <a:pt x="1930400" y="152400"/>
                  </a:lnTo>
                  <a:lnTo>
                    <a:pt x="1930400" y="165100"/>
                  </a:lnTo>
                  <a:lnTo>
                    <a:pt x="1930400" y="165100"/>
                  </a:lnTo>
                  <a:lnTo>
                    <a:pt x="1917700" y="190500"/>
                  </a:lnTo>
                  <a:lnTo>
                    <a:pt x="1930400" y="190500"/>
                  </a:lnTo>
                  <a:lnTo>
                    <a:pt x="1943100" y="190500"/>
                  </a:lnTo>
                  <a:lnTo>
                    <a:pt x="1955800" y="190500"/>
                  </a:lnTo>
                  <a:lnTo>
                    <a:pt x="1943100" y="203200"/>
                  </a:lnTo>
                  <a:lnTo>
                    <a:pt x="1955800" y="203200"/>
                  </a:lnTo>
                  <a:lnTo>
                    <a:pt x="1968500" y="203200"/>
                  </a:lnTo>
                  <a:lnTo>
                    <a:pt x="1955800" y="228600"/>
                  </a:lnTo>
                  <a:lnTo>
                    <a:pt x="1943100" y="228600"/>
                  </a:lnTo>
                  <a:lnTo>
                    <a:pt x="1943100" y="228600"/>
                  </a:lnTo>
                  <a:lnTo>
                    <a:pt x="1943100" y="228600"/>
                  </a:lnTo>
                  <a:lnTo>
                    <a:pt x="1943100" y="228600"/>
                  </a:lnTo>
                  <a:lnTo>
                    <a:pt x="1943100" y="241300"/>
                  </a:lnTo>
                  <a:lnTo>
                    <a:pt x="1955800" y="241300"/>
                  </a:lnTo>
                  <a:lnTo>
                    <a:pt x="1955800" y="241300"/>
                  </a:lnTo>
                  <a:lnTo>
                    <a:pt x="1968500" y="254000"/>
                  </a:lnTo>
                  <a:lnTo>
                    <a:pt x="1955800" y="254000"/>
                  </a:lnTo>
                  <a:lnTo>
                    <a:pt x="1968500" y="254000"/>
                  </a:lnTo>
                  <a:lnTo>
                    <a:pt x="1981200" y="254000"/>
                  </a:lnTo>
                  <a:lnTo>
                    <a:pt x="1981200" y="241300"/>
                  </a:lnTo>
                  <a:lnTo>
                    <a:pt x="1968500" y="241300"/>
                  </a:lnTo>
                  <a:lnTo>
                    <a:pt x="1981200" y="228600"/>
                  </a:lnTo>
                  <a:lnTo>
                    <a:pt x="1981200" y="228600"/>
                  </a:lnTo>
                  <a:lnTo>
                    <a:pt x="1981200" y="241300"/>
                  </a:lnTo>
                  <a:lnTo>
                    <a:pt x="1993900" y="241300"/>
                  </a:lnTo>
                  <a:lnTo>
                    <a:pt x="1981200" y="241300"/>
                  </a:lnTo>
                  <a:lnTo>
                    <a:pt x="1981200" y="254000"/>
                  </a:lnTo>
                  <a:lnTo>
                    <a:pt x="1955800" y="254000"/>
                  </a:lnTo>
                  <a:lnTo>
                    <a:pt x="1968500" y="254000"/>
                  </a:lnTo>
                  <a:lnTo>
                    <a:pt x="1981200" y="254000"/>
                  </a:lnTo>
                  <a:lnTo>
                    <a:pt x="1981200" y="266700"/>
                  </a:lnTo>
                  <a:lnTo>
                    <a:pt x="1981200" y="266700"/>
                  </a:lnTo>
                  <a:lnTo>
                    <a:pt x="1981200" y="266700"/>
                  </a:lnTo>
                  <a:lnTo>
                    <a:pt x="1993900" y="279400"/>
                  </a:lnTo>
                  <a:lnTo>
                    <a:pt x="1993900" y="279400"/>
                  </a:lnTo>
                  <a:lnTo>
                    <a:pt x="2006600" y="279400"/>
                  </a:lnTo>
                  <a:lnTo>
                    <a:pt x="2006600" y="292100"/>
                  </a:lnTo>
                  <a:lnTo>
                    <a:pt x="2019300" y="292100"/>
                  </a:lnTo>
                  <a:lnTo>
                    <a:pt x="2006600" y="304800"/>
                  </a:lnTo>
                  <a:lnTo>
                    <a:pt x="2006600" y="304800"/>
                  </a:lnTo>
                  <a:lnTo>
                    <a:pt x="2006600" y="304800"/>
                  </a:lnTo>
                  <a:lnTo>
                    <a:pt x="2006600" y="304800"/>
                  </a:lnTo>
                  <a:lnTo>
                    <a:pt x="2006600" y="317500"/>
                  </a:lnTo>
                  <a:lnTo>
                    <a:pt x="2019300" y="317500"/>
                  </a:lnTo>
                  <a:lnTo>
                    <a:pt x="2019300" y="317500"/>
                  </a:lnTo>
                  <a:lnTo>
                    <a:pt x="2019300" y="330200"/>
                  </a:lnTo>
                  <a:lnTo>
                    <a:pt x="2019300" y="330200"/>
                  </a:lnTo>
                  <a:lnTo>
                    <a:pt x="2019300" y="330200"/>
                  </a:lnTo>
                  <a:lnTo>
                    <a:pt x="2019300" y="330200"/>
                  </a:lnTo>
                  <a:lnTo>
                    <a:pt x="2006600" y="342900"/>
                  </a:lnTo>
                  <a:lnTo>
                    <a:pt x="2006600" y="342900"/>
                  </a:lnTo>
                  <a:lnTo>
                    <a:pt x="2019300" y="342900"/>
                  </a:lnTo>
                  <a:lnTo>
                    <a:pt x="2019300" y="355600"/>
                  </a:lnTo>
                  <a:lnTo>
                    <a:pt x="2044700" y="368300"/>
                  </a:lnTo>
                  <a:lnTo>
                    <a:pt x="2032000" y="368300"/>
                  </a:lnTo>
                  <a:lnTo>
                    <a:pt x="2044700" y="368300"/>
                  </a:lnTo>
                  <a:lnTo>
                    <a:pt x="2044700" y="381000"/>
                  </a:lnTo>
                  <a:lnTo>
                    <a:pt x="2032000" y="381000"/>
                  </a:lnTo>
                  <a:lnTo>
                    <a:pt x="2019300" y="393700"/>
                  </a:lnTo>
                  <a:lnTo>
                    <a:pt x="2032000" y="393700"/>
                  </a:lnTo>
                  <a:lnTo>
                    <a:pt x="2032000" y="393700"/>
                  </a:lnTo>
                  <a:lnTo>
                    <a:pt x="2044700" y="393700"/>
                  </a:lnTo>
                  <a:lnTo>
                    <a:pt x="2044700" y="406400"/>
                  </a:lnTo>
                  <a:lnTo>
                    <a:pt x="2044700" y="393700"/>
                  </a:lnTo>
                  <a:lnTo>
                    <a:pt x="2057400" y="393700"/>
                  </a:lnTo>
                  <a:lnTo>
                    <a:pt x="2057400" y="381000"/>
                  </a:lnTo>
                  <a:lnTo>
                    <a:pt x="2082800" y="381000"/>
                  </a:lnTo>
                  <a:lnTo>
                    <a:pt x="2095500" y="381000"/>
                  </a:lnTo>
                  <a:lnTo>
                    <a:pt x="2108200" y="381000"/>
                  </a:lnTo>
                  <a:lnTo>
                    <a:pt x="2108200" y="368300"/>
                  </a:lnTo>
                  <a:lnTo>
                    <a:pt x="2120900" y="368300"/>
                  </a:lnTo>
                  <a:lnTo>
                    <a:pt x="2120900" y="368300"/>
                  </a:lnTo>
                  <a:lnTo>
                    <a:pt x="2133600" y="381000"/>
                  </a:lnTo>
                  <a:lnTo>
                    <a:pt x="2184400" y="381000"/>
                  </a:lnTo>
                  <a:lnTo>
                    <a:pt x="2184400" y="368300"/>
                  </a:lnTo>
                  <a:lnTo>
                    <a:pt x="2184400" y="368300"/>
                  </a:lnTo>
                  <a:lnTo>
                    <a:pt x="2197100" y="368300"/>
                  </a:lnTo>
                  <a:lnTo>
                    <a:pt x="2235200" y="381000"/>
                  </a:lnTo>
                  <a:lnTo>
                    <a:pt x="2235200" y="381000"/>
                  </a:lnTo>
                  <a:lnTo>
                    <a:pt x="2260600" y="381000"/>
                  </a:lnTo>
                  <a:lnTo>
                    <a:pt x="2260600" y="381000"/>
                  </a:lnTo>
                  <a:lnTo>
                    <a:pt x="2273300" y="381000"/>
                  </a:lnTo>
                  <a:lnTo>
                    <a:pt x="2273300" y="381000"/>
                  </a:lnTo>
                  <a:lnTo>
                    <a:pt x="2286000" y="381000"/>
                  </a:lnTo>
                  <a:lnTo>
                    <a:pt x="2286000" y="393700"/>
                  </a:lnTo>
                  <a:lnTo>
                    <a:pt x="2286000" y="393700"/>
                  </a:lnTo>
                  <a:lnTo>
                    <a:pt x="2298700" y="381000"/>
                  </a:lnTo>
                  <a:lnTo>
                    <a:pt x="2324100" y="393700"/>
                  </a:lnTo>
                  <a:lnTo>
                    <a:pt x="2324100" y="406400"/>
                  </a:lnTo>
                  <a:lnTo>
                    <a:pt x="2349500" y="406400"/>
                  </a:lnTo>
                  <a:lnTo>
                    <a:pt x="2362200" y="393700"/>
                  </a:lnTo>
                  <a:lnTo>
                    <a:pt x="2387600" y="393700"/>
                  </a:lnTo>
                  <a:lnTo>
                    <a:pt x="2387600" y="393700"/>
                  </a:lnTo>
                  <a:lnTo>
                    <a:pt x="2400300" y="393700"/>
                  </a:lnTo>
                  <a:lnTo>
                    <a:pt x="2400300" y="393700"/>
                  </a:lnTo>
                  <a:lnTo>
                    <a:pt x="2413000" y="393700"/>
                  </a:lnTo>
                  <a:lnTo>
                    <a:pt x="2425700" y="393700"/>
                  </a:lnTo>
                  <a:lnTo>
                    <a:pt x="2425700" y="393700"/>
                  </a:lnTo>
                  <a:lnTo>
                    <a:pt x="2425700" y="406400"/>
                  </a:lnTo>
                  <a:lnTo>
                    <a:pt x="2451100" y="406400"/>
                  </a:lnTo>
                  <a:lnTo>
                    <a:pt x="2438400" y="406400"/>
                  </a:lnTo>
                  <a:lnTo>
                    <a:pt x="2438400" y="406400"/>
                  </a:lnTo>
                  <a:lnTo>
                    <a:pt x="2451100" y="419100"/>
                  </a:lnTo>
                  <a:lnTo>
                    <a:pt x="2463800" y="419100"/>
                  </a:lnTo>
                  <a:lnTo>
                    <a:pt x="2463800" y="419100"/>
                  </a:lnTo>
                  <a:lnTo>
                    <a:pt x="2463800" y="419100"/>
                  </a:lnTo>
                  <a:lnTo>
                    <a:pt x="2463800" y="431800"/>
                  </a:lnTo>
                  <a:lnTo>
                    <a:pt x="2476500" y="431800"/>
                  </a:lnTo>
                  <a:lnTo>
                    <a:pt x="2489200" y="431800"/>
                  </a:lnTo>
                  <a:lnTo>
                    <a:pt x="2501900" y="431800"/>
                  </a:lnTo>
                  <a:lnTo>
                    <a:pt x="2514600" y="444500"/>
                  </a:lnTo>
                  <a:lnTo>
                    <a:pt x="2527300" y="457200"/>
                  </a:lnTo>
                  <a:lnTo>
                    <a:pt x="2527300" y="457200"/>
                  </a:lnTo>
                  <a:lnTo>
                    <a:pt x="2540000" y="457200"/>
                  </a:lnTo>
                  <a:lnTo>
                    <a:pt x="2540000" y="469900"/>
                  </a:lnTo>
                  <a:lnTo>
                    <a:pt x="2514600" y="469900"/>
                  </a:lnTo>
                  <a:lnTo>
                    <a:pt x="2527300" y="469900"/>
                  </a:lnTo>
                  <a:lnTo>
                    <a:pt x="2540000" y="469900"/>
                  </a:lnTo>
                  <a:lnTo>
                    <a:pt x="2540000" y="482600"/>
                  </a:lnTo>
                  <a:lnTo>
                    <a:pt x="2540000" y="482600"/>
                  </a:lnTo>
                  <a:lnTo>
                    <a:pt x="2540000" y="482600"/>
                  </a:lnTo>
                  <a:lnTo>
                    <a:pt x="2527300" y="482600"/>
                  </a:lnTo>
                  <a:lnTo>
                    <a:pt x="2527300" y="495300"/>
                  </a:lnTo>
                  <a:lnTo>
                    <a:pt x="2514600" y="495300"/>
                  </a:lnTo>
                  <a:lnTo>
                    <a:pt x="2501900" y="495300"/>
                  </a:lnTo>
                  <a:lnTo>
                    <a:pt x="2501900" y="508000"/>
                  </a:lnTo>
                  <a:lnTo>
                    <a:pt x="2501900" y="508000"/>
                  </a:lnTo>
                  <a:lnTo>
                    <a:pt x="2501900" y="508000"/>
                  </a:lnTo>
                  <a:lnTo>
                    <a:pt x="2501900" y="520700"/>
                  </a:lnTo>
                  <a:lnTo>
                    <a:pt x="2501900" y="520700"/>
                  </a:lnTo>
                  <a:lnTo>
                    <a:pt x="2514600" y="520700"/>
                  </a:lnTo>
                  <a:lnTo>
                    <a:pt x="2514600" y="520700"/>
                  </a:lnTo>
                  <a:lnTo>
                    <a:pt x="2514600" y="520700"/>
                  </a:lnTo>
                  <a:lnTo>
                    <a:pt x="2514600" y="533400"/>
                  </a:lnTo>
                  <a:lnTo>
                    <a:pt x="2501900" y="533400"/>
                  </a:lnTo>
                  <a:lnTo>
                    <a:pt x="2489200" y="546100"/>
                  </a:lnTo>
                  <a:lnTo>
                    <a:pt x="2476500" y="546100"/>
                  </a:lnTo>
                  <a:lnTo>
                    <a:pt x="2476500" y="546100"/>
                  </a:lnTo>
                  <a:lnTo>
                    <a:pt x="2476500" y="533400"/>
                  </a:lnTo>
                  <a:lnTo>
                    <a:pt x="2476500" y="546100"/>
                  </a:lnTo>
                  <a:lnTo>
                    <a:pt x="2463800" y="546100"/>
                  </a:lnTo>
                  <a:lnTo>
                    <a:pt x="2463800" y="546100"/>
                  </a:lnTo>
                  <a:lnTo>
                    <a:pt x="2349500" y="533400"/>
                  </a:lnTo>
                  <a:lnTo>
                    <a:pt x="2349500" y="533400"/>
                  </a:lnTo>
                  <a:lnTo>
                    <a:pt x="2362200" y="533400"/>
                  </a:lnTo>
                  <a:lnTo>
                    <a:pt x="2336800" y="546100"/>
                  </a:lnTo>
                  <a:lnTo>
                    <a:pt x="2349500" y="546100"/>
                  </a:lnTo>
                  <a:lnTo>
                    <a:pt x="2349500" y="546100"/>
                  </a:lnTo>
                  <a:lnTo>
                    <a:pt x="2362200" y="546100"/>
                  </a:lnTo>
                  <a:lnTo>
                    <a:pt x="2362200" y="558800"/>
                  </a:lnTo>
                  <a:lnTo>
                    <a:pt x="2362200" y="558800"/>
                  </a:lnTo>
                  <a:lnTo>
                    <a:pt x="2387600" y="558800"/>
                  </a:lnTo>
                  <a:lnTo>
                    <a:pt x="2400300" y="558800"/>
                  </a:lnTo>
                  <a:lnTo>
                    <a:pt x="2413000" y="558800"/>
                  </a:lnTo>
                  <a:lnTo>
                    <a:pt x="2413000" y="584200"/>
                  </a:lnTo>
                  <a:lnTo>
                    <a:pt x="2425700" y="584200"/>
                  </a:lnTo>
                  <a:lnTo>
                    <a:pt x="2425700" y="584200"/>
                  </a:lnTo>
                  <a:lnTo>
                    <a:pt x="2451100" y="584200"/>
                  </a:lnTo>
                  <a:lnTo>
                    <a:pt x="2451100" y="584200"/>
                  </a:lnTo>
                  <a:lnTo>
                    <a:pt x="2451100" y="596900"/>
                  </a:lnTo>
                  <a:lnTo>
                    <a:pt x="2451100" y="609600"/>
                  </a:lnTo>
                  <a:lnTo>
                    <a:pt x="2451100" y="596900"/>
                  </a:lnTo>
                  <a:lnTo>
                    <a:pt x="2451100" y="596900"/>
                  </a:lnTo>
                  <a:lnTo>
                    <a:pt x="2438400" y="596900"/>
                  </a:lnTo>
                  <a:lnTo>
                    <a:pt x="2425700" y="596900"/>
                  </a:lnTo>
                  <a:lnTo>
                    <a:pt x="2400300" y="609600"/>
                  </a:lnTo>
                  <a:lnTo>
                    <a:pt x="2400300" y="609600"/>
                  </a:lnTo>
                  <a:lnTo>
                    <a:pt x="2387600" y="609600"/>
                  </a:lnTo>
                  <a:lnTo>
                    <a:pt x="2387600" y="622300"/>
                  </a:lnTo>
                  <a:lnTo>
                    <a:pt x="2387600" y="622300"/>
                  </a:lnTo>
                  <a:lnTo>
                    <a:pt x="2374900" y="622300"/>
                  </a:lnTo>
                  <a:lnTo>
                    <a:pt x="2374900" y="622300"/>
                  </a:lnTo>
                  <a:lnTo>
                    <a:pt x="2374900" y="635000"/>
                  </a:lnTo>
                  <a:lnTo>
                    <a:pt x="2374900" y="635000"/>
                  </a:lnTo>
                  <a:lnTo>
                    <a:pt x="2374900" y="635000"/>
                  </a:lnTo>
                  <a:lnTo>
                    <a:pt x="2374900" y="635000"/>
                  </a:lnTo>
                  <a:lnTo>
                    <a:pt x="2374900" y="647700"/>
                  </a:lnTo>
                  <a:lnTo>
                    <a:pt x="2362200" y="660400"/>
                  </a:lnTo>
                  <a:lnTo>
                    <a:pt x="2362200" y="660400"/>
                  </a:lnTo>
                  <a:lnTo>
                    <a:pt x="2362200" y="660400"/>
                  </a:lnTo>
                  <a:lnTo>
                    <a:pt x="2349500" y="673100"/>
                  </a:lnTo>
                  <a:lnTo>
                    <a:pt x="2336800" y="673100"/>
                  </a:lnTo>
                  <a:lnTo>
                    <a:pt x="2324100" y="685800"/>
                  </a:lnTo>
                  <a:lnTo>
                    <a:pt x="2374900" y="660400"/>
                  </a:lnTo>
                  <a:lnTo>
                    <a:pt x="2400300" y="647700"/>
                  </a:lnTo>
                  <a:lnTo>
                    <a:pt x="2425700" y="647700"/>
                  </a:lnTo>
                  <a:lnTo>
                    <a:pt x="2438400" y="660400"/>
                  </a:lnTo>
                  <a:lnTo>
                    <a:pt x="2463800" y="673100"/>
                  </a:lnTo>
                  <a:lnTo>
                    <a:pt x="2489200" y="660400"/>
                  </a:lnTo>
                  <a:lnTo>
                    <a:pt x="2489200" y="660400"/>
                  </a:lnTo>
                  <a:lnTo>
                    <a:pt x="2501900" y="673100"/>
                  </a:lnTo>
                  <a:lnTo>
                    <a:pt x="2514600" y="673100"/>
                  </a:lnTo>
                  <a:lnTo>
                    <a:pt x="2514600" y="673100"/>
                  </a:lnTo>
                  <a:lnTo>
                    <a:pt x="2527300" y="673100"/>
                  </a:lnTo>
                  <a:lnTo>
                    <a:pt x="2540000" y="685800"/>
                  </a:lnTo>
                  <a:lnTo>
                    <a:pt x="2540000" y="685800"/>
                  </a:lnTo>
                  <a:lnTo>
                    <a:pt x="2552700" y="685800"/>
                  </a:lnTo>
                  <a:lnTo>
                    <a:pt x="2552700" y="673100"/>
                  </a:lnTo>
                  <a:lnTo>
                    <a:pt x="2540000" y="673100"/>
                  </a:lnTo>
                  <a:lnTo>
                    <a:pt x="2552700" y="673100"/>
                  </a:lnTo>
                  <a:lnTo>
                    <a:pt x="2552700" y="673100"/>
                  </a:lnTo>
                  <a:lnTo>
                    <a:pt x="2565400" y="673100"/>
                  </a:lnTo>
                  <a:lnTo>
                    <a:pt x="2578100" y="660400"/>
                  </a:lnTo>
                  <a:lnTo>
                    <a:pt x="2578100" y="660400"/>
                  </a:lnTo>
                  <a:lnTo>
                    <a:pt x="2578100" y="660400"/>
                  </a:lnTo>
                  <a:lnTo>
                    <a:pt x="2603500" y="660400"/>
                  </a:lnTo>
                  <a:lnTo>
                    <a:pt x="2616200" y="647700"/>
                  </a:lnTo>
                  <a:lnTo>
                    <a:pt x="2616200" y="660400"/>
                  </a:lnTo>
                  <a:lnTo>
                    <a:pt x="2628900" y="673100"/>
                  </a:lnTo>
                  <a:lnTo>
                    <a:pt x="2628900" y="673100"/>
                  </a:lnTo>
                  <a:lnTo>
                    <a:pt x="2628900" y="673100"/>
                  </a:lnTo>
                  <a:lnTo>
                    <a:pt x="2628900" y="673100"/>
                  </a:lnTo>
                  <a:lnTo>
                    <a:pt x="2654300" y="673100"/>
                  </a:lnTo>
                  <a:lnTo>
                    <a:pt x="2654300" y="673100"/>
                  </a:lnTo>
                  <a:lnTo>
                    <a:pt x="2679700" y="673100"/>
                  </a:lnTo>
                  <a:lnTo>
                    <a:pt x="2667000" y="685800"/>
                  </a:lnTo>
                  <a:lnTo>
                    <a:pt x="2679700" y="685800"/>
                  </a:lnTo>
                  <a:lnTo>
                    <a:pt x="2679700" y="698500"/>
                  </a:lnTo>
                  <a:lnTo>
                    <a:pt x="2692400" y="698500"/>
                  </a:lnTo>
                  <a:lnTo>
                    <a:pt x="2679700" y="711200"/>
                  </a:lnTo>
                  <a:lnTo>
                    <a:pt x="2679700" y="711200"/>
                  </a:lnTo>
                  <a:lnTo>
                    <a:pt x="2679700" y="711200"/>
                  </a:lnTo>
                  <a:lnTo>
                    <a:pt x="2679700" y="723900"/>
                  </a:lnTo>
                  <a:lnTo>
                    <a:pt x="2692400" y="723900"/>
                  </a:lnTo>
                  <a:lnTo>
                    <a:pt x="2692400" y="736600"/>
                  </a:lnTo>
                  <a:lnTo>
                    <a:pt x="2730500" y="774700"/>
                  </a:lnTo>
                  <a:lnTo>
                    <a:pt x="2717800" y="774700"/>
                  </a:lnTo>
                  <a:lnTo>
                    <a:pt x="2717800" y="774700"/>
                  </a:lnTo>
                  <a:lnTo>
                    <a:pt x="2717800" y="787400"/>
                  </a:lnTo>
                  <a:lnTo>
                    <a:pt x="2730500" y="787400"/>
                  </a:lnTo>
                  <a:lnTo>
                    <a:pt x="2730500" y="787400"/>
                  </a:lnTo>
                  <a:lnTo>
                    <a:pt x="2743200" y="787400"/>
                  </a:lnTo>
                  <a:lnTo>
                    <a:pt x="2743200" y="800100"/>
                  </a:lnTo>
                  <a:lnTo>
                    <a:pt x="2743200" y="800100"/>
                  </a:lnTo>
                  <a:lnTo>
                    <a:pt x="2730500" y="812800"/>
                  </a:lnTo>
                  <a:lnTo>
                    <a:pt x="2743200" y="812800"/>
                  </a:lnTo>
                  <a:lnTo>
                    <a:pt x="2743200" y="825500"/>
                  </a:lnTo>
                  <a:lnTo>
                    <a:pt x="2755900" y="825500"/>
                  </a:lnTo>
                  <a:lnTo>
                    <a:pt x="2755900" y="825500"/>
                  </a:lnTo>
                  <a:lnTo>
                    <a:pt x="2755900" y="825500"/>
                  </a:lnTo>
                  <a:lnTo>
                    <a:pt x="2768600" y="825500"/>
                  </a:lnTo>
                  <a:lnTo>
                    <a:pt x="2794000" y="838200"/>
                  </a:lnTo>
                  <a:lnTo>
                    <a:pt x="2794000" y="850900"/>
                  </a:lnTo>
                  <a:lnTo>
                    <a:pt x="2806700" y="850900"/>
                  </a:lnTo>
                  <a:lnTo>
                    <a:pt x="2806700" y="850900"/>
                  </a:lnTo>
                  <a:lnTo>
                    <a:pt x="2819400" y="850900"/>
                  </a:lnTo>
                  <a:lnTo>
                    <a:pt x="2819400" y="850900"/>
                  </a:lnTo>
                  <a:lnTo>
                    <a:pt x="2819400" y="850900"/>
                  </a:lnTo>
                  <a:lnTo>
                    <a:pt x="2832100" y="863600"/>
                  </a:lnTo>
                  <a:lnTo>
                    <a:pt x="2832100" y="863600"/>
                  </a:lnTo>
                  <a:lnTo>
                    <a:pt x="2832100" y="863600"/>
                  </a:lnTo>
                  <a:lnTo>
                    <a:pt x="2857500" y="863600"/>
                  </a:lnTo>
                  <a:lnTo>
                    <a:pt x="2857500" y="863600"/>
                  </a:lnTo>
                  <a:lnTo>
                    <a:pt x="2857500" y="863600"/>
                  </a:lnTo>
                  <a:lnTo>
                    <a:pt x="2857500" y="850900"/>
                  </a:lnTo>
                  <a:lnTo>
                    <a:pt x="2870200" y="863600"/>
                  </a:lnTo>
                  <a:lnTo>
                    <a:pt x="2882900" y="863600"/>
                  </a:lnTo>
                  <a:lnTo>
                    <a:pt x="2895600" y="863600"/>
                  </a:lnTo>
                  <a:lnTo>
                    <a:pt x="2895600" y="863600"/>
                  </a:lnTo>
                  <a:lnTo>
                    <a:pt x="2908300" y="863600"/>
                  </a:lnTo>
                  <a:lnTo>
                    <a:pt x="2895600" y="876300"/>
                  </a:lnTo>
                  <a:lnTo>
                    <a:pt x="2908300" y="876300"/>
                  </a:lnTo>
                  <a:lnTo>
                    <a:pt x="2908300" y="876300"/>
                  </a:lnTo>
                  <a:lnTo>
                    <a:pt x="2908300" y="889000"/>
                  </a:lnTo>
                  <a:lnTo>
                    <a:pt x="2908300" y="889000"/>
                  </a:lnTo>
                  <a:lnTo>
                    <a:pt x="2882900" y="889000"/>
                  </a:lnTo>
                  <a:lnTo>
                    <a:pt x="2857500" y="889000"/>
                  </a:lnTo>
                  <a:lnTo>
                    <a:pt x="2857500" y="901700"/>
                  </a:lnTo>
                  <a:lnTo>
                    <a:pt x="2870200" y="901700"/>
                  </a:lnTo>
                  <a:lnTo>
                    <a:pt x="2870200" y="901700"/>
                  </a:lnTo>
                  <a:lnTo>
                    <a:pt x="2870200" y="901700"/>
                  </a:lnTo>
                  <a:lnTo>
                    <a:pt x="2870200" y="914400"/>
                  </a:lnTo>
                  <a:lnTo>
                    <a:pt x="2882900" y="914400"/>
                  </a:lnTo>
                  <a:lnTo>
                    <a:pt x="2882900" y="914400"/>
                  </a:lnTo>
                  <a:lnTo>
                    <a:pt x="2882900" y="914400"/>
                  </a:lnTo>
                  <a:lnTo>
                    <a:pt x="2882900" y="927100"/>
                  </a:lnTo>
                  <a:lnTo>
                    <a:pt x="2882900" y="927100"/>
                  </a:lnTo>
                  <a:lnTo>
                    <a:pt x="2895600" y="914400"/>
                  </a:lnTo>
                  <a:lnTo>
                    <a:pt x="2908300" y="914400"/>
                  </a:lnTo>
                  <a:lnTo>
                    <a:pt x="2908300" y="927100"/>
                  </a:lnTo>
                  <a:lnTo>
                    <a:pt x="2908300" y="927100"/>
                  </a:lnTo>
                  <a:lnTo>
                    <a:pt x="2895600" y="939800"/>
                  </a:lnTo>
                  <a:lnTo>
                    <a:pt x="2921000" y="939800"/>
                  </a:lnTo>
                  <a:lnTo>
                    <a:pt x="2933700" y="939800"/>
                  </a:lnTo>
                  <a:lnTo>
                    <a:pt x="2946400" y="952500"/>
                  </a:lnTo>
                  <a:lnTo>
                    <a:pt x="2946400" y="952500"/>
                  </a:lnTo>
                  <a:lnTo>
                    <a:pt x="2946400" y="952500"/>
                  </a:lnTo>
                  <a:lnTo>
                    <a:pt x="2946400" y="965200"/>
                  </a:lnTo>
                  <a:lnTo>
                    <a:pt x="2946400" y="965200"/>
                  </a:lnTo>
                  <a:lnTo>
                    <a:pt x="2946400" y="977900"/>
                  </a:lnTo>
                  <a:lnTo>
                    <a:pt x="2959100" y="990600"/>
                  </a:lnTo>
                  <a:lnTo>
                    <a:pt x="2933700" y="1028700"/>
                  </a:lnTo>
                  <a:lnTo>
                    <a:pt x="2933700" y="1028700"/>
                  </a:lnTo>
                  <a:lnTo>
                    <a:pt x="2921000" y="1054100"/>
                  </a:lnTo>
                  <a:lnTo>
                    <a:pt x="2946400" y="1054100"/>
                  </a:lnTo>
                  <a:lnTo>
                    <a:pt x="2946400" y="1054100"/>
                  </a:lnTo>
                  <a:lnTo>
                    <a:pt x="2971800" y="1054100"/>
                  </a:lnTo>
                  <a:lnTo>
                    <a:pt x="2984500" y="1054100"/>
                  </a:lnTo>
                  <a:lnTo>
                    <a:pt x="3022600" y="1066800"/>
                  </a:lnTo>
                  <a:lnTo>
                    <a:pt x="3009900" y="1079500"/>
                  </a:lnTo>
                  <a:lnTo>
                    <a:pt x="3060700" y="1079500"/>
                  </a:lnTo>
                  <a:lnTo>
                    <a:pt x="3060700" y="1079500"/>
                  </a:lnTo>
                  <a:lnTo>
                    <a:pt x="3111500" y="1092200"/>
                  </a:lnTo>
                  <a:lnTo>
                    <a:pt x="3111500" y="1092200"/>
                  </a:lnTo>
                  <a:lnTo>
                    <a:pt x="3136900" y="1092200"/>
                  </a:lnTo>
                  <a:lnTo>
                    <a:pt x="3149600" y="1104900"/>
                  </a:lnTo>
                  <a:lnTo>
                    <a:pt x="3149600" y="1104900"/>
                  </a:lnTo>
                  <a:lnTo>
                    <a:pt x="3162300" y="1092200"/>
                  </a:lnTo>
                  <a:lnTo>
                    <a:pt x="3200400" y="1104900"/>
                  </a:lnTo>
                  <a:lnTo>
                    <a:pt x="3187700" y="1117600"/>
                  </a:lnTo>
                  <a:lnTo>
                    <a:pt x="3187700" y="1117600"/>
                  </a:lnTo>
                  <a:lnTo>
                    <a:pt x="3187700" y="1117600"/>
                  </a:lnTo>
                  <a:lnTo>
                    <a:pt x="3200400" y="1117600"/>
                  </a:lnTo>
                  <a:lnTo>
                    <a:pt x="3200400" y="1130300"/>
                  </a:lnTo>
                  <a:lnTo>
                    <a:pt x="3213100" y="1130300"/>
                  </a:lnTo>
                  <a:lnTo>
                    <a:pt x="3213100" y="1130300"/>
                  </a:lnTo>
                  <a:lnTo>
                    <a:pt x="3238500" y="1130300"/>
                  </a:lnTo>
                  <a:lnTo>
                    <a:pt x="3251200" y="1117600"/>
                  </a:lnTo>
                  <a:lnTo>
                    <a:pt x="3251200" y="1130300"/>
                  </a:lnTo>
                  <a:lnTo>
                    <a:pt x="3263900" y="1130300"/>
                  </a:lnTo>
                  <a:lnTo>
                    <a:pt x="3263900" y="1117600"/>
                  </a:lnTo>
                  <a:lnTo>
                    <a:pt x="3276600" y="1130300"/>
                  </a:lnTo>
                  <a:lnTo>
                    <a:pt x="3276600" y="1130300"/>
                  </a:lnTo>
                  <a:lnTo>
                    <a:pt x="3289300" y="1130300"/>
                  </a:lnTo>
                  <a:lnTo>
                    <a:pt x="3302000" y="1130300"/>
                  </a:lnTo>
                  <a:lnTo>
                    <a:pt x="3302000" y="1143000"/>
                  </a:lnTo>
                  <a:lnTo>
                    <a:pt x="3314700" y="1143000"/>
                  </a:lnTo>
                  <a:lnTo>
                    <a:pt x="3314700" y="1143000"/>
                  </a:lnTo>
                  <a:lnTo>
                    <a:pt x="3327400" y="1143000"/>
                  </a:lnTo>
                  <a:lnTo>
                    <a:pt x="3327400" y="1130300"/>
                  </a:lnTo>
                  <a:lnTo>
                    <a:pt x="3340100" y="1130300"/>
                  </a:lnTo>
                  <a:lnTo>
                    <a:pt x="3365500" y="1117600"/>
                  </a:lnTo>
                  <a:lnTo>
                    <a:pt x="3365500" y="1130300"/>
                  </a:lnTo>
                  <a:lnTo>
                    <a:pt x="3390900" y="1143000"/>
                  </a:lnTo>
                  <a:lnTo>
                    <a:pt x="3390900" y="1130300"/>
                  </a:lnTo>
                  <a:lnTo>
                    <a:pt x="3416300" y="1130300"/>
                  </a:lnTo>
                  <a:lnTo>
                    <a:pt x="3416300" y="1143000"/>
                  </a:lnTo>
                  <a:lnTo>
                    <a:pt x="3416300" y="1143000"/>
                  </a:lnTo>
                  <a:lnTo>
                    <a:pt x="3403600" y="1143000"/>
                  </a:lnTo>
                  <a:lnTo>
                    <a:pt x="3403600" y="1143000"/>
                  </a:lnTo>
                  <a:lnTo>
                    <a:pt x="3390900" y="1143000"/>
                  </a:lnTo>
                  <a:lnTo>
                    <a:pt x="3378200" y="1155700"/>
                  </a:lnTo>
                  <a:lnTo>
                    <a:pt x="3378200" y="1155700"/>
                  </a:lnTo>
                  <a:lnTo>
                    <a:pt x="3378200" y="1155700"/>
                  </a:lnTo>
                  <a:lnTo>
                    <a:pt x="3352800" y="1155700"/>
                  </a:lnTo>
                  <a:lnTo>
                    <a:pt x="3352800" y="1155700"/>
                  </a:lnTo>
                  <a:lnTo>
                    <a:pt x="3327400" y="1168400"/>
                  </a:lnTo>
                  <a:lnTo>
                    <a:pt x="3327400" y="1168400"/>
                  </a:lnTo>
                  <a:lnTo>
                    <a:pt x="3314700" y="1168400"/>
                  </a:lnTo>
                  <a:lnTo>
                    <a:pt x="3314700" y="1168400"/>
                  </a:lnTo>
                  <a:lnTo>
                    <a:pt x="3314700" y="1181100"/>
                  </a:lnTo>
                  <a:lnTo>
                    <a:pt x="3302000" y="1181100"/>
                  </a:lnTo>
                  <a:lnTo>
                    <a:pt x="3314700" y="1181100"/>
                  </a:lnTo>
                  <a:lnTo>
                    <a:pt x="3314700" y="1181100"/>
                  </a:lnTo>
                  <a:lnTo>
                    <a:pt x="3302000" y="1193800"/>
                  </a:lnTo>
                  <a:lnTo>
                    <a:pt x="3314700" y="1193800"/>
                  </a:lnTo>
                  <a:lnTo>
                    <a:pt x="3340100" y="1206500"/>
                  </a:lnTo>
                  <a:lnTo>
                    <a:pt x="3352800" y="1206500"/>
                  </a:lnTo>
                  <a:lnTo>
                    <a:pt x="3352800" y="1206500"/>
                  </a:lnTo>
                  <a:lnTo>
                    <a:pt x="3365500" y="1219200"/>
                  </a:lnTo>
                  <a:lnTo>
                    <a:pt x="3365500" y="1231900"/>
                  </a:lnTo>
                  <a:lnTo>
                    <a:pt x="3365500" y="1231900"/>
                  </a:lnTo>
                  <a:lnTo>
                    <a:pt x="3378200" y="1231900"/>
                  </a:lnTo>
                  <a:lnTo>
                    <a:pt x="3390900" y="1231900"/>
                  </a:lnTo>
                  <a:lnTo>
                    <a:pt x="3365500" y="1244600"/>
                  </a:lnTo>
                  <a:lnTo>
                    <a:pt x="3352800" y="1244600"/>
                  </a:lnTo>
                  <a:lnTo>
                    <a:pt x="3327400" y="1244600"/>
                  </a:lnTo>
                  <a:lnTo>
                    <a:pt x="3327400" y="1244600"/>
                  </a:lnTo>
                  <a:lnTo>
                    <a:pt x="3302000" y="1257300"/>
                  </a:lnTo>
                  <a:lnTo>
                    <a:pt x="3327400" y="1257300"/>
                  </a:lnTo>
                  <a:lnTo>
                    <a:pt x="3314700" y="1257300"/>
                  </a:lnTo>
                  <a:lnTo>
                    <a:pt x="3314700" y="1257300"/>
                  </a:lnTo>
                  <a:lnTo>
                    <a:pt x="3302000" y="1257300"/>
                  </a:lnTo>
                  <a:lnTo>
                    <a:pt x="3302000" y="1270000"/>
                  </a:lnTo>
                  <a:lnTo>
                    <a:pt x="3314700" y="1270000"/>
                  </a:lnTo>
                  <a:lnTo>
                    <a:pt x="3327400" y="1282700"/>
                  </a:lnTo>
                  <a:lnTo>
                    <a:pt x="3327400" y="1282700"/>
                  </a:lnTo>
                  <a:lnTo>
                    <a:pt x="3340100" y="1282700"/>
                  </a:lnTo>
                  <a:lnTo>
                    <a:pt x="3352800" y="1270000"/>
                  </a:lnTo>
                  <a:lnTo>
                    <a:pt x="3352800" y="1282700"/>
                  </a:lnTo>
                  <a:lnTo>
                    <a:pt x="3365500" y="1282700"/>
                  </a:lnTo>
                  <a:lnTo>
                    <a:pt x="3365500" y="1282700"/>
                  </a:lnTo>
                  <a:lnTo>
                    <a:pt x="3390900" y="1282700"/>
                  </a:lnTo>
                  <a:lnTo>
                    <a:pt x="3390900" y="1282700"/>
                  </a:lnTo>
                  <a:lnTo>
                    <a:pt x="3416300" y="1270000"/>
                  </a:lnTo>
                  <a:lnTo>
                    <a:pt x="3416300" y="1270000"/>
                  </a:lnTo>
                  <a:lnTo>
                    <a:pt x="3416300" y="1282700"/>
                  </a:lnTo>
                  <a:lnTo>
                    <a:pt x="3454400" y="1295400"/>
                  </a:lnTo>
                  <a:lnTo>
                    <a:pt x="3454400" y="1282700"/>
                  </a:lnTo>
                  <a:lnTo>
                    <a:pt x="3467100" y="1282700"/>
                  </a:lnTo>
                  <a:lnTo>
                    <a:pt x="3467100" y="1282700"/>
                  </a:lnTo>
                  <a:lnTo>
                    <a:pt x="3467100" y="1282700"/>
                  </a:lnTo>
                  <a:lnTo>
                    <a:pt x="3467100" y="1295400"/>
                  </a:lnTo>
                  <a:lnTo>
                    <a:pt x="3479800" y="1295400"/>
                  </a:lnTo>
                  <a:lnTo>
                    <a:pt x="3492500" y="1295400"/>
                  </a:lnTo>
                  <a:lnTo>
                    <a:pt x="3492500" y="1295400"/>
                  </a:lnTo>
                  <a:lnTo>
                    <a:pt x="3505200" y="1295400"/>
                  </a:lnTo>
                  <a:lnTo>
                    <a:pt x="3505200" y="1308100"/>
                  </a:lnTo>
                  <a:lnTo>
                    <a:pt x="3530600" y="1320800"/>
                  </a:lnTo>
                  <a:lnTo>
                    <a:pt x="3530600" y="1320800"/>
                  </a:lnTo>
                  <a:lnTo>
                    <a:pt x="3530600" y="1320800"/>
                  </a:lnTo>
                  <a:lnTo>
                    <a:pt x="3530600" y="1320800"/>
                  </a:lnTo>
                  <a:lnTo>
                    <a:pt x="3543300" y="1333500"/>
                  </a:lnTo>
                  <a:lnTo>
                    <a:pt x="3530600" y="1333500"/>
                  </a:lnTo>
                  <a:lnTo>
                    <a:pt x="3517900" y="1346200"/>
                  </a:lnTo>
                  <a:lnTo>
                    <a:pt x="3530600" y="1346200"/>
                  </a:lnTo>
                  <a:lnTo>
                    <a:pt x="3530600" y="1358900"/>
                  </a:lnTo>
                  <a:lnTo>
                    <a:pt x="3543300" y="1358900"/>
                  </a:lnTo>
                  <a:lnTo>
                    <a:pt x="3530600" y="1371600"/>
                  </a:lnTo>
                  <a:lnTo>
                    <a:pt x="3517900" y="1371600"/>
                  </a:lnTo>
                  <a:lnTo>
                    <a:pt x="3505200" y="1384300"/>
                  </a:lnTo>
                  <a:lnTo>
                    <a:pt x="3517900" y="1384300"/>
                  </a:lnTo>
                  <a:lnTo>
                    <a:pt x="3517900" y="1397000"/>
                  </a:lnTo>
                  <a:lnTo>
                    <a:pt x="3517900" y="1397000"/>
                  </a:lnTo>
                  <a:lnTo>
                    <a:pt x="3517900" y="1409700"/>
                  </a:lnTo>
                  <a:lnTo>
                    <a:pt x="3543300" y="1409700"/>
                  </a:lnTo>
                  <a:lnTo>
                    <a:pt x="3530600" y="1409700"/>
                  </a:lnTo>
                  <a:lnTo>
                    <a:pt x="3530600" y="1409700"/>
                  </a:lnTo>
                  <a:lnTo>
                    <a:pt x="3543300" y="1422400"/>
                  </a:lnTo>
                  <a:lnTo>
                    <a:pt x="3543300" y="1422400"/>
                  </a:lnTo>
                  <a:lnTo>
                    <a:pt x="3556000" y="1422400"/>
                  </a:lnTo>
                  <a:lnTo>
                    <a:pt x="3556000" y="1422400"/>
                  </a:lnTo>
                  <a:lnTo>
                    <a:pt x="3568700" y="1422400"/>
                  </a:lnTo>
                  <a:lnTo>
                    <a:pt x="3556000" y="1435100"/>
                  </a:lnTo>
                  <a:lnTo>
                    <a:pt x="3568700" y="1435100"/>
                  </a:lnTo>
                  <a:lnTo>
                    <a:pt x="3568700" y="1435100"/>
                  </a:lnTo>
                  <a:lnTo>
                    <a:pt x="3568700" y="1447800"/>
                  </a:lnTo>
                  <a:lnTo>
                    <a:pt x="3594100" y="1460500"/>
                  </a:lnTo>
                  <a:lnTo>
                    <a:pt x="3619500" y="1473200"/>
                  </a:lnTo>
                  <a:lnTo>
                    <a:pt x="3606800" y="1473200"/>
                  </a:lnTo>
                  <a:lnTo>
                    <a:pt x="3632200" y="1473200"/>
                  </a:lnTo>
                  <a:lnTo>
                    <a:pt x="3632200" y="1485900"/>
                  </a:lnTo>
                  <a:lnTo>
                    <a:pt x="3657600" y="1498600"/>
                  </a:lnTo>
                  <a:lnTo>
                    <a:pt x="3644900" y="1511300"/>
                  </a:lnTo>
                  <a:lnTo>
                    <a:pt x="3657600" y="1511300"/>
                  </a:lnTo>
                  <a:lnTo>
                    <a:pt x="3644900" y="1524000"/>
                  </a:lnTo>
                  <a:lnTo>
                    <a:pt x="3632200" y="1524000"/>
                  </a:lnTo>
                  <a:lnTo>
                    <a:pt x="3619500" y="1536700"/>
                  </a:lnTo>
                  <a:lnTo>
                    <a:pt x="3632200" y="1536700"/>
                  </a:lnTo>
                  <a:lnTo>
                    <a:pt x="3632200" y="1549400"/>
                  </a:lnTo>
                  <a:lnTo>
                    <a:pt x="3644900" y="1549400"/>
                  </a:lnTo>
                  <a:lnTo>
                    <a:pt x="3632200" y="1562100"/>
                  </a:lnTo>
                  <a:lnTo>
                    <a:pt x="3619500" y="1562100"/>
                  </a:lnTo>
                  <a:lnTo>
                    <a:pt x="3606800" y="1574800"/>
                  </a:lnTo>
                  <a:lnTo>
                    <a:pt x="3619500" y="1574800"/>
                  </a:lnTo>
                  <a:lnTo>
                    <a:pt x="3632200" y="1574800"/>
                  </a:lnTo>
                  <a:lnTo>
                    <a:pt x="3619500" y="1587500"/>
                  </a:lnTo>
                  <a:lnTo>
                    <a:pt x="3606800" y="1587500"/>
                  </a:lnTo>
                  <a:lnTo>
                    <a:pt x="3606800" y="1600200"/>
                  </a:lnTo>
                  <a:lnTo>
                    <a:pt x="3594100" y="1600200"/>
                  </a:lnTo>
                  <a:lnTo>
                    <a:pt x="3581400" y="1612900"/>
                  </a:lnTo>
                  <a:lnTo>
                    <a:pt x="3581400" y="1625600"/>
                  </a:lnTo>
                  <a:lnTo>
                    <a:pt x="3568700" y="1625600"/>
                  </a:lnTo>
                  <a:lnTo>
                    <a:pt x="3556000" y="1638300"/>
                  </a:lnTo>
                  <a:lnTo>
                    <a:pt x="3543300" y="1638300"/>
                  </a:lnTo>
                  <a:lnTo>
                    <a:pt x="3543300" y="1651000"/>
                  </a:lnTo>
                  <a:lnTo>
                    <a:pt x="3556000" y="1663700"/>
                  </a:lnTo>
                  <a:lnTo>
                    <a:pt x="3556000" y="1663700"/>
                  </a:lnTo>
                  <a:lnTo>
                    <a:pt x="3556000" y="1676400"/>
                  </a:lnTo>
                  <a:lnTo>
                    <a:pt x="3556000" y="1676400"/>
                  </a:lnTo>
                  <a:lnTo>
                    <a:pt x="3556000" y="1676400"/>
                  </a:lnTo>
                  <a:lnTo>
                    <a:pt x="3543300" y="1676400"/>
                  </a:lnTo>
                  <a:lnTo>
                    <a:pt x="3543300" y="1689100"/>
                  </a:lnTo>
                  <a:lnTo>
                    <a:pt x="3530600" y="1689100"/>
                  </a:lnTo>
                  <a:lnTo>
                    <a:pt x="3517900" y="1676400"/>
                  </a:lnTo>
                  <a:lnTo>
                    <a:pt x="3505200" y="1676400"/>
                  </a:lnTo>
                  <a:lnTo>
                    <a:pt x="3492500" y="1676400"/>
                  </a:lnTo>
                  <a:lnTo>
                    <a:pt x="3479800" y="1676400"/>
                  </a:lnTo>
                  <a:lnTo>
                    <a:pt x="3492500" y="1689100"/>
                  </a:lnTo>
                  <a:lnTo>
                    <a:pt x="3492500" y="1701800"/>
                  </a:lnTo>
                  <a:lnTo>
                    <a:pt x="3479800" y="1701800"/>
                  </a:lnTo>
                  <a:lnTo>
                    <a:pt x="3479800" y="1727200"/>
                  </a:lnTo>
                  <a:lnTo>
                    <a:pt x="3492500" y="1727200"/>
                  </a:lnTo>
                  <a:lnTo>
                    <a:pt x="3479800" y="1727200"/>
                  </a:lnTo>
                  <a:lnTo>
                    <a:pt x="3467100" y="1727200"/>
                  </a:lnTo>
                  <a:lnTo>
                    <a:pt x="3479800" y="1727200"/>
                  </a:lnTo>
                  <a:lnTo>
                    <a:pt x="3467100" y="1727200"/>
                  </a:lnTo>
                  <a:lnTo>
                    <a:pt x="3467100" y="1714500"/>
                  </a:lnTo>
                  <a:lnTo>
                    <a:pt x="3454400" y="1714500"/>
                  </a:lnTo>
                  <a:lnTo>
                    <a:pt x="3454400" y="1714500"/>
                  </a:lnTo>
                  <a:lnTo>
                    <a:pt x="3454400" y="1714500"/>
                  </a:lnTo>
                  <a:lnTo>
                    <a:pt x="3441700" y="1714500"/>
                  </a:lnTo>
                  <a:lnTo>
                    <a:pt x="3441700" y="1701800"/>
                  </a:lnTo>
                  <a:lnTo>
                    <a:pt x="3403600" y="1689100"/>
                  </a:lnTo>
                  <a:lnTo>
                    <a:pt x="3403600" y="1689100"/>
                  </a:lnTo>
                  <a:lnTo>
                    <a:pt x="3365500" y="1689100"/>
                  </a:lnTo>
                  <a:lnTo>
                    <a:pt x="3365500" y="1689100"/>
                  </a:lnTo>
                  <a:lnTo>
                    <a:pt x="3365500" y="1689100"/>
                  </a:lnTo>
                  <a:lnTo>
                    <a:pt x="3340100" y="1701800"/>
                  </a:lnTo>
                  <a:lnTo>
                    <a:pt x="3302000" y="1701800"/>
                  </a:lnTo>
                  <a:lnTo>
                    <a:pt x="3302000" y="1701800"/>
                  </a:lnTo>
                  <a:lnTo>
                    <a:pt x="3289300" y="1701800"/>
                  </a:lnTo>
                  <a:lnTo>
                    <a:pt x="3276600" y="1701800"/>
                  </a:lnTo>
                  <a:lnTo>
                    <a:pt x="3276600" y="1701800"/>
                  </a:lnTo>
                  <a:lnTo>
                    <a:pt x="3276600" y="1714500"/>
                  </a:lnTo>
                  <a:lnTo>
                    <a:pt x="3263900" y="1714500"/>
                  </a:lnTo>
                  <a:lnTo>
                    <a:pt x="3263900" y="1727200"/>
                  </a:lnTo>
                  <a:lnTo>
                    <a:pt x="3263900" y="1727200"/>
                  </a:lnTo>
                  <a:lnTo>
                    <a:pt x="3276600" y="1727200"/>
                  </a:lnTo>
                  <a:lnTo>
                    <a:pt x="3276600" y="1739900"/>
                  </a:lnTo>
                  <a:lnTo>
                    <a:pt x="3289300" y="1739900"/>
                  </a:lnTo>
                  <a:lnTo>
                    <a:pt x="3276600" y="1739900"/>
                  </a:lnTo>
                  <a:lnTo>
                    <a:pt x="3276600" y="1752600"/>
                  </a:lnTo>
                  <a:lnTo>
                    <a:pt x="3289300" y="1752600"/>
                  </a:lnTo>
                  <a:lnTo>
                    <a:pt x="3289300" y="1752600"/>
                  </a:lnTo>
                  <a:lnTo>
                    <a:pt x="3302000" y="1765300"/>
                  </a:lnTo>
                  <a:lnTo>
                    <a:pt x="3289300" y="1765300"/>
                  </a:lnTo>
                  <a:lnTo>
                    <a:pt x="3263900" y="1765300"/>
                  </a:lnTo>
                  <a:lnTo>
                    <a:pt x="3263900" y="1790700"/>
                  </a:lnTo>
                  <a:lnTo>
                    <a:pt x="3251200" y="1790700"/>
                  </a:lnTo>
                  <a:lnTo>
                    <a:pt x="3238500" y="1803400"/>
                  </a:lnTo>
                  <a:lnTo>
                    <a:pt x="3225800" y="1803400"/>
                  </a:lnTo>
                  <a:lnTo>
                    <a:pt x="3225800" y="1816100"/>
                  </a:lnTo>
                  <a:lnTo>
                    <a:pt x="3213100" y="1816100"/>
                  </a:lnTo>
                  <a:lnTo>
                    <a:pt x="3213100" y="1841500"/>
                  </a:lnTo>
                  <a:lnTo>
                    <a:pt x="3200400" y="1841500"/>
                  </a:lnTo>
                  <a:lnTo>
                    <a:pt x="3187700" y="1828800"/>
                  </a:lnTo>
                  <a:lnTo>
                    <a:pt x="3175000" y="1828800"/>
                  </a:lnTo>
                  <a:lnTo>
                    <a:pt x="3162300" y="1841500"/>
                  </a:lnTo>
                  <a:lnTo>
                    <a:pt x="3111500" y="1841500"/>
                  </a:lnTo>
                  <a:lnTo>
                    <a:pt x="3111500" y="1841500"/>
                  </a:lnTo>
                  <a:lnTo>
                    <a:pt x="3098800" y="1841500"/>
                  </a:lnTo>
                  <a:lnTo>
                    <a:pt x="3086100" y="1854200"/>
                  </a:lnTo>
                  <a:lnTo>
                    <a:pt x="3073400" y="1841500"/>
                  </a:lnTo>
                  <a:lnTo>
                    <a:pt x="3060700" y="1841500"/>
                  </a:lnTo>
                  <a:lnTo>
                    <a:pt x="3048000" y="1841500"/>
                  </a:lnTo>
                  <a:lnTo>
                    <a:pt x="3048000" y="1841500"/>
                  </a:lnTo>
                  <a:lnTo>
                    <a:pt x="3035300" y="1841500"/>
                  </a:lnTo>
                  <a:lnTo>
                    <a:pt x="3022600" y="1854200"/>
                  </a:lnTo>
                  <a:lnTo>
                    <a:pt x="3022600" y="1854200"/>
                  </a:lnTo>
                  <a:lnTo>
                    <a:pt x="2984500" y="1841500"/>
                  </a:lnTo>
                  <a:lnTo>
                    <a:pt x="2984500" y="1841500"/>
                  </a:lnTo>
                  <a:lnTo>
                    <a:pt x="2959100" y="1841500"/>
                  </a:lnTo>
                  <a:lnTo>
                    <a:pt x="2971800" y="1841500"/>
                  </a:lnTo>
                  <a:lnTo>
                    <a:pt x="2971800" y="1841500"/>
                  </a:lnTo>
                  <a:lnTo>
                    <a:pt x="2984500" y="1828800"/>
                  </a:lnTo>
                  <a:lnTo>
                    <a:pt x="3009900" y="1828800"/>
                  </a:lnTo>
                  <a:lnTo>
                    <a:pt x="3022600" y="1816100"/>
                  </a:lnTo>
                  <a:lnTo>
                    <a:pt x="3035300" y="1803400"/>
                  </a:lnTo>
                  <a:lnTo>
                    <a:pt x="3048000" y="1790700"/>
                  </a:lnTo>
                  <a:lnTo>
                    <a:pt x="3035300" y="1790700"/>
                  </a:lnTo>
                  <a:lnTo>
                    <a:pt x="3022600" y="1790700"/>
                  </a:lnTo>
                  <a:lnTo>
                    <a:pt x="2997200" y="1778000"/>
                  </a:lnTo>
                  <a:lnTo>
                    <a:pt x="2984500" y="1778000"/>
                  </a:lnTo>
                  <a:lnTo>
                    <a:pt x="2959100" y="1778000"/>
                  </a:lnTo>
                  <a:lnTo>
                    <a:pt x="2933700" y="1790700"/>
                  </a:lnTo>
                  <a:lnTo>
                    <a:pt x="2921000" y="1790700"/>
                  </a:lnTo>
                  <a:lnTo>
                    <a:pt x="2908300" y="1790700"/>
                  </a:lnTo>
                  <a:lnTo>
                    <a:pt x="2895600" y="1778000"/>
                  </a:lnTo>
                  <a:lnTo>
                    <a:pt x="2882900" y="1778000"/>
                  </a:lnTo>
                  <a:lnTo>
                    <a:pt x="2857500" y="1778000"/>
                  </a:lnTo>
                  <a:lnTo>
                    <a:pt x="2857500" y="1790700"/>
                  </a:lnTo>
                  <a:lnTo>
                    <a:pt x="2844800" y="1790700"/>
                  </a:lnTo>
                  <a:lnTo>
                    <a:pt x="2806700" y="1778000"/>
                  </a:lnTo>
                  <a:lnTo>
                    <a:pt x="2806700" y="1778000"/>
                  </a:lnTo>
                  <a:lnTo>
                    <a:pt x="2806700" y="1790700"/>
                  </a:lnTo>
                  <a:lnTo>
                    <a:pt x="2794000" y="1790700"/>
                  </a:lnTo>
                  <a:lnTo>
                    <a:pt x="2781300" y="1790700"/>
                  </a:lnTo>
                  <a:lnTo>
                    <a:pt x="2768600" y="1790700"/>
                  </a:lnTo>
                  <a:lnTo>
                    <a:pt x="2755900" y="1803400"/>
                  </a:lnTo>
                  <a:lnTo>
                    <a:pt x="2743200" y="1803400"/>
                  </a:lnTo>
                  <a:lnTo>
                    <a:pt x="2717800" y="1816100"/>
                  </a:lnTo>
                  <a:lnTo>
                    <a:pt x="2717800" y="1803400"/>
                  </a:lnTo>
                  <a:lnTo>
                    <a:pt x="2679700" y="1803400"/>
                  </a:lnTo>
                  <a:lnTo>
                    <a:pt x="2679700" y="1803400"/>
                  </a:lnTo>
                  <a:lnTo>
                    <a:pt x="2679700" y="1803400"/>
                  </a:lnTo>
                  <a:lnTo>
                    <a:pt x="2654300" y="1803400"/>
                  </a:lnTo>
                  <a:lnTo>
                    <a:pt x="2641600" y="1816100"/>
                  </a:lnTo>
                  <a:lnTo>
                    <a:pt x="2628900" y="1816100"/>
                  </a:lnTo>
                  <a:lnTo>
                    <a:pt x="2628900" y="1816100"/>
                  </a:lnTo>
                  <a:lnTo>
                    <a:pt x="2578100" y="1828800"/>
                  </a:lnTo>
                  <a:lnTo>
                    <a:pt x="2565400" y="1828800"/>
                  </a:lnTo>
                  <a:lnTo>
                    <a:pt x="2552700" y="1828800"/>
                  </a:lnTo>
                  <a:lnTo>
                    <a:pt x="2540000" y="1841500"/>
                  </a:lnTo>
                  <a:lnTo>
                    <a:pt x="2540000" y="1841500"/>
                  </a:lnTo>
                  <a:lnTo>
                    <a:pt x="2540000" y="1841500"/>
                  </a:lnTo>
                  <a:lnTo>
                    <a:pt x="2501900" y="1841500"/>
                  </a:lnTo>
                  <a:lnTo>
                    <a:pt x="2501900" y="1841500"/>
                  </a:lnTo>
                  <a:lnTo>
                    <a:pt x="2501900" y="1841500"/>
                  </a:lnTo>
                  <a:lnTo>
                    <a:pt x="2489200" y="1841500"/>
                  </a:lnTo>
                  <a:lnTo>
                    <a:pt x="2476500" y="1841500"/>
                  </a:lnTo>
                  <a:lnTo>
                    <a:pt x="2463800" y="1841500"/>
                  </a:lnTo>
                  <a:lnTo>
                    <a:pt x="2451100" y="1854200"/>
                  </a:lnTo>
                  <a:lnTo>
                    <a:pt x="2451100" y="1854200"/>
                  </a:lnTo>
                  <a:lnTo>
                    <a:pt x="2438400" y="1841500"/>
                  </a:lnTo>
                  <a:lnTo>
                    <a:pt x="2400300" y="1828800"/>
                  </a:lnTo>
                  <a:lnTo>
                    <a:pt x="2413000" y="1828800"/>
                  </a:lnTo>
                  <a:lnTo>
                    <a:pt x="2400300" y="1828800"/>
                  </a:lnTo>
                  <a:lnTo>
                    <a:pt x="2387600" y="1816100"/>
                  </a:lnTo>
                  <a:lnTo>
                    <a:pt x="2387600" y="1816100"/>
                  </a:lnTo>
                  <a:lnTo>
                    <a:pt x="2374900" y="1816100"/>
                  </a:lnTo>
                  <a:lnTo>
                    <a:pt x="2374900" y="1803400"/>
                  </a:lnTo>
                  <a:lnTo>
                    <a:pt x="2336800" y="1803400"/>
                  </a:lnTo>
                  <a:lnTo>
                    <a:pt x="2324100" y="1816100"/>
                  </a:lnTo>
                  <a:lnTo>
                    <a:pt x="2336800" y="1816100"/>
                  </a:lnTo>
                  <a:lnTo>
                    <a:pt x="2324100" y="1816100"/>
                  </a:lnTo>
                  <a:lnTo>
                    <a:pt x="2311400" y="1816100"/>
                  </a:lnTo>
                  <a:lnTo>
                    <a:pt x="2273300" y="1828800"/>
                  </a:lnTo>
                  <a:lnTo>
                    <a:pt x="2260600" y="1828800"/>
                  </a:lnTo>
                  <a:lnTo>
                    <a:pt x="2260600" y="1816100"/>
                  </a:lnTo>
                  <a:lnTo>
                    <a:pt x="2260600" y="1816100"/>
                  </a:lnTo>
                  <a:lnTo>
                    <a:pt x="2260600" y="1816100"/>
                  </a:lnTo>
                  <a:lnTo>
                    <a:pt x="2247900" y="1816100"/>
                  </a:lnTo>
                  <a:lnTo>
                    <a:pt x="2247900" y="1803400"/>
                  </a:lnTo>
                  <a:lnTo>
                    <a:pt x="2235200" y="1803400"/>
                  </a:lnTo>
                  <a:lnTo>
                    <a:pt x="2247900" y="1803400"/>
                  </a:lnTo>
                  <a:lnTo>
                    <a:pt x="2247900" y="1803400"/>
                  </a:lnTo>
                  <a:lnTo>
                    <a:pt x="2247900" y="1790700"/>
                  </a:lnTo>
                  <a:lnTo>
                    <a:pt x="2235200" y="1790700"/>
                  </a:lnTo>
                  <a:lnTo>
                    <a:pt x="2260600" y="1739900"/>
                  </a:lnTo>
                  <a:lnTo>
                    <a:pt x="2273300" y="1739900"/>
                  </a:lnTo>
                  <a:lnTo>
                    <a:pt x="2286000" y="1727200"/>
                  </a:lnTo>
                  <a:lnTo>
                    <a:pt x="2286000" y="1727200"/>
                  </a:lnTo>
                  <a:lnTo>
                    <a:pt x="2298700" y="1714500"/>
                  </a:lnTo>
                  <a:lnTo>
                    <a:pt x="2298700" y="1714500"/>
                  </a:lnTo>
                  <a:lnTo>
                    <a:pt x="2324100" y="1701800"/>
                  </a:lnTo>
                  <a:lnTo>
                    <a:pt x="2324100" y="1701800"/>
                  </a:lnTo>
                  <a:lnTo>
                    <a:pt x="2349500" y="1676400"/>
                  </a:lnTo>
                  <a:lnTo>
                    <a:pt x="2387600" y="1676400"/>
                  </a:lnTo>
                  <a:lnTo>
                    <a:pt x="2400300" y="1676400"/>
                  </a:lnTo>
                  <a:lnTo>
                    <a:pt x="2413000" y="1676400"/>
                  </a:lnTo>
                  <a:lnTo>
                    <a:pt x="2413000" y="1676400"/>
                  </a:lnTo>
                  <a:lnTo>
                    <a:pt x="2425700" y="1676400"/>
                  </a:lnTo>
                  <a:lnTo>
                    <a:pt x="2425700" y="1689100"/>
                  </a:lnTo>
                  <a:lnTo>
                    <a:pt x="2438400" y="1689100"/>
                  </a:lnTo>
                  <a:lnTo>
                    <a:pt x="2438400" y="1676400"/>
                  </a:lnTo>
                  <a:lnTo>
                    <a:pt x="2438400" y="1676400"/>
                  </a:lnTo>
                  <a:lnTo>
                    <a:pt x="2451100" y="1676400"/>
                  </a:lnTo>
                  <a:lnTo>
                    <a:pt x="2463800" y="1676400"/>
                  </a:lnTo>
                  <a:lnTo>
                    <a:pt x="2463800" y="1676400"/>
                  </a:lnTo>
                  <a:lnTo>
                    <a:pt x="2489200" y="1676400"/>
                  </a:lnTo>
                  <a:lnTo>
                    <a:pt x="2476500" y="1676400"/>
                  </a:lnTo>
                  <a:lnTo>
                    <a:pt x="2463800" y="1663700"/>
                  </a:lnTo>
                  <a:lnTo>
                    <a:pt x="2514600" y="1663700"/>
                  </a:lnTo>
                  <a:lnTo>
                    <a:pt x="2552700" y="1651000"/>
                  </a:lnTo>
                  <a:lnTo>
                    <a:pt x="2552700" y="1651000"/>
                  </a:lnTo>
                  <a:lnTo>
                    <a:pt x="2578100" y="1651000"/>
                  </a:lnTo>
                  <a:lnTo>
                    <a:pt x="2616200" y="1638300"/>
                  </a:lnTo>
                  <a:lnTo>
                    <a:pt x="2616200" y="1638300"/>
                  </a:lnTo>
                  <a:lnTo>
                    <a:pt x="2654300" y="1625600"/>
                  </a:lnTo>
                  <a:lnTo>
                    <a:pt x="2679700" y="1625600"/>
                  </a:lnTo>
                  <a:lnTo>
                    <a:pt x="2679700" y="1625600"/>
                  </a:lnTo>
                  <a:lnTo>
                    <a:pt x="2679700" y="1612900"/>
                  </a:lnTo>
                  <a:lnTo>
                    <a:pt x="2679700" y="1612900"/>
                  </a:lnTo>
                  <a:lnTo>
                    <a:pt x="2692400" y="1612900"/>
                  </a:lnTo>
                  <a:lnTo>
                    <a:pt x="2705100" y="1600200"/>
                  </a:lnTo>
                  <a:lnTo>
                    <a:pt x="2717800" y="1600200"/>
                  </a:lnTo>
                  <a:lnTo>
                    <a:pt x="2717800" y="1587500"/>
                  </a:lnTo>
                  <a:lnTo>
                    <a:pt x="2717800" y="1587500"/>
                  </a:lnTo>
                  <a:lnTo>
                    <a:pt x="2730500" y="1574800"/>
                  </a:lnTo>
                  <a:lnTo>
                    <a:pt x="2743200" y="1562100"/>
                  </a:lnTo>
                  <a:lnTo>
                    <a:pt x="2768600" y="1524000"/>
                  </a:lnTo>
                  <a:lnTo>
                    <a:pt x="2755900" y="1524000"/>
                  </a:lnTo>
                  <a:lnTo>
                    <a:pt x="2755900" y="1511300"/>
                  </a:lnTo>
                  <a:lnTo>
                    <a:pt x="2743200" y="1511300"/>
                  </a:lnTo>
                  <a:lnTo>
                    <a:pt x="2755900" y="1498600"/>
                  </a:lnTo>
                  <a:lnTo>
                    <a:pt x="2743200" y="1498600"/>
                  </a:lnTo>
                  <a:lnTo>
                    <a:pt x="2743200" y="1485900"/>
                  </a:lnTo>
                  <a:lnTo>
                    <a:pt x="2755900" y="1473200"/>
                  </a:lnTo>
                  <a:lnTo>
                    <a:pt x="2755900" y="1460500"/>
                  </a:lnTo>
                  <a:lnTo>
                    <a:pt x="2768600" y="1460500"/>
                  </a:lnTo>
                  <a:lnTo>
                    <a:pt x="2755900" y="1460500"/>
                  </a:lnTo>
                  <a:lnTo>
                    <a:pt x="2768600" y="1435100"/>
                  </a:lnTo>
                  <a:lnTo>
                    <a:pt x="2755900" y="1435100"/>
                  </a:lnTo>
                  <a:lnTo>
                    <a:pt x="2768600" y="1409700"/>
                  </a:lnTo>
                  <a:lnTo>
                    <a:pt x="2730500" y="1409700"/>
                  </a:lnTo>
                  <a:lnTo>
                    <a:pt x="2743200" y="1409700"/>
                  </a:lnTo>
                  <a:lnTo>
                    <a:pt x="2705100" y="1397000"/>
                  </a:lnTo>
                  <a:lnTo>
                    <a:pt x="2692400" y="1397000"/>
                  </a:lnTo>
                  <a:lnTo>
                    <a:pt x="2705100" y="1397000"/>
                  </a:lnTo>
                  <a:lnTo>
                    <a:pt x="2705100" y="1409700"/>
                  </a:lnTo>
                  <a:lnTo>
                    <a:pt x="2692400" y="1409700"/>
                  </a:lnTo>
                  <a:lnTo>
                    <a:pt x="2692400" y="1422400"/>
                  </a:lnTo>
                  <a:lnTo>
                    <a:pt x="2692400" y="1422400"/>
                  </a:lnTo>
                  <a:lnTo>
                    <a:pt x="2667000" y="1473200"/>
                  </a:lnTo>
                  <a:lnTo>
                    <a:pt x="2654300" y="1473200"/>
                  </a:lnTo>
                  <a:lnTo>
                    <a:pt x="2641600" y="1485900"/>
                  </a:lnTo>
                  <a:lnTo>
                    <a:pt x="2654300" y="1473200"/>
                  </a:lnTo>
                  <a:lnTo>
                    <a:pt x="2628900" y="1473200"/>
                  </a:lnTo>
                  <a:lnTo>
                    <a:pt x="2616200" y="1473200"/>
                  </a:lnTo>
                  <a:lnTo>
                    <a:pt x="2616200" y="1473200"/>
                  </a:lnTo>
                  <a:lnTo>
                    <a:pt x="2603500" y="1460500"/>
                  </a:lnTo>
                  <a:lnTo>
                    <a:pt x="2603500" y="1460500"/>
                  </a:lnTo>
                  <a:lnTo>
                    <a:pt x="2578100" y="1460500"/>
                  </a:lnTo>
                  <a:lnTo>
                    <a:pt x="2578100" y="1460500"/>
                  </a:lnTo>
                  <a:lnTo>
                    <a:pt x="2578100" y="1460500"/>
                  </a:lnTo>
                  <a:lnTo>
                    <a:pt x="2565400" y="1473200"/>
                  </a:lnTo>
                  <a:lnTo>
                    <a:pt x="2565400" y="1473200"/>
                  </a:lnTo>
                  <a:lnTo>
                    <a:pt x="2565400" y="1485900"/>
                  </a:lnTo>
                  <a:lnTo>
                    <a:pt x="2565400" y="1485900"/>
                  </a:lnTo>
                  <a:lnTo>
                    <a:pt x="2565400" y="1485900"/>
                  </a:lnTo>
                  <a:lnTo>
                    <a:pt x="2578100" y="1485900"/>
                  </a:lnTo>
                  <a:lnTo>
                    <a:pt x="2565400" y="1498600"/>
                  </a:lnTo>
                  <a:lnTo>
                    <a:pt x="2552700" y="1498600"/>
                  </a:lnTo>
                  <a:lnTo>
                    <a:pt x="2552700" y="1498600"/>
                  </a:lnTo>
                  <a:lnTo>
                    <a:pt x="2552700" y="1498600"/>
                  </a:lnTo>
                  <a:lnTo>
                    <a:pt x="2552700" y="1498600"/>
                  </a:lnTo>
                  <a:lnTo>
                    <a:pt x="2514600" y="1498600"/>
                  </a:lnTo>
                  <a:lnTo>
                    <a:pt x="2527300" y="1498600"/>
                  </a:lnTo>
                  <a:lnTo>
                    <a:pt x="2387600" y="1473200"/>
                  </a:lnTo>
                  <a:lnTo>
                    <a:pt x="2387600" y="1473200"/>
                  </a:lnTo>
                  <a:lnTo>
                    <a:pt x="2374900" y="1473200"/>
                  </a:lnTo>
                  <a:lnTo>
                    <a:pt x="2362200" y="1473200"/>
                  </a:lnTo>
                  <a:lnTo>
                    <a:pt x="2362200" y="1485900"/>
                  </a:lnTo>
                  <a:lnTo>
                    <a:pt x="2362200" y="1485900"/>
                  </a:lnTo>
                  <a:lnTo>
                    <a:pt x="2336800" y="1485900"/>
                  </a:lnTo>
                  <a:lnTo>
                    <a:pt x="2336800" y="1485900"/>
                  </a:lnTo>
                  <a:lnTo>
                    <a:pt x="2324100" y="1498600"/>
                  </a:lnTo>
                  <a:lnTo>
                    <a:pt x="2324100" y="1498600"/>
                  </a:lnTo>
                  <a:lnTo>
                    <a:pt x="2324100" y="1498600"/>
                  </a:lnTo>
                  <a:lnTo>
                    <a:pt x="2324100" y="1498600"/>
                  </a:lnTo>
                  <a:lnTo>
                    <a:pt x="2311400" y="1498600"/>
                  </a:lnTo>
                  <a:lnTo>
                    <a:pt x="2298700" y="1498600"/>
                  </a:lnTo>
                  <a:lnTo>
                    <a:pt x="2286000" y="1498600"/>
                  </a:lnTo>
                  <a:lnTo>
                    <a:pt x="2286000" y="1498600"/>
                  </a:lnTo>
                  <a:lnTo>
                    <a:pt x="2286000" y="1511300"/>
                  </a:lnTo>
                  <a:lnTo>
                    <a:pt x="2273300" y="1511300"/>
                  </a:lnTo>
                  <a:lnTo>
                    <a:pt x="2260600" y="1498600"/>
                  </a:lnTo>
                  <a:lnTo>
                    <a:pt x="2235200" y="1498600"/>
                  </a:lnTo>
                  <a:lnTo>
                    <a:pt x="2235200" y="1498600"/>
                  </a:lnTo>
                  <a:lnTo>
                    <a:pt x="2197100" y="1485900"/>
                  </a:lnTo>
                  <a:lnTo>
                    <a:pt x="2197100" y="1485900"/>
                  </a:lnTo>
                  <a:lnTo>
                    <a:pt x="2146300" y="1485900"/>
                  </a:lnTo>
                  <a:lnTo>
                    <a:pt x="2146300" y="1485900"/>
                  </a:lnTo>
                  <a:lnTo>
                    <a:pt x="2146300" y="1485900"/>
                  </a:lnTo>
                  <a:lnTo>
                    <a:pt x="2133600" y="1498600"/>
                  </a:lnTo>
                  <a:lnTo>
                    <a:pt x="2133600" y="1498600"/>
                  </a:lnTo>
                  <a:lnTo>
                    <a:pt x="2133600" y="1498600"/>
                  </a:lnTo>
                  <a:lnTo>
                    <a:pt x="2133600" y="1498600"/>
                  </a:lnTo>
                  <a:lnTo>
                    <a:pt x="2133600" y="1498600"/>
                  </a:lnTo>
                  <a:lnTo>
                    <a:pt x="2120900" y="1485900"/>
                  </a:lnTo>
                  <a:lnTo>
                    <a:pt x="2120900" y="1498600"/>
                  </a:lnTo>
                  <a:lnTo>
                    <a:pt x="2057400" y="1498600"/>
                  </a:lnTo>
                  <a:lnTo>
                    <a:pt x="2057400" y="1498600"/>
                  </a:lnTo>
                  <a:lnTo>
                    <a:pt x="2044700" y="1498600"/>
                  </a:lnTo>
                  <a:lnTo>
                    <a:pt x="2044700" y="1498600"/>
                  </a:lnTo>
                  <a:lnTo>
                    <a:pt x="2032000" y="1485900"/>
                  </a:lnTo>
                  <a:lnTo>
                    <a:pt x="2044700" y="1460500"/>
                  </a:lnTo>
                  <a:lnTo>
                    <a:pt x="2019300" y="1460500"/>
                  </a:lnTo>
                  <a:lnTo>
                    <a:pt x="2032000" y="1447800"/>
                  </a:lnTo>
                  <a:lnTo>
                    <a:pt x="2019300" y="1447800"/>
                  </a:lnTo>
                  <a:lnTo>
                    <a:pt x="2019300" y="1435100"/>
                  </a:lnTo>
                  <a:lnTo>
                    <a:pt x="1993900" y="1435100"/>
                  </a:lnTo>
                  <a:lnTo>
                    <a:pt x="1993900" y="1435100"/>
                  </a:lnTo>
                  <a:lnTo>
                    <a:pt x="1968500" y="1435100"/>
                  </a:lnTo>
                  <a:lnTo>
                    <a:pt x="1981200" y="1435100"/>
                  </a:lnTo>
                  <a:lnTo>
                    <a:pt x="1955800" y="1422400"/>
                  </a:lnTo>
                  <a:lnTo>
                    <a:pt x="1943100" y="1422400"/>
                  </a:lnTo>
                  <a:lnTo>
                    <a:pt x="1930400" y="1422400"/>
                  </a:lnTo>
                  <a:lnTo>
                    <a:pt x="1930400" y="1422400"/>
                  </a:lnTo>
                  <a:lnTo>
                    <a:pt x="1930400" y="1422400"/>
                  </a:lnTo>
                  <a:lnTo>
                    <a:pt x="1930400" y="1422400"/>
                  </a:lnTo>
                  <a:lnTo>
                    <a:pt x="1917700" y="1422400"/>
                  </a:lnTo>
                  <a:lnTo>
                    <a:pt x="1930400" y="1422400"/>
                  </a:lnTo>
                  <a:lnTo>
                    <a:pt x="1917700" y="1422400"/>
                  </a:lnTo>
                  <a:lnTo>
                    <a:pt x="1905000" y="1409700"/>
                  </a:lnTo>
                  <a:lnTo>
                    <a:pt x="1892300" y="1409700"/>
                  </a:lnTo>
                  <a:lnTo>
                    <a:pt x="1892300" y="1409700"/>
                  </a:lnTo>
                  <a:lnTo>
                    <a:pt x="1879600" y="1409700"/>
                  </a:lnTo>
                  <a:lnTo>
                    <a:pt x="1879600" y="1409700"/>
                  </a:lnTo>
                  <a:lnTo>
                    <a:pt x="1778000" y="1397000"/>
                  </a:lnTo>
                  <a:lnTo>
                    <a:pt x="1790700" y="1397000"/>
                  </a:lnTo>
                  <a:lnTo>
                    <a:pt x="1739900" y="1384300"/>
                  </a:lnTo>
                  <a:lnTo>
                    <a:pt x="1739900" y="1371600"/>
                  </a:lnTo>
                  <a:lnTo>
                    <a:pt x="1727200" y="1371600"/>
                  </a:lnTo>
                  <a:lnTo>
                    <a:pt x="1714500" y="1371600"/>
                  </a:lnTo>
                  <a:lnTo>
                    <a:pt x="1689100" y="1371600"/>
                  </a:lnTo>
                  <a:lnTo>
                    <a:pt x="1663700" y="1358900"/>
                  </a:lnTo>
                  <a:lnTo>
                    <a:pt x="1651000" y="1358900"/>
                  </a:lnTo>
                  <a:lnTo>
                    <a:pt x="1638300" y="1371600"/>
                  </a:lnTo>
                  <a:lnTo>
                    <a:pt x="1625600" y="1371600"/>
                  </a:lnTo>
                  <a:lnTo>
                    <a:pt x="1612900" y="1384300"/>
                  </a:lnTo>
                  <a:lnTo>
                    <a:pt x="1600200" y="1397000"/>
                  </a:lnTo>
                  <a:lnTo>
                    <a:pt x="1587500" y="1409700"/>
                  </a:lnTo>
                  <a:lnTo>
                    <a:pt x="1587500" y="1422400"/>
                  </a:lnTo>
                  <a:lnTo>
                    <a:pt x="1562100" y="1409700"/>
                  </a:lnTo>
                  <a:lnTo>
                    <a:pt x="1562100" y="1409700"/>
                  </a:lnTo>
                  <a:lnTo>
                    <a:pt x="1524000" y="1397000"/>
                  </a:lnTo>
                  <a:lnTo>
                    <a:pt x="1498600" y="1397000"/>
                  </a:lnTo>
                  <a:lnTo>
                    <a:pt x="1498600" y="1384300"/>
                  </a:lnTo>
                  <a:lnTo>
                    <a:pt x="1511300" y="1384300"/>
                  </a:lnTo>
                  <a:lnTo>
                    <a:pt x="1524000" y="1371600"/>
                  </a:lnTo>
                  <a:lnTo>
                    <a:pt x="1536700" y="1358900"/>
                  </a:lnTo>
                  <a:lnTo>
                    <a:pt x="1549400" y="1346200"/>
                  </a:lnTo>
                  <a:lnTo>
                    <a:pt x="1549400" y="1333500"/>
                  </a:lnTo>
                  <a:lnTo>
                    <a:pt x="1549400" y="1333500"/>
                  </a:lnTo>
                  <a:lnTo>
                    <a:pt x="1536700" y="1333500"/>
                  </a:lnTo>
                  <a:lnTo>
                    <a:pt x="1524000" y="1333500"/>
                  </a:lnTo>
                  <a:lnTo>
                    <a:pt x="1536700" y="1320800"/>
                  </a:lnTo>
                  <a:lnTo>
                    <a:pt x="1536700" y="1320800"/>
                  </a:lnTo>
                  <a:lnTo>
                    <a:pt x="1549400" y="1295400"/>
                  </a:lnTo>
                  <a:lnTo>
                    <a:pt x="1562100" y="1295400"/>
                  </a:lnTo>
                  <a:lnTo>
                    <a:pt x="1574800" y="1270000"/>
                  </a:lnTo>
                  <a:lnTo>
                    <a:pt x="1587500" y="1270000"/>
                  </a:lnTo>
                  <a:lnTo>
                    <a:pt x="1587500" y="1270000"/>
                  </a:lnTo>
                  <a:lnTo>
                    <a:pt x="1587500" y="1257300"/>
                  </a:lnTo>
                  <a:lnTo>
                    <a:pt x="1587500" y="1257300"/>
                  </a:lnTo>
                  <a:lnTo>
                    <a:pt x="1600200" y="1257300"/>
                  </a:lnTo>
                  <a:lnTo>
                    <a:pt x="1612900" y="1270000"/>
                  </a:lnTo>
                  <a:lnTo>
                    <a:pt x="1612900" y="1257300"/>
                  </a:lnTo>
                  <a:lnTo>
                    <a:pt x="1625600" y="1257300"/>
                  </a:lnTo>
                  <a:lnTo>
                    <a:pt x="1625600" y="1257300"/>
                  </a:lnTo>
                  <a:lnTo>
                    <a:pt x="1638300" y="1244600"/>
                  </a:lnTo>
                  <a:lnTo>
                    <a:pt x="1651000" y="1231900"/>
                  </a:lnTo>
                  <a:lnTo>
                    <a:pt x="1638300" y="1231900"/>
                  </a:lnTo>
                  <a:lnTo>
                    <a:pt x="1638300" y="1219200"/>
                  </a:lnTo>
                  <a:lnTo>
                    <a:pt x="1638300" y="1219200"/>
                  </a:lnTo>
                  <a:lnTo>
                    <a:pt x="1625600" y="1219200"/>
                  </a:lnTo>
                  <a:lnTo>
                    <a:pt x="1625600" y="1219200"/>
                  </a:lnTo>
                  <a:lnTo>
                    <a:pt x="1625600" y="1206500"/>
                  </a:lnTo>
                  <a:lnTo>
                    <a:pt x="1625600" y="1219200"/>
                  </a:lnTo>
                  <a:lnTo>
                    <a:pt x="1612900" y="1206500"/>
                  </a:lnTo>
                  <a:lnTo>
                    <a:pt x="1612900" y="1193800"/>
                  </a:lnTo>
                  <a:lnTo>
                    <a:pt x="1600200" y="1193800"/>
                  </a:lnTo>
                  <a:lnTo>
                    <a:pt x="1600200" y="1193800"/>
                  </a:lnTo>
                  <a:lnTo>
                    <a:pt x="1600200" y="1193800"/>
                  </a:lnTo>
                  <a:lnTo>
                    <a:pt x="1600200" y="1206500"/>
                  </a:lnTo>
                  <a:lnTo>
                    <a:pt x="1549400" y="1206500"/>
                  </a:lnTo>
                  <a:lnTo>
                    <a:pt x="1549400" y="1193800"/>
                  </a:lnTo>
                  <a:lnTo>
                    <a:pt x="1524000" y="1181100"/>
                  </a:lnTo>
                  <a:lnTo>
                    <a:pt x="1524000" y="1193800"/>
                  </a:lnTo>
                  <a:lnTo>
                    <a:pt x="1498600" y="1193800"/>
                  </a:lnTo>
                  <a:lnTo>
                    <a:pt x="1485900" y="1193800"/>
                  </a:lnTo>
                  <a:lnTo>
                    <a:pt x="1460500" y="1193800"/>
                  </a:lnTo>
                  <a:lnTo>
                    <a:pt x="1460500" y="1206500"/>
                  </a:lnTo>
                  <a:lnTo>
                    <a:pt x="1447800" y="1206500"/>
                  </a:lnTo>
                  <a:lnTo>
                    <a:pt x="1435100" y="1206500"/>
                  </a:lnTo>
                  <a:lnTo>
                    <a:pt x="1447800" y="1206500"/>
                  </a:lnTo>
                  <a:lnTo>
                    <a:pt x="1447800" y="1206500"/>
                  </a:lnTo>
                  <a:lnTo>
                    <a:pt x="1435100" y="1206500"/>
                  </a:lnTo>
                  <a:lnTo>
                    <a:pt x="1435100" y="1206500"/>
                  </a:lnTo>
                  <a:lnTo>
                    <a:pt x="1435100" y="1206500"/>
                  </a:lnTo>
                  <a:lnTo>
                    <a:pt x="1422400" y="1206500"/>
                  </a:lnTo>
                  <a:lnTo>
                    <a:pt x="1422400" y="1206500"/>
                  </a:lnTo>
                  <a:lnTo>
                    <a:pt x="1409700" y="1206500"/>
                  </a:lnTo>
                  <a:lnTo>
                    <a:pt x="1409700" y="1193800"/>
                  </a:lnTo>
                  <a:lnTo>
                    <a:pt x="1409700" y="1193800"/>
                  </a:lnTo>
                  <a:lnTo>
                    <a:pt x="1409700" y="1193800"/>
                  </a:lnTo>
                  <a:lnTo>
                    <a:pt x="1409700" y="1193800"/>
                  </a:lnTo>
                  <a:lnTo>
                    <a:pt x="1422400" y="1193800"/>
                  </a:lnTo>
                  <a:lnTo>
                    <a:pt x="1409700" y="1193800"/>
                  </a:lnTo>
                  <a:lnTo>
                    <a:pt x="1384300" y="1193800"/>
                  </a:lnTo>
                  <a:lnTo>
                    <a:pt x="1371600" y="1193800"/>
                  </a:lnTo>
                  <a:lnTo>
                    <a:pt x="1371600" y="1206500"/>
                  </a:lnTo>
                  <a:lnTo>
                    <a:pt x="1384300" y="1206500"/>
                  </a:lnTo>
                  <a:lnTo>
                    <a:pt x="1397000" y="1206500"/>
                  </a:lnTo>
                  <a:lnTo>
                    <a:pt x="1409700" y="1206500"/>
                  </a:lnTo>
                  <a:lnTo>
                    <a:pt x="1397000" y="1231900"/>
                  </a:lnTo>
                  <a:lnTo>
                    <a:pt x="1384300" y="1231900"/>
                  </a:lnTo>
                  <a:lnTo>
                    <a:pt x="1384300" y="1244600"/>
                  </a:lnTo>
                  <a:lnTo>
                    <a:pt x="1384300" y="1244600"/>
                  </a:lnTo>
                  <a:lnTo>
                    <a:pt x="1384300" y="1257300"/>
                  </a:lnTo>
                  <a:lnTo>
                    <a:pt x="1384300" y="1257300"/>
                  </a:lnTo>
                  <a:lnTo>
                    <a:pt x="1384300" y="1257300"/>
                  </a:lnTo>
                  <a:lnTo>
                    <a:pt x="1384300" y="1270000"/>
                  </a:lnTo>
                  <a:lnTo>
                    <a:pt x="1384300" y="1270000"/>
                  </a:lnTo>
                  <a:lnTo>
                    <a:pt x="1397000" y="1270000"/>
                  </a:lnTo>
                  <a:lnTo>
                    <a:pt x="1384300" y="1295400"/>
                  </a:lnTo>
                  <a:lnTo>
                    <a:pt x="1384300" y="1295400"/>
                  </a:lnTo>
                  <a:lnTo>
                    <a:pt x="1384300" y="1308100"/>
                  </a:lnTo>
                  <a:lnTo>
                    <a:pt x="1397000" y="1308100"/>
                  </a:lnTo>
                  <a:lnTo>
                    <a:pt x="1384300" y="1333500"/>
                  </a:lnTo>
                  <a:lnTo>
                    <a:pt x="1371600" y="1333500"/>
                  </a:lnTo>
                  <a:lnTo>
                    <a:pt x="1358900" y="1358900"/>
                  </a:lnTo>
                  <a:lnTo>
                    <a:pt x="1371600" y="1358900"/>
                  </a:lnTo>
                  <a:lnTo>
                    <a:pt x="1371600" y="1371600"/>
                  </a:lnTo>
                  <a:lnTo>
                    <a:pt x="1371600" y="1371600"/>
                  </a:lnTo>
                  <a:lnTo>
                    <a:pt x="1358900" y="1397000"/>
                  </a:lnTo>
                  <a:lnTo>
                    <a:pt x="1371600" y="1409700"/>
                  </a:lnTo>
                  <a:lnTo>
                    <a:pt x="1358900" y="1422400"/>
                  </a:lnTo>
                  <a:lnTo>
                    <a:pt x="1371600" y="1422400"/>
                  </a:lnTo>
                  <a:lnTo>
                    <a:pt x="1358900" y="1435100"/>
                  </a:lnTo>
                  <a:lnTo>
                    <a:pt x="1358900" y="1447800"/>
                  </a:lnTo>
                  <a:lnTo>
                    <a:pt x="1358900" y="1460500"/>
                  </a:lnTo>
                  <a:lnTo>
                    <a:pt x="1371600" y="1460500"/>
                  </a:lnTo>
                  <a:lnTo>
                    <a:pt x="1371600" y="1460500"/>
                  </a:lnTo>
                  <a:lnTo>
                    <a:pt x="1358900" y="1460500"/>
                  </a:lnTo>
                  <a:lnTo>
                    <a:pt x="1346200" y="1460500"/>
                  </a:lnTo>
                  <a:lnTo>
                    <a:pt x="1333500" y="1460500"/>
                  </a:lnTo>
                  <a:lnTo>
                    <a:pt x="1320800" y="1460500"/>
                  </a:lnTo>
                  <a:lnTo>
                    <a:pt x="1295400" y="1460500"/>
                  </a:lnTo>
                  <a:lnTo>
                    <a:pt x="1295400" y="1473200"/>
                  </a:lnTo>
                  <a:lnTo>
                    <a:pt x="1282700" y="1473200"/>
                  </a:lnTo>
                  <a:lnTo>
                    <a:pt x="1270000" y="1460500"/>
                  </a:lnTo>
                  <a:lnTo>
                    <a:pt x="1270000" y="1473200"/>
                  </a:lnTo>
                  <a:lnTo>
                    <a:pt x="1282700" y="1485900"/>
                  </a:lnTo>
                  <a:lnTo>
                    <a:pt x="1270000" y="1498600"/>
                  </a:lnTo>
                  <a:lnTo>
                    <a:pt x="1282700" y="1498600"/>
                  </a:lnTo>
                  <a:lnTo>
                    <a:pt x="1270000" y="1498600"/>
                  </a:lnTo>
                  <a:lnTo>
                    <a:pt x="1257300" y="1498600"/>
                  </a:lnTo>
                  <a:lnTo>
                    <a:pt x="1244600" y="1485900"/>
                  </a:lnTo>
                  <a:lnTo>
                    <a:pt x="1231900" y="1485900"/>
                  </a:lnTo>
                  <a:lnTo>
                    <a:pt x="1231900" y="1473200"/>
                  </a:lnTo>
                  <a:lnTo>
                    <a:pt x="1168400" y="1460500"/>
                  </a:lnTo>
                  <a:lnTo>
                    <a:pt x="1168400" y="1447800"/>
                  </a:lnTo>
                  <a:lnTo>
                    <a:pt x="1168400" y="1447800"/>
                  </a:lnTo>
                  <a:lnTo>
                    <a:pt x="1155700" y="1447800"/>
                  </a:lnTo>
                  <a:lnTo>
                    <a:pt x="1155700" y="1435100"/>
                  </a:lnTo>
                  <a:lnTo>
                    <a:pt x="1155700" y="1435100"/>
                  </a:lnTo>
                  <a:lnTo>
                    <a:pt x="1155700" y="1435100"/>
                  </a:lnTo>
                  <a:lnTo>
                    <a:pt x="1155700" y="1422400"/>
                  </a:lnTo>
                  <a:lnTo>
                    <a:pt x="1155700" y="1422400"/>
                  </a:lnTo>
                  <a:lnTo>
                    <a:pt x="1168400" y="1422400"/>
                  </a:lnTo>
                  <a:lnTo>
                    <a:pt x="1168400" y="1409700"/>
                  </a:lnTo>
                  <a:lnTo>
                    <a:pt x="1155700" y="1409700"/>
                  </a:lnTo>
                  <a:lnTo>
                    <a:pt x="1155700" y="1409700"/>
                  </a:lnTo>
                  <a:lnTo>
                    <a:pt x="1168400" y="1409700"/>
                  </a:lnTo>
                  <a:lnTo>
                    <a:pt x="1155700" y="1409700"/>
                  </a:lnTo>
                  <a:lnTo>
                    <a:pt x="1155700" y="1397000"/>
                  </a:lnTo>
                  <a:lnTo>
                    <a:pt x="1143000" y="1397000"/>
                  </a:lnTo>
                  <a:lnTo>
                    <a:pt x="1143000" y="1397000"/>
                  </a:lnTo>
                  <a:lnTo>
                    <a:pt x="1168400" y="1397000"/>
                  </a:lnTo>
                  <a:lnTo>
                    <a:pt x="1181100" y="1397000"/>
                  </a:lnTo>
                  <a:lnTo>
                    <a:pt x="1193800" y="1409700"/>
                  </a:lnTo>
                  <a:lnTo>
                    <a:pt x="1206500" y="1397000"/>
                  </a:lnTo>
                  <a:lnTo>
                    <a:pt x="1206500" y="1384300"/>
                  </a:lnTo>
                  <a:lnTo>
                    <a:pt x="1219200" y="1384300"/>
                  </a:lnTo>
                  <a:lnTo>
                    <a:pt x="1219200" y="1371600"/>
                  </a:lnTo>
                  <a:lnTo>
                    <a:pt x="1193800" y="1358900"/>
                  </a:lnTo>
                  <a:lnTo>
                    <a:pt x="1193800" y="1358900"/>
                  </a:lnTo>
                  <a:lnTo>
                    <a:pt x="1181100" y="1358900"/>
                  </a:lnTo>
                  <a:lnTo>
                    <a:pt x="1181100" y="1358900"/>
                  </a:lnTo>
                  <a:lnTo>
                    <a:pt x="1117600" y="1358900"/>
                  </a:lnTo>
                  <a:lnTo>
                    <a:pt x="1117600" y="1371600"/>
                  </a:lnTo>
                  <a:lnTo>
                    <a:pt x="1117600" y="1371600"/>
                  </a:lnTo>
                  <a:lnTo>
                    <a:pt x="1117600" y="1371600"/>
                  </a:lnTo>
                  <a:lnTo>
                    <a:pt x="1117600" y="1371600"/>
                  </a:lnTo>
                  <a:lnTo>
                    <a:pt x="1104900" y="1384300"/>
                  </a:lnTo>
                  <a:lnTo>
                    <a:pt x="1092200" y="1384300"/>
                  </a:lnTo>
                  <a:lnTo>
                    <a:pt x="1092200" y="1384300"/>
                  </a:lnTo>
                  <a:lnTo>
                    <a:pt x="1079500" y="1384300"/>
                  </a:lnTo>
                  <a:lnTo>
                    <a:pt x="1079500" y="1384300"/>
                  </a:lnTo>
                  <a:lnTo>
                    <a:pt x="1079500" y="1384300"/>
                  </a:lnTo>
                  <a:lnTo>
                    <a:pt x="1066800" y="1384300"/>
                  </a:lnTo>
                  <a:lnTo>
                    <a:pt x="1054100" y="1397000"/>
                  </a:lnTo>
                  <a:lnTo>
                    <a:pt x="1041400" y="1397000"/>
                  </a:lnTo>
                  <a:lnTo>
                    <a:pt x="1041400" y="1397000"/>
                  </a:lnTo>
                  <a:lnTo>
                    <a:pt x="1041400" y="1397000"/>
                  </a:lnTo>
                  <a:lnTo>
                    <a:pt x="1016000" y="1397000"/>
                  </a:lnTo>
                  <a:lnTo>
                    <a:pt x="1016000" y="1409700"/>
                  </a:lnTo>
                  <a:lnTo>
                    <a:pt x="990600" y="1397000"/>
                  </a:lnTo>
                  <a:lnTo>
                    <a:pt x="990600" y="1384300"/>
                  </a:lnTo>
                  <a:lnTo>
                    <a:pt x="939800" y="1384300"/>
                  </a:lnTo>
                  <a:lnTo>
                    <a:pt x="939800" y="1397000"/>
                  </a:lnTo>
                  <a:lnTo>
                    <a:pt x="927100" y="1397000"/>
                  </a:lnTo>
                  <a:lnTo>
                    <a:pt x="914400" y="1397000"/>
                  </a:lnTo>
                  <a:lnTo>
                    <a:pt x="901700" y="1422400"/>
                  </a:lnTo>
                  <a:lnTo>
                    <a:pt x="901700" y="1422400"/>
                  </a:lnTo>
                  <a:lnTo>
                    <a:pt x="889000" y="1422400"/>
                  </a:lnTo>
                  <a:lnTo>
                    <a:pt x="965200" y="1435100"/>
                  </a:lnTo>
                  <a:lnTo>
                    <a:pt x="965200" y="1460500"/>
                  </a:lnTo>
                  <a:lnTo>
                    <a:pt x="952500" y="1460500"/>
                  </a:lnTo>
                  <a:lnTo>
                    <a:pt x="939800" y="1485900"/>
                  </a:lnTo>
                  <a:lnTo>
                    <a:pt x="952500" y="1485900"/>
                  </a:lnTo>
                  <a:lnTo>
                    <a:pt x="939800" y="1485900"/>
                  </a:lnTo>
                  <a:lnTo>
                    <a:pt x="939800" y="1485900"/>
                  </a:lnTo>
                  <a:lnTo>
                    <a:pt x="939800" y="1498600"/>
                  </a:lnTo>
                  <a:lnTo>
                    <a:pt x="965200" y="1498600"/>
                  </a:lnTo>
                  <a:lnTo>
                    <a:pt x="990600" y="1511300"/>
                  </a:lnTo>
                  <a:lnTo>
                    <a:pt x="977900" y="1511300"/>
                  </a:lnTo>
                  <a:lnTo>
                    <a:pt x="990600" y="1524000"/>
                  </a:lnTo>
                  <a:lnTo>
                    <a:pt x="990600" y="1524000"/>
                  </a:lnTo>
                  <a:lnTo>
                    <a:pt x="1003300" y="1524000"/>
                  </a:lnTo>
                  <a:lnTo>
                    <a:pt x="1003300" y="1524000"/>
                  </a:lnTo>
                  <a:lnTo>
                    <a:pt x="1003300" y="1511300"/>
                  </a:lnTo>
                  <a:lnTo>
                    <a:pt x="1016000" y="1511300"/>
                  </a:lnTo>
                  <a:lnTo>
                    <a:pt x="1041400" y="1511300"/>
                  </a:lnTo>
                  <a:lnTo>
                    <a:pt x="1041400" y="1511300"/>
                  </a:lnTo>
                  <a:lnTo>
                    <a:pt x="1041400" y="1511300"/>
                  </a:lnTo>
                  <a:lnTo>
                    <a:pt x="1066800" y="1511300"/>
                  </a:lnTo>
                  <a:lnTo>
                    <a:pt x="1066800" y="1498600"/>
                  </a:lnTo>
                  <a:lnTo>
                    <a:pt x="1066800" y="1511300"/>
                  </a:lnTo>
                  <a:lnTo>
                    <a:pt x="1066800" y="1511300"/>
                  </a:lnTo>
                  <a:lnTo>
                    <a:pt x="1079500" y="1511300"/>
                  </a:lnTo>
                  <a:lnTo>
                    <a:pt x="1079500" y="1511300"/>
                  </a:lnTo>
                  <a:lnTo>
                    <a:pt x="1092200" y="1511300"/>
                  </a:lnTo>
                  <a:lnTo>
                    <a:pt x="1092200" y="1511300"/>
                  </a:lnTo>
                  <a:lnTo>
                    <a:pt x="1079500" y="1524000"/>
                  </a:lnTo>
                  <a:lnTo>
                    <a:pt x="1092200" y="1524000"/>
                  </a:lnTo>
                  <a:lnTo>
                    <a:pt x="1079500" y="1524000"/>
                  </a:lnTo>
                  <a:lnTo>
                    <a:pt x="1079500" y="1524000"/>
                  </a:lnTo>
                  <a:lnTo>
                    <a:pt x="1092200" y="1524000"/>
                  </a:lnTo>
                  <a:lnTo>
                    <a:pt x="1104900" y="1524000"/>
                  </a:lnTo>
                  <a:lnTo>
                    <a:pt x="1104900" y="1536700"/>
                  </a:lnTo>
                  <a:lnTo>
                    <a:pt x="1117600" y="1536700"/>
                  </a:lnTo>
                  <a:lnTo>
                    <a:pt x="1117600" y="1536700"/>
                  </a:lnTo>
                  <a:lnTo>
                    <a:pt x="1130300" y="1536700"/>
                  </a:lnTo>
                  <a:lnTo>
                    <a:pt x="1143000" y="1536700"/>
                  </a:lnTo>
                  <a:lnTo>
                    <a:pt x="1155700" y="1562100"/>
                  </a:lnTo>
                  <a:lnTo>
                    <a:pt x="1168400" y="1562100"/>
                  </a:lnTo>
                  <a:lnTo>
                    <a:pt x="1168400" y="1562100"/>
                  </a:lnTo>
                  <a:lnTo>
                    <a:pt x="1168400" y="1562100"/>
                  </a:lnTo>
                  <a:lnTo>
                    <a:pt x="1181100" y="1549400"/>
                  </a:lnTo>
                  <a:lnTo>
                    <a:pt x="1193800" y="1549400"/>
                  </a:lnTo>
                  <a:lnTo>
                    <a:pt x="1206500" y="1549400"/>
                  </a:lnTo>
                  <a:lnTo>
                    <a:pt x="1193800" y="1549400"/>
                  </a:lnTo>
                  <a:lnTo>
                    <a:pt x="1193800" y="1549400"/>
                  </a:lnTo>
                  <a:lnTo>
                    <a:pt x="1206500" y="1549400"/>
                  </a:lnTo>
                  <a:lnTo>
                    <a:pt x="1219200" y="1562100"/>
                  </a:lnTo>
                  <a:lnTo>
                    <a:pt x="1206500" y="1587500"/>
                  </a:lnTo>
                  <a:lnTo>
                    <a:pt x="1206500" y="1587500"/>
                  </a:lnTo>
                  <a:lnTo>
                    <a:pt x="1206500" y="1587500"/>
                  </a:lnTo>
                  <a:lnTo>
                    <a:pt x="1257300" y="1600200"/>
                  </a:lnTo>
                  <a:lnTo>
                    <a:pt x="1257300" y="1612900"/>
                  </a:lnTo>
                  <a:lnTo>
                    <a:pt x="1244600" y="1612900"/>
                  </a:lnTo>
                  <a:lnTo>
                    <a:pt x="1219200" y="1625600"/>
                  </a:lnTo>
                  <a:lnTo>
                    <a:pt x="1206500" y="1638300"/>
                  </a:lnTo>
                  <a:lnTo>
                    <a:pt x="1193800" y="1651000"/>
                  </a:lnTo>
                  <a:lnTo>
                    <a:pt x="1193800" y="1663700"/>
                  </a:lnTo>
                  <a:lnTo>
                    <a:pt x="1181100" y="1676400"/>
                  </a:lnTo>
                  <a:lnTo>
                    <a:pt x="1181100" y="1676400"/>
                  </a:lnTo>
                  <a:lnTo>
                    <a:pt x="1181100" y="1689100"/>
                  </a:lnTo>
                  <a:lnTo>
                    <a:pt x="1193800" y="1701800"/>
                  </a:lnTo>
                  <a:lnTo>
                    <a:pt x="1206500" y="1714500"/>
                  </a:lnTo>
                  <a:lnTo>
                    <a:pt x="1206500" y="1714500"/>
                  </a:lnTo>
                  <a:lnTo>
                    <a:pt x="1219200" y="1714500"/>
                  </a:lnTo>
                  <a:lnTo>
                    <a:pt x="1219200" y="1714500"/>
                  </a:lnTo>
                  <a:lnTo>
                    <a:pt x="1244600" y="1714500"/>
                  </a:lnTo>
                  <a:lnTo>
                    <a:pt x="1244600" y="1714500"/>
                  </a:lnTo>
                  <a:lnTo>
                    <a:pt x="1244600" y="1714500"/>
                  </a:lnTo>
                  <a:lnTo>
                    <a:pt x="1270000" y="1714500"/>
                  </a:lnTo>
                  <a:lnTo>
                    <a:pt x="1295400" y="1727200"/>
                  </a:lnTo>
                  <a:lnTo>
                    <a:pt x="1295400" y="1714500"/>
                  </a:lnTo>
                  <a:lnTo>
                    <a:pt x="1295400" y="1714500"/>
                  </a:lnTo>
                  <a:lnTo>
                    <a:pt x="1346200" y="1727200"/>
                  </a:lnTo>
                  <a:lnTo>
                    <a:pt x="1371600" y="1727200"/>
                  </a:lnTo>
                  <a:lnTo>
                    <a:pt x="1397000" y="1739900"/>
                  </a:lnTo>
                  <a:lnTo>
                    <a:pt x="1485900" y="1739900"/>
                  </a:lnTo>
                  <a:lnTo>
                    <a:pt x="1485900" y="1752600"/>
                  </a:lnTo>
                  <a:lnTo>
                    <a:pt x="1498600" y="1752600"/>
                  </a:lnTo>
                  <a:lnTo>
                    <a:pt x="1498600" y="1765300"/>
                  </a:lnTo>
                  <a:lnTo>
                    <a:pt x="1498600" y="1765300"/>
                  </a:lnTo>
                  <a:lnTo>
                    <a:pt x="1511300" y="1765300"/>
                  </a:lnTo>
                  <a:lnTo>
                    <a:pt x="1524000" y="1765300"/>
                  </a:lnTo>
                  <a:lnTo>
                    <a:pt x="1524000" y="1765300"/>
                  </a:lnTo>
                  <a:lnTo>
                    <a:pt x="1600200" y="1778000"/>
                  </a:lnTo>
                  <a:lnTo>
                    <a:pt x="1587500" y="1790700"/>
                  </a:lnTo>
                  <a:lnTo>
                    <a:pt x="1612900" y="1803400"/>
                  </a:lnTo>
                  <a:lnTo>
                    <a:pt x="1638300" y="1803400"/>
                  </a:lnTo>
                  <a:lnTo>
                    <a:pt x="1638300" y="1803400"/>
                  </a:lnTo>
                  <a:lnTo>
                    <a:pt x="1638300" y="1803400"/>
                  </a:lnTo>
                  <a:lnTo>
                    <a:pt x="1625600" y="1803400"/>
                  </a:lnTo>
                  <a:lnTo>
                    <a:pt x="1638300" y="1803400"/>
                  </a:lnTo>
                  <a:lnTo>
                    <a:pt x="1638300" y="1816100"/>
                  </a:lnTo>
                  <a:lnTo>
                    <a:pt x="1651000" y="1816100"/>
                  </a:lnTo>
                  <a:lnTo>
                    <a:pt x="1651000" y="1816100"/>
                  </a:lnTo>
                  <a:lnTo>
                    <a:pt x="1651000" y="1828800"/>
                  </a:lnTo>
                  <a:lnTo>
                    <a:pt x="1651000" y="1841500"/>
                  </a:lnTo>
                  <a:lnTo>
                    <a:pt x="1651000" y="1841500"/>
                  </a:lnTo>
                  <a:lnTo>
                    <a:pt x="1651000" y="1854200"/>
                  </a:lnTo>
                  <a:lnTo>
                    <a:pt x="1663700" y="1854200"/>
                  </a:lnTo>
                  <a:lnTo>
                    <a:pt x="1663700" y="1854200"/>
                  </a:lnTo>
                  <a:lnTo>
                    <a:pt x="1651000" y="1866900"/>
                  </a:lnTo>
                  <a:lnTo>
                    <a:pt x="1651000" y="1866900"/>
                  </a:lnTo>
                  <a:lnTo>
                    <a:pt x="1663700" y="1866900"/>
                  </a:lnTo>
                  <a:lnTo>
                    <a:pt x="1663700" y="1879600"/>
                  </a:lnTo>
                  <a:lnTo>
                    <a:pt x="1651000" y="1879600"/>
                  </a:lnTo>
                  <a:lnTo>
                    <a:pt x="1638300" y="1892300"/>
                  </a:lnTo>
                  <a:lnTo>
                    <a:pt x="1638300" y="1892300"/>
                  </a:lnTo>
                  <a:lnTo>
                    <a:pt x="1625600" y="1905000"/>
                  </a:lnTo>
                  <a:lnTo>
                    <a:pt x="1612900" y="1917700"/>
                  </a:lnTo>
                  <a:lnTo>
                    <a:pt x="1600200" y="1943100"/>
                  </a:lnTo>
                  <a:lnTo>
                    <a:pt x="1587500" y="1943100"/>
                  </a:lnTo>
                  <a:lnTo>
                    <a:pt x="1574800" y="1955800"/>
                  </a:lnTo>
                  <a:lnTo>
                    <a:pt x="1574800" y="1968500"/>
                  </a:lnTo>
                  <a:lnTo>
                    <a:pt x="1562100" y="1993900"/>
                  </a:lnTo>
                  <a:lnTo>
                    <a:pt x="1562100" y="1981200"/>
                  </a:lnTo>
                  <a:lnTo>
                    <a:pt x="1574800" y="1981200"/>
                  </a:lnTo>
                  <a:lnTo>
                    <a:pt x="1587500" y="1981200"/>
                  </a:lnTo>
                  <a:lnTo>
                    <a:pt x="1587500" y="1981200"/>
                  </a:lnTo>
                  <a:lnTo>
                    <a:pt x="1600200" y="1981200"/>
                  </a:lnTo>
                  <a:lnTo>
                    <a:pt x="1612900" y="1981200"/>
                  </a:lnTo>
                  <a:lnTo>
                    <a:pt x="1612900" y="1968500"/>
                  </a:lnTo>
                  <a:lnTo>
                    <a:pt x="1689100" y="1981200"/>
                  </a:lnTo>
                  <a:lnTo>
                    <a:pt x="1689100" y="1981200"/>
                  </a:lnTo>
                  <a:lnTo>
                    <a:pt x="1689100" y="1981200"/>
                  </a:lnTo>
                  <a:lnTo>
                    <a:pt x="1714500" y="1981200"/>
                  </a:lnTo>
                  <a:lnTo>
                    <a:pt x="1727200" y="1981200"/>
                  </a:lnTo>
                  <a:lnTo>
                    <a:pt x="1727200" y="1968500"/>
                  </a:lnTo>
                  <a:lnTo>
                    <a:pt x="1739900" y="1981200"/>
                  </a:lnTo>
                  <a:lnTo>
                    <a:pt x="1739900" y="1981200"/>
                  </a:lnTo>
                  <a:lnTo>
                    <a:pt x="1752600" y="1981200"/>
                  </a:lnTo>
                  <a:lnTo>
                    <a:pt x="1752600" y="1981200"/>
                  </a:lnTo>
                  <a:lnTo>
                    <a:pt x="1778000" y="1981200"/>
                  </a:lnTo>
                  <a:lnTo>
                    <a:pt x="1778000" y="1968500"/>
                  </a:lnTo>
                  <a:lnTo>
                    <a:pt x="1816100" y="1981200"/>
                  </a:lnTo>
                  <a:lnTo>
                    <a:pt x="1816100" y="1981200"/>
                  </a:lnTo>
                  <a:lnTo>
                    <a:pt x="1854200" y="1981200"/>
                  </a:lnTo>
                  <a:lnTo>
                    <a:pt x="1854200" y="1981200"/>
                  </a:lnTo>
                  <a:lnTo>
                    <a:pt x="1892300" y="1981200"/>
                  </a:lnTo>
                  <a:lnTo>
                    <a:pt x="1905000" y="1968500"/>
                  </a:lnTo>
                  <a:lnTo>
                    <a:pt x="1917700" y="1981200"/>
                  </a:lnTo>
                  <a:lnTo>
                    <a:pt x="1943100" y="1981200"/>
                  </a:lnTo>
                  <a:lnTo>
                    <a:pt x="1968500" y="1981200"/>
                  </a:lnTo>
                  <a:lnTo>
                    <a:pt x="1981200" y="1968500"/>
                  </a:lnTo>
                  <a:lnTo>
                    <a:pt x="1993900" y="1968500"/>
                  </a:lnTo>
                  <a:lnTo>
                    <a:pt x="1981200" y="2006600"/>
                  </a:lnTo>
                  <a:lnTo>
                    <a:pt x="1955800" y="2006600"/>
                  </a:lnTo>
                  <a:lnTo>
                    <a:pt x="1955800" y="2019300"/>
                  </a:lnTo>
                  <a:lnTo>
                    <a:pt x="1943100" y="2019300"/>
                  </a:lnTo>
                  <a:lnTo>
                    <a:pt x="1955800" y="2019300"/>
                  </a:lnTo>
                  <a:lnTo>
                    <a:pt x="1981200" y="2032000"/>
                  </a:lnTo>
                  <a:lnTo>
                    <a:pt x="1981200" y="2044700"/>
                  </a:lnTo>
                  <a:lnTo>
                    <a:pt x="2032000" y="2044700"/>
                  </a:lnTo>
                  <a:lnTo>
                    <a:pt x="2044700" y="2044700"/>
                  </a:lnTo>
                  <a:lnTo>
                    <a:pt x="2070100" y="2044700"/>
                  </a:lnTo>
                  <a:lnTo>
                    <a:pt x="2095500" y="2057400"/>
                  </a:lnTo>
                  <a:lnTo>
                    <a:pt x="2095500" y="2044700"/>
                  </a:lnTo>
                  <a:lnTo>
                    <a:pt x="2082800" y="2044700"/>
                  </a:lnTo>
                  <a:lnTo>
                    <a:pt x="2095500" y="2032000"/>
                  </a:lnTo>
                  <a:lnTo>
                    <a:pt x="2108200" y="2032000"/>
                  </a:lnTo>
                  <a:lnTo>
                    <a:pt x="2120900" y="2006600"/>
                  </a:lnTo>
                  <a:lnTo>
                    <a:pt x="2133600" y="2006600"/>
                  </a:lnTo>
                  <a:lnTo>
                    <a:pt x="2120900" y="2006600"/>
                  </a:lnTo>
                  <a:lnTo>
                    <a:pt x="2146300" y="1955800"/>
                  </a:lnTo>
                  <a:lnTo>
                    <a:pt x="2159000" y="1955800"/>
                  </a:lnTo>
                  <a:lnTo>
                    <a:pt x="2171700" y="1943100"/>
                  </a:lnTo>
                  <a:lnTo>
                    <a:pt x="2171700" y="1930400"/>
                  </a:lnTo>
                  <a:lnTo>
                    <a:pt x="2184400" y="1905000"/>
                  </a:lnTo>
                  <a:lnTo>
                    <a:pt x="2197100" y="1905000"/>
                  </a:lnTo>
                  <a:lnTo>
                    <a:pt x="2209800" y="1905000"/>
                  </a:lnTo>
                  <a:lnTo>
                    <a:pt x="2209800" y="1905000"/>
                  </a:lnTo>
                  <a:lnTo>
                    <a:pt x="2209800" y="1905000"/>
                  </a:lnTo>
                  <a:lnTo>
                    <a:pt x="2222500" y="1892300"/>
                  </a:lnTo>
                  <a:lnTo>
                    <a:pt x="2247900" y="1879600"/>
                  </a:lnTo>
                  <a:lnTo>
                    <a:pt x="2247900" y="1879600"/>
                  </a:lnTo>
                  <a:lnTo>
                    <a:pt x="2260600" y="1866900"/>
                  </a:lnTo>
                  <a:lnTo>
                    <a:pt x="2273300" y="1866900"/>
                  </a:lnTo>
                  <a:lnTo>
                    <a:pt x="2286000" y="1866900"/>
                  </a:lnTo>
                  <a:lnTo>
                    <a:pt x="2273300" y="1866900"/>
                  </a:lnTo>
                  <a:lnTo>
                    <a:pt x="2273300" y="1854200"/>
                  </a:lnTo>
                  <a:lnTo>
                    <a:pt x="2260600" y="1854200"/>
                  </a:lnTo>
                  <a:lnTo>
                    <a:pt x="2260600" y="1854200"/>
                  </a:lnTo>
                  <a:lnTo>
                    <a:pt x="2260600" y="1854200"/>
                  </a:lnTo>
                  <a:lnTo>
                    <a:pt x="2260600" y="1854200"/>
                  </a:lnTo>
                  <a:lnTo>
                    <a:pt x="2286000" y="1866900"/>
                  </a:lnTo>
                  <a:lnTo>
                    <a:pt x="2286000" y="1854200"/>
                  </a:lnTo>
                  <a:lnTo>
                    <a:pt x="2298700" y="1854200"/>
                  </a:lnTo>
                  <a:lnTo>
                    <a:pt x="2311400" y="1854200"/>
                  </a:lnTo>
                  <a:lnTo>
                    <a:pt x="2362200" y="1879600"/>
                  </a:lnTo>
                  <a:lnTo>
                    <a:pt x="2374900" y="1879600"/>
                  </a:lnTo>
                  <a:lnTo>
                    <a:pt x="2387600" y="1892300"/>
                  </a:lnTo>
                  <a:lnTo>
                    <a:pt x="2413000" y="1905000"/>
                  </a:lnTo>
                  <a:lnTo>
                    <a:pt x="2438400" y="1905000"/>
                  </a:lnTo>
                  <a:lnTo>
                    <a:pt x="2463800" y="1905000"/>
                  </a:lnTo>
                  <a:lnTo>
                    <a:pt x="2476500" y="1905000"/>
                  </a:lnTo>
                  <a:lnTo>
                    <a:pt x="2514600" y="1917700"/>
                  </a:lnTo>
                  <a:lnTo>
                    <a:pt x="2527300" y="1917700"/>
                  </a:lnTo>
                  <a:lnTo>
                    <a:pt x="2552700" y="1917700"/>
                  </a:lnTo>
                  <a:lnTo>
                    <a:pt x="2552700" y="1917700"/>
                  </a:lnTo>
                  <a:lnTo>
                    <a:pt x="2578100" y="1917700"/>
                  </a:lnTo>
                  <a:lnTo>
                    <a:pt x="2590800" y="1917700"/>
                  </a:lnTo>
                  <a:lnTo>
                    <a:pt x="2616200" y="1930400"/>
                  </a:lnTo>
                  <a:lnTo>
                    <a:pt x="2628900" y="1943100"/>
                  </a:lnTo>
                  <a:lnTo>
                    <a:pt x="2641600" y="1943100"/>
                  </a:lnTo>
                  <a:lnTo>
                    <a:pt x="2654300" y="1943100"/>
                  </a:lnTo>
                  <a:lnTo>
                    <a:pt x="2628900" y="1955800"/>
                  </a:lnTo>
                  <a:lnTo>
                    <a:pt x="2654300" y="1955800"/>
                  </a:lnTo>
                  <a:lnTo>
                    <a:pt x="2654300" y="1955800"/>
                  </a:lnTo>
                  <a:lnTo>
                    <a:pt x="2679700" y="1955800"/>
                  </a:lnTo>
                  <a:lnTo>
                    <a:pt x="2679700" y="1968500"/>
                  </a:lnTo>
                  <a:lnTo>
                    <a:pt x="2717800" y="1981200"/>
                  </a:lnTo>
                  <a:lnTo>
                    <a:pt x="2717800" y="1981200"/>
                  </a:lnTo>
                  <a:lnTo>
                    <a:pt x="2730500" y="1981200"/>
                  </a:lnTo>
                  <a:lnTo>
                    <a:pt x="2730500" y="1981200"/>
                  </a:lnTo>
                  <a:lnTo>
                    <a:pt x="2755900" y="1981200"/>
                  </a:lnTo>
                  <a:lnTo>
                    <a:pt x="2755900" y="1993900"/>
                  </a:lnTo>
                  <a:lnTo>
                    <a:pt x="2781300" y="2006600"/>
                  </a:lnTo>
                  <a:lnTo>
                    <a:pt x="2794000" y="1993900"/>
                  </a:lnTo>
                  <a:lnTo>
                    <a:pt x="2806700" y="1993900"/>
                  </a:lnTo>
                  <a:lnTo>
                    <a:pt x="2806700" y="1993900"/>
                  </a:lnTo>
                  <a:lnTo>
                    <a:pt x="2832100" y="1993900"/>
                  </a:lnTo>
                  <a:lnTo>
                    <a:pt x="2832100" y="1981200"/>
                  </a:lnTo>
                  <a:lnTo>
                    <a:pt x="2857500" y="1993900"/>
                  </a:lnTo>
                  <a:lnTo>
                    <a:pt x="2895600" y="2006600"/>
                  </a:lnTo>
                  <a:lnTo>
                    <a:pt x="2908300" y="2006600"/>
                  </a:lnTo>
                  <a:lnTo>
                    <a:pt x="2933700" y="2006600"/>
                  </a:lnTo>
                  <a:lnTo>
                    <a:pt x="2971800" y="2032000"/>
                  </a:lnTo>
                  <a:lnTo>
                    <a:pt x="2997200" y="2032000"/>
                  </a:lnTo>
                  <a:lnTo>
                    <a:pt x="3009900" y="2044700"/>
                  </a:lnTo>
                  <a:lnTo>
                    <a:pt x="3022600" y="2044700"/>
                  </a:lnTo>
                  <a:lnTo>
                    <a:pt x="3035300" y="2057400"/>
                  </a:lnTo>
                  <a:lnTo>
                    <a:pt x="3048000" y="2070100"/>
                  </a:lnTo>
                  <a:lnTo>
                    <a:pt x="3073400" y="2057400"/>
                  </a:lnTo>
                  <a:lnTo>
                    <a:pt x="3048000" y="2044700"/>
                  </a:lnTo>
                  <a:lnTo>
                    <a:pt x="3048000" y="2044700"/>
                  </a:lnTo>
                  <a:lnTo>
                    <a:pt x="3048000" y="2044700"/>
                  </a:lnTo>
                  <a:lnTo>
                    <a:pt x="3048000" y="2044700"/>
                  </a:lnTo>
                  <a:lnTo>
                    <a:pt x="3060700" y="2057400"/>
                  </a:lnTo>
                  <a:lnTo>
                    <a:pt x="3073400" y="2057400"/>
                  </a:lnTo>
                  <a:lnTo>
                    <a:pt x="3073400" y="2057400"/>
                  </a:lnTo>
                  <a:lnTo>
                    <a:pt x="3086100" y="2070100"/>
                  </a:lnTo>
                  <a:lnTo>
                    <a:pt x="3086100" y="2070100"/>
                  </a:lnTo>
                  <a:lnTo>
                    <a:pt x="3086100" y="2070100"/>
                  </a:lnTo>
                  <a:lnTo>
                    <a:pt x="3111500" y="2070100"/>
                  </a:lnTo>
                  <a:lnTo>
                    <a:pt x="3111500" y="2082800"/>
                  </a:lnTo>
                  <a:lnTo>
                    <a:pt x="3111500" y="2082800"/>
                  </a:lnTo>
                  <a:lnTo>
                    <a:pt x="3111500" y="2082800"/>
                  </a:lnTo>
                  <a:lnTo>
                    <a:pt x="3124200" y="2082800"/>
                  </a:lnTo>
                  <a:lnTo>
                    <a:pt x="3124200" y="2082800"/>
                  </a:lnTo>
                  <a:lnTo>
                    <a:pt x="3124200" y="2095500"/>
                  </a:lnTo>
                  <a:lnTo>
                    <a:pt x="3124200" y="2108200"/>
                  </a:lnTo>
                  <a:lnTo>
                    <a:pt x="3136900" y="2108200"/>
                  </a:lnTo>
                  <a:lnTo>
                    <a:pt x="3149600" y="2108200"/>
                  </a:lnTo>
                  <a:lnTo>
                    <a:pt x="3149600" y="2108200"/>
                  </a:lnTo>
                  <a:lnTo>
                    <a:pt x="3136900" y="2108200"/>
                  </a:lnTo>
                  <a:lnTo>
                    <a:pt x="3162300" y="2108200"/>
                  </a:lnTo>
                  <a:lnTo>
                    <a:pt x="3162300" y="2120900"/>
                  </a:lnTo>
                  <a:lnTo>
                    <a:pt x="3149600" y="2120900"/>
                  </a:lnTo>
                  <a:lnTo>
                    <a:pt x="3225800" y="2159000"/>
                  </a:lnTo>
                  <a:lnTo>
                    <a:pt x="3238500" y="2171700"/>
                  </a:lnTo>
                  <a:lnTo>
                    <a:pt x="3238500" y="2171700"/>
                  </a:lnTo>
                  <a:lnTo>
                    <a:pt x="3263900" y="2184400"/>
                  </a:lnTo>
                  <a:lnTo>
                    <a:pt x="3276600" y="2184400"/>
                  </a:lnTo>
                  <a:lnTo>
                    <a:pt x="3289300" y="2209800"/>
                  </a:lnTo>
                  <a:lnTo>
                    <a:pt x="3340100" y="2222500"/>
                  </a:lnTo>
                  <a:lnTo>
                    <a:pt x="3365500" y="2235200"/>
                  </a:lnTo>
                  <a:lnTo>
                    <a:pt x="3390900" y="2247900"/>
                  </a:lnTo>
                  <a:lnTo>
                    <a:pt x="3429000" y="2260600"/>
                  </a:lnTo>
                  <a:lnTo>
                    <a:pt x="3441700" y="2273300"/>
                  </a:lnTo>
                  <a:lnTo>
                    <a:pt x="3505200" y="2311400"/>
                  </a:lnTo>
                  <a:lnTo>
                    <a:pt x="3543300" y="2324100"/>
                  </a:lnTo>
                  <a:lnTo>
                    <a:pt x="3517900" y="2336800"/>
                  </a:lnTo>
                  <a:lnTo>
                    <a:pt x="3505200" y="2349500"/>
                  </a:lnTo>
                  <a:lnTo>
                    <a:pt x="3505200" y="2349500"/>
                  </a:lnTo>
                  <a:lnTo>
                    <a:pt x="3479800" y="2349500"/>
                  </a:lnTo>
                  <a:lnTo>
                    <a:pt x="3479800" y="2349500"/>
                  </a:lnTo>
                  <a:lnTo>
                    <a:pt x="3454400" y="2362200"/>
                  </a:lnTo>
                  <a:lnTo>
                    <a:pt x="3454400" y="2362200"/>
                  </a:lnTo>
                  <a:lnTo>
                    <a:pt x="3429000" y="2374900"/>
                  </a:lnTo>
                  <a:lnTo>
                    <a:pt x="3429000" y="2374900"/>
                  </a:lnTo>
                  <a:lnTo>
                    <a:pt x="3429000" y="2374900"/>
                  </a:lnTo>
                  <a:lnTo>
                    <a:pt x="3429000" y="2374900"/>
                  </a:lnTo>
                  <a:lnTo>
                    <a:pt x="3416300" y="2374900"/>
                  </a:lnTo>
                  <a:lnTo>
                    <a:pt x="3403600" y="2387600"/>
                  </a:lnTo>
                  <a:lnTo>
                    <a:pt x="3390900" y="2387600"/>
                  </a:lnTo>
                  <a:lnTo>
                    <a:pt x="3390900" y="2387600"/>
                  </a:lnTo>
                  <a:lnTo>
                    <a:pt x="3390900" y="2387600"/>
                  </a:lnTo>
                  <a:lnTo>
                    <a:pt x="3390900" y="2400300"/>
                  </a:lnTo>
                  <a:lnTo>
                    <a:pt x="3352800" y="2400300"/>
                  </a:lnTo>
                  <a:lnTo>
                    <a:pt x="3340100" y="2413000"/>
                  </a:lnTo>
                  <a:lnTo>
                    <a:pt x="3340100" y="2413000"/>
                  </a:lnTo>
                  <a:lnTo>
                    <a:pt x="3327400" y="2413000"/>
                  </a:lnTo>
                  <a:lnTo>
                    <a:pt x="3314700" y="2438400"/>
                  </a:lnTo>
                  <a:lnTo>
                    <a:pt x="3327400" y="2438400"/>
                  </a:lnTo>
                  <a:lnTo>
                    <a:pt x="3314700" y="2438400"/>
                  </a:lnTo>
                  <a:lnTo>
                    <a:pt x="3302000" y="2451100"/>
                  </a:lnTo>
                  <a:lnTo>
                    <a:pt x="3289300" y="2451100"/>
                  </a:lnTo>
                  <a:lnTo>
                    <a:pt x="3276600" y="2476500"/>
                  </a:lnTo>
                  <a:lnTo>
                    <a:pt x="3289300" y="2489200"/>
                  </a:lnTo>
                  <a:lnTo>
                    <a:pt x="3289300" y="2489200"/>
                  </a:lnTo>
                  <a:lnTo>
                    <a:pt x="3276600" y="2489200"/>
                  </a:lnTo>
                  <a:lnTo>
                    <a:pt x="3263900" y="2514600"/>
                  </a:lnTo>
                  <a:lnTo>
                    <a:pt x="3276600" y="2514600"/>
                  </a:lnTo>
                  <a:lnTo>
                    <a:pt x="3263900" y="2514600"/>
                  </a:lnTo>
                  <a:lnTo>
                    <a:pt x="3238500" y="2527300"/>
                  </a:lnTo>
                  <a:lnTo>
                    <a:pt x="3238500" y="2527300"/>
                  </a:lnTo>
                  <a:lnTo>
                    <a:pt x="3238500" y="2527300"/>
                  </a:lnTo>
                  <a:lnTo>
                    <a:pt x="3238500" y="2527300"/>
                  </a:lnTo>
                  <a:lnTo>
                    <a:pt x="3225800" y="2527300"/>
                  </a:lnTo>
                  <a:lnTo>
                    <a:pt x="3225800" y="2540000"/>
                  </a:lnTo>
                  <a:lnTo>
                    <a:pt x="3213100" y="2540000"/>
                  </a:lnTo>
                  <a:lnTo>
                    <a:pt x="3213100" y="2540000"/>
                  </a:lnTo>
                  <a:lnTo>
                    <a:pt x="3213100" y="2540000"/>
                  </a:lnTo>
                  <a:lnTo>
                    <a:pt x="3213100" y="2540000"/>
                  </a:lnTo>
                  <a:lnTo>
                    <a:pt x="3187700" y="2527300"/>
                  </a:lnTo>
                  <a:lnTo>
                    <a:pt x="3175000" y="2540000"/>
                  </a:lnTo>
                  <a:lnTo>
                    <a:pt x="3136900" y="2540000"/>
                  </a:lnTo>
                  <a:lnTo>
                    <a:pt x="3136900" y="2527300"/>
                  </a:lnTo>
                  <a:lnTo>
                    <a:pt x="3086100" y="2514600"/>
                  </a:lnTo>
                  <a:lnTo>
                    <a:pt x="3086100" y="2527300"/>
                  </a:lnTo>
                  <a:lnTo>
                    <a:pt x="3086100" y="2527300"/>
                  </a:lnTo>
                  <a:lnTo>
                    <a:pt x="3060700" y="2527300"/>
                  </a:lnTo>
                  <a:lnTo>
                    <a:pt x="3035300" y="2527300"/>
                  </a:lnTo>
                  <a:lnTo>
                    <a:pt x="3022600" y="2540000"/>
                  </a:lnTo>
                  <a:lnTo>
                    <a:pt x="3035300" y="2552700"/>
                  </a:lnTo>
                  <a:lnTo>
                    <a:pt x="2997200" y="2552700"/>
                  </a:lnTo>
                  <a:lnTo>
                    <a:pt x="2997200" y="2540000"/>
                  </a:lnTo>
                  <a:lnTo>
                    <a:pt x="2933700" y="2565400"/>
                  </a:lnTo>
                  <a:lnTo>
                    <a:pt x="2921000" y="2565400"/>
                  </a:lnTo>
                  <a:lnTo>
                    <a:pt x="2908300" y="2565400"/>
                  </a:lnTo>
                  <a:lnTo>
                    <a:pt x="2895600" y="2565400"/>
                  </a:lnTo>
                  <a:lnTo>
                    <a:pt x="2870200" y="2578100"/>
                  </a:lnTo>
                  <a:lnTo>
                    <a:pt x="2870200" y="2578100"/>
                  </a:lnTo>
                  <a:lnTo>
                    <a:pt x="2870200" y="2565400"/>
                  </a:lnTo>
                  <a:lnTo>
                    <a:pt x="2844800" y="2578100"/>
                  </a:lnTo>
                  <a:lnTo>
                    <a:pt x="2844800" y="2578100"/>
                  </a:lnTo>
                  <a:lnTo>
                    <a:pt x="2832100" y="2578100"/>
                  </a:lnTo>
                  <a:lnTo>
                    <a:pt x="2819400" y="2578100"/>
                  </a:lnTo>
                  <a:lnTo>
                    <a:pt x="2832100" y="2565400"/>
                  </a:lnTo>
                  <a:lnTo>
                    <a:pt x="2832100" y="2565400"/>
                  </a:lnTo>
                  <a:lnTo>
                    <a:pt x="2832100" y="2552700"/>
                  </a:lnTo>
                  <a:lnTo>
                    <a:pt x="2844800" y="2552700"/>
                  </a:lnTo>
                  <a:lnTo>
                    <a:pt x="2857500" y="2552700"/>
                  </a:lnTo>
                  <a:lnTo>
                    <a:pt x="2870200" y="2514600"/>
                  </a:lnTo>
                  <a:lnTo>
                    <a:pt x="2870200" y="2514600"/>
                  </a:lnTo>
                  <a:lnTo>
                    <a:pt x="2870200" y="2501900"/>
                  </a:lnTo>
                  <a:lnTo>
                    <a:pt x="2857500" y="2501900"/>
                  </a:lnTo>
                  <a:lnTo>
                    <a:pt x="2870200" y="2489200"/>
                  </a:lnTo>
                  <a:lnTo>
                    <a:pt x="2870200" y="2476500"/>
                  </a:lnTo>
                  <a:lnTo>
                    <a:pt x="2844800" y="2476500"/>
                  </a:lnTo>
                  <a:lnTo>
                    <a:pt x="2832100" y="2476500"/>
                  </a:lnTo>
                  <a:lnTo>
                    <a:pt x="2819400" y="2463800"/>
                  </a:lnTo>
                  <a:lnTo>
                    <a:pt x="2806700" y="2463800"/>
                  </a:lnTo>
                  <a:lnTo>
                    <a:pt x="2794000" y="2463800"/>
                  </a:lnTo>
                  <a:lnTo>
                    <a:pt x="2806700" y="2476500"/>
                  </a:lnTo>
                  <a:lnTo>
                    <a:pt x="2794000" y="2476500"/>
                  </a:lnTo>
                  <a:lnTo>
                    <a:pt x="2794000" y="2476500"/>
                  </a:lnTo>
                  <a:lnTo>
                    <a:pt x="2781300" y="2476500"/>
                  </a:lnTo>
                  <a:lnTo>
                    <a:pt x="2794000" y="2476500"/>
                  </a:lnTo>
                  <a:lnTo>
                    <a:pt x="2781300" y="2489200"/>
                  </a:lnTo>
                  <a:lnTo>
                    <a:pt x="2781300" y="2501900"/>
                  </a:lnTo>
                  <a:lnTo>
                    <a:pt x="2781300" y="2501900"/>
                  </a:lnTo>
                  <a:lnTo>
                    <a:pt x="2781300" y="2514600"/>
                  </a:lnTo>
                  <a:lnTo>
                    <a:pt x="2755900" y="2514600"/>
                  </a:lnTo>
                  <a:lnTo>
                    <a:pt x="2730500" y="2514600"/>
                  </a:lnTo>
                  <a:lnTo>
                    <a:pt x="2743200" y="2514600"/>
                  </a:lnTo>
                  <a:lnTo>
                    <a:pt x="2730500" y="2489200"/>
                  </a:lnTo>
                  <a:lnTo>
                    <a:pt x="2705100" y="2489200"/>
                  </a:lnTo>
                  <a:lnTo>
                    <a:pt x="2692400" y="2501900"/>
                  </a:lnTo>
                  <a:lnTo>
                    <a:pt x="2603500" y="2489200"/>
                  </a:lnTo>
                  <a:lnTo>
                    <a:pt x="2578100" y="2489200"/>
                  </a:lnTo>
                  <a:lnTo>
                    <a:pt x="2552700" y="2489200"/>
                  </a:lnTo>
                  <a:lnTo>
                    <a:pt x="2540000" y="2489200"/>
                  </a:lnTo>
                  <a:lnTo>
                    <a:pt x="2527300" y="2476500"/>
                  </a:lnTo>
                  <a:lnTo>
                    <a:pt x="2501900" y="2463800"/>
                  </a:lnTo>
                  <a:lnTo>
                    <a:pt x="2501900" y="2463800"/>
                  </a:lnTo>
                  <a:lnTo>
                    <a:pt x="2501900" y="2463800"/>
                  </a:lnTo>
                  <a:lnTo>
                    <a:pt x="2489200" y="2463800"/>
                  </a:lnTo>
                  <a:lnTo>
                    <a:pt x="2489200" y="2451100"/>
                  </a:lnTo>
                  <a:lnTo>
                    <a:pt x="2489200" y="2451100"/>
                  </a:lnTo>
                  <a:lnTo>
                    <a:pt x="2463800" y="2451100"/>
                  </a:lnTo>
                  <a:lnTo>
                    <a:pt x="2451100" y="2438400"/>
                  </a:lnTo>
                  <a:lnTo>
                    <a:pt x="2438400" y="2438400"/>
                  </a:lnTo>
                  <a:lnTo>
                    <a:pt x="2425700" y="2438400"/>
                  </a:lnTo>
                  <a:lnTo>
                    <a:pt x="2413000" y="2476500"/>
                  </a:lnTo>
                  <a:lnTo>
                    <a:pt x="2400300" y="2476500"/>
                  </a:lnTo>
                  <a:lnTo>
                    <a:pt x="2413000" y="2489200"/>
                  </a:lnTo>
                  <a:lnTo>
                    <a:pt x="2438400" y="2501900"/>
                  </a:lnTo>
                  <a:lnTo>
                    <a:pt x="2451100" y="2501900"/>
                  </a:lnTo>
                  <a:lnTo>
                    <a:pt x="2463800" y="2501900"/>
                  </a:lnTo>
                  <a:lnTo>
                    <a:pt x="2463800" y="2501900"/>
                  </a:lnTo>
                  <a:lnTo>
                    <a:pt x="2476500" y="2501900"/>
                  </a:lnTo>
                  <a:lnTo>
                    <a:pt x="2489200" y="2501900"/>
                  </a:lnTo>
                  <a:lnTo>
                    <a:pt x="2489200" y="2514600"/>
                  </a:lnTo>
                  <a:lnTo>
                    <a:pt x="2476500" y="2514600"/>
                  </a:lnTo>
                  <a:lnTo>
                    <a:pt x="2463800" y="2527300"/>
                  </a:lnTo>
                  <a:lnTo>
                    <a:pt x="2476500" y="2527300"/>
                  </a:lnTo>
                  <a:lnTo>
                    <a:pt x="2476500" y="2540000"/>
                  </a:lnTo>
                  <a:lnTo>
                    <a:pt x="2489200" y="2540000"/>
                  </a:lnTo>
                  <a:lnTo>
                    <a:pt x="2476500" y="2552700"/>
                  </a:lnTo>
                  <a:lnTo>
                    <a:pt x="2489200" y="2552700"/>
                  </a:lnTo>
                  <a:lnTo>
                    <a:pt x="2489200" y="2552700"/>
                  </a:lnTo>
                  <a:lnTo>
                    <a:pt x="2489200" y="2565400"/>
                  </a:lnTo>
                  <a:lnTo>
                    <a:pt x="2476500" y="2565400"/>
                  </a:lnTo>
                  <a:lnTo>
                    <a:pt x="2501900" y="2578100"/>
                  </a:lnTo>
                  <a:lnTo>
                    <a:pt x="2501900" y="2578100"/>
                  </a:lnTo>
                  <a:lnTo>
                    <a:pt x="2514600" y="2590800"/>
                  </a:lnTo>
                  <a:lnTo>
                    <a:pt x="2514600" y="2590800"/>
                  </a:lnTo>
                  <a:lnTo>
                    <a:pt x="2514600" y="2590800"/>
                  </a:lnTo>
                  <a:lnTo>
                    <a:pt x="2489200" y="2590800"/>
                  </a:lnTo>
                  <a:lnTo>
                    <a:pt x="2489200" y="2603500"/>
                  </a:lnTo>
                  <a:lnTo>
                    <a:pt x="2476500" y="2603500"/>
                  </a:lnTo>
                  <a:lnTo>
                    <a:pt x="2463800" y="2603500"/>
                  </a:lnTo>
                  <a:lnTo>
                    <a:pt x="2400300" y="2590800"/>
                  </a:lnTo>
                  <a:lnTo>
                    <a:pt x="2400300" y="2590800"/>
                  </a:lnTo>
                  <a:lnTo>
                    <a:pt x="2362200" y="2590800"/>
                  </a:lnTo>
                  <a:lnTo>
                    <a:pt x="2336800" y="2590800"/>
                  </a:lnTo>
                  <a:lnTo>
                    <a:pt x="2311400" y="2578100"/>
                  </a:lnTo>
                  <a:lnTo>
                    <a:pt x="2311400" y="2590800"/>
                  </a:lnTo>
                  <a:lnTo>
                    <a:pt x="2298700" y="2590800"/>
                  </a:lnTo>
                  <a:lnTo>
                    <a:pt x="2298700" y="2590800"/>
                  </a:lnTo>
                  <a:lnTo>
                    <a:pt x="2298700" y="2590800"/>
                  </a:lnTo>
                  <a:lnTo>
                    <a:pt x="2286000" y="2603500"/>
                  </a:lnTo>
                  <a:lnTo>
                    <a:pt x="2273300" y="2603500"/>
                  </a:lnTo>
                  <a:lnTo>
                    <a:pt x="2273300" y="2603500"/>
                  </a:lnTo>
                  <a:lnTo>
                    <a:pt x="2260600" y="2616200"/>
                  </a:lnTo>
                  <a:lnTo>
                    <a:pt x="2260600" y="2616200"/>
                  </a:lnTo>
                  <a:lnTo>
                    <a:pt x="2247900" y="2603500"/>
                  </a:lnTo>
                  <a:lnTo>
                    <a:pt x="2209800" y="2590800"/>
                  </a:lnTo>
                  <a:lnTo>
                    <a:pt x="2197100" y="2603500"/>
                  </a:lnTo>
                  <a:lnTo>
                    <a:pt x="2171700" y="2603500"/>
                  </a:lnTo>
                  <a:lnTo>
                    <a:pt x="2171700" y="2603500"/>
                  </a:lnTo>
                  <a:lnTo>
                    <a:pt x="2159000" y="2603500"/>
                  </a:lnTo>
                  <a:lnTo>
                    <a:pt x="2133600" y="2616200"/>
                  </a:lnTo>
                  <a:lnTo>
                    <a:pt x="2108200" y="2603500"/>
                  </a:lnTo>
                  <a:lnTo>
                    <a:pt x="2095500" y="2590800"/>
                  </a:lnTo>
                  <a:lnTo>
                    <a:pt x="2082800" y="2590800"/>
                  </a:lnTo>
                  <a:lnTo>
                    <a:pt x="2057400" y="2590800"/>
                  </a:lnTo>
                  <a:lnTo>
                    <a:pt x="2057400" y="2590800"/>
                  </a:lnTo>
                  <a:lnTo>
                    <a:pt x="2044700" y="2603500"/>
                  </a:lnTo>
                  <a:lnTo>
                    <a:pt x="2032000" y="2590800"/>
                  </a:lnTo>
                  <a:lnTo>
                    <a:pt x="2019300" y="2590800"/>
                  </a:lnTo>
                  <a:lnTo>
                    <a:pt x="2006600" y="2590800"/>
                  </a:lnTo>
                  <a:lnTo>
                    <a:pt x="2006600" y="2590800"/>
                  </a:lnTo>
                  <a:lnTo>
                    <a:pt x="2006600" y="2590800"/>
                  </a:lnTo>
                  <a:lnTo>
                    <a:pt x="2006600" y="2590800"/>
                  </a:lnTo>
                  <a:lnTo>
                    <a:pt x="2032000" y="2590800"/>
                  </a:lnTo>
                  <a:lnTo>
                    <a:pt x="2032000" y="2590800"/>
                  </a:lnTo>
                  <a:lnTo>
                    <a:pt x="2019300" y="2578100"/>
                  </a:lnTo>
                  <a:lnTo>
                    <a:pt x="2019300" y="2565400"/>
                  </a:lnTo>
                  <a:lnTo>
                    <a:pt x="2019300" y="2565400"/>
                  </a:lnTo>
                  <a:lnTo>
                    <a:pt x="2019300" y="2565400"/>
                  </a:lnTo>
                  <a:lnTo>
                    <a:pt x="2006600" y="2565400"/>
                  </a:lnTo>
                  <a:lnTo>
                    <a:pt x="1993900" y="2565400"/>
                  </a:lnTo>
                  <a:lnTo>
                    <a:pt x="1993900" y="2565400"/>
                  </a:lnTo>
                  <a:lnTo>
                    <a:pt x="1993900" y="2552700"/>
                  </a:lnTo>
                  <a:lnTo>
                    <a:pt x="1993900" y="2552700"/>
                  </a:lnTo>
                  <a:lnTo>
                    <a:pt x="1981200" y="2565400"/>
                  </a:lnTo>
                  <a:lnTo>
                    <a:pt x="1968500" y="2565400"/>
                  </a:lnTo>
                  <a:lnTo>
                    <a:pt x="1968500" y="2565400"/>
                  </a:lnTo>
                  <a:lnTo>
                    <a:pt x="1968500" y="2565400"/>
                  </a:lnTo>
                  <a:lnTo>
                    <a:pt x="1981200" y="2565400"/>
                  </a:lnTo>
                  <a:lnTo>
                    <a:pt x="1968500" y="2590800"/>
                  </a:lnTo>
                  <a:lnTo>
                    <a:pt x="1968500" y="2590800"/>
                  </a:lnTo>
                  <a:lnTo>
                    <a:pt x="1955800" y="2578100"/>
                  </a:lnTo>
                  <a:lnTo>
                    <a:pt x="1943100" y="2565400"/>
                  </a:lnTo>
                  <a:lnTo>
                    <a:pt x="1955800" y="2552700"/>
                  </a:lnTo>
                  <a:lnTo>
                    <a:pt x="1930400" y="2540000"/>
                  </a:lnTo>
                  <a:lnTo>
                    <a:pt x="1930400" y="2540000"/>
                  </a:lnTo>
                  <a:lnTo>
                    <a:pt x="1917700" y="2540000"/>
                  </a:lnTo>
                  <a:lnTo>
                    <a:pt x="1905000" y="2540000"/>
                  </a:lnTo>
                  <a:lnTo>
                    <a:pt x="1892300" y="2552700"/>
                  </a:lnTo>
                  <a:lnTo>
                    <a:pt x="1892300" y="2552700"/>
                  </a:lnTo>
                  <a:lnTo>
                    <a:pt x="1879600" y="2540000"/>
                  </a:lnTo>
                  <a:lnTo>
                    <a:pt x="1828800" y="2527300"/>
                  </a:lnTo>
                  <a:lnTo>
                    <a:pt x="1828800" y="2540000"/>
                  </a:lnTo>
                  <a:lnTo>
                    <a:pt x="1828800" y="2540000"/>
                  </a:lnTo>
                  <a:lnTo>
                    <a:pt x="1816100" y="2565400"/>
                  </a:lnTo>
                  <a:lnTo>
                    <a:pt x="1790700" y="2565400"/>
                  </a:lnTo>
                  <a:lnTo>
                    <a:pt x="1790700" y="2565400"/>
                  </a:lnTo>
                  <a:lnTo>
                    <a:pt x="1790700" y="2565400"/>
                  </a:lnTo>
                  <a:lnTo>
                    <a:pt x="1778000" y="2565400"/>
                  </a:lnTo>
                  <a:lnTo>
                    <a:pt x="1701800" y="2552700"/>
                  </a:lnTo>
                  <a:lnTo>
                    <a:pt x="1701800" y="2565400"/>
                  </a:lnTo>
                  <a:lnTo>
                    <a:pt x="1676400" y="2565400"/>
                  </a:lnTo>
                  <a:lnTo>
                    <a:pt x="1663700" y="2565400"/>
                  </a:lnTo>
                  <a:lnTo>
                    <a:pt x="1663700" y="2565400"/>
                  </a:lnTo>
                  <a:lnTo>
                    <a:pt x="1651000" y="2552700"/>
                  </a:lnTo>
                  <a:lnTo>
                    <a:pt x="1651000" y="2540000"/>
                  </a:lnTo>
                  <a:lnTo>
                    <a:pt x="1625600" y="2540000"/>
                  </a:lnTo>
                  <a:lnTo>
                    <a:pt x="1612900" y="2540000"/>
                  </a:lnTo>
                  <a:lnTo>
                    <a:pt x="1612900" y="2540000"/>
                  </a:lnTo>
                  <a:lnTo>
                    <a:pt x="1612900" y="2540000"/>
                  </a:lnTo>
                  <a:lnTo>
                    <a:pt x="1612900" y="2527300"/>
                  </a:lnTo>
                  <a:lnTo>
                    <a:pt x="1612900" y="2514600"/>
                  </a:lnTo>
                  <a:lnTo>
                    <a:pt x="1600200" y="2514600"/>
                  </a:lnTo>
                  <a:lnTo>
                    <a:pt x="1612900" y="2501900"/>
                  </a:lnTo>
                  <a:lnTo>
                    <a:pt x="1536700" y="2489200"/>
                  </a:lnTo>
                  <a:lnTo>
                    <a:pt x="1536700" y="2501900"/>
                  </a:lnTo>
                  <a:lnTo>
                    <a:pt x="1549400" y="2451100"/>
                  </a:lnTo>
                  <a:lnTo>
                    <a:pt x="1536700" y="2451100"/>
                  </a:lnTo>
                  <a:lnTo>
                    <a:pt x="1536700" y="2463800"/>
                  </a:lnTo>
                  <a:lnTo>
                    <a:pt x="1524000" y="2463800"/>
                  </a:lnTo>
                  <a:lnTo>
                    <a:pt x="1524000" y="2476500"/>
                  </a:lnTo>
                  <a:lnTo>
                    <a:pt x="1485900" y="2451100"/>
                  </a:lnTo>
                  <a:lnTo>
                    <a:pt x="1460500" y="2438400"/>
                  </a:lnTo>
                  <a:lnTo>
                    <a:pt x="1460500" y="2438400"/>
                  </a:lnTo>
                  <a:lnTo>
                    <a:pt x="1473200" y="2425700"/>
                  </a:lnTo>
                  <a:lnTo>
                    <a:pt x="1473200" y="2425700"/>
                  </a:lnTo>
                  <a:lnTo>
                    <a:pt x="1485900" y="2425700"/>
                  </a:lnTo>
                  <a:lnTo>
                    <a:pt x="1498600" y="2413000"/>
                  </a:lnTo>
                  <a:lnTo>
                    <a:pt x="1473200" y="2413000"/>
                  </a:lnTo>
                  <a:lnTo>
                    <a:pt x="1460500" y="2413000"/>
                  </a:lnTo>
                  <a:lnTo>
                    <a:pt x="1447800" y="2413000"/>
                  </a:lnTo>
                  <a:lnTo>
                    <a:pt x="1447800" y="2400300"/>
                  </a:lnTo>
                  <a:lnTo>
                    <a:pt x="1435100" y="2400300"/>
                  </a:lnTo>
                  <a:lnTo>
                    <a:pt x="1435100" y="2400300"/>
                  </a:lnTo>
                  <a:lnTo>
                    <a:pt x="1409700" y="2400300"/>
                  </a:lnTo>
                  <a:lnTo>
                    <a:pt x="1409700" y="2387600"/>
                  </a:lnTo>
                  <a:lnTo>
                    <a:pt x="1422400" y="2387600"/>
                  </a:lnTo>
                  <a:lnTo>
                    <a:pt x="1397000" y="2362200"/>
                  </a:lnTo>
                  <a:lnTo>
                    <a:pt x="1409700" y="2362200"/>
                  </a:lnTo>
                  <a:lnTo>
                    <a:pt x="1422400" y="2362200"/>
                  </a:lnTo>
                  <a:lnTo>
                    <a:pt x="1435100" y="2362200"/>
                  </a:lnTo>
                  <a:lnTo>
                    <a:pt x="1435100" y="2362200"/>
                  </a:lnTo>
                  <a:lnTo>
                    <a:pt x="1422400" y="2349500"/>
                  </a:lnTo>
                  <a:lnTo>
                    <a:pt x="1409700" y="2349500"/>
                  </a:lnTo>
                  <a:lnTo>
                    <a:pt x="1346200" y="2349500"/>
                  </a:lnTo>
                  <a:lnTo>
                    <a:pt x="1346200" y="2362200"/>
                  </a:lnTo>
                  <a:lnTo>
                    <a:pt x="1346200" y="2362200"/>
                  </a:lnTo>
                  <a:lnTo>
                    <a:pt x="1346200" y="2362200"/>
                  </a:lnTo>
                  <a:lnTo>
                    <a:pt x="1346200" y="2374900"/>
                  </a:lnTo>
                  <a:lnTo>
                    <a:pt x="1333500" y="2374900"/>
                  </a:lnTo>
                  <a:lnTo>
                    <a:pt x="1333500" y="2374900"/>
                  </a:lnTo>
                  <a:lnTo>
                    <a:pt x="1333500" y="2374900"/>
                  </a:lnTo>
                  <a:lnTo>
                    <a:pt x="1308100" y="2374900"/>
                  </a:lnTo>
                  <a:lnTo>
                    <a:pt x="1295400" y="2374900"/>
                  </a:lnTo>
                  <a:lnTo>
                    <a:pt x="1282700" y="2374900"/>
                  </a:lnTo>
                  <a:lnTo>
                    <a:pt x="1282700" y="2374900"/>
                  </a:lnTo>
                  <a:lnTo>
                    <a:pt x="1270000" y="2374900"/>
                  </a:lnTo>
                  <a:lnTo>
                    <a:pt x="1270000" y="2374900"/>
                  </a:lnTo>
                  <a:lnTo>
                    <a:pt x="1257300" y="2374900"/>
                  </a:lnTo>
                  <a:lnTo>
                    <a:pt x="1244600" y="2387600"/>
                  </a:lnTo>
                  <a:lnTo>
                    <a:pt x="1244600" y="2387600"/>
                  </a:lnTo>
                  <a:lnTo>
                    <a:pt x="1244600" y="2374900"/>
                  </a:lnTo>
                  <a:lnTo>
                    <a:pt x="1231900" y="2362200"/>
                  </a:lnTo>
                  <a:lnTo>
                    <a:pt x="1231900" y="2362200"/>
                  </a:lnTo>
                  <a:lnTo>
                    <a:pt x="1219200" y="2362200"/>
                  </a:lnTo>
                  <a:lnTo>
                    <a:pt x="1219200" y="2362200"/>
                  </a:lnTo>
                  <a:lnTo>
                    <a:pt x="1219200" y="2362200"/>
                  </a:lnTo>
                  <a:lnTo>
                    <a:pt x="1193800" y="2362200"/>
                  </a:lnTo>
                  <a:lnTo>
                    <a:pt x="1193800" y="2362200"/>
                  </a:lnTo>
                  <a:lnTo>
                    <a:pt x="1168400" y="2362200"/>
                  </a:lnTo>
                  <a:lnTo>
                    <a:pt x="1168400" y="2374900"/>
                  </a:lnTo>
                  <a:lnTo>
                    <a:pt x="1168400" y="2374900"/>
                  </a:lnTo>
                  <a:lnTo>
                    <a:pt x="1168400" y="2362200"/>
                  </a:lnTo>
                  <a:lnTo>
                    <a:pt x="1181100" y="2362200"/>
                  </a:lnTo>
                  <a:lnTo>
                    <a:pt x="1181100" y="2349500"/>
                  </a:lnTo>
                  <a:lnTo>
                    <a:pt x="1168400" y="2336800"/>
                  </a:lnTo>
                  <a:lnTo>
                    <a:pt x="1168400" y="2336800"/>
                  </a:lnTo>
                  <a:lnTo>
                    <a:pt x="1168400" y="2324100"/>
                  </a:lnTo>
                  <a:lnTo>
                    <a:pt x="1168400" y="2324100"/>
                  </a:lnTo>
                  <a:lnTo>
                    <a:pt x="1168400" y="2311400"/>
                  </a:lnTo>
                  <a:lnTo>
                    <a:pt x="1168400" y="2311400"/>
                  </a:lnTo>
                  <a:lnTo>
                    <a:pt x="1155700" y="2311400"/>
                  </a:lnTo>
                  <a:lnTo>
                    <a:pt x="1155700" y="2298700"/>
                  </a:lnTo>
                  <a:lnTo>
                    <a:pt x="1155700" y="2311400"/>
                  </a:lnTo>
                  <a:lnTo>
                    <a:pt x="1143000" y="2298700"/>
                  </a:lnTo>
                  <a:lnTo>
                    <a:pt x="1143000" y="2286000"/>
                  </a:lnTo>
                  <a:lnTo>
                    <a:pt x="1130300" y="2286000"/>
                  </a:lnTo>
                  <a:lnTo>
                    <a:pt x="1143000" y="2273300"/>
                  </a:lnTo>
                  <a:lnTo>
                    <a:pt x="1143000" y="2260600"/>
                  </a:lnTo>
                  <a:lnTo>
                    <a:pt x="1130300" y="2260600"/>
                  </a:lnTo>
                  <a:lnTo>
                    <a:pt x="1117600" y="2260600"/>
                  </a:lnTo>
                  <a:lnTo>
                    <a:pt x="1117600" y="2260600"/>
                  </a:lnTo>
                  <a:lnTo>
                    <a:pt x="1079500" y="2260600"/>
                  </a:lnTo>
                  <a:lnTo>
                    <a:pt x="1079500" y="2247900"/>
                  </a:lnTo>
                  <a:lnTo>
                    <a:pt x="1092200" y="2247900"/>
                  </a:lnTo>
                  <a:lnTo>
                    <a:pt x="1079500" y="2247900"/>
                  </a:lnTo>
                  <a:lnTo>
                    <a:pt x="1079500" y="2235200"/>
                  </a:lnTo>
                  <a:lnTo>
                    <a:pt x="1092200" y="2235200"/>
                  </a:lnTo>
                  <a:lnTo>
                    <a:pt x="1104900" y="2235200"/>
                  </a:lnTo>
                  <a:lnTo>
                    <a:pt x="1117600" y="2209800"/>
                  </a:lnTo>
                  <a:lnTo>
                    <a:pt x="1092200" y="2209800"/>
                  </a:lnTo>
                  <a:lnTo>
                    <a:pt x="1092200" y="2222500"/>
                  </a:lnTo>
                  <a:lnTo>
                    <a:pt x="1066800" y="2209800"/>
                  </a:lnTo>
                  <a:lnTo>
                    <a:pt x="1041400" y="2197100"/>
                  </a:lnTo>
                  <a:lnTo>
                    <a:pt x="1041400" y="2197100"/>
                  </a:lnTo>
                  <a:lnTo>
                    <a:pt x="1054100" y="2197100"/>
                  </a:lnTo>
                  <a:lnTo>
                    <a:pt x="1054100" y="2184400"/>
                  </a:lnTo>
                  <a:lnTo>
                    <a:pt x="1054100" y="2184400"/>
                  </a:lnTo>
                  <a:lnTo>
                    <a:pt x="1054100" y="2184400"/>
                  </a:lnTo>
                  <a:lnTo>
                    <a:pt x="1054100" y="2184400"/>
                  </a:lnTo>
                  <a:lnTo>
                    <a:pt x="1054100" y="2171700"/>
                  </a:lnTo>
                  <a:lnTo>
                    <a:pt x="1041400" y="2171700"/>
                  </a:lnTo>
                  <a:lnTo>
                    <a:pt x="1041400" y="2171700"/>
                  </a:lnTo>
                  <a:lnTo>
                    <a:pt x="1054100" y="2171700"/>
                  </a:lnTo>
                  <a:lnTo>
                    <a:pt x="1066800" y="2171700"/>
                  </a:lnTo>
                  <a:lnTo>
                    <a:pt x="1054100" y="2171700"/>
                  </a:lnTo>
                  <a:lnTo>
                    <a:pt x="1041400" y="2159000"/>
                  </a:lnTo>
                  <a:lnTo>
                    <a:pt x="1054100" y="2159000"/>
                  </a:lnTo>
                  <a:lnTo>
                    <a:pt x="1054100" y="2159000"/>
                  </a:lnTo>
                  <a:lnTo>
                    <a:pt x="1066800" y="2159000"/>
                  </a:lnTo>
                  <a:lnTo>
                    <a:pt x="1066800" y="2159000"/>
                  </a:lnTo>
                  <a:lnTo>
                    <a:pt x="1079500" y="2159000"/>
                  </a:lnTo>
                  <a:lnTo>
                    <a:pt x="1104900" y="2159000"/>
                  </a:lnTo>
                  <a:lnTo>
                    <a:pt x="1117600" y="2146300"/>
                  </a:lnTo>
                  <a:lnTo>
                    <a:pt x="1130300" y="2146300"/>
                  </a:lnTo>
                  <a:lnTo>
                    <a:pt x="1130300" y="2146300"/>
                  </a:lnTo>
                  <a:lnTo>
                    <a:pt x="1117600" y="2146300"/>
                  </a:lnTo>
                  <a:lnTo>
                    <a:pt x="1104900" y="2133600"/>
                  </a:lnTo>
                  <a:lnTo>
                    <a:pt x="1117600" y="2120900"/>
                  </a:lnTo>
                  <a:lnTo>
                    <a:pt x="1117600" y="2108200"/>
                  </a:lnTo>
                  <a:lnTo>
                    <a:pt x="1130300" y="2095500"/>
                  </a:lnTo>
                  <a:lnTo>
                    <a:pt x="1117600" y="2095500"/>
                  </a:lnTo>
                  <a:lnTo>
                    <a:pt x="1130300" y="2082800"/>
                  </a:lnTo>
                  <a:lnTo>
                    <a:pt x="1117600" y="2082800"/>
                  </a:lnTo>
                  <a:lnTo>
                    <a:pt x="1104900" y="2082800"/>
                  </a:lnTo>
                  <a:lnTo>
                    <a:pt x="1104900" y="2082800"/>
                  </a:lnTo>
                  <a:lnTo>
                    <a:pt x="1079500" y="2070100"/>
                  </a:lnTo>
                  <a:lnTo>
                    <a:pt x="1066800" y="2070100"/>
                  </a:lnTo>
                  <a:lnTo>
                    <a:pt x="1066800" y="2057400"/>
                  </a:lnTo>
                  <a:lnTo>
                    <a:pt x="1066800" y="2057400"/>
                  </a:lnTo>
                  <a:lnTo>
                    <a:pt x="1079500" y="2032000"/>
                  </a:lnTo>
                  <a:lnTo>
                    <a:pt x="1079500" y="2032000"/>
                  </a:lnTo>
                  <a:lnTo>
                    <a:pt x="1092200" y="2019300"/>
                  </a:lnTo>
                  <a:lnTo>
                    <a:pt x="1066800" y="2019300"/>
                  </a:lnTo>
                  <a:lnTo>
                    <a:pt x="1066800" y="2006600"/>
                  </a:lnTo>
                  <a:lnTo>
                    <a:pt x="1092200" y="1993900"/>
                  </a:lnTo>
                  <a:lnTo>
                    <a:pt x="1079500" y="1993900"/>
                  </a:lnTo>
                  <a:lnTo>
                    <a:pt x="1066800" y="1993900"/>
                  </a:lnTo>
                  <a:lnTo>
                    <a:pt x="1066800" y="1993900"/>
                  </a:lnTo>
                  <a:lnTo>
                    <a:pt x="1066800" y="2006600"/>
                  </a:lnTo>
                  <a:lnTo>
                    <a:pt x="1041400" y="1993900"/>
                  </a:lnTo>
                  <a:lnTo>
                    <a:pt x="1041400" y="1993900"/>
                  </a:lnTo>
                  <a:lnTo>
                    <a:pt x="1028700" y="1993900"/>
                  </a:lnTo>
                  <a:lnTo>
                    <a:pt x="1028700" y="1993900"/>
                  </a:lnTo>
                  <a:lnTo>
                    <a:pt x="1016000" y="1993900"/>
                  </a:lnTo>
                  <a:lnTo>
                    <a:pt x="1028700" y="1981200"/>
                  </a:lnTo>
                  <a:lnTo>
                    <a:pt x="1028700" y="1981200"/>
                  </a:lnTo>
                  <a:lnTo>
                    <a:pt x="990600" y="1968500"/>
                  </a:lnTo>
                  <a:lnTo>
                    <a:pt x="977900" y="1981200"/>
                  </a:lnTo>
                  <a:lnTo>
                    <a:pt x="977900" y="1981200"/>
                  </a:lnTo>
                  <a:lnTo>
                    <a:pt x="990600" y="1968500"/>
                  </a:lnTo>
                  <a:lnTo>
                    <a:pt x="965200" y="1968500"/>
                  </a:lnTo>
                  <a:lnTo>
                    <a:pt x="977900" y="1968500"/>
                  </a:lnTo>
                  <a:lnTo>
                    <a:pt x="965200" y="1968500"/>
                  </a:lnTo>
                  <a:lnTo>
                    <a:pt x="952500" y="1968500"/>
                  </a:lnTo>
                  <a:lnTo>
                    <a:pt x="952500" y="1955800"/>
                  </a:lnTo>
                  <a:lnTo>
                    <a:pt x="952500" y="1968500"/>
                  </a:lnTo>
                  <a:lnTo>
                    <a:pt x="939800" y="1955800"/>
                  </a:lnTo>
                  <a:lnTo>
                    <a:pt x="939800" y="1968500"/>
                  </a:lnTo>
                  <a:lnTo>
                    <a:pt x="927100" y="1955800"/>
                  </a:lnTo>
                  <a:lnTo>
                    <a:pt x="927100" y="1968500"/>
                  </a:lnTo>
                  <a:lnTo>
                    <a:pt x="927100" y="1968500"/>
                  </a:lnTo>
                  <a:lnTo>
                    <a:pt x="927100" y="1955800"/>
                  </a:lnTo>
                  <a:lnTo>
                    <a:pt x="914400" y="1968500"/>
                  </a:lnTo>
                  <a:lnTo>
                    <a:pt x="914400" y="1968500"/>
                  </a:lnTo>
                  <a:lnTo>
                    <a:pt x="901700" y="1968500"/>
                  </a:lnTo>
                  <a:lnTo>
                    <a:pt x="901700" y="1968500"/>
                  </a:lnTo>
                  <a:lnTo>
                    <a:pt x="901700" y="1968500"/>
                  </a:lnTo>
                  <a:lnTo>
                    <a:pt x="901700" y="1968500"/>
                  </a:lnTo>
                  <a:lnTo>
                    <a:pt x="876300" y="1968500"/>
                  </a:lnTo>
                  <a:lnTo>
                    <a:pt x="876300" y="1968500"/>
                  </a:lnTo>
                  <a:lnTo>
                    <a:pt x="876300" y="1968500"/>
                  </a:lnTo>
                  <a:lnTo>
                    <a:pt x="876300" y="1968500"/>
                  </a:lnTo>
                  <a:lnTo>
                    <a:pt x="863600" y="1968500"/>
                  </a:lnTo>
                  <a:lnTo>
                    <a:pt x="863600" y="1968500"/>
                  </a:lnTo>
                  <a:lnTo>
                    <a:pt x="850900" y="1968500"/>
                  </a:lnTo>
                  <a:lnTo>
                    <a:pt x="850900" y="1968500"/>
                  </a:lnTo>
                  <a:lnTo>
                    <a:pt x="850900" y="1955800"/>
                  </a:lnTo>
                  <a:lnTo>
                    <a:pt x="850900" y="1955800"/>
                  </a:lnTo>
                  <a:lnTo>
                    <a:pt x="850900" y="1968500"/>
                  </a:lnTo>
                  <a:lnTo>
                    <a:pt x="850900" y="1955800"/>
                  </a:lnTo>
                  <a:lnTo>
                    <a:pt x="850900" y="1955800"/>
                  </a:lnTo>
                  <a:lnTo>
                    <a:pt x="838200" y="1955800"/>
                  </a:lnTo>
                  <a:lnTo>
                    <a:pt x="850900" y="1943100"/>
                  </a:lnTo>
                  <a:lnTo>
                    <a:pt x="825500" y="1955800"/>
                  </a:lnTo>
                  <a:lnTo>
                    <a:pt x="825500" y="1955800"/>
                  </a:lnTo>
                  <a:lnTo>
                    <a:pt x="812800" y="1955800"/>
                  </a:lnTo>
                  <a:lnTo>
                    <a:pt x="812800" y="1955800"/>
                  </a:lnTo>
                  <a:lnTo>
                    <a:pt x="800100" y="1955800"/>
                  </a:lnTo>
                  <a:lnTo>
                    <a:pt x="800100" y="1955800"/>
                  </a:lnTo>
                  <a:lnTo>
                    <a:pt x="787400" y="1955800"/>
                  </a:lnTo>
                  <a:lnTo>
                    <a:pt x="787400" y="1968500"/>
                  </a:lnTo>
                  <a:lnTo>
                    <a:pt x="774700" y="1968500"/>
                  </a:lnTo>
                  <a:lnTo>
                    <a:pt x="774700" y="1968500"/>
                  </a:lnTo>
                  <a:lnTo>
                    <a:pt x="774700" y="1968500"/>
                  </a:lnTo>
                  <a:lnTo>
                    <a:pt x="774700" y="1968500"/>
                  </a:lnTo>
                  <a:lnTo>
                    <a:pt x="762000" y="1968500"/>
                  </a:lnTo>
                  <a:lnTo>
                    <a:pt x="762000" y="1955800"/>
                  </a:lnTo>
                  <a:lnTo>
                    <a:pt x="749300" y="1955800"/>
                  </a:lnTo>
                  <a:lnTo>
                    <a:pt x="749300" y="1955800"/>
                  </a:lnTo>
                  <a:lnTo>
                    <a:pt x="723900" y="1955800"/>
                  </a:lnTo>
                  <a:lnTo>
                    <a:pt x="723900" y="1955800"/>
                  </a:lnTo>
                  <a:lnTo>
                    <a:pt x="711200" y="1955800"/>
                  </a:lnTo>
                  <a:lnTo>
                    <a:pt x="698500" y="1955800"/>
                  </a:lnTo>
                  <a:lnTo>
                    <a:pt x="698500" y="1943100"/>
                  </a:lnTo>
                  <a:lnTo>
                    <a:pt x="698500" y="1943100"/>
                  </a:lnTo>
                  <a:lnTo>
                    <a:pt x="711200" y="1943100"/>
                  </a:lnTo>
                  <a:lnTo>
                    <a:pt x="698500" y="1943100"/>
                  </a:lnTo>
                  <a:lnTo>
                    <a:pt x="698500" y="1930400"/>
                  </a:lnTo>
                  <a:lnTo>
                    <a:pt x="685800" y="1930400"/>
                  </a:lnTo>
                  <a:lnTo>
                    <a:pt x="698500" y="1917700"/>
                  </a:lnTo>
                  <a:lnTo>
                    <a:pt x="698500" y="1917700"/>
                  </a:lnTo>
                  <a:lnTo>
                    <a:pt x="698500" y="1917700"/>
                  </a:lnTo>
                  <a:lnTo>
                    <a:pt x="673100" y="1905000"/>
                  </a:lnTo>
                  <a:lnTo>
                    <a:pt x="647700" y="1892300"/>
                  </a:lnTo>
                  <a:lnTo>
                    <a:pt x="635000" y="1892300"/>
                  </a:lnTo>
                  <a:lnTo>
                    <a:pt x="635000" y="1879600"/>
                  </a:lnTo>
                  <a:lnTo>
                    <a:pt x="635000" y="1879600"/>
                  </a:lnTo>
                  <a:lnTo>
                    <a:pt x="635000" y="1879600"/>
                  </a:lnTo>
                  <a:lnTo>
                    <a:pt x="635000" y="1879600"/>
                  </a:lnTo>
                  <a:lnTo>
                    <a:pt x="647700" y="1866900"/>
                  </a:lnTo>
                  <a:lnTo>
                    <a:pt x="635000" y="1854200"/>
                  </a:lnTo>
                  <a:lnTo>
                    <a:pt x="635000" y="1854200"/>
                  </a:lnTo>
                  <a:lnTo>
                    <a:pt x="622300" y="1854200"/>
                  </a:lnTo>
                  <a:lnTo>
                    <a:pt x="622300" y="1854200"/>
                  </a:lnTo>
                  <a:lnTo>
                    <a:pt x="622300" y="1841500"/>
                  </a:lnTo>
                  <a:lnTo>
                    <a:pt x="622300" y="1841500"/>
                  </a:lnTo>
                  <a:lnTo>
                    <a:pt x="609600" y="1841500"/>
                  </a:lnTo>
                  <a:lnTo>
                    <a:pt x="622300" y="1841500"/>
                  </a:lnTo>
                  <a:lnTo>
                    <a:pt x="622300" y="1841500"/>
                  </a:lnTo>
                  <a:lnTo>
                    <a:pt x="622300" y="1828800"/>
                  </a:lnTo>
                  <a:lnTo>
                    <a:pt x="609600" y="1828800"/>
                  </a:lnTo>
                  <a:lnTo>
                    <a:pt x="596900" y="1828800"/>
                  </a:lnTo>
                  <a:lnTo>
                    <a:pt x="571500" y="1790700"/>
                  </a:lnTo>
                  <a:lnTo>
                    <a:pt x="571500" y="1790700"/>
                  </a:lnTo>
                  <a:lnTo>
                    <a:pt x="571500" y="1790700"/>
                  </a:lnTo>
                  <a:lnTo>
                    <a:pt x="546100" y="1790700"/>
                  </a:lnTo>
                  <a:lnTo>
                    <a:pt x="558800" y="1778000"/>
                  </a:lnTo>
                  <a:lnTo>
                    <a:pt x="558800" y="1778000"/>
                  </a:lnTo>
                  <a:lnTo>
                    <a:pt x="558800" y="1778000"/>
                  </a:lnTo>
                  <a:lnTo>
                    <a:pt x="546100" y="1778000"/>
                  </a:lnTo>
                  <a:lnTo>
                    <a:pt x="546100" y="1765300"/>
                  </a:lnTo>
                  <a:lnTo>
                    <a:pt x="533400" y="1765300"/>
                  </a:lnTo>
                  <a:lnTo>
                    <a:pt x="533400" y="1765300"/>
                  </a:lnTo>
                  <a:lnTo>
                    <a:pt x="546100" y="1765300"/>
                  </a:lnTo>
                  <a:lnTo>
                    <a:pt x="546100" y="1752600"/>
                  </a:lnTo>
                  <a:lnTo>
                    <a:pt x="533400" y="1739900"/>
                  </a:lnTo>
                  <a:lnTo>
                    <a:pt x="533400" y="1739900"/>
                  </a:lnTo>
                  <a:lnTo>
                    <a:pt x="520700" y="1739900"/>
                  </a:lnTo>
                  <a:lnTo>
                    <a:pt x="546100" y="1714500"/>
                  </a:lnTo>
                  <a:lnTo>
                    <a:pt x="546100" y="1714500"/>
                  </a:lnTo>
                  <a:lnTo>
                    <a:pt x="546100" y="1689100"/>
                  </a:lnTo>
                  <a:lnTo>
                    <a:pt x="558800" y="1689100"/>
                  </a:lnTo>
                  <a:lnTo>
                    <a:pt x="571500" y="1663700"/>
                  </a:lnTo>
                  <a:lnTo>
                    <a:pt x="571500" y="1663700"/>
                  </a:lnTo>
                  <a:lnTo>
                    <a:pt x="584200" y="1638300"/>
                  </a:lnTo>
                  <a:lnTo>
                    <a:pt x="571500" y="1638300"/>
                  </a:lnTo>
                  <a:lnTo>
                    <a:pt x="571500" y="1638300"/>
                  </a:lnTo>
                  <a:lnTo>
                    <a:pt x="558800" y="1625600"/>
                  </a:lnTo>
                  <a:lnTo>
                    <a:pt x="558800" y="1625600"/>
                  </a:lnTo>
                  <a:lnTo>
                    <a:pt x="558800" y="1625600"/>
                  </a:lnTo>
                  <a:lnTo>
                    <a:pt x="546100" y="1600200"/>
                  </a:lnTo>
                  <a:lnTo>
                    <a:pt x="546100" y="1600200"/>
                  </a:lnTo>
                  <a:lnTo>
                    <a:pt x="546100" y="1600200"/>
                  </a:lnTo>
                  <a:lnTo>
                    <a:pt x="457200" y="1587500"/>
                  </a:lnTo>
                  <a:lnTo>
                    <a:pt x="444500" y="1587500"/>
                  </a:lnTo>
                  <a:lnTo>
                    <a:pt x="431800" y="1587500"/>
                  </a:lnTo>
                  <a:lnTo>
                    <a:pt x="431800" y="1574800"/>
                  </a:lnTo>
                  <a:lnTo>
                    <a:pt x="419100" y="1574800"/>
                  </a:lnTo>
                  <a:lnTo>
                    <a:pt x="406400" y="1587500"/>
                  </a:lnTo>
                  <a:lnTo>
                    <a:pt x="355600" y="1587500"/>
                  </a:lnTo>
                  <a:lnTo>
                    <a:pt x="355600" y="1587500"/>
                  </a:lnTo>
                  <a:lnTo>
                    <a:pt x="355600" y="1574800"/>
                  </a:lnTo>
                  <a:lnTo>
                    <a:pt x="342900" y="1574800"/>
                  </a:lnTo>
                  <a:lnTo>
                    <a:pt x="330200" y="1587500"/>
                  </a:lnTo>
                  <a:lnTo>
                    <a:pt x="317500" y="1587500"/>
                  </a:lnTo>
                  <a:lnTo>
                    <a:pt x="304800" y="1574800"/>
                  </a:lnTo>
                  <a:lnTo>
                    <a:pt x="292100" y="1574800"/>
                  </a:lnTo>
                  <a:lnTo>
                    <a:pt x="292100" y="1562100"/>
                  </a:lnTo>
                  <a:lnTo>
                    <a:pt x="292100" y="1562100"/>
                  </a:lnTo>
                  <a:lnTo>
                    <a:pt x="292100" y="1562100"/>
                  </a:lnTo>
                  <a:lnTo>
                    <a:pt x="279400" y="1562100"/>
                  </a:lnTo>
                  <a:lnTo>
                    <a:pt x="266700" y="1549400"/>
                  </a:lnTo>
                  <a:lnTo>
                    <a:pt x="266700" y="1549400"/>
                  </a:lnTo>
                  <a:lnTo>
                    <a:pt x="254000" y="1549400"/>
                  </a:lnTo>
                  <a:lnTo>
                    <a:pt x="254000" y="1549400"/>
                  </a:lnTo>
                  <a:lnTo>
                    <a:pt x="241300" y="1536700"/>
                  </a:lnTo>
                  <a:lnTo>
                    <a:pt x="254000" y="1536700"/>
                  </a:lnTo>
                  <a:lnTo>
                    <a:pt x="266700" y="1524000"/>
                  </a:lnTo>
                  <a:lnTo>
                    <a:pt x="279400" y="1524000"/>
                  </a:lnTo>
                  <a:lnTo>
                    <a:pt x="279400" y="1511300"/>
                  </a:lnTo>
                  <a:lnTo>
                    <a:pt x="292100" y="1511300"/>
                  </a:lnTo>
                  <a:lnTo>
                    <a:pt x="304800" y="1473200"/>
                  </a:lnTo>
                  <a:lnTo>
                    <a:pt x="317500" y="1485900"/>
                  </a:lnTo>
                  <a:lnTo>
                    <a:pt x="317500" y="1485900"/>
                  </a:lnTo>
                  <a:lnTo>
                    <a:pt x="330200" y="1473200"/>
                  </a:lnTo>
                  <a:lnTo>
                    <a:pt x="330200" y="1473200"/>
                  </a:lnTo>
                  <a:lnTo>
                    <a:pt x="342900" y="1473200"/>
                  </a:lnTo>
                  <a:lnTo>
                    <a:pt x="342900" y="1460500"/>
                  </a:lnTo>
                  <a:lnTo>
                    <a:pt x="355600" y="1460500"/>
                  </a:lnTo>
                  <a:lnTo>
                    <a:pt x="355600" y="1447800"/>
                  </a:lnTo>
                  <a:lnTo>
                    <a:pt x="368300" y="1447800"/>
                  </a:lnTo>
                  <a:lnTo>
                    <a:pt x="381000" y="1435100"/>
                  </a:lnTo>
                  <a:lnTo>
                    <a:pt x="381000" y="1435100"/>
                  </a:lnTo>
                  <a:lnTo>
                    <a:pt x="393700" y="1409700"/>
                  </a:lnTo>
                  <a:lnTo>
                    <a:pt x="393700" y="1409700"/>
                  </a:lnTo>
                  <a:lnTo>
                    <a:pt x="393700" y="1409700"/>
                  </a:lnTo>
                  <a:lnTo>
                    <a:pt x="381000" y="1409700"/>
                  </a:lnTo>
                  <a:lnTo>
                    <a:pt x="393700" y="1397000"/>
                  </a:lnTo>
                  <a:lnTo>
                    <a:pt x="381000" y="1397000"/>
                  </a:lnTo>
                  <a:lnTo>
                    <a:pt x="381000" y="1384300"/>
                  </a:lnTo>
                  <a:lnTo>
                    <a:pt x="381000" y="1371600"/>
                  </a:lnTo>
                  <a:lnTo>
                    <a:pt x="393700" y="1371600"/>
                  </a:lnTo>
                  <a:lnTo>
                    <a:pt x="368300" y="1371600"/>
                  </a:lnTo>
                  <a:lnTo>
                    <a:pt x="342900" y="1371600"/>
                  </a:lnTo>
                  <a:lnTo>
                    <a:pt x="317500" y="1358900"/>
                  </a:lnTo>
                  <a:lnTo>
                    <a:pt x="304800" y="1358900"/>
                  </a:lnTo>
                  <a:lnTo>
                    <a:pt x="279400" y="1358900"/>
                  </a:lnTo>
                  <a:lnTo>
                    <a:pt x="254000" y="1346200"/>
                  </a:lnTo>
                  <a:lnTo>
                    <a:pt x="215900" y="1333500"/>
                  </a:lnTo>
                  <a:lnTo>
                    <a:pt x="215900" y="1333500"/>
                  </a:lnTo>
                  <a:lnTo>
                    <a:pt x="177800" y="1333500"/>
                  </a:lnTo>
                  <a:lnTo>
                    <a:pt x="177800" y="1333500"/>
                  </a:lnTo>
                  <a:lnTo>
                    <a:pt x="190500" y="1308100"/>
                  </a:lnTo>
                  <a:lnTo>
                    <a:pt x="215900" y="1257300"/>
                  </a:lnTo>
                  <a:lnTo>
                    <a:pt x="215900" y="1257300"/>
                  </a:lnTo>
                  <a:lnTo>
                    <a:pt x="228600" y="1257300"/>
                  </a:lnTo>
                  <a:lnTo>
                    <a:pt x="241300" y="1244600"/>
                  </a:lnTo>
                  <a:lnTo>
                    <a:pt x="241300" y="1244600"/>
                  </a:lnTo>
                  <a:lnTo>
                    <a:pt x="266700" y="1244600"/>
                  </a:lnTo>
                  <a:lnTo>
                    <a:pt x="266700" y="1244600"/>
                  </a:lnTo>
                  <a:lnTo>
                    <a:pt x="292100" y="1244600"/>
                  </a:lnTo>
                  <a:lnTo>
                    <a:pt x="304800" y="1244600"/>
                  </a:lnTo>
                  <a:lnTo>
                    <a:pt x="304800" y="1231900"/>
                  </a:lnTo>
                  <a:lnTo>
                    <a:pt x="292100" y="1231900"/>
                  </a:lnTo>
                  <a:lnTo>
                    <a:pt x="304800" y="1206500"/>
                  </a:lnTo>
                  <a:lnTo>
                    <a:pt x="292100" y="1193800"/>
                  </a:lnTo>
                  <a:lnTo>
                    <a:pt x="304800" y="1181100"/>
                  </a:lnTo>
                  <a:lnTo>
                    <a:pt x="292100" y="1181100"/>
                  </a:lnTo>
                  <a:lnTo>
                    <a:pt x="266700" y="1168400"/>
                  </a:lnTo>
                  <a:lnTo>
                    <a:pt x="292100" y="1155700"/>
                  </a:lnTo>
                  <a:lnTo>
                    <a:pt x="292100" y="1143000"/>
                  </a:lnTo>
                  <a:lnTo>
                    <a:pt x="279400" y="1143000"/>
                  </a:lnTo>
                  <a:lnTo>
                    <a:pt x="279400" y="1143000"/>
                  </a:lnTo>
                  <a:lnTo>
                    <a:pt x="241300" y="1143000"/>
                  </a:lnTo>
                  <a:lnTo>
                    <a:pt x="241300" y="1155700"/>
                  </a:lnTo>
                  <a:lnTo>
                    <a:pt x="241300" y="1155700"/>
                  </a:lnTo>
                  <a:lnTo>
                    <a:pt x="241300" y="1143000"/>
                  </a:lnTo>
                  <a:lnTo>
                    <a:pt x="254000" y="1143000"/>
                  </a:lnTo>
                  <a:lnTo>
                    <a:pt x="177800" y="1104900"/>
                  </a:lnTo>
                  <a:lnTo>
                    <a:pt x="177800" y="1104900"/>
                  </a:lnTo>
                  <a:lnTo>
                    <a:pt x="139700" y="1092200"/>
                  </a:lnTo>
                  <a:lnTo>
                    <a:pt x="152400" y="1079500"/>
                  </a:lnTo>
                  <a:lnTo>
                    <a:pt x="127000" y="1079500"/>
                  </a:lnTo>
                  <a:lnTo>
                    <a:pt x="114300" y="1066800"/>
                  </a:lnTo>
                  <a:lnTo>
                    <a:pt x="114300" y="1066800"/>
                  </a:lnTo>
                  <a:lnTo>
                    <a:pt x="127000" y="1066800"/>
                  </a:lnTo>
                  <a:lnTo>
                    <a:pt x="177800" y="977900"/>
                  </a:lnTo>
                  <a:lnTo>
                    <a:pt x="38100" y="952500"/>
                  </a:lnTo>
                  <a:lnTo>
                    <a:pt x="38100" y="952500"/>
                  </a:lnTo>
                  <a:lnTo>
                    <a:pt x="38100" y="939800"/>
                  </a:lnTo>
                  <a:lnTo>
                    <a:pt x="25400" y="939800"/>
                  </a:lnTo>
                  <a:lnTo>
                    <a:pt x="25400" y="939800"/>
                  </a:lnTo>
                  <a:lnTo>
                    <a:pt x="12700" y="939800"/>
                  </a:lnTo>
                  <a:lnTo>
                    <a:pt x="25400" y="914400"/>
                  </a:lnTo>
                  <a:lnTo>
                    <a:pt x="25400" y="914400"/>
                  </a:lnTo>
                  <a:lnTo>
                    <a:pt x="25400" y="901700"/>
                  </a:lnTo>
                  <a:lnTo>
                    <a:pt x="12700" y="889000"/>
                  </a:lnTo>
                  <a:lnTo>
                    <a:pt x="12700" y="889000"/>
                  </a:lnTo>
                  <a:lnTo>
                    <a:pt x="0" y="889000"/>
                  </a:lnTo>
                  <a:lnTo>
                    <a:pt x="0" y="876300"/>
                  </a:lnTo>
                  <a:lnTo>
                    <a:pt x="0" y="863600"/>
                  </a:lnTo>
                  <a:lnTo>
                    <a:pt x="0" y="8636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11" name="0406"/>
            <p:cNvSpPr/>
            <p:nvPr/>
          </p:nvSpPr>
          <p:spPr>
            <a:xfrm>
              <a:off x="3674448" y="1684478"/>
              <a:ext cx="1504444" cy="518122"/>
            </a:xfrm>
            <a:custGeom>
              <a:avLst/>
              <a:gdLst/>
              <a:ahLst/>
              <a:cxnLst/>
              <a:rect l="0" t="0" r="0" b="0"/>
              <a:pathLst>
                <a:path w="3695701" h="1422401">
                  <a:moveTo>
                    <a:pt x="0" y="812800"/>
                  </a:moveTo>
                  <a:lnTo>
                    <a:pt x="12700" y="812800"/>
                  </a:lnTo>
                  <a:lnTo>
                    <a:pt x="25400" y="800100"/>
                  </a:lnTo>
                  <a:lnTo>
                    <a:pt x="38100" y="800100"/>
                  </a:lnTo>
                  <a:lnTo>
                    <a:pt x="38100" y="787400"/>
                  </a:lnTo>
                  <a:lnTo>
                    <a:pt x="38100" y="787400"/>
                  </a:lnTo>
                  <a:lnTo>
                    <a:pt x="38100" y="787400"/>
                  </a:lnTo>
                  <a:lnTo>
                    <a:pt x="50800" y="787400"/>
                  </a:lnTo>
                  <a:lnTo>
                    <a:pt x="50800" y="787400"/>
                  </a:lnTo>
                  <a:lnTo>
                    <a:pt x="76200" y="774700"/>
                  </a:lnTo>
                  <a:lnTo>
                    <a:pt x="76200" y="774700"/>
                  </a:lnTo>
                  <a:lnTo>
                    <a:pt x="63500" y="774700"/>
                  </a:lnTo>
                  <a:lnTo>
                    <a:pt x="63500" y="762000"/>
                  </a:lnTo>
                  <a:lnTo>
                    <a:pt x="76200" y="774700"/>
                  </a:lnTo>
                  <a:lnTo>
                    <a:pt x="101600" y="774700"/>
                  </a:lnTo>
                  <a:lnTo>
                    <a:pt x="114300" y="762000"/>
                  </a:lnTo>
                  <a:lnTo>
                    <a:pt x="101600" y="762000"/>
                  </a:lnTo>
                  <a:lnTo>
                    <a:pt x="101600" y="762000"/>
                  </a:lnTo>
                  <a:lnTo>
                    <a:pt x="114300" y="762000"/>
                  </a:lnTo>
                  <a:lnTo>
                    <a:pt x="127000" y="749300"/>
                  </a:lnTo>
                  <a:lnTo>
                    <a:pt x="139700" y="749300"/>
                  </a:lnTo>
                  <a:lnTo>
                    <a:pt x="139700" y="762000"/>
                  </a:lnTo>
                  <a:lnTo>
                    <a:pt x="177800" y="762000"/>
                  </a:lnTo>
                  <a:lnTo>
                    <a:pt x="177800" y="762000"/>
                  </a:lnTo>
                  <a:lnTo>
                    <a:pt x="190500" y="762000"/>
                  </a:lnTo>
                  <a:lnTo>
                    <a:pt x="203200" y="774700"/>
                  </a:lnTo>
                  <a:lnTo>
                    <a:pt x="203200" y="762000"/>
                  </a:lnTo>
                  <a:lnTo>
                    <a:pt x="215900" y="762000"/>
                  </a:lnTo>
                  <a:lnTo>
                    <a:pt x="279400" y="762000"/>
                  </a:lnTo>
                  <a:lnTo>
                    <a:pt x="279400" y="749300"/>
                  </a:lnTo>
                  <a:lnTo>
                    <a:pt x="279400" y="749300"/>
                  </a:lnTo>
                  <a:lnTo>
                    <a:pt x="279400" y="749300"/>
                  </a:lnTo>
                  <a:lnTo>
                    <a:pt x="279400" y="736600"/>
                  </a:lnTo>
                  <a:lnTo>
                    <a:pt x="266700" y="736600"/>
                  </a:lnTo>
                  <a:lnTo>
                    <a:pt x="266700" y="723900"/>
                  </a:lnTo>
                  <a:lnTo>
                    <a:pt x="292100" y="736600"/>
                  </a:lnTo>
                  <a:lnTo>
                    <a:pt x="292100" y="736600"/>
                  </a:lnTo>
                  <a:lnTo>
                    <a:pt x="292100" y="736600"/>
                  </a:lnTo>
                  <a:lnTo>
                    <a:pt x="330200" y="749300"/>
                  </a:lnTo>
                  <a:lnTo>
                    <a:pt x="330200" y="749300"/>
                  </a:lnTo>
                  <a:lnTo>
                    <a:pt x="355600" y="749300"/>
                  </a:lnTo>
                  <a:lnTo>
                    <a:pt x="368300" y="736600"/>
                  </a:lnTo>
                  <a:lnTo>
                    <a:pt x="393700" y="749300"/>
                  </a:lnTo>
                  <a:lnTo>
                    <a:pt x="393700" y="749300"/>
                  </a:lnTo>
                  <a:lnTo>
                    <a:pt x="393700" y="749300"/>
                  </a:lnTo>
                  <a:lnTo>
                    <a:pt x="406400" y="749300"/>
                  </a:lnTo>
                  <a:lnTo>
                    <a:pt x="406400" y="749300"/>
                  </a:lnTo>
                  <a:lnTo>
                    <a:pt x="444500" y="749300"/>
                  </a:lnTo>
                  <a:lnTo>
                    <a:pt x="444500" y="749300"/>
                  </a:lnTo>
                  <a:lnTo>
                    <a:pt x="457200" y="749300"/>
                  </a:lnTo>
                  <a:lnTo>
                    <a:pt x="482600" y="749300"/>
                  </a:lnTo>
                  <a:lnTo>
                    <a:pt x="546100" y="736600"/>
                  </a:lnTo>
                  <a:lnTo>
                    <a:pt x="558800" y="736600"/>
                  </a:lnTo>
                  <a:lnTo>
                    <a:pt x="558800" y="723900"/>
                  </a:lnTo>
                  <a:lnTo>
                    <a:pt x="571500" y="723900"/>
                  </a:lnTo>
                  <a:lnTo>
                    <a:pt x="596900" y="711200"/>
                  </a:lnTo>
                  <a:lnTo>
                    <a:pt x="622300" y="711200"/>
                  </a:lnTo>
                  <a:lnTo>
                    <a:pt x="673100" y="698500"/>
                  </a:lnTo>
                  <a:lnTo>
                    <a:pt x="698500" y="698500"/>
                  </a:lnTo>
                  <a:lnTo>
                    <a:pt x="723900" y="711200"/>
                  </a:lnTo>
                  <a:lnTo>
                    <a:pt x="711200" y="711200"/>
                  </a:lnTo>
                  <a:lnTo>
                    <a:pt x="698500" y="723900"/>
                  </a:lnTo>
                  <a:lnTo>
                    <a:pt x="673100" y="762000"/>
                  </a:lnTo>
                  <a:lnTo>
                    <a:pt x="660400" y="749300"/>
                  </a:lnTo>
                  <a:lnTo>
                    <a:pt x="660400" y="749300"/>
                  </a:lnTo>
                  <a:lnTo>
                    <a:pt x="635000" y="749300"/>
                  </a:lnTo>
                  <a:lnTo>
                    <a:pt x="622300" y="762000"/>
                  </a:lnTo>
                  <a:lnTo>
                    <a:pt x="622300" y="762000"/>
                  </a:lnTo>
                  <a:lnTo>
                    <a:pt x="622300" y="762000"/>
                  </a:lnTo>
                  <a:lnTo>
                    <a:pt x="584200" y="774700"/>
                  </a:lnTo>
                  <a:lnTo>
                    <a:pt x="584200" y="774700"/>
                  </a:lnTo>
                  <a:lnTo>
                    <a:pt x="571500" y="774700"/>
                  </a:lnTo>
                  <a:lnTo>
                    <a:pt x="558800" y="774700"/>
                  </a:lnTo>
                  <a:lnTo>
                    <a:pt x="558800" y="774700"/>
                  </a:lnTo>
                  <a:lnTo>
                    <a:pt x="558800" y="774700"/>
                  </a:lnTo>
                  <a:lnTo>
                    <a:pt x="558800" y="774700"/>
                  </a:lnTo>
                  <a:lnTo>
                    <a:pt x="584200" y="787400"/>
                  </a:lnTo>
                  <a:lnTo>
                    <a:pt x="584200" y="774700"/>
                  </a:lnTo>
                  <a:lnTo>
                    <a:pt x="584200" y="774700"/>
                  </a:lnTo>
                  <a:lnTo>
                    <a:pt x="584200" y="787400"/>
                  </a:lnTo>
                  <a:lnTo>
                    <a:pt x="596900" y="774700"/>
                  </a:lnTo>
                  <a:lnTo>
                    <a:pt x="609600" y="774700"/>
                  </a:lnTo>
                  <a:lnTo>
                    <a:pt x="609600" y="774700"/>
                  </a:lnTo>
                  <a:lnTo>
                    <a:pt x="609600" y="774700"/>
                  </a:lnTo>
                  <a:lnTo>
                    <a:pt x="609600" y="774700"/>
                  </a:lnTo>
                  <a:lnTo>
                    <a:pt x="609600" y="787400"/>
                  </a:lnTo>
                  <a:lnTo>
                    <a:pt x="635000" y="787400"/>
                  </a:lnTo>
                  <a:lnTo>
                    <a:pt x="622300" y="800100"/>
                  </a:lnTo>
                  <a:lnTo>
                    <a:pt x="647700" y="800100"/>
                  </a:lnTo>
                  <a:lnTo>
                    <a:pt x="647700" y="800100"/>
                  </a:lnTo>
                  <a:lnTo>
                    <a:pt x="698500" y="812800"/>
                  </a:lnTo>
                  <a:lnTo>
                    <a:pt x="698500" y="812800"/>
                  </a:lnTo>
                  <a:lnTo>
                    <a:pt x="698500" y="825500"/>
                  </a:lnTo>
                  <a:lnTo>
                    <a:pt x="685800" y="825500"/>
                  </a:lnTo>
                  <a:lnTo>
                    <a:pt x="698500" y="825500"/>
                  </a:lnTo>
                  <a:lnTo>
                    <a:pt x="711200" y="825500"/>
                  </a:lnTo>
                  <a:lnTo>
                    <a:pt x="736600" y="838200"/>
                  </a:lnTo>
                  <a:lnTo>
                    <a:pt x="736600" y="850900"/>
                  </a:lnTo>
                  <a:lnTo>
                    <a:pt x="749300" y="850900"/>
                  </a:lnTo>
                  <a:lnTo>
                    <a:pt x="749300" y="850900"/>
                  </a:lnTo>
                  <a:lnTo>
                    <a:pt x="787400" y="850900"/>
                  </a:lnTo>
                  <a:lnTo>
                    <a:pt x="787400" y="850900"/>
                  </a:lnTo>
                  <a:lnTo>
                    <a:pt x="787400" y="850900"/>
                  </a:lnTo>
                  <a:lnTo>
                    <a:pt x="800100" y="850900"/>
                  </a:lnTo>
                  <a:lnTo>
                    <a:pt x="812800" y="850900"/>
                  </a:lnTo>
                  <a:lnTo>
                    <a:pt x="812800" y="850900"/>
                  </a:lnTo>
                  <a:lnTo>
                    <a:pt x="787400" y="850900"/>
                  </a:lnTo>
                  <a:lnTo>
                    <a:pt x="774700" y="863600"/>
                  </a:lnTo>
                  <a:lnTo>
                    <a:pt x="787400" y="863600"/>
                  </a:lnTo>
                  <a:lnTo>
                    <a:pt x="800100" y="863600"/>
                  </a:lnTo>
                  <a:lnTo>
                    <a:pt x="800100" y="863600"/>
                  </a:lnTo>
                  <a:lnTo>
                    <a:pt x="800100" y="863600"/>
                  </a:lnTo>
                  <a:lnTo>
                    <a:pt x="812800" y="863600"/>
                  </a:lnTo>
                  <a:lnTo>
                    <a:pt x="812800" y="863600"/>
                  </a:lnTo>
                  <a:lnTo>
                    <a:pt x="825500" y="863600"/>
                  </a:lnTo>
                  <a:lnTo>
                    <a:pt x="825500" y="863600"/>
                  </a:lnTo>
                  <a:lnTo>
                    <a:pt x="825500" y="876300"/>
                  </a:lnTo>
                  <a:lnTo>
                    <a:pt x="838200" y="850900"/>
                  </a:lnTo>
                  <a:lnTo>
                    <a:pt x="863600" y="850900"/>
                  </a:lnTo>
                  <a:lnTo>
                    <a:pt x="863600" y="863600"/>
                  </a:lnTo>
                  <a:lnTo>
                    <a:pt x="914400" y="863600"/>
                  </a:lnTo>
                  <a:lnTo>
                    <a:pt x="901700" y="863600"/>
                  </a:lnTo>
                  <a:lnTo>
                    <a:pt x="914400" y="863600"/>
                  </a:lnTo>
                  <a:lnTo>
                    <a:pt x="927100" y="863600"/>
                  </a:lnTo>
                  <a:lnTo>
                    <a:pt x="939800" y="850900"/>
                  </a:lnTo>
                  <a:lnTo>
                    <a:pt x="939800" y="863600"/>
                  </a:lnTo>
                  <a:lnTo>
                    <a:pt x="965200" y="850900"/>
                  </a:lnTo>
                  <a:lnTo>
                    <a:pt x="977900" y="838200"/>
                  </a:lnTo>
                  <a:lnTo>
                    <a:pt x="977900" y="838200"/>
                  </a:lnTo>
                  <a:lnTo>
                    <a:pt x="977900" y="825500"/>
                  </a:lnTo>
                  <a:lnTo>
                    <a:pt x="965200" y="825500"/>
                  </a:lnTo>
                  <a:lnTo>
                    <a:pt x="965200" y="825500"/>
                  </a:lnTo>
                  <a:lnTo>
                    <a:pt x="952500" y="825500"/>
                  </a:lnTo>
                  <a:lnTo>
                    <a:pt x="977900" y="812800"/>
                  </a:lnTo>
                  <a:lnTo>
                    <a:pt x="977900" y="812800"/>
                  </a:lnTo>
                  <a:lnTo>
                    <a:pt x="977900" y="825500"/>
                  </a:lnTo>
                  <a:lnTo>
                    <a:pt x="977900" y="825500"/>
                  </a:lnTo>
                  <a:lnTo>
                    <a:pt x="977900" y="825500"/>
                  </a:lnTo>
                  <a:lnTo>
                    <a:pt x="1003300" y="825500"/>
                  </a:lnTo>
                  <a:lnTo>
                    <a:pt x="1003300" y="825500"/>
                  </a:lnTo>
                  <a:lnTo>
                    <a:pt x="1054100" y="838200"/>
                  </a:lnTo>
                  <a:lnTo>
                    <a:pt x="1066800" y="825500"/>
                  </a:lnTo>
                  <a:lnTo>
                    <a:pt x="1079500" y="825500"/>
                  </a:lnTo>
                  <a:lnTo>
                    <a:pt x="1079500" y="825500"/>
                  </a:lnTo>
                  <a:lnTo>
                    <a:pt x="1092200" y="825500"/>
                  </a:lnTo>
                  <a:lnTo>
                    <a:pt x="1092200" y="838200"/>
                  </a:lnTo>
                  <a:lnTo>
                    <a:pt x="1104900" y="838200"/>
                  </a:lnTo>
                  <a:lnTo>
                    <a:pt x="1104900" y="838200"/>
                  </a:lnTo>
                  <a:lnTo>
                    <a:pt x="1104900" y="838200"/>
                  </a:lnTo>
                  <a:lnTo>
                    <a:pt x="1092200" y="850900"/>
                  </a:lnTo>
                  <a:lnTo>
                    <a:pt x="1104900" y="850900"/>
                  </a:lnTo>
                  <a:lnTo>
                    <a:pt x="1117600" y="838200"/>
                  </a:lnTo>
                  <a:lnTo>
                    <a:pt x="1143000" y="850900"/>
                  </a:lnTo>
                  <a:lnTo>
                    <a:pt x="1143000" y="863600"/>
                  </a:lnTo>
                  <a:lnTo>
                    <a:pt x="1168400" y="863600"/>
                  </a:lnTo>
                  <a:lnTo>
                    <a:pt x="1181100" y="863600"/>
                  </a:lnTo>
                  <a:lnTo>
                    <a:pt x="1206500" y="863600"/>
                  </a:lnTo>
                  <a:lnTo>
                    <a:pt x="1206500" y="850900"/>
                  </a:lnTo>
                  <a:lnTo>
                    <a:pt x="1206500" y="850900"/>
                  </a:lnTo>
                  <a:lnTo>
                    <a:pt x="1206500" y="838200"/>
                  </a:lnTo>
                  <a:lnTo>
                    <a:pt x="1231900" y="850900"/>
                  </a:lnTo>
                  <a:lnTo>
                    <a:pt x="1231900" y="838200"/>
                  </a:lnTo>
                  <a:lnTo>
                    <a:pt x="1244600" y="838200"/>
                  </a:lnTo>
                  <a:lnTo>
                    <a:pt x="1244600" y="838200"/>
                  </a:lnTo>
                  <a:lnTo>
                    <a:pt x="1257300" y="825500"/>
                  </a:lnTo>
                  <a:lnTo>
                    <a:pt x="1257300" y="825500"/>
                  </a:lnTo>
                  <a:lnTo>
                    <a:pt x="1270000" y="825500"/>
                  </a:lnTo>
                  <a:lnTo>
                    <a:pt x="1282700" y="800100"/>
                  </a:lnTo>
                  <a:lnTo>
                    <a:pt x="1270000" y="800100"/>
                  </a:lnTo>
                  <a:lnTo>
                    <a:pt x="1270000" y="800100"/>
                  </a:lnTo>
                  <a:lnTo>
                    <a:pt x="1257300" y="800100"/>
                  </a:lnTo>
                  <a:lnTo>
                    <a:pt x="1257300" y="800100"/>
                  </a:lnTo>
                  <a:lnTo>
                    <a:pt x="1244600" y="800100"/>
                  </a:lnTo>
                  <a:lnTo>
                    <a:pt x="1244600" y="787400"/>
                  </a:lnTo>
                  <a:lnTo>
                    <a:pt x="1231900" y="787400"/>
                  </a:lnTo>
                  <a:lnTo>
                    <a:pt x="1244600" y="787400"/>
                  </a:lnTo>
                  <a:lnTo>
                    <a:pt x="1244600" y="787400"/>
                  </a:lnTo>
                  <a:lnTo>
                    <a:pt x="1244600" y="787400"/>
                  </a:lnTo>
                  <a:lnTo>
                    <a:pt x="1219200" y="774700"/>
                  </a:lnTo>
                  <a:lnTo>
                    <a:pt x="1219200" y="762000"/>
                  </a:lnTo>
                  <a:lnTo>
                    <a:pt x="1206500" y="762000"/>
                  </a:lnTo>
                  <a:lnTo>
                    <a:pt x="1206500" y="762000"/>
                  </a:lnTo>
                  <a:lnTo>
                    <a:pt x="1193800" y="762000"/>
                  </a:lnTo>
                  <a:lnTo>
                    <a:pt x="1206500" y="762000"/>
                  </a:lnTo>
                  <a:lnTo>
                    <a:pt x="1181100" y="762000"/>
                  </a:lnTo>
                  <a:lnTo>
                    <a:pt x="1181100" y="749300"/>
                  </a:lnTo>
                  <a:lnTo>
                    <a:pt x="1168400" y="749300"/>
                  </a:lnTo>
                  <a:lnTo>
                    <a:pt x="1168400" y="749300"/>
                  </a:lnTo>
                  <a:lnTo>
                    <a:pt x="1155700" y="749300"/>
                  </a:lnTo>
                  <a:lnTo>
                    <a:pt x="1155700" y="749300"/>
                  </a:lnTo>
                  <a:lnTo>
                    <a:pt x="1143000" y="736600"/>
                  </a:lnTo>
                  <a:lnTo>
                    <a:pt x="1143000" y="723900"/>
                  </a:lnTo>
                  <a:lnTo>
                    <a:pt x="1117600" y="723900"/>
                  </a:lnTo>
                  <a:lnTo>
                    <a:pt x="1130300" y="711200"/>
                  </a:lnTo>
                  <a:lnTo>
                    <a:pt x="1143000" y="711200"/>
                  </a:lnTo>
                  <a:lnTo>
                    <a:pt x="1143000" y="711200"/>
                  </a:lnTo>
                  <a:lnTo>
                    <a:pt x="1143000" y="698500"/>
                  </a:lnTo>
                  <a:lnTo>
                    <a:pt x="1155700" y="698500"/>
                  </a:lnTo>
                  <a:lnTo>
                    <a:pt x="1168400" y="698500"/>
                  </a:lnTo>
                  <a:lnTo>
                    <a:pt x="1168400" y="698500"/>
                  </a:lnTo>
                  <a:lnTo>
                    <a:pt x="1193800" y="685800"/>
                  </a:lnTo>
                  <a:lnTo>
                    <a:pt x="1193800" y="685800"/>
                  </a:lnTo>
                  <a:lnTo>
                    <a:pt x="1219200" y="685800"/>
                  </a:lnTo>
                  <a:lnTo>
                    <a:pt x="1219200" y="673100"/>
                  </a:lnTo>
                  <a:lnTo>
                    <a:pt x="1219200" y="673100"/>
                  </a:lnTo>
                  <a:lnTo>
                    <a:pt x="1231900" y="673100"/>
                  </a:lnTo>
                  <a:lnTo>
                    <a:pt x="1231900" y="660400"/>
                  </a:lnTo>
                  <a:lnTo>
                    <a:pt x="1244600" y="660400"/>
                  </a:lnTo>
                  <a:lnTo>
                    <a:pt x="1257300" y="660400"/>
                  </a:lnTo>
                  <a:lnTo>
                    <a:pt x="1257300" y="660400"/>
                  </a:lnTo>
                  <a:lnTo>
                    <a:pt x="1270000" y="647700"/>
                  </a:lnTo>
                  <a:lnTo>
                    <a:pt x="1295400" y="660400"/>
                  </a:lnTo>
                  <a:lnTo>
                    <a:pt x="1295400" y="660400"/>
                  </a:lnTo>
                  <a:lnTo>
                    <a:pt x="1308100" y="660400"/>
                  </a:lnTo>
                  <a:lnTo>
                    <a:pt x="1320800" y="660400"/>
                  </a:lnTo>
                  <a:lnTo>
                    <a:pt x="1346200" y="660400"/>
                  </a:lnTo>
                  <a:lnTo>
                    <a:pt x="1358900" y="647700"/>
                  </a:lnTo>
                  <a:lnTo>
                    <a:pt x="1358900" y="647700"/>
                  </a:lnTo>
                  <a:lnTo>
                    <a:pt x="1358900" y="647700"/>
                  </a:lnTo>
                  <a:lnTo>
                    <a:pt x="1371600" y="635000"/>
                  </a:lnTo>
                  <a:lnTo>
                    <a:pt x="1371600" y="635000"/>
                  </a:lnTo>
                  <a:lnTo>
                    <a:pt x="1384300" y="622300"/>
                  </a:lnTo>
                  <a:lnTo>
                    <a:pt x="1384300" y="622300"/>
                  </a:lnTo>
                  <a:lnTo>
                    <a:pt x="1397000" y="622300"/>
                  </a:lnTo>
                  <a:lnTo>
                    <a:pt x="1409700" y="622300"/>
                  </a:lnTo>
                  <a:lnTo>
                    <a:pt x="1409700" y="622300"/>
                  </a:lnTo>
                  <a:lnTo>
                    <a:pt x="1435100" y="622300"/>
                  </a:lnTo>
                  <a:lnTo>
                    <a:pt x="1435100" y="622300"/>
                  </a:lnTo>
                  <a:lnTo>
                    <a:pt x="1435100" y="609600"/>
                  </a:lnTo>
                  <a:lnTo>
                    <a:pt x="1435100" y="609600"/>
                  </a:lnTo>
                  <a:lnTo>
                    <a:pt x="1447800" y="609600"/>
                  </a:lnTo>
                  <a:lnTo>
                    <a:pt x="1460500" y="609600"/>
                  </a:lnTo>
                  <a:lnTo>
                    <a:pt x="1460500" y="609600"/>
                  </a:lnTo>
                  <a:lnTo>
                    <a:pt x="1485900" y="622300"/>
                  </a:lnTo>
                  <a:lnTo>
                    <a:pt x="1485900" y="635000"/>
                  </a:lnTo>
                  <a:lnTo>
                    <a:pt x="1485900" y="635000"/>
                  </a:lnTo>
                  <a:lnTo>
                    <a:pt x="1485900" y="635000"/>
                  </a:lnTo>
                  <a:lnTo>
                    <a:pt x="1511300" y="635000"/>
                  </a:lnTo>
                  <a:lnTo>
                    <a:pt x="1511300" y="635000"/>
                  </a:lnTo>
                  <a:lnTo>
                    <a:pt x="1524000" y="622300"/>
                  </a:lnTo>
                  <a:lnTo>
                    <a:pt x="1549400" y="622300"/>
                  </a:lnTo>
                  <a:lnTo>
                    <a:pt x="1549400" y="609600"/>
                  </a:lnTo>
                  <a:lnTo>
                    <a:pt x="1562100" y="609600"/>
                  </a:lnTo>
                  <a:lnTo>
                    <a:pt x="1562100" y="609600"/>
                  </a:lnTo>
                  <a:lnTo>
                    <a:pt x="1574800" y="609600"/>
                  </a:lnTo>
                  <a:lnTo>
                    <a:pt x="1574800" y="622300"/>
                  </a:lnTo>
                  <a:lnTo>
                    <a:pt x="1587500" y="622300"/>
                  </a:lnTo>
                  <a:lnTo>
                    <a:pt x="1587500" y="622300"/>
                  </a:lnTo>
                  <a:lnTo>
                    <a:pt x="1600200" y="622300"/>
                  </a:lnTo>
                  <a:lnTo>
                    <a:pt x="1612900" y="609600"/>
                  </a:lnTo>
                  <a:lnTo>
                    <a:pt x="1625600" y="609600"/>
                  </a:lnTo>
                  <a:lnTo>
                    <a:pt x="1625600" y="609600"/>
                  </a:lnTo>
                  <a:lnTo>
                    <a:pt x="1625600" y="609600"/>
                  </a:lnTo>
                  <a:lnTo>
                    <a:pt x="1651000" y="609600"/>
                  </a:lnTo>
                  <a:lnTo>
                    <a:pt x="1663700" y="609600"/>
                  </a:lnTo>
                  <a:lnTo>
                    <a:pt x="1676400" y="609600"/>
                  </a:lnTo>
                  <a:lnTo>
                    <a:pt x="1689100" y="609600"/>
                  </a:lnTo>
                  <a:lnTo>
                    <a:pt x="1689100" y="609600"/>
                  </a:lnTo>
                  <a:lnTo>
                    <a:pt x="1701800" y="609600"/>
                  </a:lnTo>
                  <a:lnTo>
                    <a:pt x="1714500" y="609600"/>
                  </a:lnTo>
                  <a:lnTo>
                    <a:pt x="1714500" y="596900"/>
                  </a:lnTo>
                  <a:lnTo>
                    <a:pt x="1714500" y="596900"/>
                  </a:lnTo>
                  <a:lnTo>
                    <a:pt x="1714500" y="596900"/>
                  </a:lnTo>
                  <a:lnTo>
                    <a:pt x="1714500" y="596900"/>
                  </a:lnTo>
                  <a:lnTo>
                    <a:pt x="1727200" y="584200"/>
                  </a:lnTo>
                  <a:lnTo>
                    <a:pt x="1689100" y="584200"/>
                  </a:lnTo>
                  <a:lnTo>
                    <a:pt x="1689100" y="584200"/>
                  </a:lnTo>
                  <a:lnTo>
                    <a:pt x="1676400" y="571500"/>
                  </a:lnTo>
                  <a:lnTo>
                    <a:pt x="1676400" y="571500"/>
                  </a:lnTo>
                  <a:lnTo>
                    <a:pt x="1651000" y="571500"/>
                  </a:lnTo>
                  <a:lnTo>
                    <a:pt x="1676400" y="520700"/>
                  </a:lnTo>
                  <a:lnTo>
                    <a:pt x="1663700" y="520700"/>
                  </a:lnTo>
                  <a:lnTo>
                    <a:pt x="1651000" y="520700"/>
                  </a:lnTo>
                  <a:lnTo>
                    <a:pt x="1651000" y="520700"/>
                  </a:lnTo>
                  <a:lnTo>
                    <a:pt x="1638300" y="508000"/>
                  </a:lnTo>
                  <a:lnTo>
                    <a:pt x="1651000" y="508000"/>
                  </a:lnTo>
                  <a:lnTo>
                    <a:pt x="1638300" y="508000"/>
                  </a:lnTo>
                  <a:lnTo>
                    <a:pt x="1625600" y="508000"/>
                  </a:lnTo>
                  <a:lnTo>
                    <a:pt x="1612900" y="508000"/>
                  </a:lnTo>
                  <a:lnTo>
                    <a:pt x="1612900" y="495300"/>
                  </a:lnTo>
                  <a:lnTo>
                    <a:pt x="1612900" y="482600"/>
                  </a:lnTo>
                  <a:lnTo>
                    <a:pt x="1600200" y="482600"/>
                  </a:lnTo>
                  <a:lnTo>
                    <a:pt x="1587500" y="482600"/>
                  </a:lnTo>
                  <a:lnTo>
                    <a:pt x="1600200" y="482600"/>
                  </a:lnTo>
                  <a:lnTo>
                    <a:pt x="1600200" y="469900"/>
                  </a:lnTo>
                  <a:lnTo>
                    <a:pt x="1600200" y="469900"/>
                  </a:lnTo>
                  <a:lnTo>
                    <a:pt x="1587500" y="469900"/>
                  </a:lnTo>
                  <a:lnTo>
                    <a:pt x="1587500" y="469900"/>
                  </a:lnTo>
                  <a:lnTo>
                    <a:pt x="1574800" y="469900"/>
                  </a:lnTo>
                  <a:lnTo>
                    <a:pt x="1574800" y="469900"/>
                  </a:lnTo>
                  <a:lnTo>
                    <a:pt x="1562100" y="469900"/>
                  </a:lnTo>
                  <a:lnTo>
                    <a:pt x="1562100" y="457200"/>
                  </a:lnTo>
                  <a:lnTo>
                    <a:pt x="1562100" y="457200"/>
                  </a:lnTo>
                  <a:lnTo>
                    <a:pt x="1562100" y="457200"/>
                  </a:lnTo>
                  <a:lnTo>
                    <a:pt x="1562100" y="457200"/>
                  </a:lnTo>
                  <a:lnTo>
                    <a:pt x="1549400" y="457200"/>
                  </a:lnTo>
                  <a:lnTo>
                    <a:pt x="1536700" y="457200"/>
                  </a:lnTo>
                  <a:lnTo>
                    <a:pt x="1549400" y="457200"/>
                  </a:lnTo>
                  <a:lnTo>
                    <a:pt x="1549400" y="457200"/>
                  </a:lnTo>
                  <a:lnTo>
                    <a:pt x="1536700" y="457200"/>
                  </a:lnTo>
                  <a:lnTo>
                    <a:pt x="1524000" y="457200"/>
                  </a:lnTo>
                  <a:lnTo>
                    <a:pt x="1511300" y="457200"/>
                  </a:lnTo>
                  <a:lnTo>
                    <a:pt x="1511300" y="457200"/>
                  </a:lnTo>
                  <a:lnTo>
                    <a:pt x="1498600" y="457200"/>
                  </a:lnTo>
                  <a:lnTo>
                    <a:pt x="1498600" y="457200"/>
                  </a:lnTo>
                  <a:lnTo>
                    <a:pt x="1473200" y="469900"/>
                  </a:lnTo>
                  <a:lnTo>
                    <a:pt x="1460500" y="482600"/>
                  </a:lnTo>
                  <a:lnTo>
                    <a:pt x="1460500" y="482600"/>
                  </a:lnTo>
                  <a:lnTo>
                    <a:pt x="1447800" y="482600"/>
                  </a:lnTo>
                  <a:lnTo>
                    <a:pt x="1447800" y="495300"/>
                  </a:lnTo>
                  <a:lnTo>
                    <a:pt x="1447800" y="495300"/>
                  </a:lnTo>
                  <a:lnTo>
                    <a:pt x="1435100" y="508000"/>
                  </a:lnTo>
                  <a:lnTo>
                    <a:pt x="1422400" y="508000"/>
                  </a:lnTo>
                  <a:lnTo>
                    <a:pt x="1422400" y="520700"/>
                  </a:lnTo>
                  <a:lnTo>
                    <a:pt x="1409700" y="520700"/>
                  </a:lnTo>
                  <a:lnTo>
                    <a:pt x="1409700" y="520700"/>
                  </a:lnTo>
                  <a:lnTo>
                    <a:pt x="1409700" y="520700"/>
                  </a:lnTo>
                  <a:lnTo>
                    <a:pt x="1409700" y="520700"/>
                  </a:lnTo>
                  <a:lnTo>
                    <a:pt x="1397000" y="508000"/>
                  </a:lnTo>
                  <a:lnTo>
                    <a:pt x="1384300" y="495300"/>
                  </a:lnTo>
                  <a:lnTo>
                    <a:pt x="1384300" y="495300"/>
                  </a:lnTo>
                  <a:lnTo>
                    <a:pt x="1384300" y="495300"/>
                  </a:lnTo>
                  <a:lnTo>
                    <a:pt x="1358900" y="495300"/>
                  </a:lnTo>
                  <a:lnTo>
                    <a:pt x="1358900" y="495300"/>
                  </a:lnTo>
                  <a:lnTo>
                    <a:pt x="1346200" y="495300"/>
                  </a:lnTo>
                  <a:lnTo>
                    <a:pt x="1333500" y="495300"/>
                  </a:lnTo>
                  <a:lnTo>
                    <a:pt x="1333500" y="495300"/>
                  </a:lnTo>
                  <a:lnTo>
                    <a:pt x="1333500" y="508000"/>
                  </a:lnTo>
                  <a:lnTo>
                    <a:pt x="1320800" y="508000"/>
                  </a:lnTo>
                  <a:lnTo>
                    <a:pt x="1320800" y="508000"/>
                  </a:lnTo>
                  <a:lnTo>
                    <a:pt x="1308100" y="508000"/>
                  </a:lnTo>
                  <a:lnTo>
                    <a:pt x="1308100" y="508000"/>
                  </a:lnTo>
                  <a:lnTo>
                    <a:pt x="1282700" y="508000"/>
                  </a:lnTo>
                  <a:lnTo>
                    <a:pt x="1270000" y="508000"/>
                  </a:lnTo>
                  <a:lnTo>
                    <a:pt x="1231900" y="508000"/>
                  </a:lnTo>
                  <a:lnTo>
                    <a:pt x="1231900" y="508000"/>
                  </a:lnTo>
                  <a:lnTo>
                    <a:pt x="1219200" y="495300"/>
                  </a:lnTo>
                  <a:lnTo>
                    <a:pt x="1219200" y="495300"/>
                  </a:lnTo>
                  <a:lnTo>
                    <a:pt x="1206500" y="495300"/>
                  </a:lnTo>
                  <a:lnTo>
                    <a:pt x="1206500" y="482600"/>
                  </a:lnTo>
                  <a:lnTo>
                    <a:pt x="1193800" y="482600"/>
                  </a:lnTo>
                  <a:lnTo>
                    <a:pt x="1193800" y="495300"/>
                  </a:lnTo>
                  <a:lnTo>
                    <a:pt x="1181100" y="495300"/>
                  </a:lnTo>
                  <a:lnTo>
                    <a:pt x="1181100" y="495300"/>
                  </a:lnTo>
                  <a:lnTo>
                    <a:pt x="1181100" y="495300"/>
                  </a:lnTo>
                  <a:lnTo>
                    <a:pt x="1181100" y="482600"/>
                  </a:lnTo>
                  <a:lnTo>
                    <a:pt x="1168400" y="482600"/>
                  </a:lnTo>
                  <a:lnTo>
                    <a:pt x="1168400" y="482600"/>
                  </a:lnTo>
                  <a:lnTo>
                    <a:pt x="1181100" y="482600"/>
                  </a:lnTo>
                  <a:lnTo>
                    <a:pt x="1193800" y="469900"/>
                  </a:lnTo>
                  <a:lnTo>
                    <a:pt x="1193800" y="469900"/>
                  </a:lnTo>
                  <a:lnTo>
                    <a:pt x="1206500" y="444500"/>
                  </a:lnTo>
                  <a:lnTo>
                    <a:pt x="1206500" y="444500"/>
                  </a:lnTo>
                  <a:lnTo>
                    <a:pt x="1206500" y="431800"/>
                  </a:lnTo>
                  <a:lnTo>
                    <a:pt x="1206500" y="431800"/>
                  </a:lnTo>
                  <a:lnTo>
                    <a:pt x="1231900" y="419100"/>
                  </a:lnTo>
                  <a:lnTo>
                    <a:pt x="1193800" y="419100"/>
                  </a:lnTo>
                  <a:lnTo>
                    <a:pt x="1193800" y="419100"/>
                  </a:lnTo>
                  <a:lnTo>
                    <a:pt x="1181100" y="406400"/>
                  </a:lnTo>
                  <a:lnTo>
                    <a:pt x="1168400" y="406400"/>
                  </a:lnTo>
                  <a:lnTo>
                    <a:pt x="1168400" y="406400"/>
                  </a:lnTo>
                  <a:lnTo>
                    <a:pt x="1168400" y="393700"/>
                  </a:lnTo>
                  <a:lnTo>
                    <a:pt x="1193800" y="368300"/>
                  </a:lnTo>
                  <a:lnTo>
                    <a:pt x="1206500" y="342900"/>
                  </a:lnTo>
                  <a:lnTo>
                    <a:pt x="1219200" y="317500"/>
                  </a:lnTo>
                  <a:lnTo>
                    <a:pt x="1231900" y="317500"/>
                  </a:lnTo>
                  <a:lnTo>
                    <a:pt x="1231900" y="304800"/>
                  </a:lnTo>
                  <a:lnTo>
                    <a:pt x="1257300" y="304800"/>
                  </a:lnTo>
                  <a:lnTo>
                    <a:pt x="1257300" y="292100"/>
                  </a:lnTo>
                  <a:lnTo>
                    <a:pt x="1257300" y="292100"/>
                  </a:lnTo>
                  <a:lnTo>
                    <a:pt x="1270000" y="279400"/>
                  </a:lnTo>
                  <a:lnTo>
                    <a:pt x="1270000" y="254000"/>
                  </a:lnTo>
                  <a:lnTo>
                    <a:pt x="1295400" y="228600"/>
                  </a:lnTo>
                  <a:lnTo>
                    <a:pt x="1295400" y="228600"/>
                  </a:lnTo>
                  <a:lnTo>
                    <a:pt x="1270000" y="215900"/>
                  </a:lnTo>
                  <a:lnTo>
                    <a:pt x="1308100" y="203200"/>
                  </a:lnTo>
                  <a:lnTo>
                    <a:pt x="1320800" y="190500"/>
                  </a:lnTo>
                  <a:lnTo>
                    <a:pt x="1308100" y="177800"/>
                  </a:lnTo>
                  <a:lnTo>
                    <a:pt x="1308100" y="165100"/>
                  </a:lnTo>
                  <a:lnTo>
                    <a:pt x="1358900" y="101600"/>
                  </a:lnTo>
                  <a:lnTo>
                    <a:pt x="1397000" y="25400"/>
                  </a:lnTo>
                  <a:lnTo>
                    <a:pt x="1409700" y="25400"/>
                  </a:lnTo>
                  <a:lnTo>
                    <a:pt x="1409700" y="25400"/>
                  </a:lnTo>
                  <a:lnTo>
                    <a:pt x="1397000" y="25400"/>
                  </a:lnTo>
                  <a:lnTo>
                    <a:pt x="1409700" y="12700"/>
                  </a:lnTo>
                  <a:lnTo>
                    <a:pt x="1409700" y="0"/>
                  </a:lnTo>
                  <a:lnTo>
                    <a:pt x="1409700" y="0"/>
                  </a:lnTo>
                  <a:lnTo>
                    <a:pt x="1409700" y="0"/>
                  </a:lnTo>
                  <a:lnTo>
                    <a:pt x="1422400" y="0"/>
                  </a:lnTo>
                  <a:lnTo>
                    <a:pt x="1435100" y="25400"/>
                  </a:lnTo>
                  <a:lnTo>
                    <a:pt x="1435100" y="25400"/>
                  </a:lnTo>
                  <a:lnTo>
                    <a:pt x="1435100" y="25400"/>
                  </a:lnTo>
                  <a:lnTo>
                    <a:pt x="1422400" y="25400"/>
                  </a:lnTo>
                  <a:lnTo>
                    <a:pt x="1422400" y="25400"/>
                  </a:lnTo>
                  <a:lnTo>
                    <a:pt x="1422400" y="25400"/>
                  </a:lnTo>
                  <a:lnTo>
                    <a:pt x="1435100" y="25400"/>
                  </a:lnTo>
                  <a:lnTo>
                    <a:pt x="1447800" y="25400"/>
                  </a:lnTo>
                  <a:lnTo>
                    <a:pt x="1536700" y="38100"/>
                  </a:lnTo>
                  <a:lnTo>
                    <a:pt x="1536700" y="50800"/>
                  </a:lnTo>
                  <a:lnTo>
                    <a:pt x="1638300" y="63500"/>
                  </a:lnTo>
                  <a:lnTo>
                    <a:pt x="1638300" y="63500"/>
                  </a:lnTo>
                  <a:lnTo>
                    <a:pt x="1765300" y="76200"/>
                  </a:lnTo>
                  <a:lnTo>
                    <a:pt x="1765300" y="76200"/>
                  </a:lnTo>
                  <a:lnTo>
                    <a:pt x="1803400" y="76200"/>
                  </a:lnTo>
                  <a:lnTo>
                    <a:pt x="1803400" y="101600"/>
                  </a:lnTo>
                  <a:lnTo>
                    <a:pt x="1828800" y="101600"/>
                  </a:lnTo>
                  <a:lnTo>
                    <a:pt x="1816100" y="101600"/>
                  </a:lnTo>
                  <a:lnTo>
                    <a:pt x="1816100" y="114300"/>
                  </a:lnTo>
                  <a:lnTo>
                    <a:pt x="1828800" y="114300"/>
                  </a:lnTo>
                  <a:lnTo>
                    <a:pt x="1828800" y="101600"/>
                  </a:lnTo>
                  <a:lnTo>
                    <a:pt x="1854200" y="101600"/>
                  </a:lnTo>
                  <a:lnTo>
                    <a:pt x="1854200" y="114300"/>
                  </a:lnTo>
                  <a:lnTo>
                    <a:pt x="1892300" y="127000"/>
                  </a:lnTo>
                  <a:lnTo>
                    <a:pt x="1892300" y="127000"/>
                  </a:lnTo>
                  <a:lnTo>
                    <a:pt x="1905000" y="127000"/>
                  </a:lnTo>
                  <a:lnTo>
                    <a:pt x="1905000" y="114300"/>
                  </a:lnTo>
                  <a:lnTo>
                    <a:pt x="1917700" y="114300"/>
                  </a:lnTo>
                  <a:lnTo>
                    <a:pt x="1917700" y="127000"/>
                  </a:lnTo>
                  <a:lnTo>
                    <a:pt x="1930400" y="127000"/>
                  </a:lnTo>
                  <a:lnTo>
                    <a:pt x="1930400" y="127000"/>
                  </a:lnTo>
                  <a:lnTo>
                    <a:pt x="1968500" y="127000"/>
                  </a:lnTo>
                  <a:lnTo>
                    <a:pt x="1955800" y="127000"/>
                  </a:lnTo>
                  <a:lnTo>
                    <a:pt x="2019300" y="139700"/>
                  </a:lnTo>
                  <a:lnTo>
                    <a:pt x="2019300" y="152400"/>
                  </a:lnTo>
                  <a:lnTo>
                    <a:pt x="2032000" y="152400"/>
                  </a:lnTo>
                  <a:lnTo>
                    <a:pt x="2032000" y="139700"/>
                  </a:lnTo>
                  <a:lnTo>
                    <a:pt x="2044700" y="139700"/>
                  </a:lnTo>
                  <a:lnTo>
                    <a:pt x="2044700" y="152400"/>
                  </a:lnTo>
                  <a:lnTo>
                    <a:pt x="2070100" y="152400"/>
                  </a:lnTo>
                  <a:lnTo>
                    <a:pt x="2070100" y="139700"/>
                  </a:lnTo>
                  <a:lnTo>
                    <a:pt x="2082800" y="152400"/>
                  </a:lnTo>
                  <a:lnTo>
                    <a:pt x="2082800" y="165100"/>
                  </a:lnTo>
                  <a:lnTo>
                    <a:pt x="2082800" y="165100"/>
                  </a:lnTo>
                  <a:lnTo>
                    <a:pt x="2082800" y="165100"/>
                  </a:lnTo>
                  <a:lnTo>
                    <a:pt x="2095500" y="165100"/>
                  </a:lnTo>
                  <a:lnTo>
                    <a:pt x="2082800" y="177800"/>
                  </a:lnTo>
                  <a:lnTo>
                    <a:pt x="2095500" y="177800"/>
                  </a:lnTo>
                  <a:lnTo>
                    <a:pt x="2095500" y="177800"/>
                  </a:lnTo>
                  <a:lnTo>
                    <a:pt x="2133600" y="177800"/>
                  </a:lnTo>
                  <a:lnTo>
                    <a:pt x="2146300" y="177800"/>
                  </a:lnTo>
                  <a:lnTo>
                    <a:pt x="2146300" y="177800"/>
                  </a:lnTo>
                  <a:lnTo>
                    <a:pt x="2146300" y="190500"/>
                  </a:lnTo>
                  <a:lnTo>
                    <a:pt x="2159000" y="190500"/>
                  </a:lnTo>
                  <a:lnTo>
                    <a:pt x="2146300" y="190500"/>
                  </a:lnTo>
                  <a:lnTo>
                    <a:pt x="2159000" y="203200"/>
                  </a:lnTo>
                  <a:lnTo>
                    <a:pt x="2159000" y="228600"/>
                  </a:lnTo>
                  <a:lnTo>
                    <a:pt x="2146300" y="215900"/>
                  </a:lnTo>
                  <a:lnTo>
                    <a:pt x="2133600" y="215900"/>
                  </a:lnTo>
                  <a:lnTo>
                    <a:pt x="2120900" y="228600"/>
                  </a:lnTo>
                  <a:lnTo>
                    <a:pt x="2120900" y="228600"/>
                  </a:lnTo>
                  <a:lnTo>
                    <a:pt x="2120900" y="228600"/>
                  </a:lnTo>
                  <a:lnTo>
                    <a:pt x="2108200" y="254000"/>
                  </a:lnTo>
                  <a:lnTo>
                    <a:pt x="2095500" y="254000"/>
                  </a:lnTo>
                  <a:lnTo>
                    <a:pt x="2108200" y="254000"/>
                  </a:lnTo>
                  <a:lnTo>
                    <a:pt x="2108200" y="266700"/>
                  </a:lnTo>
                  <a:lnTo>
                    <a:pt x="2120900" y="266700"/>
                  </a:lnTo>
                  <a:lnTo>
                    <a:pt x="2159000" y="266700"/>
                  </a:lnTo>
                  <a:lnTo>
                    <a:pt x="2159000" y="266700"/>
                  </a:lnTo>
                  <a:lnTo>
                    <a:pt x="2171700" y="266700"/>
                  </a:lnTo>
                  <a:lnTo>
                    <a:pt x="2171700" y="254000"/>
                  </a:lnTo>
                  <a:lnTo>
                    <a:pt x="2184400" y="254000"/>
                  </a:lnTo>
                  <a:lnTo>
                    <a:pt x="2197100" y="241300"/>
                  </a:lnTo>
                  <a:lnTo>
                    <a:pt x="2197100" y="241300"/>
                  </a:lnTo>
                  <a:lnTo>
                    <a:pt x="2197100" y="228600"/>
                  </a:lnTo>
                  <a:lnTo>
                    <a:pt x="2222500" y="228600"/>
                  </a:lnTo>
                  <a:lnTo>
                    <a:pt x="2235200" y="215900"/>
                  </a:lnTo>
                  <a:lnTo>
                    <a:pt x="2235200" y="215900"/>
                  </a:lnTo>
                  <a:lnTo>
                    <a:pt x="2235200" y="215900"/>
                  </a:lnTo>
                  <a:lnTo>
                    <a:pt x="2260600" y="215900"/>
                  </a:lnTo>
                  <a:lnTo>
                    <a:pt x="2260600" y="228600"/>
                  </a:lnTo>
                  <a:lnTo>
                    <a:pt x="2273300" y="228600"/>
                  </a:lnTo>
                  <a:lnTo>
                    <a:pt x="2286000" y="228600"/>
                  </a:lnTo>
                  <a:lnTo>
                    <a:pt x="2311400" y="228600"/>
                  </a:lnTo>
                  <a:lnTo>
                    <a:pt x="2298700" y="228600"/>
                  </a:lnTo>
                  <a:lnTo>
                    <a:pt x="2311400" y="228600"/>
                  </a:lnTo>
                  <a:lnTo>
                    <a:pt x="2324100" y="241300"/>
                  </a:lnTo>
                  <a:lnTo>
                    <a:pt x="2400300" y="254000"/>
                  </a:lnTo>
                  <a:lnTo>
                    <a:pt x="2400300" y="241300"/>
                  </a:lnTo>
                  <a:lnTo>
                    <a:pt x="2501900" y="254000"/>
                  </a:lnTo>
                  <a:lnTo>
                    <a:pt x="2514600" y="266700"/>
                  </a:lnTo>
                  <a:lnTo>
                    <a:pt x="2514600" y="266700"/>
                  </a:lnTo>
                  <a:lnTo>
                    <a:pt x="2540000" y="279400"/>
                  </a:lnTo>
                  <a:lnTo>
                    <a:pt x="2578100" y="266700"/>
                  </a:lnTo>
                  <a:lnTo>
                    <a:pt x="2578100" y="266700"/>
                  </a:lnTo>
                  <a:lnTo>
                    <a:pt x="2578100" y="254000"/>
                  </a:lnTo>
                  <a:lnTo>
                    <a:pt x="2590800" y="254000"/>
                  </a:lnTo>
                  <a:lnTo>
                    <a:pt x="2603500" y="241300"/>
                  </a:lnTo>
                  <a:lnTo>
                    <a:pt x="2641600" y="254000"/>
                  </a:lnTo>
                  <a:lnTo>
                    <a:pt x="2641600" y="254000"/>
                  </a:lnTo>
                  <a:lnTo>
                    <a:pt x="2654300" y="266700"/>
                  </a:lnTo>
                  <a:lnTo>
                    <a:pt x="2679700" y="266700"/>
                  </a:lnTo>
                  <a:lnTo>
                    <a:pt x="2679700" y="266700"/>
                  </a:lnTo>
                  <a:lnTo>
                    <a:pt x="2692400" y="266700"/>
                  </a:lnTo>
                  <a:lnTo>
                    <a:pt x="2705100" y="266700"/>
                  </a:lnTo>
                  <a:lnTo>
                    <a:pt x="2705100" y="279400"/>
                  </a:lnTo>
                  <a:lnTo>
                    <a:pt x="2705100" y="279400"/>
                  </a:lnTo>
                  <a:lnTo>
                    <a:pt x="2730500" y="279400"/>
                  </a:lnTo>
                  <a:lnTo>
                    <a:pt x="2730500" y="279400"/>
                  </a:lnTo>
                  <a:lnTo>
                    <a:pt x="2755900" y="279400"/>
                  </a:lnTo>
                  <a:lnTo>
                    <a:pt x="2743200" y="292100"/>
                  </a:lnTo>
                  <a:lnTo>
                    <a:pt x="2743200" y="292100"/>
                  </a:lnTo>
                  <a:lnTo>
                    <a:pt x="2768600" y="279400"/>
                  </a:lnTo>
                  <a:lnTo>
                    <a:pt x="2781300" y="279400"/>
                  </a:lnTo>
                  <a:lnTo>
                    <a:pt x="2768600" y="292100"/>
                  </a:lnTo>
                  <a:lnTo>
                    <a:pt x="2794000" y="292100"/>
                  </a:lnTo>
                  <a:lnTo>
                    <a:pt x="2806700" y="279400"/>
                  </a:lnTo>
                  <a:lnTo>
                    <a:pt x="2794000" y="279400"/>
                  </a:lnTo>
                  <a:lnTo>
                    <a:pt x="2794000" y="279400"/>
                  </a:lnTo>
                  <a:lnTo>
                    <a:pt x="2781300" y="279400"/>
                  </a:lnTo>
                  <a:lnTo>
                    <a:pt x="2781300" y="279400"/>
                  </a:lnTo>
                  <a:lnTo>
                    <a:pt x="2794000" y="279400"/>
                  </a:lnTo>
                  <a:lnTo>
                    <a:pt x="2806700" y="279400"/>
                  </a:lnTo>
                  <a:lnTo>
                    <a:pt x="2806700" y="292100"/>
                  </a:lnTo>
                  <a:lnTo>
                    <a:pt x="2832100" y="292100"/>
                  </a:lnTo>
                  <a:lnTo>
                    <a:pt x="2832100" y="279400"/>
                  </a:lnTo>
                  <a:lnTo>
                    <a:pt x="2895600" y="279400"/>
                  </a:lnTo>
                  <a:lnTo>
                    <a:pt x="2895600" y="279400"/>
                  </a:lnTo>
                  <a:lnTo>
                    <a:pt x="2908300" y="279400"/>
                  </a:lnTo>
                  <a:lnTo>
                    <a:pt x="2908300" y="279400"/>
                  </a:lnTo>
                  <a:lnTo>
                    <a:pt x="2946400" y="292100"/>
                  </a:lnTo>
                  <a:lnTo>
                    <a:pt x="2946400" y="279400"/>
                  </a:lnTo>
                  <a:lnTo>
                    <a:pt x="3022600" y="292100"/>
                  </a:lnTo>
                  <a:lnTo>
                    <a:pt x="3035300" y="304800"/>
                  </a:lnTo>
                  <a:lnTo>
                    <a:pt x="3048000" y="304800"/>
                  </a:lnTo>
                  <a:lnTo>
                    <a:pt x="3048000" y="292100"/>
                  </a:lnTo>
                  <a:lnTo>
                    <a:pt x="3124200" y="304800"/>
                  </a:lnTo>
                  <a:lnTo>
                    <a:pt x="3124200" y="304800"/>
                  </a:lnTo>
                  <a:lnTo>
                    <a:pt x="3136900" y="304800"/>
                  </a:lnTo>
                  <a:lnTo>
                    <a:pt x="3149600" y="304800"/>
                  </a:lnTo>
                  <a:lnTo>
                    <a:pt x="3200400" y="317500"/>
                  </a:lnTo>
                  <a:lnTo>
                    <a:pt x="3187700" y="317500"/>
                  </a:lnTo>
                  <a:lnTo>
                    <a:pt x="3200400" y="330200"/>
                  </a:lnTo>
                  <a:lnTo>
                    <a:pt x="3213100" y="330200"/>
                  </a:lnTo>
                  <a:lnTo>
                    <a:pt x="3213100" y="330200"/>
                  </a:lnTo>
                  <a:lnTo>
                    <a:pt x="3225800" y="330200"/>
                  </a:lnTo>
                  <a:lnTo>
                    <a:pt x="3238500" y="330200"/>
                  </a:lnTo>
                  <a:lnTo>
                    <a:pt x="3238500" y="342900"/>
                  </a:lnTo>
                  <a:lnTo>
                    <a:pt x="3263900" y="342900"/>
                  </a:lnTo>
                  <a:lnTo>
                    <a:pt x="3263900" y="342900"/>
                  </a:lnTo>
                  <a:lnTo>
                    <a:pt x="3263900" y="342900"/>
                  </a:lnTo>
                  <a:lnTo>
                    <a:pt x="3276600" y="342900"/>
                  </a:lnTo>
                  <a:lnTo>
                    <a:pt x="3289300" y="355600"/>
                  </a:lnTo>
                  <a:lnTo>
                    <a:pt x="3289300" y="368300"/>
                  </a:lnTo>
                  <a:lnTo>
                    <a:pt x="3302000" y="368300"/>
                  </a:lnTo>
                  <a:lnTo>
                    <a:pt x="3314700" y="368300"/>
                  </a:lnTo>
                  <a:lnTo>
                    <a:pt x="3327400" y="368300"/>
                  </a:lnTo>
                  <a:lnTo>
                    <a:pt x="3327400" y="368300"/>
                  </a:lnTo>
                  <a:lnTo>
                    <a:pt x="3340100" y="368300"/>
                  </a:lnTo>
                  <a:lnTo>
                    <a:pt x="3340100" y="381000"/>
                  </a:lnTo>
                  <a:lnTo>
                    <a:pt x="3352800" y="381000"/>
                  </a:lnTo>
                  <a:lnTo>
                    <a:pt x="3365500" y="381000"/>
                  </a:lnTo>
                  <a:lnTo>
                    <a:pt x="3378200" y="393700"/>
                  </a:lnTo>
                  <a:lnTo>
                    <a:pt x="3378200" y="393700"/>
                  </a:lnTo>
                  <a:lnTo>
                    <a:pt x="3390900" y="393700"/>
                  </a:lnTo>
                  <a:lnTo>
                    <a:pt x="3403600" y="406400"/>
                  </a:lnTo>
                  <a:lnTo>
                    <a:pt x="3403600" y="406400"/>
                  </a:lnTo>
                  <a:lnTo>
                    <a:pt x="3403600" y="406400"/>
                  </a:lnTo>
                  <a:lnTo>
                    <a:pt x="3429000" y="406400"/>
                  </a:lnTo>
                  <a:lnTo>
                    <a:pt x="3429000" y="406400"/>
                  </a:lnTo>
                  <a:lnTo>
                    <a:pt x="3454400" y="406400"/>
                  </a:lnTo>
                  <a:lnTo>
                    <a:pt x="3454400" y="431800"/>
                  </a:lnTo>
                  <a:lnTo>
                    <a:pt x="3479800" y="431800"/>
                  </a:lnTo>
                  <a:lnTo>
                    <a:pt x="3479800" y="431800"/>
                  </a:lnTo>
                  <a:lnTo>
                    <a:pt x="3492500" y="431800"/>
                  </a:lnTo>
                  <a:lnTo>
                    <a:pt x="3505200" y="419100"/>
                  </a:lnTo>
                  <a:lnTo>
                    <a:pt x="3505200" y="419100"/>
                  </a:lnTo>
                  <a:lnTo>
                    <a:pt x="3517900" y="419100"/>
                  </a:lnTo>
                  <a:lnTo>
                    <a:pt x="3530600" y="419100"/>
                  </a:lnTo>
                  <a:lnTo>
                    <a:pt x="3543300" y="431800"/>
                  </a:lnTo>
                  <a:lnTo>
                    <a:pt x="3556000" y="444500"/>
                  </a:lnTo>
                  <a:lnTo>
                    <a:pt x="3556000" y="444500"/>
                  </a:lnTo>
                  <a:lnTo>
                    <a:pt x="3568700" y="444500"/>
                  </a:lnTo>
                  <a:lnTo>
                    <a:pt x="3568700" y="444500"/>
                  </a:lnTo>
                  <a:lnTo>
                    <a:pt x="3581400" y="444500"/>
                  </a:lnTo>
                  <a:lnTo>
                    <a:pt x="3581400" y="457200"/>
                  </a:lnTo>
                  <a:lnTo>
                    <a:pt x="3594100" y="457200"/>
                  </a:lnTo>
                  <a:lnTo>
                    <a:pt x="3594100" y="457200"/>
                  </a:lnTo>
                  <a:lnTo>
                    <a:pt x="3619500" y="457200"/>
                  </a:lnTo>
                  <a:lnTo>
                    <a:pt x="3594100" y="457200"/>
                  </a:lnTo>
                  <a:lnTo>
                    <a:pt x="3594100" y="469900"/>
                  </a:lnTo>
                  <a:lnTo>
                    <a:pt x="3606800" y="469900"/>
                  </a:lnTo>
                  <a:lnTo>
                    <a:pt x="3619500" y="469900"/>
                  </a:lnTo>
                  <a:lnTo>
                    <a:pt x="3619500" y="482600"/>
                  </a:lnTo>
                  <a:lnTo>
                    <a:pt x="3632200" y="495300"/>
                  </a:lnTo>
                  <a:lnTo>
                    <a:pt x="3632200" y="495300"/>
                  </a:lnTo>
                  <a:lnTo>
                    <a:pt x="3657600" y="495300"/>
                  </a:lnTo>
                  <a:lnTo>
                    <a:pt x="3644900" y="495300"/>
                  </a:lnTo>
                  <a:lnTo>
                    <a:pt x="3657600" y="495300"/>
                  </a:lnTo>
                  <a:lnTo>
                    <a:pt x="3657600" y="508000"/>
                  </a:lnTo>
                  <a:lnTo>
                    <a:pt x="3670300" y="508000"/>
                  </a:lnTo>
                  <a:lnTo>
                    <a:pt x="3670300" y="508000"/>
                  </a:lnTo>
                  <a:lnTo>
                    <a:pt x="3683000" y="508000"/>
                  </a:lnTo>
                  <a:lnTo>
                    <a:pt x="3657600" y="546100"/>
                  </a:lnTo>
                  <a:lnTo>
                    <a:pt x="3657600" y="546100"/>
                  </a:lnTo>
                  <a:lnTo>
                    <a:pt x="3644900" y="571500"/>
                  </a:lnTo>
                  <a:lnTo>
                    <a:pt x="3644900" y="571500"/>
                  </a:lnTo>
                  <a:lnTo>
                    <a:pt x="3632200" y="571500"/>
                  </a:lnTo>
                  <a:lnTo>
                    <a:pt x="3619500" y="584200"/>
                  </a:lnTo>
                  <a:lnTo>
                    <a:pt x="3606800" y="584200"/>
                  </a:lnTo>
                  <a:lnTo>
                    <a:pt x="3606800" y="596900"/>
                  </a:lnTo>
                  <a:lnTo>
                    <a:pt x="3594100" y="609600"/>
                  </a:lnTo>
                  <a:lnTo>
                    <a:pt x="3594100" y="609600"/>
                  </a:lnTo>
                  <a:lnTo>
                    <a:pt x="3581400" y="609600"/>
                  </a:lnTo>
                  <a:lnTo>
                    <a:pt x="3581400" y="609600"/>
                  </a:lnTo>
                  <a:lnTo>
                    <a:pt x="3581400" y="635000"/>
                  </a:lnTo>
                  <a:lnTo>
                    <a:pt x="3581400" y="635000"/>
                  </a:lnTo>
                  <a:lnTo>
                    <a:pt x="3594100" y="635000"/>
                  </a:lnTo>
                  <a:lnTo>
                    <a:pt x="3606800" y="635000"/>
                  </a:lnTo>
                  <a:lnTo>
                    <a:pt x="3619500" y="635000"/>
                  </a:lnTo>
                  <a:lnTo>
                    <a:pt x="3619500" y="635000"/>
                  </a:lnTo>
                  <a:lnTo>
                    <a:pt x="3632200" y="635000"/>
                  </a:lnTo>
                  <a:lnTo>
                    <a:pt x="3632200" y="622300"/>
                  </a:lnTo>
                  <a:lnTo>
                    <a:pt x="3644900" y="622300"/>
                  </a:lnTo>
                  <a:lnTo>
                    <a:pt x="3657600" y="622300"/>
                  </a:lnTo>
                  <a:lnTo>
                    <a:pt x="3683000" y="622300"/>
                  </a:lnTo>
                  <a:lnTo>
                    <a:pt x="3670300" y="635000"/>
                  </a:lnTo>
                  <a:lnTo>
                    <a:pt x="3683000" y="647700"/>
                  </a:lnTo>
                  <a:lnTo>
                    <a:pt x="3670300" y="647700"/>
                  </a:lnTo>
                  <a:lnTo>
                    <a:pt x="3670300" y="660400"/>
                  </a:lnTo>
                  <a:lnTo>
                    <a:pt x="3657600" y="647700"/>
                  </a:lnTo>
                  <a:lnTo>
                    <a:pt x="3670300" y="660400"/>
                  </a:lnTo>
                  <a:lnTo>
                    <a:pt x="3670300" y="660400"/>
                  </a:lnTo>
                  <a:lnTo>
                    <a:pt x="3670300" y="660400"/>
                  </a:lnTo>
                  <a:lnTo>
                    <a:pt x="3670300" y="660400"/>
                  </a:lnTo>
                  <a:lnTo>
                    <a:pt x="3683000" y="660400"/>
                  </a:lnTo>
                  <a:lnTo>
                    <a:pt x="3695700" y="673100"/>
                  </a:lnTo>
                  <a:lnTo>
                    <a:pt x="3683000" y="673100"/>
                  </a:lnTo>
                  <a:lnTo>
                    <a:pt x="3670300" y="673100"/>
                  </a:lnTo>
                  <a:lnTo>
                    <a:pt x="3657600" y="673100"/>
                  </a:lnTo>
                  <a:lnTo>
                    <a:pt x="3670300" y="673100"/>
                  </a:lnTo>
                  <a:lnTo>
                    <a:pt x="3670300" y="673100"/>
                  </a:lnTo>
                  <a:lnTo>
                    <a:pt x="3683000" y="698500"/>
                  </a:lnTo>
                  <a:lnTo>
                    <a:pt x="3670300" y="711200"/>
                  </a:lnTo>
                  <a:lnTo>
                    <a:pt x="3670300" y="711200"/>
                  </a:lnTo>
                  <a:lnTo>
                    <a:pt x="3670300" y="723900"/>
                  </a:lnTo>
                  <a:lnTo>
                    <a:pt x="3683000" y="723900"/>
                  </a:lnTo>
                  <a:lnTo>
                    <a:pt x="3683000" y="723900"/>
                  </a:lnTo>
                  <a:lnTo>
                    <a:pt x="3683000" y="736600"/>
                  </a:lnTo>
                  <a:lnTo>
                    <a:pt x="3683000" y="736600"/>
                  </a:lnTo>
                  <a:lnTo>
                    <a:pt x="3683000" y="736600"/>
                  </a:lnTo>
                  <a:lnTo>
                    <a:pt x="3683000" y="749300"/>
                  </a:lnTo>
                  <a:lnTo>
                    <a:pt x="3657600" y="749300"/>
                  </a:lnTo>
                  <a:lnTo>
                    <a:pt x="3644900" y="736600"/>
                  </a:lnTo>
                  <a:lnTo>
                    <a:pt x="3632200" y="736600"/>
                  </a:lnTo>
                  <a:lnTo>
                    <a:pt x="3632200" y="736600"/>
                  </a:lnTo>
                  <a:lnTo>
                    <a:pt x="3619500" y="736600"/>
                  </a:lnTo>
                  <a:lnTo>
                    <a:pt x="3619500" y="736600"/>
                  </a:lnTo>
                  <a:lnTo>
                    <a:pt x="3606800" y="736600"/>
                  </a:lnTo>
                  <a:lnTo>
                    <a:pt x="3581400" y="749300"/>
                  </a:lnTo>
                  <a:lnTo>
                    <a:pt x="3581400" y="749300"/>
                  </a:lnTo>
                  <a:lnTo>
                    <a:pt x="3568700" y="749300"/>
                  </a:lnTo>
                  <a:lnTo>
                    <a:pt x="3568700" y="762000"/>
                  </a:lnTo>
                  <a:lnTo>
                    <a:pt x="3568700" y="762000"/>
                  </a:lnTo>
                  <a:lnTo>
                    <a:pt x="3556000" y="749300"/>
                  </a:lnTo>
                  <a:lnTo>
                    <a:pt x="3543300" y="749300"/>
                  </a:lnTo>
                  <a:lnTo>
                    <a:pt x="3530600" y="762000"/>
                  </a:lnTo>
                  <a:lnTo>
                    <a:pt x="3530600" y="762000"/>
                  </a:lnTo>
                  <a:lnTo>
                    <a:pt x="3530600" y="762000"/>
                  </a:lnTo>
                  <a:lnTo>
                    <a:pt x="3505200" y="762000"/>
                  </a:lnTo>
                  <a:lnTo>
                    <a:pt x="3492500" y="762000"/>
                  </a:lnTo>
                  <a:lnTo>
                    <a:pt x="3505200" y="774700"/>
                  </a:lnTo>
                  <a:lnTo>
                    <a:pt x="3505200" y="774700"/>
                  </a:lnTo>
                  <a:lnTo>
                    <a:pt x="3492500" y="774700"/>
                  </a:lnTo>
                  <a:lnTo>
                    <a:pt x="3492500" y="787400"/>
                  </a:lnTo>
                  <a:lnTo>
                    <a:pt x="3505200" y="787400"/>
                  </a:lnTo>
                  <a:lnTo>
                    <a:pt x="3492500" y="787400"/>
                  </a:lnTo>
                  <a:lnTo>
                    <a:pt x="3492500" y="800100"/>
                  </a:lnTo>
                  <a:lnTo>
                    <a:pt x="3492500" y="800100"/>
                  </a:lnTo>
                  <a:lnTo>
                    <a:pt x="3517900" y="800100"/>
                  </a:lnTo>
                  <a:lnTo>
                    <a:pt x="3505200" y="812800"/>
                  </a:lnTo>
                  <a:lnTo>
                    <a:pt x="3517900" y="812800"/>
                  </a:lnTo>
                  <a:lnTo>
                    <a:pt x="3530600" y="825500"/>
                  </a:lnTo>
                  <a:lnTo>
                    <a:pt x="3530600" y="838200"/>
                  </a:lnTo>
                  <a:lnTo>
                    <a:pt x="3530600" y="838200"/>
                  </a:lnTo>
                  <a:lnTo>
                    <a:pt x="3517900" y="838200"/>
                  </a:lnTo>
                  <a:lnTo>
                    <a:pt x="3530600" y="850900"/>
                  </a:lnTo>
                  <a:lnTo>
                    <a:pt x="3530600" y="850900"/>
                  </a:lnTo>
                  <a:lnTo>
                    <a:pt x="3543300" y="863600"/>
                  </a:lnTo>
                  <a:lnTo>
                    <a:pt x="3543300" y="863600"/>
                  </a:lnTo>
                  <a:lnTo>
                    <a:pt x="3543300" y="863600"/>
                  </a:lnTo>
                  <a:lnTo>
                    <a:pt x="3530600" y="876300"/>
                  </a:lnTo>
                  <a:lnTo>
                    <a:pt x="3556000" y="876300"/>
                  </a:lnTo>
                  <a:lnTo>
                    <a:pt x="3556000" y="876300"/>
                  </a:lnTo>
                  <a:lnTo>
                    <a:pt x="3568700" y="876300"/>
                  </a:lnTo>
                  <a:lnTo>
                    <a:pt x="3568700" y="876300"/>
                  </a:lnTo>
                  <a:lnTo>
                    <a:pt x="3581400" y="876300"/>
                  </a:lnTo>
                  <a:lnTo>
                    <a:pt x="3581400" y="889000"/>
                  </a:lnTo>
                  <a:lnTo>
                    <a:pt x="3594100" y="889000"/>
                  </a:lnTo>
                  <a:lnTo>
                    <a:pt x="3594100" y="889000"/>
                  </a:lnTo>
                  <a:lnTo>
                    <a:pt x="3594100" y="889000"/>
                  </a:lnTo>
                  <a:lnTo>
                    <a:pt x="3594100" y="889000"/>
                  </a:lnTo>
                  <a:lnTo>
                    <a:pt x="3606800" y="889000"/>
                  </a:lnTo>
                  <a:lnTo>
                    <a:pt x="3606800" y="901700"/>
                  </a:lnTo>
                  <a:lnTo>
                    <a:pt x="3619500" y="914400"/>
                  </a:lnTo>
                  <a:lnTo>
                    <a:pt x="3619500" y="914400"/>
                  </a:lnTo>
                  <a:lnTo>
                    <a:pt x="3619500" y="914400"/>
                  </a:lnTo>
                  <a:lnTo>
                    <a:pt x="3619500" y="914400"/>
                  </a:lnTo>
                  <a:lnTo>
                    <a:pt x="3632200" y="914400"/>
                  </a:lnTo>
                  <a:lnTo>
                    <a:pt x="3619500" y="939800"/>
                  </a:lnTo>
                  <a:lnTo>
                    <a:pt x="3606800" y="939800"/>
                  </a:lnTo>
                  <a:lnTo>
                    <a:pt x="3606800" y="952500"/>
                  </a:lnTo>
                  <a:lnTo>
                    <a:pt x="3606800" y="952500"/>
                  </a:lnTo>
                  <a:lnTo>
                    <a:pt x="3594100" y="965200"/>
                  </a:lnTo>
                  <a:lnTo>
                    <a:pt x="3594100" y="965200"/>
                  </a:lnTo>
                  <a:lnTo>
                    <a:pt x="3594100" y="965200"/>
                  </a:lnTo>
                  <a:lnTo>
                    <a:pt x="3606800" y="965200"/>
                  </a:lnTo>
                  <a:lnTo>
                    <a:pt x="3606800" y="965200"/>
                  </a:lnTo>
                  <a:lnTo>
                    <a:pt x="3619500" y="965200"/>
                  </a:lnTo>
                  <a:lnTo>
                    <a:pt x="3606800" y="977900"/>
                  </a:lnTo>
                  <a:lnTo>
                    <a:pt x="3619500" y="977900"/>
                  </a:lnTo>
                  <a:lnTo>
                    <a:pt x="3619500" y="977900"/>
                  </a:lnTo>
                  <a:lnTo>
                    <a:pt x="3632200" y="977900"/>
                  </a:lnTo>
                  <a:lnTo>
                    <a:pt x="3632200" y="990600"/>
                  </a:lnTo>
                  <a:lnTo>
                    <a:pt x="3632200" y="990600"/>
                  </a:lnTo>
                  <a:lnTo>
                    <a:pt x="3632200" y="990600"/>
                  </a:lnTo>
                  <a:lnTo>
                    <a:pt x="3619500" y="1003300"/>
                  </a:lnTo>
                  <a:lnTo>
                    <a:pt x="3632200" y="1003300"/>
                  </a:lnTo>
                  <a:lnTo>
                    <a:pt x="3632200" y="1003300"/>
                  </a:lnTo>
                  <a:lnTo>
                    <a:pt x="3644900" y="1016000"/>
                  </a:lnTo>
                  <a:lnTo>
                    <a:pt x="3644900" y="1016000"/>
                  </a:lnTo>
                  <a:lnTo>
                    <a:pt x="3632200" y="1016000"/>
                  </a:lnTo>
                  <a:lnTo>
                    <a:pt x="3619500" y="1028700"/>
                  </a:lnTo>
                  <a:lnTo>
                    <a:pt x="3606800" y="1028700"/>
                  </a:lnTo>
                  <a:lnTo>
                    <a:pt x="3606800" y="1028700"/>
                  </a:lnTo>
                  <a:lnTo>
                    <a:pt x="3606800" y="1041400"/>
                  </a:lnTo>
                  <a:lnTo>
                    <a:pt x="3594100" y="1041400"/>
                  </a:lnTo>
                  <a:lnTo>
                    <a:pt x="3594100" y="1041400"/>
                  </a:lnTo>
                  <a:lnTo>
                    <a:pt x="3581400" y="1041400"/>
                  </a:lnTo>
                  <a:lnTo>
                    <a:pt x="3581400" y="1054100"/>
                  </a:lnTo>
                  <a:lnTo>
                    <a:pt x="3594100" y="1054100"/>
                  </a:lnTo>
                  <a:lnTo>
                    <a:pt x="3568700" y="1054100"/>
                  </a:lnTo>
                  <a:lnTo>
                    <a:pt x="3581400" y="1054100"/>
                  </a:lnTo>
                  <a:lnTo>
                    <a:pt x="3568700" y="1054100"/>
                  </a:lnTo>
                  <a:lnTo>
                    <a:pt x="3556000" y="1041400"/>
                  </a:lnTo>
                  <a:lnTo>
                    <a:pt x="3556000" y="1041400"/>
                  </a:lnTo>
                  <a:lnTo>
                    <a:pt x="3568700" y="1054100"/>
                  </a:lnTo>
                  <a:lnTo>
                    <a:pt x="3556000" y="1054100"/>
                  </a:lnTo>
                  <a:lnTo>
                    <a:pt x="3543300" y="1054100"/>
                  </a:lnTo>
                  <a:lnTo>
                    <a:pt x="3556000" y="1054100"/>
                  </a:lnTo>
                  <a:lnTo>
                    <a:pt x="3568700" y="1066800"/>
                  </a:lnTo>
                  <a:lnTo>
                    <a:pt x="3517900" y="1066800"/>
                  </a:lnTo>
                  <a:lnTo>
                    <a:pt x="3378200" y="1066800"/>
                  </a:lnTo>
                  <a:lnTo>
                    <a:pt x="3378200" y="1066800"/>
                  </a:lnTo>
                  <a:lnTo>
                    <a:pt x="3378200" y="1079500"/>
                  </a:lnTo>
                  <a:lnTo>
                    <a:pt x="3365500" y="1066800"/>
                  </a:lnTo>
                  <a:lnTo>
                    <a:pt x="3365500" y="1066800"/>
                  </a:lnTo>
                  <a:lnTo>
                    <a:pt x="3352800" y="1066800"/>
                  </a:lnTo>
                  <a:lnTo>
                    <a:pt x="3340100" y="1079500"/>
                  </a:lnTo>
                  <a:lnTo>
                    <a:pt x="3340100" y="1079500"/>
                  </a:lnTo>
                  <a:lnTo>
                    <a:pt x="3340100" y="1092200"/>
                  </a:lnTo>
                  <a:lnTo>
                    <a:pt x="3340100" y="1092200"/>
                  </a:lnTo>
                  <a:lnTo>
                    <a:pt x="3340100" y="1092200"/>
                  </a:lnTo>
                  <a:lnTo>
                    <a:pt x="3327400" y="1092200"/>
                  </a:lnTo>
                  <a:lnTo>
                    <a:pt x="3327400" y="1092200"/>
                  </a:lnTo>
                  <a:lnTo>
                    <a:pt x="3314700" y="1092200"/>
                  </a:lnTo>
                  <a:lnTo>
                    <a:pt x="3314700" y="1104900"/>
                  </a:lnTo>
                  <a:lnTo>
                    <a:pt x="3302000" y="1104900"/>
                  </a:lnTo>
                  <a:lnTo>
                    <a:pt x="3302000" y="1104900"/>
                  </a:lnTo>
                  <a:lnTo>
                    <a:pt x="3302000" y="1104900"/>
                  </a:lnTo>
                  <a:lnTo>
                    <a:pt x="3289300" y="1104900"/>
                  </a:lnTo>
                  <a:lnTo>
                    <a:pt x="3289300" y="1104900"/>
                  </a:lnTo>
                  <a:lnTo>
                    <a:pt x="3276600" y="1104900"/>
                  </a:lnTo>
                  <a:lnTo>
                    <a:pt x="3276600" y="1104900"/>
                  </a:lnTo>
                  <a:lnTo>
                    <a:pt x="3276600" y="1104900"/>
                  </a:lnTo>
                  <a:lnTo>
                    <a:pt x="3251200" y="1092200"/>
                  </a:lnTo>
                  <a:lnTo>
                    <a:pt x="3251200" y="1104900"/>
                  </a:lnTo>
                  <a:lnTo>
                    <a:pt x="3225800" y="1092200"/>
                  </a:lnTo>
                  <a:lnTo>
                    <a:pt x="3200400" y="1092200"/>
                  </a:lnTo>
                  <a:lnTo>
                    <a:pt x="3213100" y="1092200"/>
                  </a:lnTo>
                  <a:lnTo>
                    <a:pt x="3200400" y="1092200"/>
                  </a:lnTo>
                  <a:lnTo>
                    <a:pt x="3187700" y="1092200"/>
                  </a:lnTo>
                  <a:lnTo>
                    <a:pt x="3187700" y="1092200"/>
                  </a:lnTo>
                  <a:lnTo>
                    <a:pt x="3175000" y="1092200"/>
                  </a:lnTo>
                  <a:lnTo>
                    <a:pt x="3187700" y="1079500"/>
                  </a:lnTo>
                  <a:lnTo>
                    <a:pt x="3175000" y="1079500"/>
                  </a:lnTo>
                  <a:lnTo>
                    <a:pt x="3162300" y="1079500"/>
                  </a:lnTo>
                  <a:lnTo>
                    <a:pt x="3175000" y="1079500"/>
                  </a:lnTo>
                  <a:lnTo>
                    <a:pt x="3162300" y="1079500"/>
                  </a:lnTo>
                  <a:lnTo>
                    <a:pt x="3162300" y="1079500"/>
                  </a:lnTo>
                  <a:lnTo>
                    <a:pt x="3149600" y="1079500"/>
                  </a:lnTo>
                  <a:lnTo>
                    <a:pt x="3149600" y="1079500"/>
                  </a:lnTo>
                  <a:lnTo>
                    <a:pt x="3136900" y="1079500"/>
                  </a:lnTo>
                  <a:lnTo>
                    <a:pt x="3136900" y="1079500"/>
                  </a:lnTo>
                  <a:lnTo>
                    <a:pt x="3136900" y="1079500"/>
                  </a:lnTo>
                  <a:lnTo>
                    <a:pt x="3136900" y="1079500"/>
                  </a:lnTo>
                  <a:lnTo>
                    <a:pt x="3098800" y="1079500"/>
                  </a:lnTo>
                  <a:lnTo>
                    <a:pt x="3098800" y="1066800"/>
                  </a:lnTo>
                  <a:lnTo>
                    <a:pt x="3098800" y="1054100"/>
                  </a:lnTo>
                  <a:lnTo>
                    <a:pt x="3098800" y="1054100"/>
                  </a:lnTo>
                  <a:lnTo>
                    <a:pt x="3086100" y="1041400"/>
                  </a:lnTo>
                  <a:lnTo>
                    <a:pt x="3086100" y="1041400"/>
                  </a:lnTo>
                  <a:lnTo>
                    <a:pt x="3073400" y="1041400"/>
                  </a:lnTo>
                  <a:lnTo>
                    <a:pt x="3073400" y="1041400"/>
                  </a:lnTo>
                  <a:lnTo>
                    <a:pt x="3073400" y="1041400"/>
                  </a:lnTo>
                  <a:lnTo>
                    <a:pt x="3073400" y="1041400"/>
                  </a:lnTo>
                  <a:lnTo>
                    <a:pt x="3060700" y="1041400"/>
                  </a:lnTo>
                  <a:lnTo>
                    <a:pt x="3060700" y="1054100"/>
                  </a:lnTo>
                  <a:lnTo>
                    <a:pt x="3035300" y="1066800"/>
                  </a:lnTo>
                  <a:lnTo>
                    <a:pt x="3035300" y="1066800"/>
                  </a:lnTo>
                  <a:lnTo>
                    <a:pt x="3048000" y="1066800"/>
                  </a:lnTo>
                  <a:lnTo>
                    <a:pt x="3035300" y="1092200"/>
                  </a:lnTo>
                  <a:lnTo>
                    <a:pt x="3022600" y="1092200"/>
                  </a:lnTo>
                  <a:lnTo>
                    <a:pt x="3009900" y="1092200"/>
                  </a:lnTo>
                  <a:lnTo>
                    <a:pt x="2997200" y="1104900"/>
                  </a:lnTo>
                  <a:lnTo>
                    <a:pt x="2971800" y="1092200"/>
                  </a:lnTo>
                  <a:lnTo>
                    <a:pt x="2959100" y="1092200"/>
                  </a:lnTo>
                  <a:lnTo>
                    <a:pt x="2959100" y="1092200"/>
                  </a:lnTo>
                  <a:lnTo>
                    <a:pt x="2933700" y="1104900"/>
                  </a:lnTo>
                  <a:lnTo>
                    <a:pt x="2933700" y="1104900"/>
                  </a:lnTo>
                  <a:lnTo>
                    <a:pt x="2933700" y="1117600"/>
                  </a:lnTo>
                  <a:lnTo>
                    <a:pt x="2908300" y="1117600"/>
                  </a:lnTo>
                  <a:lnTo>
                    <a:pt x="2908300" y="1130300"/>
                  </a:lnTo>
                  <a:lnTo>
                    <a:pt x="2921000" y="1130300"/>
                  </a:lnTo>
                  <a:lnTo>
                    <a:pt x="2921000" y="1130300"/>
                  </a:lnTo>
                  <a:lnTo>
                    <a:pt x="2921000" y="1130300"/>
                  </a:lnTo>
                  <a:lnTo>
                    <a:pt x="2946400" y="1143000"/>
                  </a:lnTo>
                  <a:lnTo>
                    <a:pt x="2959100" y="1143000"/>
                  </a:lnTo>
                  <a:lnTo>
                    <a:pt x="2959100" y="1143000"/>
                  </a:lnTo>
                  <a:lnTo>
                    <a:pt x="2959100" y="1143000"/>
                  </a:lnTo>
                  <a:lnTo>
                    <a:pt x="2959100" y="1143000"/>
                  </a:lnTo>
                  <a:lnTo>
                    <a:pt x="2959100" y="1155700"/>
                  </a:lnTo>
                  <a:lnTo>
                    <a:pt x="2971800" y="1168400"/>
                  </a:lnTo>
                  <a:lnTo>
                    <a:pt x="2997200" y="1168400"/>
                  </a:lnTo>
                  <a:lnTo>
                    <a:pt x="2984500" y="1168400"/>
                  </a:lnTo>
                  <a:lnTo>
                    <a:pt x="2971800" y="1181100"/>
                  </a:lnTo>
                  <a:lnTo>
                    <a:pt x="2971800" y="1181100"/>
                  </a:lnTo>
                  <a:lnTo>
                    <a:pt x="2971800" y="1193800"/>
                  </a:lnTo>
                  <a:lnTo>
                    <a:pt x="2959100" y="1193800"/>
                  </a:lnTo>
                  <a:lnTo>
                    <a:pt x="2959100" y="1193800"/>
                  </a:lnTo>
                  <a:lnTo>
                    <a:pt x="2946400" y="1193800"/>
                  </a:lnTo>
                  <a:lnTo>
                    <a:pt x="2933700" y="1193800"/>
                  </a:lnTo>
                  <a:lnTo>
                    <a:pt x="2933700" y="1193800"/>
                  </a:lnTo>
                  <a:lnTo>
                    <a:pt x="2933700" y="1206500"/>
                  </a:lnTo>
                  <a:lnTo>
                    <a:pt x="2921000" y="1206500"/>
                  </a:lnTo>
                  <a:lnTo>
                    <a:pt x="2921000" y="1206500"/>
                  </a:lnTo>
                  <a:lnTo>
                    <a:pt x="2908300" y="1206500"/>
                  </a:lnTo>
                  <a:lnTo>
                    <a:pt x="2908300" y="1219200"/>
                  </a:lnTo>
                  <a:lnTo>
                    <a:pt x="2908300" y="1219200"/>
                  </a:lnTo>
                  <a:lnTo>
                    <a:pt x="2908300" y="1219200"/>
                  </a:lnTo>
                  <a:lnTo>
                    <a:pt x="2908300" y="1219200"/>
                  </a:lnTo>
                  <a:lnTo>
                    <a:pt x="2908300" y="1219200"/>
                  </a:lnTo>
                  <a:lnTo>
                    <a:pt x="2908300" y="1219200"/>
                  </a:lnTo>
                  <a:lnTo>
                    <a:pt x="2895600" y="1231900"/>
                  </a:lnTo>
                  <a:lnTo>
                    <a:pt x="2870200" y="1231900"/>
                  </a:lnTo>
                  <a:lnTo>
                    <a:pt x="2870200" y="1231900"/>
                  </a:lnTo>
                  <a:lnTo>
                    <a:pt x="2870200" y="1231900"/>
                  </a:lnTo>
                  <a:lnTo>
                    <a:pt x="2870200" y="1231900"/>
                  </a:lnTo>
                  <a:lnTo>
                    <a:pt x="2882900" y="1231900"/>
                  </a:lnTo>
                  <a:lnTo>
                    <a:pt x="2882900" y="1231900"/>
                  </a:lnTo>
                  <a:lnTo>
                    <a:pt x="2870200" y="1244600"/>
                  </a:lnTo>
                  <a:lnTo>
                    <a:pt x="2870200" y="1244600"/>
                  </a:lnTo>
                  <a:lnTo>
                    <a:pt x="2870200" y="1244600"/>
                  </a:lnTo>
                  <a:lnTo>
                    <a:pt x="2870200" y="1244600"/>
                  </a:lnTo>
                  <a:lnTo>
                    <a:pt x="2857500" y="1244600"/>
                  </a:lnTo>
                  <a:lnTo>
                    <a:pt x="2844800" y="1257300"/>
                  </a:lnTo>
                  <a:lnTo>
                    <a:pt x="2832100" y="1257300"/>
                  </a:lnTo>
                  <a:lnTo>
                    <a:pt x="2832100" y="1257300"/>
                  </a:lnTo>
                  <a:lnTo>
                    <a:pt x="2819400" y="1257300"/>
                  </a:lnTo>
                  <a:lnTo>
                    <a:pt x="2806700" y="1270000"/>
                  </a:lnTo>
                  <a:lnTo>
                    <a:pt x="2794000" y="1270000"/>
                  </a:lnTo>
                  <a:lnTo>
                    <a:pt x="2794000" y="1282700"/>
                  </a:lnTo>
                  <a:lnTo>
                    <a:pt x="2794000" y="1282700"/>
                  </a:lnTo>
                  <a:lnTo>
                    <a:pt x="2794000" y="1282700"/>
                  </a:lnTo>
                  <a:lnTo>
                    <a:pt x="2781300" y="1282700"/>
                  </a:lnTo>
                  <a:lnTo>
                    <a:pt x="2768600" y="1295400"/>
                  </a:lnTo>
                  <a:lnTo>
                    <a:pt x="2755900" y="1295400"/>
                  </a:lnTo>
                  <a:lnTo>
                    <a:pt x="2755900" y="1308100"/>
                  </a:lnTo>
                  <a:lnTo>
                    <a:pt x="2755900" y="1308100"/>
                  </a:lnTo>
                  <a:lnTo>
                    <a:pt x="2743200" y="1308100"/>
                  </a:lnTo>
                  <a:lnTo>
                    <a:pt x="2743200" y="1320800"/>
                  </a:lnTo>
                  <a:lnTo>
                    <a:pt x="2717800" y="1308100"/>
                  </a:lnTo>
                  <a:lnTo>
                    <a:pt x="2717800" y="1320800"/>
                  </a:lnTo>
                  <a:lnTo>
                    <a:pt x="2717800" y="1320800"/>
                  </a:lnTo>
                  <a:lnTo>
                    <a:pt x="2717800" y="1320800"/>
                  </a:lnTo>
                  <a:lnTo>
                    <a:pt x="2730500" y="1333500"/>
                  </a:lnTo>
                  <a:lnTo>
                    <a:pt x="2717800" y="1333500"/>
                  </a:lnTo>
                  <a:lnTo>
                    <a:pt x="2705100" y="1333500"/>
                  </a:lnTo>
                  <a:lnTo>
                    <a:pt x="2692400" y="1333500"/>
                  </a:lnTo>
                  <a:lnTo>
                    <a:pt x="2667000" y="1333500"/>
                  </a:lnTo>
                  <a:lnTo>
                    <a:pt x="2628900" y="1320800"/>
                  </a:lnTo>
                  <a:lnTo>
                    <a:pt x="2641600" y="1320800"/>
                  </a:lnTo>
                  <a:lnTo>
                    <a:pt x="2628900" y="1320800"/>
                  </a:lnTo>
                  <a:lnTo>
                    <a:pt x="2628900" y="1320800"/>
                  </a:lnTo>
                  <a:lnTo>
                    <a:pt x="2616200" y="1308100"/>
                  </a:lnTo>
                  <a:lnTo>
                    <a:pt x="2616200" y="1308100"/>
                  </a:lnTo>
                  <a:lnTo>
                    <a:pt x="2616200" y="1308100"/>
                  </a:lnTo>
                  <a:lnTo>
                    <a:pt x="2616200" y="1295400"/>
                  </a:lnTo>
                  <a:lnTo>
                    <a:pt x="2616200" y="1295400"/>
                  </a:lnTo>
                  <a:lnTo>
                    <a:pt x="2616200" y="1295400"/>
                  </a:lnTo>
                  <a:lnTo>
                    <a:pt x="2603500" y="1295400"/>
                  </a:lnTo>
                  <a:lnTo>
                    <a:pt x="2603500" y="1282700"/>
                  </a:lnTo>
                  <a:lnTo>
                    <a:pt x="2603500" y="1282700"/>
                  </a:lnTo>
                  <a:lnTo>
                    <a:pt x="2603500" y="1282700"/>
                  </a:lnTo>
                  <a:lnTo>
                    <a:pt x="2603500" y="1282700"/>
                  </a:lnTo>
                  <a:lnTo>
                    <a:pt x="2603500" y="1270000"/>
                  </a:lnTo>
                  <a:lnTo>
                    <a:pt x="2590800" y="1270000"/>
                  </a:lnTo>
                  <a:lnTo>
                    <a:pt x="2590800" y="1270000"/>
                  </a:lnTo>
                  <a:lnTo>
                    <a:pt x="2590800" y="1270000"/>
                  </a:lnTo>
                  <a:lnTo>
                    <a:pt x="2590800" y="1257300"/>
                  </a:lnTo>
                  <a:lnTo>
                    <a:pt x="2578100" y="1257300"/>
                  </a:lnTo>
                  <a:lnTo>
                    <a:pt x="2578100" y="1257300"/>
                  </a:lnTo>
                  <a:lnTo>
                    <a:pt x="2565400" y="1257300"/>
                  </a:lnTo>
                  <a:lnTo>
                    <a:pt x="2565400" y="1270000"/>
                  </a:lnTo>
                  <a:lnTo>
                    <a:pt x="2540000" y="1257300"/>
                  </a:lnTo>
                  <a:lnTo>
                    <a:pt x="2540000" y="1257300"/>
                  </a:lnTo>
                  <a:lnTo>
                    <a:pt x="2540000" y="1257300"/>
                  </a:lnTo>
                  <a:lnTo>
                    <a:pt x="2527300" y="1257300"/>
                  </a:lnTo>
                  <a:lnTo>
                    <a:pt x="2514600" y="1257300"/>
                  </a:lnTo>
                  <a:lnTo>
                    <a:pt x="2514600" y="1270000"/>
                  </a:lnTo>
                  <a:lnTo>
                    <a:pt x="2501900" y="1270000"/>
                  </a:lnTo>
                  <a:lnTo>
                    <a:pt x="2489200" y="1270000"/>
                  </a:lnTo>
                  <a:lnTo>
                    <a:pt x="2489200" y="1282700"/>
                  </a:lnTo>
                  <a:lnTo>
                    <a:pt x="2476500" y="1282700"/>
                  </a:lnTo>
                  <a:lnTo>
                    <a:pt x="2476500" y="1282700"/>
                  </a:lnTo>
                  <a:lnTo>
                    <a:pt x="2476500" y="1282700"/>
                  </a:lnTo>
                  <a:lnTo>
                    <a:pt x="2463800" y="1295400"/>
                  </a:lnTo>
                  <a:lnTo>
                    <a:pt x="2451100" y="1295400"/>
                  </a:lnTo>
                  <a:lnTo>
                    <a:pt x="2451100" y="1308100"/>
                  </a:lnTo>
                  <a:lnTo>
                    <a:pt x="2438400" y="1295400"/>
                  </a:lnTo>
                  <a:lnTo>
                    <a:pt x="2438400" y="1295400"/>
                  </a:lnTo>
                  <a:lnTo>
                    <a:pt x="2438400" y="1295400"/>
                  </a:lnTo>
                  <a:lnTo>
                    <a:pt x="2425700" y="1295400"/>
                  </a:lnTo>
                  <a:lnTo>
                    <a:pt x="2413000" y="1308100"/>
                  </a:lnTo>
                  <a:lnTo>
                    <a:pt x="2400300" y="1320800"/>
                  </a:lnTo>
                  <a:lnTo>
                    <a:pt x="2400300" y="1320800"/>
                  </a:lnTo>
                  <a:lnTo>
                    <a:pt x="2400300" y="1333500"/>
                  </a:lnTo>
                  <a:lnTo>
                    <a:pt x="2400300" y="1333500"/>
                  </a:lnTo>
                  <a:lnTo>
                    <a:pt x="2374900" y="1333500"/>
                  </a:lnTo>
                  <a:lnTo>
                    <a:pt x="2374900" y="1346200"/>
                  </a:lnTo>
                  <a:lnTo>
                    <a:pt x="2362200" y="1346200"/>
                  </a:lnTo>
                  <a:lnTo>
                    <a:pt x="2362200" y="1358900"/>
                  </a:lnTo>
                  <a:lnTo>
                    <a:pt x="2362200" y="1358900"/>
                  </a:lnTo>
                  <a:lnTo>
                    <a:pt x="2349500" y="1358900"/>
                  </a:lnTo>
                  <a:lnTo>
                    <a:pt x="2349500" y="1371600"/>
                  </a:lnTo>
                  <a:lnTo>
                    <a:pt x="2349500" y="1384300"/>
                  </a:lnTo>
                  <a:lnTo>
                    <a:pt x="2336800" y="1371600"/>
                  </a:lnTo>
                  <a:lnTo>
                    <a:pt x="2336800" y="1371600"/>
                  </a:lnTo>
                  <a:lnTo>
                    <a:pt x="2349500" y="1384300"/>
                  </a:lnTo>
                  <a:lnTo>
                    <a:pt x="2336800" y="1397000"/>
                  </a:lnTo>
                  <a:lnTo>
                    <a:pt x="2336800" y="1397000"/>
                  </a:lnTo>
                  <a:lnTo>
                    <a:pt x="2336800" y="1397000"/>
                  </a:lnTo>
                  <a:lnTo>
                    <a:pt x="2349500" y="1397000"/>
                  </a:lnTo>
                  <a:lnTo>
                    <a:pt x="2336800" y="1397000"/>
                  </a:lnTo>
                  <a:lnTo>
                    <a:pt x="2336800" y="1409700"/>
                  </a:lnTo>
                  <a:lnTo>
                    <a:pt x="2324100" y="1397000"/>
                  </a:lnTo>
                  <a:lnTo>
                    <a:pt x="2324100" y="1397000"/>
                  </a:lnTo>
                  <a:lnTo>
                    <a:pt x="2298700" y="1409700"/>
                  </a:lnTo>
                  <a:lnTo>
                    <a:pt x="2298700" y="1409700"/>
                  </a:lnTo>
                  <a:lnTo>
                    <a:pt x="2298700" y="1409700"/>
                  </a:lnTo>
                  <a:lnTo>
                    <a:pt x="2286000" y="1409700"/>
                  </a:lnTo>
                  <a:lnTo>
                    <a:pt x="2286000" y="1422400"/>
                  </a:lnTo>
                  <a:lnTo>
                    <a:pt x="2273300" y="1422400"/>
                  </a:lnTo>
                  <a:lnTo>
                    <a:pt x="2273300" y="1422400"/>
                  </a:lnTo>
                  <a:lnTo>
                    <a:pt x="2273300" y="1409700"/>
                  </a:lnTo>
                  <a:lnTo>
                    <a:pt x="2286000" y="1409700"/>
                  </a:lnTo>
                  <a:lnTo>
                    <a:pt x="2260600" y="1409700"/>
                  </a:lnTo>
                  <a:lnTo>
                    <a:pt x="2260600" y="1409700"/>
                  </a:lnTo>
                  <a:lnTo>
                    <a:pt x="2247900" y="1397000"/>
                  </a:lnTo>
                  <a:lnTo>
                    <a:pt x="2222500" y="1397000"/>
                  </a:lnTo>
                  <a:lnTo>
                    <a:pt x="2197100" y="1384300"/>
                  </a:lnTo>
                  <a:lnTo>
                    <a:pt x="2184400" y="1384300"/>
                  </a:lnTo>
                  <a:lnTo>
                    <a:pt x="2146300" y="1371600"/>
                  </a:lnTo>
                  <a:lnTo>
                    <a:pt x="2146300" y="1384300"/>
                  </a:lnTo>
                  <a:lnTo>
                    <a:pt x="2133600" y="1384300"/>
                  </a:lnTo>
                  <a:lnTo>
                    <a:pt x="2120900" y="1384300"/>
                  </a:lnTo>
                  <a:lnTo>
                    <a:pt x="2108200" y="1384300"/>
                  </a:lnTo>
                  <a:lnTo>
                    <a:pt x="2120900" y="1371600"/>
                  </a:lnTo>
                  <a:lnTo>
                    <a:pt x="2108200" y="1358900"/>
                  </a:lnTo>
                  <a:lnTo>
                    <a:pt x="2120900" y="1333500"/>
                  </a:lnTo>
                  <a:lnTo>
                    <a:pt x="2120900" y="1320800"/>
                  </a:lnTo>
                  <a:lnTo>
                    <a:pt x="2095500" y="1333500"/>
                  </a:lnTo>
                  <a:lnTo>
                    <a:pt x="2044700" y="1320800"/>
                  </a:lnTo>
                  <a:lnTo>
                    <a:pt x="2044700" y="1320800"/>
                  </a:lnTo>
                  <a:lnTo>
                    <a:pt x="1993900" y="1320800"/>
                  </a:lnTo>
                  <a:lnTo>
                    <a:pt x="1993900" y="1320800"/>
                  </a:lnTo>
                  <a:lnTo>
                    <a:pt x="1981200" y="1320800"/>
                  </a:lnTo>
                  <a:lnTo>
                    <a:pt x="1968500" y="1346200"/>
                  </a:lnTo>
                  <a:lnTo>
                    <a:pt x="1981200" y="1346200"/>
                  </a:lnTo>
                  <a:lnTo>
                    <a:pt x="1981200" y="1346200"/>
                  </a:lnTo>
                  <a:lnTo>
                    <a:pt x="1981200" y="1346200"/>
                  </a:lnTo>
                  <a:lnTo>
                    <a:pt x="1981200" y="1358900"/>
                  </a:lnTo>
                  <a:lnTo>
                    <a:pt x="1968500" y="1358900"/>
                  </a:lnTo>
                  <a:lnTo>
                    <a:pt x="1955800" y="1346200"/>
                  </a:lnTo>
                  <a:lnTo>
                    <a:pt x="1943100" y="1358900"/>
                  </a:lnTo>
                  <a:lnTo>
                    <a:pt x="1930400" y="1358900"/>
                  </a:lnTo>
                  <a:lnTo>
                    <a:pt x="1930400" y="1371600"/>
                  </a:lnTo>
                  <a:lnTo>
                    <a:pt x="1892300" y="1384300"/>
                  </a:lnTo>
                  <a:lnTo>
                    <a:pt x="1892300" y="1384300"/>
                  </a:lnTo>
                  <a:lnTo>
                    <a:pt x="1879600" y="1384300"/>
                  </a:lnTo>
                  <a:lnTo>
                    <a:pt x="1866900" y="1384300"/>
                  </a:lnTo>
                  <a:lnTo>
                    <a:pt x="1854200" y="1384300"/>
                  </a:lnTo>
                  <a:lnTo>
                    <a:pt x="1841500" y="1384300"/>
                  </a:lnTo>
                  <a:lnTo>
                    <a:pt x="1841500" y="1384300"/>
                  </a:lnTo>
                  <a:lnTo>
                    <a:pt x="1828800" y="1384300"/>
                  </a:lnTo>
                  <a:lnTo>
                    <a:pt x="1816100" y="1384300"/>
                  </a:lnTo>
                  <a:lnTo>
                    <a:pt x="1803400" y="1384300"/>
                  </a:lnTo>
                  <a:lnTo>
                    <a:pt x="1803400" y="1397000"/>
                  </a:lnTo>
                  <a:lnTo>
                    <a:pt x="1790700" y="1397000"/>
                  </a:lnTo>
                  <a:lnTo>
                    <a:pt x="1778000" y="1397000"/>
                  </a:lnTo>
                  <a:lnTo>
                    <a:pt x="1765300" y="1397000"/>
                  </a:lnTo>
                  <a:lnTo>
                    <a:pt x="1752600" y="1384300"/>
                  </a:lnTo>
                  <a:lnTo>
                    <a:pt x="1739900" y="1384300"/>
                  </a:lnTo>
                  <a:lnTo>
                    <a:pt x="1714500" y="1397000"/>
                  </a:lnTo>
                  <a:lnTo>
                    <a:pt x="1701800" y="1397000"/>
                  </a:lnTo>
                  <a:lnTo>
                    <a:pt x="1689100" y="1397000"/>
                  </a:lnTo>
                  <a:lnTo>
                    <a:pt x="1689100" y="1397000"/>
                  </a:lnTo>
                  <a:lnTo>
                    <a:pt x="1689100" y="1397000"/>
                  </a:lnTo>
                  <a:lnTo>
                    <a:pt x="1689100" y="1397000"/>
                  </a:lnTo>
                  <a:lnTo>
                    <a:pt x="1689100" y="1384300"/>
                  </a:lnTo>
                  <a:lnTo>
                    <a:pt x="1676400" y="1384300"/>
                  </a:lnTo>
                  <a:lnTo>
                    <a:pt x="1676400" y="1384300"/>
                  </a:lnTo>
                  <a:lnTo>
                    <a:pt x="1676400" y="1371600"/>
                  </a:lnTo>
                  <a:lnTo>
                    <a:pt x="1689100" y="1371600"/>
                  </a:lnTo>
                  <a:lnTo>
                    <a:pt x="1689100" y="1371600"/>
                  </a:lnTo>
                  <a:lnTo>
                    <a:pt x="1689100" y="1371600"/>
                  </a:lnTo>
                  <a:lnTo>
                    <a:pt x="1663700" y="1358900"/>
                  </a:lnTo>
                  <a:lnTo>
                    <a:pt x="1651000" y="1358900"/>
                  </a:lnTo>
                  <a:lnTo>
                    <a:pt x="1625600" y="1358900"/>
                  </a:lnTo>
                  <a:lnTo>
                    <a:pt x="1612900" y="1358900"/>
                  </a:lnTo>
                  <a:lnTo>
                    <a:pt x="1587500" y="1358900"/>
                  </a:lnTo>
                  <a:lnTo>
                    <a:pt x="1574800" y="1371600"/>
                  </a:lnTo>
                  <a:lnTo>
                    <a:pt x="1574800" y="1346200"/>
                  </a:lnTo>
                  <a:lnTo>
                    <a:pt x="1562100" y="1346200"/>
                  </a:lnTo>
                  <a:lnTo>
                    <a:pt x="1549400" y="1358900"/>
                  </a:lnTo>
                  <a:lnTo>
                    <a:pt x="1549400" y="1358900"/>
                  </a:lnTo>
                  <a:lnTo>
                    <a:pt x="1536700" y="1371600"/>
                  </a:lnTo>
                  <a:lnTo>
                    <a:pt x="1536700" y="1371600"/>
                  </a:lnTo>
                  <a:lnTo>
                    <a:pt x="1498600" y="1371600"/>
                  </a:lnTo>
                  <a:lnTo>
                    <a:pt x="1498600" y="1371600"/>
                  </a:lnTo>
                  <a:lnTo>
                    <a:pt x="1485900" y="1371600"/>
                  </a:lnTo>
                  <a:lnTo>
                    <a:pt x="1485900" y="1371600"/>
                  </a:lnTo>
                  <a:lnTo>
                    <a:pt x="1473200" y="1371600"/>
                  </a:lnTo>
                  <a:lnTo>
                    <a:pt x="1473200" y="1358900"/>
                  </a:lnTo>
                  <a:lnTo>
                    <a:pt x="1447800" y="1346200"/>
                  </a:lnTo>
                  <a:lnTo>
                    <a:pt x="1460500" y="1346200"/>
                  </a:lnTo>
                  <a:lnTo>
                    <a:pt x="1435100" y="1384300"/>
                  </a:lnTo>
                  <a:lnTo>
                    <a:pt x="1422400" y="1384300"/>
                  </a:lnTo>
                  <a:lnTo>
                    <a:pt x="1422400" y="1384300"/>
                  </a:lnTo>
                  <a:lnTo>
                    <a:pt x="1409700" y="1384300"/>
                  </a:lnTo>
                  <a:lnTo>
                    <a:pt x="1397000" y="1397000"/>
                  </a:lnTo>
                  <a:lnTo>
                    <a:pt x="1397000" y="1397000"/>
                  </a:lnTo>
                  <a:lnTo>
                    <a:pt x="1384300" y="1397000"/>
                  </a:lnTo>
                  <a:lnTo>
                    <a:pt x="1384300" y="1397000"/>
                  </a:lnTo>
                  <a:lnTo>
                    <a:pt x="1384300" y="1397000"/>
                  </a:lnTo>
                  <a:lnTo>
                    <a:pt x="1384300" y="1384300"/>
                  </a:lnTo>
                  <a:lnTo>
                    <a:pt x="1371600" y="1371600"/>
                  </a:lnTo>
                  <a:lnTo>
                    <a:pt x="1371600" y="1371600"/>
                  </a:lnTo>
                  <a:lnTo>
                    <a:pt x="1358900" y="1371600"/>
                  </a:lnTo>
                  <a:lnTo>
                    <a:pt x="1371600" y="1358900"/>
                  </a:lnTo>
                  <a:lnTo>
                    <a:pt x="1371600" y="1358900"/>
                  </a:lnTo>
                  <a:lnTo>
                    <a:pt x="1358900" y="1346200"/>
                  </a:lnTo>
                  <a:lnTo>
                    <a:pt x="1346200" y="1358900"/>
                  </a:lnTo>
                  <a:lnTo>
                    <a:pt x="1346200" y="1358900"/>
                  </a:lnTo>
                  <a:lnTo>
                    <a:pt x="1346200" y="1358900"/>
                  </a:lnTo>
                  <a:lnTo>
                    <a:pt x="1346200" y="1358900"/>
                  </a:lnTo>
                  <a:lnTo>
                    <a:pt x="1333500" y="1346200"/>
                  </a:lnTo>
                  <a:lnTo>
                    <a:pt x="1333500" y="1346200"/>
                  </a:lnTo>
                  <a:lnTo>
                    <a:pt x="1333500" y="1346200"/>
                  </a:lnTo>
                  <a:lnTo>
                    <a:pt x="1333500" y="1346200"/>
                  </a:lnTo>
                  <a:lnTo>
                    <a:pt x="1320800" y="1333500"/>
                  </a:lnTo>
                  <a:lnTo>
                    <a:pt x="1333500" y="1333500"/>
                  </a:lnTo>
                  <a:lnTo>
                    <a:pt x="1333500" y="1333500"/>
                  </a:lnTo>
                  <a:lnTo>
                    <a:pt x="1346200" y="1333500"/>
                  </a:lnTo>
                  <a:lnTo>
                    <a:pt x="1358900" y="1333500"/>
                  </a:lnTo>
                  <a:lnTo>
                    <a:pt x="1358900" y="1320800"/>
                  </a:lnTo>
                  <a:lnTo>
                    <a:pt x="1346200" y="1320800"/>
                  </a:lnTo>
                  <a:lnTo>
                    <a:pt x="1346200" y="1308100"/>
                  </a:lnTo>
                  <a:lnTo>
                    <a:pt x="1346200" y="1308100"/>
                  </a:lnTo>
                  <a:lnTo>
                    <a:pt x="1346200" y="1308100"/>
                  </a:lnTo>
                  <a:lnTo>
                    <a:pt x="1333500" y="1308100"/>
                  </a:lnTo>
                  <a:lnTo>
                    <a:pt x="1333500" y="1295400"/>
                  </a:lnTo>
                  <a:lnTo>
                    <a:pt x="1333500" y="1295400"/>
                  </a:lnTo>
                  <a:lnTo>
                    <a:pt x="1333500" y="1295400"/>
                  </a:lnTo>
                  <a:lnTo>
                    <a:pt x="1333500" y="1295400"/>
                  </a:lnTo>
                  <a:lnTo>
                    <a:pt x="1333500" y="1282700"/>
                  </a:lnTo>
                  <a:lnTo>
                    <a:pt x="1320800" y="1282700"/>
                  </a:lnTo>
                  <a:lnTo>
                    <a:pt x="1320800" y="1282700"/>
                  </a:lnTo>
                  <a:lnTo>
                    <a:pt x="1308100" y="1270000"/>
                  </a:lnTo>
                  <a:lnTo>
                    <a:pt x="1320800" y="1270000"/>
                  </a:lnTo>
                  <a:lnTo>
                    <a:pt x="1320800" y="1257300"/>
                  </a:lnTo>
                  <a:lnTo>
                    <a:pt x="1320800" y="1244600"/>
                  </a:lnTo>
                  <a:lnTo>
                    <a:pt x="1295400" y="1244600"/>
                  </a:lnTo>
                  <a:lnTo>
                    <a:pt x="1295400" y="1231900"/>
                  </a:lnTo>
                  <a:lnTo>
                    <a:pt x="1282700" y="1231900"/>
                  </a:lnTo>
                  <a:lnTo>
                    <a:pt x="1282700" y="1219200"/>
                  </a:lnTo>
                  <a:lnTo>
                    <a:pt x="1270000" y="1219200"/>
                  </a:lnTo>
                  <a:lnTo>
                    <a:pt x="1282700" y="1219200"/>
                  </a:lnTo>
                  <a:lnTo>
                    <a:pt x="1270000" y="1219200"/>
                  </a:lnTo>
                  <a:lnTo>
                    <a:pt x="1270000" y="1219200"/>
                  </a:lnTo>
                  <a:lnTo>
                    <a:pt x="1270000" y="1206500"/>
                  </a:lnTo>
                  <a:lnTo>
                    <a:pt x="1270000" y="1206500"/>
                  </a:lnTo>
                  <a:lnTo>
                    <a:pt x="1231900" y="1206500"/>
                  </a:lnTo>
                  <a:lnTo>
                    <a:pt x="1231900" y="1206500"/>
                  </a:lnTo>
                  <a:lnTo>
                    <a:pt x="1219200" y="1206500"/>
                  </a:lnTo>
                  <a:lnTo>
                    <a:pt x="1219200" y="1193800"/>
                  </a:lnTo>
                  <a:lnTo>
                    <a:pt x="1219200" y="1181100"/>
                  </a:lnTo>
                  <a:lnTo>
                    <a:pt x="1206500" y="1181100"/>
                  </a:lnTo>
                  <a:lnTo>
                    <a:pt x="1219200" y="1181100"/>
                  </a:lnTo>
                  <a:lnTo>
                    <a:pt x="1206500" y="1168400"/>
                  </a:lnTo>
                  <a:lnTo>
                    <a:pt x="1206500" y="1168400"/>
                  </a:lnTo>
                  <a:lnTo>
                    <a:pt x="1193800" y="1155700"/>
                  </a:lnTo>
                  <a:lnTo>
                    <a:pt x="1206500" y="1155700"/>
                  </a:lnTo>
                  <a:lnTo>
                    <a:pt x="1181100" y="1143000"/>
                  </a:lnTo>
                  <a:lnTo>
                    <a:pt x="1181100" y="1130300"/>
                  </a:lnTo>
                  <a:lnTo>
                    <a:pt x="1193800" y="1130300"/>
                  </a:lnTo>
                  <a:lnTo>
                    <a:pt x="1181100" y="1130300"/>
                  </a:lnTo>
                  <a:lnTo>
                    <a:pt x="1181100" y="1117600"/>
                  </a:lnTo>
                  <a:lnTo>
                    <a:pt x="1168400" y="1117600"/>
                  </a:lnTo>
                  <a:lnTo>
                    <a:pt x="1168400" y="1117600"/>
                  </a:lnTo>
                  <a:lnTo>
                    <a:pt x="1181100" y="1117600"/>
                  </a:lnTo>
                  <a:lnTo>
                    <a:pt x="1155700" y="1104900"/>
                  </a:lnTo>
                  <a:lnTo>
                    <a:pt x="1155700" y="1092200"/>
                  </a:lnTo>
                  <a:lnTo>
                    <a:pt x="1155700" y="1092200"/>
                  </a:lnTo>
                  <a:lnTo>
                    <a:pt x="1155700" y="1092200"/>
                  </a:lnTo>
                  <a:lnTo>
                    <a:pt x="1143000" y="1092200"/>
                  </a:lnTo>
                  <a:lnTo>
                    <a:pt x="1143000" y="1092200"/>
                  </a:lnTo>
                  <a:lnTo>
                    <a:pt x="1130300" y="1092200"/>
                  </a:lnTo>
                  <a:lnTo>
                    <a:pt x="1130300" y="1092200"/>
                  </a:lnTo>
                  <a:lnTo>
                    <a:pt x="1117600" y="1092200"/>
                  </a:lnTo>
                  <a:lnTo>
                    <a:pt x="1104900" y="1079500"/>
                  </a:lnTo>
                  <a:lnTo>
                    <a:pt x="1117600" y="1079500"/>
                  </a:lnTo>
                  <a:lnTo>
                    <a:pt x="1104900" y="1079500"/>
                  </a:lnTo>
                  <a:lnTo>
                    <a:pt x="1104900" y="1079500"/>
                  </a:lnTo>
                  <a:lnTo>
                    <a:pt x="1079500" y="1079500"/>
                  </a:lnTo>
                  <a:lnTo>
                    <a:pt x="1079500" y="1092200"/>
                  </a:lnTo>
                  <a:lnTo>
                    <a:pt x="1066800" y="1079500"/>
                  </a:lnTo>
                  <a:lnTo>
                    <a:pt x="1066800" y="1079500"/>
                  </a:lnTo>
                  <a:lnTo>
                    <a:pt x="1041400" y="1079500"/>
                  </a:lnTo>
                  <a:lnTo>
                    <a:pt x="1041400" y="1079500"/>
                  </a:lnTo>
                  <a:lnTo>
                    <a:pt x="1016000" y="1079500"/>
                  </a:lnTo>
                  <a:lnTo>
                    <a:pt x="1003300" y="1079500"/>
                  </a:lnTo>
                  <a:lnTo>
                    <a:pt x="990600" y="1079500"/>
                  </a:lnTo>
                  <a:lnTo>
                    <a:pt x="977900" y="1079500"/>
                  </a:lnTo>
                  <a:lnTo>
                    <a:pt x="977900" y="1079500"/>
                  </a:lnTo>
                  <a:lnTo>
                    <a:pt x="939800" y="1079500"/>
                  </a:lnTo>
                  <a:lnTo>
                    <a:pt x="927100" y="1079500"/>
                  </a:lnTo>
                  <a:lnTo>
                    <a:pt x="927100" y="1079500"/>
                  </a:lnTo>
                  <a:lnTo>
                    <a:pt x="914400" y="1079500"/>
                  </a:lnTo>
                  <a:lnTo>
                    <a:pt x="914400" y="1092200"/>
                  </a:lnTo>
                  <a:lnTo>
                    <a:pt x="889000" y="1092200"/>
                  </a:lnTo>
                  <a:lnTo>
                    <a:pt x="876300" y="1092200"/>
                  </a:lnTo>
                  <a:lnTo>
                    <a:pt x="863600" y="1104900"/>
                  </a:lnTo>
                  <a:lnTo>
                    <a:pt x="863600" y="1092200"/>
                  </a:lnTo>
                  <a:lnTo>
                    <a:pt x="838200" y="1079500"/>
                  </a:lnTo>
                  <a:lnTo>
                    <a:pt x="838200" y="1079500"/>
                  </a:lnTo>
                  <a:lnTo>
                    <a:pt x="825500" y="1079500"/>
                  </a:lnTo>
                  <a:lnTo>
                    <a:pt x="812800" y="1079500"/>
                  </a:lnTo>
                  <a:lnTo>
                    <a:pt x="800100" y="1079500"/>
                  </a:lnTo>
                  <a:lnTo>
                    <a:pt x="762000" y="1066800"/>
                  </a:lnTo>
                  <a:lnTo>
                    <a:pt x="774700" y="1079500"/>
                  </a:lnTo>
                  <a:lnTo>
                    <a:pt x="749300" y="1117600"/>
                  </a:lnTo>
                  <a:lnTo>
                    <a:pt x="736600" y="1117600"/>
                  </a:lnTo>
                  <a:lnTo>
                    <a:pt x="736600" y="1130300"/>
                  </a:lnTo>
                  <a:lnTo>
                    <a:pt x="711200" y="1130300"/>
                  </a:lnTo>
                  <a:lnTo>
                    <a:pt x="698500" y="1117600"/>
                  </a:lnTo>
                  <a:lnTo>
                    <a:pt x="698500" y="1130300"/>
                  </a:lnTo>
                  <a:lnTo>
                    <a:pt x="660400" y="1117600"/>
                  </a:lnTo>
                  <a:lnTo>
                    <a:pt x="647700" y="1130300"/>
                  </a:lnTo>
                  <a:lnTo>
                    <a:pt x="660400" y="1130300"/>
                  </a:lnTo>
                  <a:lnTo>
                    <a:pt x="660400" y="1130300"/>
                  </a:lnTo>
                  <a:lnTo>
                    <a:pt x="635000" y="1130300"/>
                  </a:lnTo>
                  <a:lnTo>
                    <a:pt x="622300" y="1130300"/>
                  </a:lnTo>
                  <a:lnTo>
                    <a:pt x="622300" y="1130300"/>
                  </a:lnTo>
                  <a:lnTo>
                    <a:pt x="584200" y="1117600"/>
                  </a:lnTo>
                  <a:lnTo>
                    <a:pt x="584200" y="1117600"/>
                  </a:lnTo>
                  <a:lnTo>
                    <a:pt x="584200" y="1117600"/>
                  </a:lnTo>
                  <a:lnTo>
                    <a:pt x="571500" y="1104900"/>
                  </a:lnTo>
                  <a:lnTo>
                    <a:pt x="558800" y="1104900"/>
                  </a:lnTo>
                  <a:lnTo>
                    <a:pt x="533400" y="1104900"/>
                  </a:lnTo>
                  <a:lnTo>
                    <a:pt x="520700" y="1092200"/>
                  </a:lnTo>
                  <a:lnTo>
                    <a:pt x="520700" y="1092200"/>
                  </a:lnTo>
                  <a:lnTo>
                    <a:pt x="520700" y="1104900"/>
                  </a:lnTo>
                  <a:lnTo>
                    <a:pt x="508000" y="1092200"/>
                  </a:lnTo>
                  <a:lnTo>
                    <a:pt x="508000" y="1092200"/>
                  </a:lnTo>
                  <a:lnTo>
                    <a:pt x="520700" y="1092200"/>
                  </a:lnTo>
                  <a:lnTo>
                    <a:pt x="533400" y="1066800"/>
                  </a:lnTo>
                  <a:lnTo>
                    <a:pt x="533400" y="1066800"/>
                  </a:lnTo>
                  <a:lnTo>
                    <a:pt x="533400" y="1066800"/>
                  </a:lnTo>
                  <a:lnTo>
                    <a:pt x="546100" y="1066800"/>
                  </a:lnTo>
                  <a:lnTo>
                    <a:pt x="558800" y="1054100"/>
                  </a:lnTo>
                  <a:lnTo>
                    <a:pt x="571500" y="1054100"/>
                  </a:lnTo>
                  <a:lnTo>
                    <a:pt x="571500" y="1054100"/>
                  </a:lnTo>
                  <a:lnTo>
                    <a:pt x="571500" y="1054100"/>
                  </a:lnTo>
                  <a:lnTo>
                    <a:pt x="571500" y="1041400"/>
                  </a:lnTo>
                  <a:lnTo>
                    <a:pt x="546100" y="1041400"/>
                  </a:lnTo>
                  <a:lnTo>
                    <a:pt x="546100" y="1041400"/>
                  </a:lnTo>
                  <a:lnTo>
                    <a:pt x="533400" y="1041400"/>
                  </a:lnTo>
                  <a:lnTo>
                    <a:pt x="533400" y="1041400"/>
                  </a:lnTo>
                  <a:lnTo>
                    <a:pt x="533400" y="1041400"/>
                  </a:lnTo>
                  <a:lnTo>
                    <a:pt x="533400" y="1041400"/>
                  </a:lnTo>
                  <a:lnTo>
                    <a:pt x="520700" y="1041400"/>
                  </a:lnTo>
                  <a:lnTo>
                    <a:pt x="508000" y="1016000"/>
                  </a:lnTo>
                  <a:lnTo>
                    <a:pt x="495300" y="1016000"/>
                  </a:lnTo>
                  <a:lnTo>
                    <a:pt x="482600" y="1003300"/>
                  </a:lnTo>
                  <a:lnTo>
                    <a:pt x="469900" y="1003300"/>
                  </a:lnTo>
                  <a:lnTo>
                    <a:pt x="495300" y="1003300"/>
                  </a:lnTo>
                  <a:lnTo>
                    <a:pt x="495300" y="990600"/>
                  </a:lnTo>
                  <a:lnTo>
                    <a:pt x="482600" y="990600"/>
                  </a:lnTo>
                  <a:lnTo>
                    <a:pt x="482600" y="977900"/>
                  </a:lnTo>
                  <a:lnTo>
                    <a:pt x="482600" y="977900"/>
                  </a:lnTo>
                  <a:lnTo>
                    <a:pt x="482600" y="977900"/>
                  </a:lnTo>
                  <a:lnTo>
                    <a:pt x="457200" y="965200"/>
                  </a:lnTo>
                  <a:lnTo>
                    <a:pt x="457200" y="965200"/>
                  </a:lnTo>
                  <a:lnTo>
                    <a:pt x="457200" y="965200"/>
                  </a:lnTo>
                  <a:lnTo>
                    <a:pt x="444500" y="965200"/>
                  </a:lnTo>
                  <a:lnTo>
                    <a:pt x="457200" y="965200"/>
                  </a:lnTo>
                  <a:lnTo>
                    <a:pt x="444500" y="965200"/>
                  </a:lnTo>
                  <a:lnTo>
                    <a:pt x="444500" y="952500"/>
                  </a:lnTo>
                  <a:lnTo>
                    <a:pt x="431800" y="952500"/>
                  </a:lnTo>
                  <a:lnTo>
                    <a:pt x="431800" y="952500"/>
                  </a:lnTo>
                  <a:lnTo>
                    <a:pt x="419100" y="939800"/>
                  </a:lnTo>
                  <a:lnTo>
                    <a:pt x="419100" y="927100"/>
                  </a:lnTo>
                  <a:lnTo>
                    <a:pt x="355600" y="927100"/>
                  </a:lnTo>
                  <a:lnTo>
                    <a:pt x="342900" y="927100"/>
                  </a:lnTo>
                  <a:lnTo>
                    <a:pt x="355600" y="927100"/>
                  </a:lnTo>
                  <a:lnTo>
                    <a:pt x="342900" y="927100"/>
                  </a:lnTo>
                  <a:lnTo>
                    <a:pt x="342900" y="927100"/>
                  </a:lnTo>
                  <a:lnTo>
                    <a:pt x="342900" y="927100"/>
                  </a:lnTo>
                  <a:lnTo>
                    <a:pt x="330200" y="914400"/>
                  </a:lnTo>
                  <a:lnTo>
                    <a:pt x="330200" y="914400"/>
                  </a:lnTo>
                  <a:lnTo>
                    <a:pt x="304800" y="914400"/>
                  </a:lnTo>
                  <a:lnTo>
                    <a:pt x="292100" y="927100"/>
                  </a:lnTo>
                  <a:lnTo>
                    <a:pt x="266700" y="927100"/>
                  </a:lnTo>
                  <a:lnTo>
                    <a:pt x="266700" y="927100"/>
                  </a:lnTo>
                  <a:lnTo>
                    <a:pt x="241300" y="927100"/>
                  </a:lnTo>
                  <a:lnTo>
                    <a:pt x="228600" y="927100"/>
                  </a:lnTo>
                  <a:lnTo>
                    <a:pt x="203200" y="927100"/>
                  </a:lnTo>
                  <a:lnTo>
                    <a:pt x="203200" y="914400"/>
                  </a:lnTo>
                  <a:lnTo>
                    <a:pt x="190500" y="914400"/>
                  </a:lnTo>
                  <a:lnTo>
                    <a:pt x="177800" y="901700"/>
                  </a:lnTo>
                  <a:lnTo>
                    <a:pt x="177800" y="901700"/>
                  </a:lnTo>
                  <a:lnTo>
                    <a:pt x="177800" y="889000"/>
                  </a:lnTo>
                  <a:lnTo>
                    <a:pt x="177800" y="889000"/>
                  </a:lnTo>
                  <a:lnTo>
                    <a:pt x="177800" y="889000"/>
                  </a:lnTo>
                  <a:lnTo>
                    <a:pt x="165100" y="889000"/>
                  </a:lnTo>
                  <a:lnTo>
                    <a:pt x="165100" y="876300"/>
                  </a:lnTo>
                  <a:lnTo>
                    <a:pt x="152400" y="876300"/>
                  </a:lnTo>
                  <a:lnTo>
                    <a:pt x="152400" y="876300"/>
                  </a:lnTo>
                  <a:lnTo>
                    <a:pt x="152400" y="863600"/>
                  </a:lnTo>
                  <a:lnTo>
                    <a:pt x="152400" y="863600"/>
                  </a:lnTo>
                  <a:lnTo>
                    <a:pt x="139700" y="863600"/>
                  </a:lnTo>
                  <a:lnTo>
                    <a:pt x="139700" y="876300"/>
                  </a:lnTo>
                  <a:lnTo>
                    <a:pt x="101600" y="876300"/>
                  </a:lnTo>
                  <a:lnTo>
                    <a:pt x="76200" y="863600"/>
                  </a:lnTo>
                  <a:lnTo>
                    <a:pt x="76200" y="863600"/>
                  </a:lnTo>
                  <a:lnTo>
                    <a:pt x="63500" y="863600"/>
                  </a:lnTo>
                  <a:lnTo>
                    <a:pt x="50800" y="850900"/>
                  </a:lnTo>
                  <a:lnTo>
                    <a:pt x="50800" y="863600"/>
                  </a:lnTo>
                  <a:lnTo>
                    <a:pt x="38100" y="863600"/>
                  </a:lnTo>
                  <a:lnTo>
                    <a:pt x="38100" y="863600"/>
                  </a:lnTo>
                  <a:lnTo>
                    <a:pt x="25400" y="850900"/>
                  </a:lnTo>
                  <a:lnTo>
                    <a:pt x="25400" y="850900"/>
                  </a:lnTo>
                  <a:lnTo>
                    <a:pt x="38100" y="850900"/>
                  </a:lnTo>
                  <a:lnTo>
                    <a:pt x="38100" y="838200"/>
                  </a:lnTo>
                  <a:lnTo>
                    <a:pt x="38100" y="838200"/>
                  </a:lnTo>
                  <a:lnTo>
                    <a:pt x="38100" y="838200"/>
                  </a:lnTo>
                  <a:lnTo>
                    <a:pt x="38100" y="825500"/>
                  </a:lnTo>
                  <a:lnTo>
                    <a:pt x="38100" y="825500"/>
                  </a:lnTo>
                  <a:lnTo>
                    <a:pt x="38100" y="825500"/>
                  </a:lnTo>
                  <a:lnTo>
                    <a:pt x="25400" y="825500"/>
                  </a:lnTo>
                  <a:lnTo>
                    <a:pt x="25400" y="812800"/>
                  </a:lnTo>
                  <a:lnTo>
                    <a:pt x="25400" y="812800"/>
                  </a:lnTo>
                  <a:lnTo>
                    <a:pt x="38100" y="800100"/>
                  </a:lnTo>
                  <a:lnTo>
                    <a:pt x="127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grpSp>
          <p:nvGrpSpPr>
            <p:cNvPr id="3" name="0415"/>
            <p:cNvGrpSpPr/>
            <p:nvPr/>
          </p:nvGrpSpPr>
          <p:grpSpPr>
            <a:xfrm>
              <a:off x="2393669" y="1857428"/>
              <a:ext cx="1995586" cy="1277148"/>
              <a:chOff x="2393669" y="1857428"/>
              <a:chExt cx="4902201" cy="3506154"/>
            </a:xfrm>
            <a:grpFill/>
          </p:grpSpPr>
          <p:sp>
            <p:nvSpPr>
              <p:cNvPr id="63" name="Dowolny kształt 62"/>
              <p:cNvSpPr/>
              <p:nvPr/>
            </p:nvSpPr>
            <p:spPr>
              <a:xfrm>
                <a:off x="2393669" y="3166481"/>
                <a:ext cx="4902201" cy="2197101"/>
              </a:xfrm>
              <a:custGeom>
                <a:avLst/>
                <a:gdLst/>
                <a:ahLst/>
                <a:cxnLst/>
                <a:rect l="0" t="0" r="0" b="0"/>
                <a:pathLst>
                  <a:path w="4902201" h="2197101">
                    <a:moveTo>
                      <a:pt x="12700" y="304800"/>
                    </a:moveTo>
                    <a:lnTo>
                      <a:pt x="38100" y="292100"/>
                    </a:lnTo>
                    <a:lnTo>
                      <a:pt x="50800" y="292100"/>
                    </a:lnTo>
                    <a:lnTo>
                      <a:pt x="63500" y="292100"/>
                    </a:lnTo>
                    <a:lnTo>
                      <a:pt x="50800" y="292100"/>
                    </a:lnTo>
                    <a:lnTo>
                      <a:pt x="63500" y="279400"/>
                    </a:lnTo>
                    <a:lnTo>
                      <a:pt x="101600" y="279400"/>
                    </a:lnTo>
                    <a:lnTo>
                      <a:pt x="101600" y="292100"/>
                    </a:lnTo>
                    <a:lnTo>
                      <a:pt x="114300" y="292100"/>
                    </a:lnTo>
                    <a:lnTo>
                      <a:pt x="114300" y="292100"/>
                    </a:lnTo>
                    <a:lnTo>
                      <a:pt x="127000" y="304800"/>
                    </a:lnTo>
                    <a:lnTo>
                      <a:pt x="139700" y="304800"/>
                    </a:lnTo>
                    <a:lnTo>
                      <a:pt x="127000" y="304800"/>
                    </a:lnTo>
                    <a:lnTo>
                      <a:pt x="165100" y="317500"/>
                    </a:lnTo>
                    <a:lnTo>
                      <a:pt x="177800" y="330200"/>
                    </a:lnTo>
                    <a:lnTo>
                      <a:pt x="177800" y="330200"/>
                    </a:lnTo>
                    <a:lnTo>
                      <a:pt x="190500" y="317500"/>
                    </a:lnTo>
                    <a:lnTo>
                      <a:pt x="203200" y="317500"/>
                    </a:lnTo>
                    <a:lnTo>
                      <a:pt x="215900" y="317500"/>
                    </a:lnTo>
                    <a:lnTo>
                      <a:pt x="228600" y="317500"/>
                    </a:lnTo>
                    <a:lnTo>
                      <a:pt x="228600" y="317500"/>
                    </a:lnTo>
                    <a:lnTo>
                      <a:pt x="228600" y="317500"/>
                    </a:lnTo>
                    <a:lnTo>
                      <a:pt x="266700" y="317500"/>
                    </a:lnTo>
                    <a:lnTo>
                      <a:pt x="266700" y="317500"/>
                    </a:lnTo>
                    <a:lnTo>
                      <a:pt x="266700" y="317500"/>
                    </a:lnTo>
                    <a:lnTo>
                      <a:pt x="279400" y="304800"/>
                    </a:lnTo>
                    <a:lnTo>
                      <a:pt x="292100" y="304800"/>
                    </a:lnTo>
                    <a:lnTo>
                      <a:pt x="304800" y="304800"/>
                    </a:lnTo>
                    <a:lnTo>
                      <a:pt x="355600" y="292100"/>
                    </a:lnTo>
                    <a:lnTo>
                      <a:pt x="355600" y="292100"/>
                    </a:lnTo>
                    <a:lnTo>
                      <a:pt x="368300" y="292100"/>
                    </a:lnTo>
                    <a:lnTo>
                      <a:pt x="381000" y="279400"/>
                    </a:lnTo>
                    <a:lnTo>
                      <a:pt x="406400" y="279400"/>
                    </a:lnTo>
                    <a:lnTo>
                      <a:pt x="406400" y="279400"/>
                    </a:lnTo>
                    <a:lnTo>
                      <a:pt x="406400" y="279400"/>
                    </a:lnTo>
                    <a:lnTo>
                      <a:pt x="444500" y="279400"/>
                    </a:lnTo>
                    <a:lnTo>
                      <a:pt x="444500" y="292100"/>
                    </a:lnTo>
                    <a:lnTo>
                      <a:pt x="469900" y="279400"/>
                    </a:lnTo>
                    <a:lnTo>
                      <a:pt x="482600" y="279400"/>
                    </a:lnTo>
                    <a:lnTo>
                      <a:pt x="495300" y="266700"/>
                    </a:lnTo>
                    <a:lnTo>
                      <a:pt x="508000" y="266700"/>
                    </a:lnTo>
                    <a:lnTo>
                      <a:pt x="520700" y="266700"/>
                    </a:lnTo>
                    <a:lnTo>
                      <a:pt x="533400" y="266700"/>
                    </a:lnTo>
                    <a:lnTo>
                      <a:pt x="533400" y="254000"/>
                    </a:lnTo>
                    <a:lnTo>
                      <a:pt x="533400" y="254000"/>
                    </a:lnTo>
                    <a:lnTo>
                      <a:pt x="571500" y="266700"/>
                    </a:lnTo>
                    <a:lnTo>
                      <a:pt x="584200" y="266700"/>
                    </a:lnTo>
                    <a:lnTo>
                      <a:pt x="584200" y="254000"/>
                    </a:lnTo>
                    <a:lnTo>
                      <a:pt x="609600" y="254000"/>
                    </a:lnTo>
                    <a:lnTo>
                      <a:pt x="622300" y="254000"/>
                    </a:lnTo>
                    <a:lnTo>
                      <a:pt x="635000" y="266700"/>
                    </a:lnTo>
                    <a:lnTo>
                      <a:pt x="647700" y="266700"/>
                    </a:lnTo>
                    <a:lnTo>
                      <a:pt x="660400" y="266700"/>
                    </a:lnTo>
                    <a:lnTo>
                      <a:pt x="685800" y="254000"/>
                    </a:lnTo>
                    <a:lnTo>
                      <a:pt x="711200" y="254000"/>
                    </a:lnTo>
                    <a:lnTo>
                      <a:pt x="723900" y="254000"/>
                    </a:lnTo>
                    <a:lnTo>
                      <a:pt x="749300" y="266700"/>
                    </a:lnTo>
                    <a:lnTo>
                      <a:pt x="762000" y="266700"/>
                    </a:lnTo>
                    <a:lnTo>
                      <a:pt x="774700" y="266700"/>
                    </a:lnTo>
                    <a:lnTo>
                      <a:pt x="762000" y="279400"/>
                    </a:lnTo>
                    <a:lnTo>
                      <a:pt x="749300" y="292100"/>
                    </a:lnTo>
                    <a:lnTo>
                      <a:pt x="736600" y="304800"/>
                    </a:lnTo>
                    <a:lnTo>
                      <a:pt x="711200" y="304800"/>
                    </a:lnTo>
                    <a:lnTo>
                      <a:pt x="698500" y="317500"/>
                    </a:lnTo>
                    <a:lnTo>
                      <a:pt x="698500" y="317500"/>
                    </a:lnTo>
                    <a:lnTo>
                      <a:pt x="685800" y="317500"/>
                    </a:lnTo>
                    <a:lnTo>
                      <a:pt x="711200" y="317500"/>
                    </a:lnTo>
                    <a:lnTo>
                      <a:pt x="711200" y="317500"/>
                    </a:lnTo>
                    <a:lnTo>
                      <a:pt x="749300" y="330200"/>
                    </a:lnTo>
                    <a:lnTo>
                      <a:pt x="749300" y="330200"/>
                    </a:lnTo>
                    <a:lnTo>
                      <a:pt x="762000" y="317500"/>
                    </a:lnTo>
                    <a:lnTo>
                      <a:pt x="774700" y="317500"/>
                    </a:lnTo>
                    <a:lnTo>
                      <a:pt x="774700" y="317500"/>
                    </a:lnTo>
                    <a:lnTo>
                      <a:pt x="787400" y="317500"/>
                    </a:lnTo>
                    <a:lnTo>
                      <a:pt x="800100" y="317500"/>
                    </a:lnTo>
                    <a:lnTo>
                      <a:pt x="812800" y="330200"/>
                    </a:lnTo>
                    <a:lnTo>
                      <a:pt x="825500" y="317500"/>
                    </a:lnTo>
                    <a:lnTo>
                      <a:pt x="838200" y="317500"/>
                    </a:lnTo>
                    <a:lnTo>
                      <a:pt x="838200" y="317500"/>
                    </a:lnTo>
                    <a:lnTo>
                      <a:pt x="889000" y="317500"/>
                    </a:lnTo>
                    <a:lnTo>
                      <a:pt x="901700" y="304800"/>
                    </a:lnTo>
                    <a:lnTo>
                      <a:pt x="914400" y="304800"/>
                    </a:lnTo>
                    <a:lnTo>
                      <a:pt x="927100" y="317500"/>
                    </a:lnTo>
                    <a:lnTo>
                      <a:pt x="939800" y="317500"/>
                    </a:lnTo>
                    <a:lnTo>
                      <a:pt x="939800" y="292100"/>
                    </a:lnTo>
                    <a:lnTo>
                      <a:pt x="952500" y="292100"/>
                    </a:lnTo>
                    <a:lnTo>
                      <a:pt x="952500" y="279400"/>
                    </a:lnTo>
                    <a:lnTo>
                      <a:pt x="965200" y="279400"/>
                    </a:lnTo>
                    <a:lnTo>
                      <a:pt x="977900" y="266700"/>
                    </a:lnTo>
                    <a:lnTo>
                      <a:pt x="990600" y="266700"/>
                    </a:lnTo>
                    <a:lnTo>
                      <a:pt x="990600" y="241300"/>
                    </a:lnTo>
                    <a:lnTo>
                      <a:pt x="1016000" y="241300"/>
                    </a:lnTo>
                    <a:lnTo>
                      <a:pt x="1028700" y="241300"/>
                    </a:lnTo>
                    <a:lnTo>
                      <a:pt x="1016000" y="228600"/>
                    </a:lnTo>
                    <a:lnTo>
                      <a:pt x="1016000" y="228600"/>
                    </a:lnTo>
                    <a:lnTo>
                      <a:pt x="1003300" y="228600"/>
                    </a:lnTo>
                    <a:lnTo>
                      <a:pt x="1003300" y="215900"/>
                    </a:lnTo>
                    <a:lnTo>
                      <a:pt x="1016000" y="215900"/>
                    </a:lnTo>
                    <a:lnTo>
                      <a:pt x="1003300" y="215900"/>
                    </a:lnTo>
                    <a:lnTo>
                      <a:pt x="1003300" y="203200"/>
                    </a:lnTo>
                    <a:lnTo>
                      <a:pt x="990600" y="203200"/>
                    </a:lnTo>
                    <a:lnTo>
                      <a:pt x="990600" y="203200"/>
                    </a:lnTo>
                    <a:lnTo>
                      <a:pt x="990600" y="190500"/>
                    </a:lnTo>
                    <a:lnTo>
                      <a:pt x="1003300" y="190500"/>
                    </a:lnTo>
                    <a:lnTo>
                      <a:pt x="1003300" y="177800"/>
                    </a:lnTo>
                    <a:lnTo>
                      <a:pt x="1003300" y="177800"/>
                    </a:lnTo>
                    <a:lnTo>
                      <a:pt x="1016000" y="177800"/>
                    </a:lnTo>
                    <a:lnTo>
                      <a:pt x="1028700" y="177800"/>
                    </a:lnTo>
                    <a:lnTo>
                      <a:pt x="1028700" y="177800"/>
                    </a:lnTo>
                    <a:lnTo>
                      <a:pt x="1066800" y="177800"/>
                    </a:lnTo>
                    <a:lnTo>
                      <a:pt x="1092200" y="165100"/>
                    </a:lnTo>
                    <a:lnTo>
                      <a:pt x="1092200" y="165100"/>
                    </a:lnTo>
                    <a:lnTo>
                      <a:pt x="1092200" y="165100"/>
                    </a:lnTo>
                    <a:lnTo>
                      <a:pt x="1130300" y="165100"/>
                    </a:lnTo>
                    <a:lnTo>
                      <a:pt x="1130300" y="165100"/>
                    </a:lnTo>
                    <a:lnTo>
                      <a:pt x="1168400" y="177800"/>
                    </a:lnTo>
                    <a:lnTo>
                      <a:pt x="1168400" y="190500"/>
                    </a:lnTo>
                    <a:lnTo>
                      <a:pt x="1181100" y="190500"/>
                    </a:lnTo>
                    <a:lnTo>
                      <a:pt x="1181100" y="190500"/>
                    </a:lnTo>
                    <a:lnTo>
                      <a:pt x="1181100" y="190500"/>
                    </a:lnTo>
                    <a:lnTo>
                      <a:pt x="1193800" y="190500"/>
                    </a:lnTo>
                    <a:lnTo>
                      <a:pt x="1193800" y="203200"/>
                    </a:lnTo>
                    <a:lnTo>
                      <a:pt x="1206500" y="203200"/>
                    </a:lnTo>
                    <a:lnTo>
                      <a:pt x="1193800" y="203200"/>
                    </a:lnTo>
                    <a:lnTo>
                      <a:pt x="1206500" y="203200"/>
                    </a:lnTo>
                    <a:lnTo>
                      <a:pt x="1219200" y="203200"/>
                    </a:lnTo>
                    <a:lnTo>
                      <a:pt x="1206500" y="203200"/>
                    </a:lnTo>
                    <a:lnTo>
                      <a:pt x="1206500" y="177800"/>
                    </a:lnTo>
                    <a:lnTo>
                      <a:pt x="1219200" y="177800"/>
                    </a:lnTo>
                    <a:lnTo>
                      <a:pt x="1219200" y="165100"/>
                    </a:lnTo>
                    <a:lnTo>
                      <a:pt x="1206500" y="152400"/>
                    </a:lnTo>
                    <a:lnTo>
                      <a:pt x="1219200" y="152400"/>
                    </a:lnTo>
                    <a:lnTo>
                      <a:pt x="1231900" y="152400"/>
                    </a:lnTo>
                    <a:lnTo>
                      <a:pt x="1244600" y="152400"/>
                    </a:lnTo>
                    <a:lnTo>
                      <a:pt x="1257300" y="165100"/>
                    </a:lnTo>
                    <a:lnTo>
                      <a:pt x="1270000" y="165100"/>
                    </a:lnTo>
                    <a:lnTo>
                      <a:pt x="1270000" y="152400"/>
                    </a:lnTo>
                    <a:lnTo>
                      <a:pt x="1282700" y="152400"/>
                    </a:lnTo>
                    <a:lnTo>
                      <a:pt x="1282700" y="152400"/>
                    </a:lnTo>
                    <a:lnTo>
                      <a:pt x="1295400" y="152400"/>
                    </a:lnTo>
                    <a:lnTo>
                      <a:pt x="1295400" y="152400"/>
                    </a:lnTo>
                    <a:lnTo>
                      <a:pt x="1308100" y="152400"/>
                    </a:lnTo>
                    <a:lnTo>
                      <a:pt x="1308100" y="139700"/>
                    </a:lnTo>
                    <a:lnTo>
                      <a:pt x="1358900" y="152400"/>
                    </a:lnTo>
                    <a:lnTo>
                      <a:pt x="1358900" y="152400"/>
                    </a:lnTo>
                    <a:lnTo>
                      <a:pt x="1371600" y="152400"/>
                    </a:lnTo>
                    <a:lnTo>
                      <a:pt x="1397000" y="165100"/>
                    </a:lnTo>
                    <a:lnTo>
                      <a:pt x="1397000" y="152400"/>
                    </a:lnTo>
                    <a:lnTo>
                      <a:pt x="1409700" y="152400"/>
                    </a:lnTo>
                    <a:lnTo>
                      <a:pt x="1409700" y="152400"/>
                    </a:lnTo>
                    <a:lnTo>
                      <a:pt x="1409700" y="152400"/>
                    </a:lnTo>
                    <a:lnTo>
                      <a:pt x="1422400" y="139700"/>
                    </a:lnTo>
                    <a:lnTo>
                      <a:pt x="1422400" y="139700"/>
                    </a:lnTo>
                    <a:lnTo>
                      <a:pt x="1435100" y="152400"/>
                    </a:lnTo>
                    <a:lnTo>
                      <a:pt x="1473200" y="139700"/>
                    </a:lnTo>
                    <a:lnTo>
                      <a:pt x="1473200" y="127000"/>
                    </a:lnTo>
                    <a:lnTo>
                      <a:pt x="1473200" y="127000"/>
                    </a:lnTo>
                    <a:lnTo>
                      <a:pt x="1485900" y="114300"/>
                    </a:lnTo>
                    <a:lnTo>
                      <a:pt x="1511300" y="139700"/>
                    </a:lnTo>
                    <a:lnTo>
                      <a:pt x="1549400" y="152400"/>
                    </a:lnTo>
                    <a:lnTo>
                      <a:pt x="1562100" y="139700"/>
                    </a:lnTo>
                    <a:lnTo>
                      <a:pt x="1562100" y="139700"/>
                    </a:lnTo>
                    <a:lnTo>
                      <a:pt x="1600200" y="139700"/>
                    </a:lnTo>
                    <a:lnTo>
                      <a:pt x="1600200" y="139700"/>
                    </a:lnTo>
                    <a:lnTo>
                      <a:pt x="1638300" y="152400"/>
                    </a:lnTo>
                    <a:lnTo>
                      <a:pt x="1651000" y="139700"/>
                    </a:lnTo>
                    <a:lnTo>
                      <a:pt x="1676400" y="139700"/>
                    </a:lnTo>
                    <a:lnTo>
                      <a:pt x="1676400" y="152400"/>
                    </a:lnTo>
                    <a:lnTo>
                      <a:pt x="1689100" y="152400"/>
                    </a:lnTo>
                    <a:lnTo>
                      <a:pt x="1689100" y="152400"/>
                    </a:lnTo>
                    <a:lnTo>
                      <a:pt x="1701800" y="165100"/>
                    </a:lnTo>
                    <a:lnTo>
                      <a:pt x="1689100" y="165100"/>
                    </a:lnTo>
                    <a:lnTo>
                      <a:pt x="1689100" y="165100"/>
                    </a:lnTo>
                    <a:lnTo>
                      <a:pt x="1689100" y="165100"/>
                    </a:lnTo>
                    <a:lnTo>
                      <a:pt x="1701800" y="177800"/>
                    </a:lnTo>
                    <a:lnTo>
                      <a:pt x="1714500" y="177800"/>
                    </a:lnTo>
                    <a:lnTo>
                      <a:pt x="1714500" y="177800"/>
                    </a:lnTo>
                    <a:lnTo>
                      <a:pt x="1714500" y="177800"/>
                    </a:lnTo>
                    <a:lnTo>
                      <a:pt x="1727200" y="177800"/>
                    </a:lnTo>
                    <a:lnTo>
                      <a:pt x="1727200" y="177800"/>
                    </a:lnTo>
                    <a:lnTo>
                      <a:pt x="1739900" y="177800"/>
                    </a:lnTo>
                    <a:lnTo>
                      <a:pt x="1765300" y="165100"/>
                    </a:lnTo>
                    <a:lnTo>
                      <a:pt x="1765300" y="165100"/>
                    </a:lnTo>
                    <a:lnTo>
                      <a:pt x="1778000" y="165100"/>
                    </a:lnTo>
                    <a:lnTo>
                      <a:pt x="1803400" y="152400"/>
                    </a:lnTo>
                    <a:lnTo>
                      <a:pt x="1816100" y="152400"/>
                    </a:lnTo>
                    <a:lnTo>
                      <a:pt x="1828800" y="139700"/>
                    </a:lnTo>
                    <a:lnTo>
                      <a:pt x="1841500" y="152400"/>
                    </a:lnTo>
                    <a:lnTo>
                      <a:pt x="1841500" y="152400"/>
                    </a:lnTo>
                    <a:lnTo>
                      <a:pt x="1854200" y="139700"/>
                    </a:lnTo>
                    <a:lnTo>
                      <a:pt x="1854200" y="139700"/>
                    </a:lnTo>
                    <a:lnTo>
                      <a:pt x="1854200" y="139700"/>
                    </a:lnTo>
                    <a:lnTo>
                      <a:pt x="1866900" y="139700"/>
                    </a:lnTo>
                    <a:lnTo>
                      <a:pt x="1879600" y="127000"/>
                    </a:lnTo>
                    <a:lnTo>
                      <a:pt x="1879600" y="127000"/>
                    </a:lnTo>
                    <a:lnTo>
                      <a:pt x="1879600" y="127000"/>
                    </a:lnTo>
                    <a:lnTo>
                      <a:pt x="1879600" y="127000"/>
                    </a:lnTo>
                    <a:lnTo>
                      <a:pt x="1892300" y="127000"/>
                    </a:lnTo>
                    <a:lnTo>
                      <a:pt x="1905000" y="114300"/>
                    </a:lnTo>
                    <a:lnTo>
                      <a:pt x="1917700" y="114300"/>
                    </a:lnTo>
                    <a:lnTo>
                      <a:pt x="1981200" y="101600"/>
                    </a:lnTo>
                    <a:lnTo>
                      <a:pt x="1981200" y="101600"/>
                    </a:lnTo>
                    <a:lnTo>
                      <a:pt x="1981200" y="101600"/>
                    </a:lnTo>
                    <a:lnTo>
                      <a:pt x="1993900" y="101600"/>
                    </a:lnTo>
                    <a:lnTo>
                      <a:pt x="1993900" y="101600"/>
                    </a:lnTo>
                    <a:lnTo>
                      <a:pt x="2006600" y="101600"/>
                    </a:lnTo>
                    <a:lnTo>
                      <a:pt x="2006600" y="88900"/>
                    </a:lnTo>
                    <a:lnTo>
                      <a:pt x="2006600" y="88900"/>
                    </a:lnTo>
                    <a:lnTo>
                      <a:pt x="2006600" y="101600"/>
                    </a:lnTo>
                    <a:lnTo>
                      <a:pt x="2006600" y="101600"/>
                    </a:lnTo>
                    <a:lnTo>
                      <a:pt x="2006600" y="114300"/>
                    </a:lnTo>
                    <a:lnTo>
                      <a:pt x="2019300" y="114300"/>
                    </a:lnTo>
                    <a:lnTo>
                      <a:pt x="2019300" y="127000"/>
                    </a:lnTo>
                    <a:lnTo>
                      <a:pt x="2006600" y="139700"/>
                    </a:lnTo>
                    <a:lnTo>
                      <a:pt x="2032000" y="139700"/>
                    </a:lnTo>
                    <a:lnTo>
                      <a:pt x="2044700" y="139700"/>
                    </a:lnTo>
                    <a:lnTo>
                      <a:pt x="2044700" y="139700"/>
                    </a:lnTo>
                    <a:lnTo>
                      <a:pt x="2057400" y="139700"/>
                    </a:lnTo>
                    <a:lnTo>
                      <a:pt x="2070100" y="127000"/>
                    </a:lnTo>
                    <a:lnTo>
                      <a:pt x="2082800" y="127000"/>
                    </a:lnTo>
                    <a:lnTo>
                      <a:pt x="2095500" y="127000"/>
                    </a:lnTo>
                    <a:lnTo>
                      <a:pt x="2095500" y="127000"/>
                    </a:lnTo>
                    <a:lnTo>
                      <a:pt x="2082800" y="114300"/>
                    </a:lnTo>
                    <a:lnTo>
                      <a:pt x="2095500" y="101600"/>
                    </a:lnTo>
                    <a:lnTo>
                      <a:pt x="2082800" y="101600"/>
                    </a:lnTo>
                    <a:lnTo>
                      <a:pt x="2082800" y="101600"/>
                    </a:lnTo>
                    <a:lnTo>
                      <a:pt x="2095500" y="101600"/>
                    </a:lnTo>
                    <a:lnTo>
                      <a:pt x="2095500" y="101600"/>
                    </a:lnTo>
                    <a:lnTo>
                      <a:pt x="2108200" y="101600"/>
                    </a:lnTo>
                    <a:lnTo>
                      <a:pt x="2120900" y="88900"/>
                    </a:lnTo>
                    <a:lnTo>
                      <a:pt x="2133600" y="88900"/>
                    </a:lnTo>
                    <a:lnTo>
                      <a:pt x="2146300" y="88900"/>
                    </a:lnTo>
                    <a:lnTo>
                      <a:pt x="2159000" y="88900"/>
                    </a:lnTo>
                    <a:lnTo>
                      <a:pt x="2171700" y="88900"/>
                    </a:lnTo>
                    <a:lnTo>
                      <a:pt x="2171700" y="88900"/>
                    </a:lnTo>
                    <a:lnTo>
                      <a:pt x="2184400" y="76200"/>
                    </a:lnTo>
                    <a:lnTo>
                      <a:pt x="2197100" y="76200"/>
                    </a:lnTo>
                    <a:lnTo>
                      <a:pt x="2222500" y="76200"/>
                    </a:lnTo>
                    <a:lnTo>
                      <a:pt x="2235200" y="88900"/>
                    </a:lnTo>
                    <a:lnTo>
                      <a:pt x="2235200" y="76200"/>
                    </a:lnTo>
                    <a:lnTo>
                      <a:pt x="2247900" y="76200"/>
                    </a:lnTo>
                    <a:lnTo>
                      <a:pt x="2260600" y="76200"/>
                    </a:lnTo>
                    <a:lnTo>
                      <a:pt x="2273300" y="76200"/>
                    </a:lnTo>
                    <a:lnTo>
                      <a:pt x="2286000" y="76200"/>
                    </a:lnTo>
                    <a:lnTo>
                      <a:pt x="2298700" y="38100"/>
                    </a:lnTo>
                    <a:lnTo>
                      <a:pt x="2311400" y="38100"/>
                    </a:lnTo>
                    <a:lnTo>
                      <a:pt x="2298700" y="38100"/>
                    </a:lnTo>
                    <a:lnTo>
                      <a:pt x="2311400" y="38100"/>
                    </a:lnTo>
                    <a:lnTo>
                      <a:pt x="2298700" y="38100"/>
                    </a:lnTo>
                    <a:lnTo>
                      <a:pt x="2311400" y="25400"/>
                    </a:lnTo>
                    <a:lnTo>
                      <a:pt x="2324100" y="25400"/>
                    </a:lnTo>
                    <a:lnTo>
                      <a:pt x="2324100" y="25400"/>
                    </a:lnTo>
                    <a:lnTo>
                      <a:pt x="2374900" y="38100"/>
                    </a:lnTo>
                    <a:lnTo>
                      <a:pt x="2362200" y="38100"/>
                    </a:lnTo>
                    <a:lnTo>
                      <a:pt x="2374900" y="38100"/>
                    </a:lnTo>
                    <a:lnTo>
                      <a:pt x="2387600" y="50800"/>
                    </a:lnTo>
                    <a:lnTo>
                      <a:pt x="2400300" y="50800"/>
                    </a:lnTo>
                    <a:lnTo>
                      <a:pt x="2413000" y="50800"/>
                    </a:lnTo>
                    <a:lnTo>
                      <a:pt x="2425700" y="63500"/>
                    </a:lnTo>
                    <a:lnTo>
                      <a:pt x="2425700" y="63500"/>
                    </a:lnTo>
                    <a:lnTo>
                      <a:pt x="2413000" y="63500"/>
                    </a:lnTo>
                    <a:lnTo>
                      <a:pt x="2413000" y="63500"/>
                    </a:lnTo>
                    <a:lnTo>
                      <a:pt x="2413000" y="63500"/>
                    </a:lnTo>
                    <a:lnTo>
                      <a:pt x="2425700" y="76200"/>
                    </a:lnTo>
                    <a:lnTo>
                      <a:pt x="2425700" y="88900"/>
                    </a:lnTo>
                    <a:lnTo>
                      <a:pt x="2438400" y="88900"/>
                    </a:lnTo>
                    <a:lnTo>
                      <a:pt x="2438400" y="88900"/>
                    </a:lnTo>
                    <a:lnTo>
                      <a:pt x="2451100" y="76200"/>
                    </a:lnTo>
                    <a:lnTo>
                      <a:pt x="2463800" y="76200"/>
                    </a:lnTo>
                    <a:lnTo>
                      <a:pt x="2463800" y="76200"/>
                    </a:lnTo>
                    <a:lnTo>
                      <a:pt x="2463800" y="63500"/>
                    </a:lnTo>
                    <a:lnTo>
                      <a:pt x="2476500" y="63500"/>
                    </a:lnTo>
                    <a:lnTo>
                      <a:pt x="2489200" y="63500"/>
                    </a:lnTo>
                    <a:lnTo>
                      <a:pt x="2501900" y="63500"/>
                    </a:lnTo>
                    <a:lnTo>
                      <a:pt x="2514600" y="76200"/>
                    </a:lnTo>
                    <a:lnTo>
                      <a:pt x="2540000" y="76200"/>
                    </a:lnTo>
                    <a:lnTo>
                      <a:pt x="2540000" y="63500"/>
                    </a:lnTo>
                    <a:lnTo>
                      <a:pt x="2552700" y="63500"/>
                    </a:lnTo>
                    <a:lnTo>
                      <a:pt x="2565400" y="63500"/>
                    </a:lnTo>
                    <a:lnTo>
                      <a:pt x="2578100" y="63500"/>
                    </a:lnTo>
                    <a:lnTo>
                      <a:pt x="2578100" y="50800"/>
                    </a:lnTo>
                    <a:lnTo>
                      <a:pt x="2590800" y="50800"/>
                    </a:lnTo>
                    <a:lnTo>
                      <a:pt x="2603500" y="50800"/>
                    </a:lnTo>
                    <a:lnTo>
                      <a:pt x="2603500" y="50800"/>
                    </a:lnTo>
                    <a:lnTo>
                      <a:pt x="2616200" y="63500"/>
                    </a:lnTo>
                    <a:lnTo>
                      <a:pt x="2616200" y="63500"/>
                    </a:lnTo>
                    <a:lnTo>
                      <a:pt x="2628900" y="63500"/>
                    </a:lnTo>
                    <a:lnTo>
                      <a:pt x="2628900" y="76200"/>
                    </a:lnTo>
                    <a:lnTo>
                      <a:pt x="2628900" y="76200"/>
                    </a:lnTo>
                    <a:lnTo>
                      <a:pt x="2628900" y="88900"/>
                    </a:lnTo>
                    <a:lnTo>
                      <a:pt x="2641600" y="88900"/>
                    </a:lnTo>
                    <a:lnTo>
                      <a:pt x="2628900" y="88900"/>
                    </a:lnTo>
                    <a:lnTo>
                      <a:pt x="2641600" y="88900"/>
                    </a:lnTo>
                    <a:lnTo>
                      <a:pt x="2641600" y="88900"/>
                    </a:lnTo>
                    <a:lnTo>
                      <a:pt x="2641600" y="88900"/>
                    </a:lnTo>
                    <a:lnTo>
                      <a:pt x="2667000" y="76200"/>
                    </a:lnTo>
                    <a:lnTo>
                      <a:pt x="2679700" y="76200"/>
                    </a:lnTo>
                    <a:lnTo>
                      <a:pt x="2705100" y="76200"/>
                    </a:lnTo>
                    <a:lnTo>
                      <a:pt x="2705100" y="63500"/>
                    </a:lnTo>
                    <a:lnTo>
                      <a:pt x="2705100" y="63500"/>
                    </a:lnTo>
                    <a:lnTo>
                      <a:pt x="2717800" y="76200"/>
                    </a:lnTo>
                    <a:lnTo>
                      <a:pt x="2730500" y="76200"/>
                    </a:lnTo>
                    <a:lnTo>
                      <a:pt x="2730500" y="76200"/>
                    </a:lnTo>
                    <a:lnTo>
                      <a:pt x="2730500" y="76200"/>
                    </a:lnTo>
                    <a:lnTo>
                      <a:pt x="2730500" y="63500"/>
                    </a:lnTo>
                    <a:lnTo>
                      <a:pt x="2743200" y="63500"/>
                    </a:lnTo>
                    <a:lnTo>
                      <a:pt x="2755900" y="50800"/>
                    </a:lnTo>
                    <a:lnTo>
                      <a:pt x="2768600" y="50800"/>
                    </a:lnTo>
                    <a:lnTo>
                      <a:pt x="2768600" y="50800"/>
                    </a:lnTo>
                    <a:lnTo>
                      <a:pt x="2768600" y="38100"/>
                    </a:lnTo>
                    <a:lnTo>
                      <a:pt x="2781300" y="38100"/>
                    </a:lnTo>
                    <a:lnTo>
                      <a:pt x="2794000" y="38100"/>
                    </a:lnTo>
                    <a:lnTo>
                      <a:pt x="2794000" y="25400"/>
                    </a:lnTo>
                    <a:lnTo>
                      <a:pt x="2819400" y="25400"/>
                    </a:lnTo>
                    <a:lnTo>
                      <a:pt x="2819400" y="25400"/>
                    </a:lnTo>
                    <a:lnTo>
                      <a:pt x="2832100" y="25400"/>
                    </a:lnTo>
                    <a:lnTo>
                      <a:pt x="2844800" y="12700"/>
                    </a:lnTo>
                    <a:lnTo>
                      <a:pt x="2844800" y="12700"/>
                    </a:lnTo>
                    <a:lnTo>
                      <a:pt x="2844800" y="12700"/>
                    </a:lnTo>
                    <a:lnTo>
                      <a:pt x="2857500" y="12700"/>
                    </a:lnTo>
                    <a:lnTo>
                      <a:pt x="2870200" y="12700"/>
                    </a:lnTo>
                    <a:lnTo>
                      <a:pt x="2895600" y="12700"/>
                    </a:lnTo>
                    <a:lnTo>
                      <a:pt x="2895600" y="12700"/>
                    </a:lnTo>
                    <a:lnTo>
                      <a:pt x="2895600" y="12700"/>
                    </a:lnTo>
                    <a:lnTo>
                      <a:pt x="2921000" y="12700"/>
                    </a:lnTo>
                    <a:lnTo>
                      <a:pt x="2908300" y="25400"/>
                    </a:lnTo>
                    <a:lnTo>
                      <a:pt x="2933700" y="38100"/>
                    </a:lnTo>
                    <a:lnTo>
                      <a:pt x="2933700" y="38100"/>
                    </a:lnTo>
                    <a:lnTo>
                      <a:pt x="2946400" y="38100"/>
                    </a:lnTo>
                    <a:lnTo>
                      <a:pt x="2959100" y="38100"/>
                    </a:lnTo>
                    <a:lnTo>
                      <a:pt x="2959100" y="38100"/>
                    </a:lnTo>
                    <a:lnTo>
                      <a:pt x="2971800" y="50800"/>
                    </a:lnTo>
                    <a:lnTo>
                      <a:pt x="2984500" y="50800"/>
                    </a:lnTo>
                    <a:lnTo>
                      <a:pt x="2984500" y="50800"/>
                    </a:lnTo>
                    <a:lnTo>
                      <a:pt x="2997200" y="50800"/>
                    </a:lnTo>
                    <a:lnTo>
                      <a:pt x="3009900" y="63500"/>
                    </a:lnTo>
                    <a:lnTo>
                      <a:pt x="3022600" y="63500"/>
                    </a:lnTo>
                    <a:lnTo>
                      <a:pt x="3022600" y="76200"/>
                    </a:lnTo>
                    <a:lnTo>
                      <a:pt x="3009900" y="76200"/>
                    </a:lnTo>
                    <a:lnTo>
                      <a:pt x="2997200" y="88900"/>
                    </a:lnTo>
                    <a:lnTo>
                      <a:pt x="2959100" y="88900"/>
                    </a:lnTo>
                    <a:lnTo>
                      <a:pt x="2971800" y="88900"/>
                    </a:lnTo>
                    <a:lnTo>
                      <a:pt x="2984500" y="88900"/>
                    </a:lnTo>
                    <a:lnTo>
                      <a:pt x="2997200" y="101600"/>
                    </a:lnTo>
                    <a:lnTo>
                      <a:pt x="2997200" y="101600"/>
                    </a:lnTo>
                    <a:lnTo>
                      <a:pt x="3022600" y="101600"/>
                    </a:lnTo>
                    <a:lnTo>
                      <a:pt x="3009900" y="114300"/>
                    </a:lnTo>
                    <a:lnTo>
                      <a:pt x="3022600" y="114300"/>
                    </a:lnTo>
                    <a:lnTo>
                      <a:pt x="3035300" y="114300"/>
                    </a:lnTo>
                    <a:lnTo>
                      <a:pt x="3048000" y="114300"/>
                    </a:lnTo>
                    <a:lnTo>
                      <a:pt x="3060700" y="114300"/>
                    </a:lnTo>
                    <a:lnTo>
                      <a:pt x="3086100" y="127000"/>
                    </a:lnTo>
                    <a:lnTo>
                      <a:pt x="3086100" y="139700"/>
                    </a:lnTo>
                    <a:lnTo>
                      <a:pt x="3086100" y="127000"/>
                    </a:lnTo>
                    <a:lnTo>
                      <a:pt x="3098800" y="114300"/>
                    </a:lnTo>
                    <a:lnTo>
                      <a:pt x="3111500" y="114300"/>
                    </a:lnTo>
                    <a:lnTo>
                      <a:pt x="3124200" y="114300"/>
                    </a:lnTo>
                    <a:lnTo>
                      <a:pt x="3124200" y="101600"/>
                    </a:lnTo>
                    <a:lnTo>
                      <a:pt x="3149600" y="88900"/>
                    </a:lnTo>
                    <a:lnTo>
                      <a:pt x="3149600" y="88900"/>
                    </a:lnTo>
                    <a:lnTo>
                      <a:pt x="3149600" y="88900"/>
                    </a:lnTo>
                    <a:lnTo>
                      <a:pt x="3162300" y="88900"/>
                    </a:lnTo>
                    <a:lnTo>
                      <a:pt x="3175000" y="88900"/>
                    </a:lnTo>
                    <a:lnTo>
                      <a:pt x="3187700" y="76200"/>
                    </a:lnTo>
                    <a:lnTo>
                      <a:pt x="3187700" y="76200"/>
                    </a:lnTo>
                    <a:lnTo>
                      <a:pt x="3213100" y="76200"/>
                    </a:lnTo>
                    <a:lnTo>
                      <a:pt x="3225800" y="76200"/>
                    </a:lnTo>
                    <a:lnTo>
                      <a:pt x="3225800" y="76200"/>
                    </a:lnTo>
                    <a:lnTo>
                      <a:pt x="3238500" y="76200"/>
                    </a:lnTo>
                    <a:lnTo>
                      <a:pt x="3238500" y="76200"/>
                    </a:lnTo>
                    <a:lnTo>
                      <a:pt x="3225800" y="76200"/>
                    </a:lnTo>
                    <a:lnTo>
                      <a:pt x="3225800" y="63500"/>
                    </a:lnTo>
                    <a:lnTo>
                      <a:pt x="3225800" y="63500"/>
                    </a:lnTo>
                    <a:lnTo>
                      <a:pt x="3225800" y="50800"/>
                    </a:lnTo>
                    <a:lnTo>
                      <a:pt x="3238500" y="50800"/>
                    </a:lnTo>
                    <a:lnTo>
                      <a:pt x="3251200" y="50800"/>
                    </a:lnTo>
                    <a:lnTo>
                      <a:pt x="3263900" y="38100"/>
                    </a:lnTo>
                    <a:lnTo>
                      <a:pt x="3263900" y="38100"/>
                    </a:lnTo>
                    <a:lnTo>
                      <a:pt x="3263900" y="25400"/>
                    </a:lnTo>
                    <a:lnTo>
                      <a:pt x="3276600" y="25400"/>
                    </a:lnTo>
                    <a:lnTo>
                      <a:pt x="3276600" y="25400"/>
                    </a:lnTo>
                    <a:lnTo>
                      <a:pt x="3289300" y="25400"/>
                    </a:lnTo>
                    <a:lnTo>
                      <a:pt x="3302000" y="12700"/>
                    </a:lnTo>
                    <a:lnTo>
                      <a:pt x="3314700" y="25400"/>
                    </a:lnTo>
                    <a:lnTo>
                      <a:pt x="3314700" y="12700"/>
                    </a:lnTo>
                    <a:lnTo>
                      <a:pt x="3327400" y="12700"/>
                    </a:lnTo>
                    <a:lnTo>
                      <a:pt x="3340100" y="12700"/>
                    </a:lnTo>
                    <a:lnTo>
                      <a:pt x="3352800" y="12700"/>
                    </a:lnTo>
                    <a:lnTo>
                      <a:pt x="3365500" y="12700"/>
                    </a:lnTo>
                    <a:lnTo>
                      <a:pt x="3378200" y="12700"/>
                    </a:lnTo>
                    <a:lnTo>
                      <a:pt x="3378200" y="12700"/>
                    </a:lnTo>
                    <a:lnTo>
                      <a:pt x="3378200" y="25400"/>
                    </a:lnTo>
                    <a:lnTo>
                      <a:pt x="3378200" y="25400"/>
                    </a:lnTo>
                    <a:lnTo>
                      <a:pt x="3365500" y="25400"/>
                    </a:lnTo>
                    <a:lnTo>
                      <a:pt x="3365500" y="25400"/>
                    </a:lnTo>
                    <a:lnTo>
                      <a:pt x="3365500" y="25400"/>
                    </a:lnTo>
                    <a:lnTo>
                      <a:pt x="3378200" y="38100"/>
                    </a:lnTo>
                    <a:lnTo>
                      <a:pt x="3390900" y="38100"/>
                    </a:lnTo>
                    <a:lnTo>
                      <a:pt x="3390900" y="38100"/>
                    </a:lnTo>
                    <a:lnTo>
                      <a:pt x="3390900" y="50800"/>
                    </a:lnTo>
                    <a:lnTo>
                      <a:pt x="3403600" y="63500"/>
                    </a:lnTo>
                    <a:lnTo>
                      <a:pt x="3390900" y="63500"/>
                    </a:lnTo>
                    <a:lnTo>
                      <a:pt x="3403600" y="63500"/>
                    </a:lnTo>
                    <a:lnTo>
                      <a:pt x="3403600" y="63500"/>
                    </a:lnTo>
                    <a:lnTo>
                      <a:pt x="3403600" y="63500"/>
                    </a:lnTo>
                    <a:lnTo>
                      <a:pt x="3416300" y="63500"/>
                    </a:lnTo>
                    <a:lnTo>
                      <a:pt x="3416300" y="63500"/>
                    </a:lnTo>
                    <a:lnTo>
                      <a:pt x="3429000" y="63500"/>
                    </a:lnTo>
                    <a:lnTo>
                      <a:pt x="3441700" y="50800"/>
                    </a:lnTo>
                    <a:lnTo>
                      <a:pt x="3441700" y="50800"/>
                    </a:lnTo>
                    <a:lnTo>
                      <a:pt x="3454400" y="50800"/>
                    </a:lnTo>
                    <a:lnTo>
                      <a:pt x="3479800" y="63500"/>
                    </a:lnTo>
                    <a:lnTo>
                      <a:pt x="3492500" y="63500"/>
                    </a:lnTo>
                    <a:lnTo>
                      <a:pt x="3505200" y="63500"/>
                    </a:lnTo>
                    <a:lnTo>
                      <a:pt x="3517900" y="50800"/>
                    </a:lnTo>
                    <a:lnTo>
                      <a:pt x="3517900" y="50800"/>
                    </a:lnTo>
                    <a:lnTo>
                      <a:pt x="3517900" y="50800"/>
                    </a:lnTo>
                    <a:lnTo>
                      <a:pt x="3517900" y="38100"/>
                    </a:lnTo>
                    <a:lnTo>
                      <a:pt x="3530600" y="38100"/>
                    </a:lnTo>
                    <a:lnTo>
                      <a:pt x="3543300" y="38100"/>
                    </a:lnTo>
                    <a:lnTo>
                      <a:pt x="3556000" y="25400"/>
                    </a:lnTo>
                    <a:lnTo>
                      <a:pt x="3556000" y="12700"/>
                    </a:lnTo>
                    <a:lnTo>
                      <a:pt x="3568700" y="0"/>
                    </a:lnTo>
                    <a:lnTo>
                      <a:pt x="3568700" y="0"/>
                    </a:lnTo>
                    <a:lnTo>
                      <a:pt x="3568700" y="12700"/>
                    </a:lnTo>
                    <a:lnTo>
                      <a:pt x="3606800" y="50800"/>
                    </a:lnTo>
                    <a:lnTo>
                      <a:pt x="3619500" y="50800"/>
                    </a:lnTo>
                    <a:lnTo>
                      <a:pt x="3619500" y="50800"/>
                    </a:lnTo>
                    <a:lnTo>
                      <a:pt x="3619500" y="50800"/>
                    </a:lnTo>
                    <a:lnTo>
                      <a:pt x="3644900" y="63500"/>
                    </a:lnTo>
                    <a:lnTo>
                      <a:pt x="3644900" y="63500"/>
                    </a:lnTo>
                    <a:lnTo>
                      <a:pt x="3657600" y="63500"/>
                    </a:lnTo>
                    <a:lnTo>
                      <a:pt x="3670300" y="63500"/>
                    </a:lnTo>
                    <a:lnTo>
                      <a:pt x="3670300" y="76200"/>
                    </a:lnTo>
                    <a:lnTo>
                      <a:pt x="3683000" y="76200"/>
                    </a:lnTo>
                    <a:lnTo>
                      <a:pt x="3695700" y="76200"/>
                    </a:lnTo>
                    <a:lnTo>
                      <a:pt x="3695700" y="76200"/>
                    </a:lnTo>
                    <a:lnTo>
                      <a:pt x="3708400" y="76200"/>
                    </a:lnTo>
                    <a:lnTo>
                      <a:pt x="3733800" y="101600"/>
                    </a:lnTo>
                    <a:lnTo>
                      <a:pt x="3721100" y="101600"/>
                    </a:lnTo>
                    <a:lnTo>
                      <a:pt x="3746500" y="101600"/>
                    </a:lnTo>
                    <a:lnTo>
                      <a:pt x="3759200" y="127000"/>
                    </a:lnTo>
                    <a:lnTo>
                      <a:pt x="3771900" y="127000"/>
                    </a:lnTo>
                    <a:lnTo>
                      <a:pt x="3771900" y="127000"/>
                    </a:lnTo>
                    <a:lnTo>
                      <a:pt x="3784600" y="127000"/>
                    </a:lnTo>
                    <a:lnTo>
                      <a:pt x="3797300" y="127000"/>
                    </a:lnTo>
                    <a:lnTo>
                      <a:pt x="3822700" y="127000"/>
                    </a:lnTo>
                    <a:lnTo>
                      <a:pt x="3822700" y="114300"/>
                    </a:lnTo>
                    <a:lnTo>
                      <a:pt x="3848100" y="127000"/>
                    </a:lnTo>
                    <a:lnTo>
                      <a:pt x="3848100" y="127000"/>
                    </a:lnTo>
                    <a:lnTo>
                      <a:pt x="3860800" y="127000"/>
                    </a:lnTo>
                    <a:lnTo>
                      <a:pt x="3873500" y="114300"/>
                    </a:lnTo>
                    <a:lnTo>
                      <a:pt x="3898900" y="114300"/>
                    </a:lnTo>
                    <a:lnTo>
                      <a:pt x="3924300" y="114300"/>
                    </a:lnTo>
                    <a:lnTo>
                      <a:pt x="3924300" y="127000"/>
                    </a:lnTo>
                    <a:lnTo>
                      <a:pt x="3911600" y="127000"/>
                    </a:lnTo>
                    <a:lnTo>
                      <a:pt x="3898900" y="139700"/>
                    </a:lnTo>
                    <a:lnTo>
                      <a:pt x="3886200" y="139700"/>
                    </a:lnTo>
                    <a:lnTo>
                      <a:pt x="3873500" y="152400"/>
                    </a:lnTo>
                    <a:lnTo>
                      <a:pt x="3860800" y="152400"/>
                    </a:lnTo>
                    <a:lnTo>
                      <a:pt x="3860800" y="152400"/>
                    </a:lnTo>
                    <a:lnTo>
                      <a:pt x="3860800" y="152400"/>
                    </a:lnTo>
                    <a:lnTo>
                      <a:pt x="3848100" y="152400"/>
                    </a:lnTo>
                    <a:lnTo>
                      <a:pt x="3848100" y="152400"/>
                    </a:lnTo>
                    <a:lnTo>
                      <a:pt x="3822700" y="139700"/>
                    </a:lnTo>
                    <a:lnTo>
                      <a:pt x="3810000" y="152400"/>
                    </a:lnTo>
                    <a:lnTo>
                      <a:pt x="3797300" y="152400"/>
                    </a:lnTo>
                    <a:lnTo>
                      <a:pt x="3797300" y="165100"/>
                    </a:lnTo>
                    <a:lnTo>
                      <a:pt x="3797300" y="165100"/>
                    </a:lnTo>
                    <a:lnTo>
                      <a:pt x="3797300" y="177800"/>
                    </a:lnTo>
                    <a:lnTo>
                      <a:pt x="3784600" y="177800"/>
                    </a:lnTo>
                    <a:lnTo>
                      <a:pt x="3771900" y="177800"/>
                    </a:lnTo>
                    <a:lnTo>
                      <a:pt x="3771900" y="177800"/>
                    </a:lnTo>
                    <a:lnTo>
                      <a:pt x="3759200" y="190500"/>
                    </a:lnTo>
                    <a:lnTo>
                      <a:pt x="3759200" y="190500"/>
                    </a:lnTo>
                    <a:lnTo>
                      <a:pt x="3746500" y="215900"/>
                    </a:lnTo>
                    <a:lnTo>
                      <a:pt x="3746500" y="215900"/>
                    </a:lnTo>
                    <a:lnTo>
                      <a:pt x="3771900" y="215900"/>
                    </a:lnTo>
                    <a:lnTo>
                      <a:pt x="3771900" y="215900"/>
                    </a:lnTo>
                    <a:lnTo>
                      <a:pt x="3771900" y="228600"/>
                    </a:lnTo>
                    <a:lnTo>
                      <a:pt x="3797300" y="228600"/>
                    </a:lnTo>
                    <a:lnTo>
                      <a:pt x="3784600" y="228600"/>
                    </a:lnTo>
                    <a:lnTo>
                      <a:pt x="3810000" y="241300"/>
                    </a:lnTo>
                    <a:lnTo>
                      <a:pt x="3810000" y="254000"/>
                    </a:lnTo>
                    <a:lnTo>
                      <a:pt x="3835400" y="254000"/>
                    </a:lnTo>
                    <a:lnTo>
                      <a:pt x="3835400" y="254000"/>
                    </a:lnTo>
                    <a:lnTo>
                      <a:pt x="3848100" y="254000"/>
                    </a:lnTo>
                    <a:lnTo>
                      <a:pt x="3848100" y="254000"/>
                    </a:lnTo>
                    <a:lnTo>
                      <a:pt x="3873500" y="254000"/>
                    </a:lnTo>
                    <a:lnTo>
                      <a:pt x="3886200" y="266700"/>
                    </a:lnTo>
                    <a:lnTo>
                      <a:pt x="3886200" y="266700"/>
                    </a:lnTo>
                    <a:lnTo>
                      <a:pt x="3886200" y="266700"/>
                    </a:lnTo>
                    <a:lnTo>
                      <a:pt x="3873500" y="266700"/>
                    </a:lnTo>
                    <a:lnTo>
                      <a:pt x="3873500" y="279400"/>
                    </a:lnTo>
                    <a:lnTo>
                      <a:pt x="3860800" y="279400"/>
                    </a:lnTo>
                    <a:lnTo>
                      <a:pt x="3860800" y="279400"/>
                    </a:lnTo>
                    <a:lnTo>
                      <a:pt x="3848100" y="279400"/>
                    </a:lnTo>
                    <a:lnTo>
                      <a:pt x="3848100" y="279400"/>
                    </a:lnTo>
                    <a:lnTo>
                      <a:pt x="3848100" y="292100"/>
                    </a:lnTo>
                    <a:lnTo>
                      <a:pt x="3835400" y="292100"/>
                    </a:lnTo>
                    <a:lnTo>
                      <a:pt x="3810000" y="292100"/>
                    </a:lnTo>
                    <a:lnTo>
                      <a:pt x="3810000" y="292100"/>
                    </a:lnTo>
                    <a:lnTo>
                      <a:pt x="3822700" y="292100"/>
                    </a:lnTo>
                    <a:lnTo>
                      <a:pt x="3797300" y="279400"/>
                    </a:lnTo>
                    <a:lnTo>
                      <a:pt x="3797300" y="266700"/>
                    </a:lnTo>
                    <a:lnTo>
                      <a:pt x="3797300" y="266700"/>
                    </a:lnTo>
                    <a:lnTo>
                      <a:pt x="3784600" y="266700"/>
                    </a:lnTo>
                    <a:lnTo>
                      <a:pt x="3771900" y="266700"/>
                    </a:lnTo>
                    <a:lnTo>
                      <a:pt x="3771900" y="266700"/>
                    </a:lnTo>
                    <a:lnTo>
                      <a:pt x="3759200" y="266700"/>
                    </a:lnTo>
                    <a:lnTo>
                      <a:pt x="3759200" y="279400"/>
                    </a:lnTo>
                    <a:lnTo>
                      <a:pt x="3746500" y="279400"/>
                    </a:lnTo>
                    <a:lnTo>
                      <a:pt x="3746500" y="279400"/>
                    </a:lnTo>
                    <a:lnTo>
                      <a:pt x="3733800" y="279400"/>
                    </a:lnTo>
                    <a:lnTo>
                      <a:pt x="3733800" y="292100"/>
                    </a:lnTo>
                    <a:lnTo>
                      <a:pt x="3721100" y="292100"/>
                    </a:lnTo>
                    <a:lnTo>
                      <a:pt x="3708400" y="292100"/>
                    </a:lnTo>
                    <a:lnTo>
                      <a:pt x="3708400" y="292100"/>
                    </a:lnTo>
                    <a:lnTo>
                      <a:pt x="3708400" y="304800"/>
                    </a:lnTo>
                    <a:lnTo>
                      <a:pt x="3695700" y="292100"/>
                    </a:lnTo>
                    <a:lnTo>
                      <a:pt x="3683000" y="292100"/>
                    </a:lnTo>
                    <a:lnTo>
                      <a:pt x="3683000" y="292100"/>
                    </a:lnTo>
                    <a:lnTo>
                      <a:pt x="3670300" y="304800"/>
                    </a:lnTo>
                    <a:lnTo>
                      <a:pt x="3644900" y="304800"/>
                    </a:lnTo>
                    <a:lnTo>
                      <a:pt x="3632200" y="304800"/>
                    </a:lnTo>
                    <a:lnTo>
                      <a:pt x="3619500" y="304800"/>
                    </a:lnTo>
                    <a:lnTo>
                      <a:pt x="3606800" y="330200"/>
                    </a:lnTo>
                    <a:lnTo>
                      <a:pt x="3606800" y="330200"/>
                    </a:lnTo>
                    <a:lnTo>
                      <a:pt x="3606800" y="330200"/>
                    </a:lnTo>
                    <a:lnTo>
                      <a:pt x="3594100" y="330200"/>
                    </a:lnTo>
                    <a:lnTo>
                      <a:pt x="3581400" y="342900"/>
                    </a:lnTo>
                    <a:lnTo>
                      <a:pt x="3568700" y="342900"/>
                    </a:lnTo>
                    <a:lnTo>
                      <a:pt x="3568700" y="355600"/>
                    </a:lnTo>
                    <a:lnTo>
                      <a:pt x="3568700" y="355600"/>
                    </a:lnTo>
                    <a:lnTo>
                      <a:pt x="3568700" y="355600"/>
                    </a:lnTo>
                    <a:lnTo>
                      <a:pt x="3556000" y="355600"/>
                    </a:lnTo>
                    <a:lnTo>
                      <a:pt x="3543300" y="381000"/>
                    </a:lnTo>
                    <a:lnTo>
                      <a:pt x="3530600" y="381000"/>
                    </a:lnTo>
                    <a:lnTo>
                      <a:pt x="3517900" y="393700"/>
                    </a:lnTo>
                    <a:lnTo>
                      <a:pt x="3492500" y="406400"/>
                    </a:lnTo>
                    <a:lnTo>
                      <a:pt x="3492500" y="406400"/>
                    </a:lnTo>
                    <a:lnTo>
                      <a:pt x="3479800" y="406400"/>
                    </a:lnTo>
                    <a:lnTo>
                      <a:pt x="3454400" y="406400"/>
                    </a:lnTo>
                    <a:lnTo>
                      <a:pt x="3467100" y="406400"/>
                    </a:lnTo>
                    <a:lnTo>
                      <a:pt x="3467100" y="406400"/>
                    </a:lnTo>
                    <a:lnTo>
                      <a:pt x="3479800" y="406400"/>
                    </a:lnTo>
                    <a:lnTo>
                      <a:pt x="3479800" y="419100"/>
                    </a:lnTo>
                    <a:lnTo>
                      <a:pt x="3492500" y="431800"/>
                    </a:lnTo>
                    <a:lnTo>
                      <a:pt x="3492500" y="444500"/>
                    </a:lnTo>
                    <a:lnTo>
                      <a:pt x="3492500" y="444500"/>
                    </a:lnTo>
                    <a:lnTo>
                      <a:pt x="3492500" y="457200"/>
                    </a:lnTo>
                    <a:lnTo>
                      <a:pt x="3505200" y="457200"/>
                    </a:lnTo>
                    <a:lnTo>
                      <a:pt x="3517900" y="457200"/>
                    </a:lnTo>
                    <a:lnTo>
                      <a:pt x="3505200" y="469900"/>
                    </a:lnTo>
                    <a:lnTo>
                      <a:pt x="3505200" y="469900"/>
                    </a:lnTo>
                    <a:lnTo>
                      <a:pt x="3505200" y="469900"/>
                    </a:lnTo>
                    <a:lnTo>
                      <a:pt x="3517900" y="469900"/>
                    </a:lnTo>
                    <a:lnTo>
                      <a:pt x="3517900" y="482600"/>
                    </a:lnTo>
                    <a:lnTo>
                      <a:pt x="3530600" y="482600"/>
                    </a:lnTo>
                    <a:lnTo>
                      <a:pt x="3530600" y="482600"/>
                    </a:lnTo>
                    <a:lnTo>
                      <a:pt x="3530600" y="482600"/>
                    </a:lnTo>
                    <a:lnTo>
                      <a:pt x="3505200" y="495300"/>
                    </a:lnTo>
                    <a:lnTo>
                      <a:pt x="3517900" y="495300"/>
                    </a:lnTo>
                    <a:lnTo>
                      <a:pt x="3517900" y="495300"/>
                    </a:lnTo>
                    <a:lnTo>
                      <a:pt x="3505200" y="495300"/>
                    </a:lnTo>
                    <a:lnTo>
                      <a:pt x="3505200" y="508000"/>
                    </a:lnTo>
                    <a:lnTo>
                      <a:pt x="3505200" y="508000"/>
                    </a:lnTo>
                    <a:lnTo>
                      <a:pt x="3492500" y="520700"/>
                    </a:lnTo>
                    <a:lnTo>
                      <a:pt x="3492500" y="520700"/>
                    </a:lnTo>
                    <a:lnTo>
                      <a:pt x="3479800" y="520700"/>
                    </a:lnTo>
                    <a:lnTo>
                      <a:pt x="3479800" y="520700"/>
                    </a:lnTo>
                    <a:lnTo>
                      <a:pt x="3467100" y="520700"/>
                    </a:lnTo>
                    <a:lnTo>
                      <a:pt x="3467100" y="533400"/>
                    </a:lnTo>
                    <a:lnTo>
                      <a:pt x="3454400" y="533400"/>
                    </a:lnTo>
                    <a:lnTo>
                      <a:pt x="3454400" y="533400"/>
                    </a:lnTo>
                    <a:lnTo>
                      <a:pt x="3454400" y="520700"/>
                    </a:lnTo>
                    <a:lnTo>
                      <a:pt x="3429000" y="508000"/>
                    </a:lnTo>
                    <a:lnTo>
                      <a:pt x="3390900" y="508000"/>
                    </a:lnTo>
                    <a:lnTo>
                      <a:pt x="3378200" y="508000"/>
                    </a:lnTo>
                    <a:lnTo>
                      <a:pt x="3352800" y="495300"/>
                    </a:lnTo>
                    <a:lnTo>
                      <a:pt x="3352800" y="495300"/>
                    </a:lnTo>
                    <a:lnTo>
                      <a:pt x="3340100" y="495300"/>
                    </a:lnTo>
                    <a:lnTo>
                      <a:pt x="3340100" y="508000"/>
                    </a:lnTo>
                    <a:lnTo>
                      <a:pt x="3327400" y="508000"/>
                    </a:lnTo>
                    <a:lnTo>
                      <a:pt x="3327400" y="508000"/>
                    </a:lnTo>
                    <a:lnTo>
                      <a:pt x="3327400" y="520700"/>
                    </a:lnTo>
                    <a:lnTo>
                      <a:pt x="3314700" y="520700"/>
                    </a:lnTo>
                    <a:lnTo>
                      <a:pt x="3302000" y="520700"/>
                    </a:lnTo>
                    <a:lnTo>
                      <a:pt x="3314700" y="520700"/>
                    </a:lnTo>
                    <a:lnTo>
                      <a:pt x="3314700" y="533400"/>
                    </a:lnTo>
                    <a:lnTo>
                      <a:pt x="3327400" y="533400"/>
                    </a:lnTo>
                    <a:lnTo>
                      <a:pt x="3340100" y="533400"/>
                    </a:lnTo>
                    <a:lnTo>
                      <a:pt x="3365500" y="546100"/>
                    </a:lnTo>
                    <a:lnTo>
                      <a:pt x="3365500" y="546100"/>
                    </a:lnTo>
                    <a:lnTo>
                      <a:pt x="3378200" y="546100"/>
                    </a:lnTo>
                    <a:lnTo>
                      <a:pt x="3390900" y="558800"/>
                    </a:lnTo>
                    <a:lnTo>
                      <a:pt x="3429000" y="558800"/>
                    </a:lnTo>
                    <a:lnTo>
                      <a:pt x="3429000" y="558800"/>
                    </a:lnTo>
                    <a:lnTo>
                      <a:pt x="3479800" y="571500"/>
                    </a:lnTo>
                    <a:lnTo>
                      <a:pt x="3492500" y="571500"/>
                    </a:lnTo>
                    <a:lnTo>
                      <a:pt x="3492500" y="584200"/>
                    </a:lnTo>
                    <a:lnTo>
                      <a:pt x="3505200" y="584200"/>
                    </a:lnTo>
                    <a:lnTo>
                      <a:pt x="3505200" y="584200"/>
                    </a:lnTo>
                    <a:lnTo>
                      <a:pt x="3479800" y="584200"/>
                    </a:lnTo>
                    <a:lnTo>
                      <a:pt x="3492500" y="596900"/>
                    </a:lnTo>
                    <a:lnTo>
                      <a:pt x="3492500" y="596900"/>
                    </a:lnTo>
                    <a:lnTo>
                      <a:pt x="3492500" y="596900"/>
                    </a:lnTo>
                    <a:lnTo>
                      <a:pt x="3517900" y="609600"/>
                    </a:lnTo>
                    <a:lnTo>
                      <a:pt x="3530600" y="609600"/>
                    </a:lnTo>
                    <a:lnTo>
                      <a:pt x="3517900" y="622300"/>
                    </a:lnTo>
                    <a:lnTo>
                      <a:pt x="3530600" y="635000"/>
                    </a:lnTo>
                    <a:lnTo>
                      <a:pt x="3530600" y="622300"/>
                    </a:lnTo>
                    <a:lnTo>
                      <a:pt x="3568700" y="622300"/>
                    </a:lnTo>
                    <a:lnTo>
                      <a:pt x="3581400" y="635000"/>
                    </a:lnTo>
                    <a:lnTo>
                      <a:pt x="3581400" y="635000"/>
                    </a:lnTo>
                    <a:lnTo>
                      <a:pt x="3581400" y="635000"/>
                    </a:lnTo>
                    <a:lnTo>
                      <a:pt x="3619500" y="647700"/>
                    </a:lnTo>
                    <a:lnTo>
                      <a:pt x="3619500" y="660400"/>
                    </a:lnTo>
                    <a:lnTo>
                      <a:pt x="3632200" y="660400"/>
                    </a:lnTo>
                    <a:lnTo>
                      <a:pt x="3619500" y="660400"/>
                    </a:lnTo>
                    <a:lnTo>
                      <a:pt x="3606800" y="647700"/>
                    </a:lnTo>
                    <a:lnTo>
                      <a:pt x="3594100" y="660400"/>
                    </a:lnTo>
                    <a:lnTo>
                      <a:pt x="3594100" y="660400"/>
                    </a:lnTo>
                    <a:lnTo>
                      <a:pt x="3594100" y="660400"/>
                    </a:lnTo>
                    <a:lnTo>
                      <a:pt x="3632200" y="673100"/>
                    </a:lnTo>
                    <a:lnTo>
                      <a:pt x="3619500" y="673100"/>
                    </a:lnTo>
                    <a:lnTo>
                      <a:pt x="3632200" y="673100"/>
                    </a:lnTo>
                    <a:lnTo>
                      <a:pt x="3632200" y="685800"/>
                    </a:lnTo>
                    <a:lnTo>
                      <a:pt x="3644900" y="685800"/>
                    </a:lnTo>
                    <a:lnTo>
                      <a:pt x="3644900" y="685800"/>
                    </a:lnTo>
                    <a:lnTo>
                      <a:pt x="3644900" y="685800"/>
                    </a:lnTo>
                    <a:lnTo>
                      <a:pt x="3644900" y="685800"/>
                    </a:lnTo>
                    <a:lnTo>
                      <a:pt x="3657600" y="685800"/>
                    </a:lnTo>
                    <a:lnTo>
                      <a:pt x="3670300" y="698500"/>
                    </a:lnTo>
                    <a:lnTo>
                      <a:pt x="3657600" y="698500"/>
                    </a:lnTo>
                    <a:lnTo>
                      <a:pt x="3670300" y="698500"/>
                    </a:lnTo>
                    <a:lnTo>
                      <a:pt x="3670300" y="711200"/>
                    </a:lnTo>
                    <a:lnTo>
                      <a:pt x="3670300" y="711200"/>
                    </a:lnTo>
                    <a:lnTo>
                      <a:pt x="3657600" y="723900"/>
                    </a:lnTo>
                    <a:lnTo>
                      <a:pt x="3670300" y="736600"/>
                    </a:lnTo>
                    <a:lnTo>
                      <a:pt x="3670300" y="736600"/>
                    </a:lnTo>
                    <a:lnTo>
                      <a:pt x="3683000" y="749300"/>
                    </a:lnTo>
                    <a:lnTo>
                      <a:pt x="3670300" y="749300"/>
                    </a:lnTo>
                    <a:lnTo>
                      <a:pt x="3670300" y="749300"/>
                    </a:lnTo>
                    <a:lnTo>
                      <a:pt x="3683000" y="749300"/>
                    </a:lnTo>
                    <a:lnTo>
                      <a:pt x="3695700" y="762000"/>
                    </a:lnTo>
                    <a:lnTo>
                      <a:pt x="3695700" y="774700"/>
                    </a:lnTo>
                    <a:lnTo>
                      <a:pt x="3683000" y="762000"/>
                    </a:lnTo>
                    <a:lnTo>
                      <a:pt x="3670300" y="762000"/>
                    </a:lnTo>
                    <a:lnTo>
                      <a:pt x="3670300" y="762000"/>
                    </a:lnTo>
                    <a:lnTo>
                      <a:pt x="3670300" y="762000"/>
                    </a:lnTo>
                    <a:lnTo>
                      <a:pt x="3657600" y="774700"/>
                    </a:lnTo>
                    <a:lnTo>
                      <a:pt x="3657600" y="774700"/>
                    </a:lnTo>
                    <a:lnTo>
                      <a:pt x="3670300" y="787400"/>
                    </a:lnTo>
                    <a:lnTo>
                      <a:pt x="3670300" y="812800"/>
                    </a:lnTo>
                    <a:lnTo>
                      <a:pt x="3670300" y="812800"/>
                    </a:lnTo>
                    <a:lnTo>
                      <a:pt x="3683000" y="825500"/>
                    </a:lnTo>
                    <a:lnTo>
                      <a:pt x="3670300" y="825500"/>
                    </a:lnTo>
                    <a:lnTo>
                      <a:pt x="3670300" y="825500"/>
                    </a:lnTo>
                    <a:lnTo>
                      <a:pt x="3670300" y="825500"/>
                    </a:lnTo>
                    <a:lnTo>
                      <a:pt x="3670300" y="825500"/>
                    </a:lnTo>
                    <a:lnTo>
                      <a:pt x="3644900" y="825500"/>
                    </a:lnTo>
                    <a:lnTo>
                      <a:pt x="3644900" y="825500"/>
                    </a:lnTo>
                    <a:lnTo>
                      <a:pt x="3632200" y="825500"/>
                    </a:lnTo>
                    <a:lnTo>
                      <a:pt x="3657600" y="838200"/>
                    </a:lnTo>
                    <a:lnTo>
                      <a:pt x="3644900" y="850900"/>
                    </a:lnTo>
                    <a:lnTo>
                      <a:pt x="3644900" y="850900"/>
                    </a:lnTo>
                    <a:lnTo>
                      <a:pt x="3644900" y="863600"/>
                    </a:lnTo>
                    <a:lnTo>
                      <a:pt x="3657600" y="863600"/>
                    </a:lnTo>
                    <a:lnTo>
                      <a:pt x="3632200" y="863600"/>
                    </a:lnTo>
                    <a:lnTo>
                      <a:pt x="3644900" y="876300"/>
                    </a:lnTo>
                    <a:lnTo>
                      <a:pt x="3644900" y="876300"/>
                    </a:lnTo>
                    <a:lnTo>
                      <a:pt x="3657600" y="889000"/>
                    </a:lnTo>
                    <a:lnTo>
                      <a:pt x="3594100" y="901700"/>
                    </a:lnTo>
                    <a:lnTo>
                      <a:pt x="3594100" y="901700"/>
                    </a:lnTo>
                    <a:lnTo>
                      <a:pt x="3606800" y="901700"/>
                    </a:lnTo>
                    <a:lnTo>
                      <a:pt x="3606800" y="914400"/>
                    </a:lnTo>
                    <a:lnTo>
                      <a:pt x="3619500" y="927100"/>
                    </a:lnTo>
                    <a:lnTo>
                      <a:pt x="3632200" y="939800"/>
                    </a:lnTo>
                    <a:lnTo>
                      <a:pt x="3632200" y="939800"/>
                    </a:lnTo>
                    <a:lnTo>
                      <a:pt x="3644900" y="939800"/>
                    </a:lnTo>
                    <a:lnTo>
                      <a:pt x="3670300" y="927100"/>
                    </a:lnTo>
                    <a:lnTo>
                      <a:pt x="3657600" y="939800"/>
                    </a:lnTo>
                    <a:lnTo>
                      <a:pt x="3657600" y="939800"/>
                    </a:lnTo>
                    <a:lnTo>
                      <a:pt x="3683000" y="939800"/>
                    </a:lnTo>
                    <a:lnTo>
                      <a:pt x="3683000" y="939800"/>
                    </a:lnTo>
                    <a:lnTo>
                      <a:pt x="3683000" y="939800"/>
                    </a:lnTo>
                    <a:lnTo>
                      <a:pt x="3683000" y="939800"/>
                    </a:lnTo>
                    <a:lnTo>
                      <a:pt x="3670300" y="952500"/>
                    </a:lnTo>
                    <a:lnTo>
                      <a:pt x="3657600" y="952500"/>
                    </a:lnTo>
                    <a:lnTo>
                      <a:pt x="3657600" y="965200"/>
                    </a:lnTo>
                    <a:lnTo>
                      <a:pt x="3644900" y="965200"/>
                    </a:lnTo>
                    <a:lnTo>
                      <a:pt x="3644900" y="965200"/>
                    </a:lnTo>
                    <a:lnTo>
                      <a:pt x="3644900" y="965200"/>
                    </a:lnTo>
                    <a:lnTo>
                      <a:pt x="3644900" y="965200"/>
                    </a:lnTo>
                    <a:lnTo>
                      <a:pt x="3644900" y="977900"/>
                    </a:lnTo>
                    <a:lnTo>
                      <a:pt x="3644900" y="977900"/>
                    </a:lnTo>
                    <a:lnTo>
                      <a:pt x="3695700" y="977900"/>
                    </a:lnTo>
                    <a:lnTo>
                      <a:pt x="3708400" y="977900"/>
                    </a:lnTo>
                    <a:lnTo>
                      <a:pt x="3708400" y="977900"/>
                    </a:lnTo>
                    <a:lnTo>
                      <a:pt x="3721100" y="990600"/>
                    </a:lnTo>
                    <a:lnTo>
                      <a:pt x="3721100" y="990600"/>
                    </a:lnTo>
                    <a:lnTo>
                      <a:pt x="3746500" y="990600"/>
                    </a:lnTo>
                    <a:lnTo>
                      <a:pt x="3759200" y="1003300"/>
                    </a:lnTo>
                    <a:lnTo>
                      <a:pt x="3746500" y="1003300"/>
                    </a:lnTo>
                    <a:lnTo>
                      <a:pt x="3759200" y="1016000"/>
                    </a:lnTo>
                    <a:lnTo>
                      <a:pt x="3759200" y="1016000"/>
                    </a:lnTo>
                    <a:lnTo>
                      <a:pt x="3810000" y="1016000"/>
                    </a:lnTo>
                    <a:lnTo>
                      <a:pt x="3810000" y="1016000"/>
                    </a:lnTo>
                    <a:lnTo>
                      <a:pt x="3810000" y="1028700"/>
                    </a:lnTo>
                    <a:lnTo>
                      <a:pt x="3822700" y="1016000"/>
                    </a:lnTo>
                    <a:lnTo>
                      <a:pt x="3835400" y="1016000"/>
                    </a:lnTo>
                    <a:lnTo>
                      <a:pt x="3835400" y="1028700"/>
                    </a:lnTo>
                    <a:lnTo>
                      <a:pt x="3860800" y="1028700"/>
                    </a:lnTo>
                    <a:lnTo>
                      <a:pt x="3860800" y="1028700"/>
                    </a:lnTo>
                    <a:lnTo>
                      <a:pt x="3848100" y="1028700"/>
                    </a:lnTo>
                    <a:lnTo>
                      <a:pt x="3848100" y="1041400"/>
                    </a:lnTo>
                    <a:lnTo>
                      <a:pt x="3822700" y="1041400"/>
                    </a:lnTo>
                    <a:lnTo>
                      <a:pt x="3822700" y="1041400"/>
                    </a:lnTo>
                    <a:lnTo>
                      <a:pt x="3822700" y="1054100"/>
                    </a:lnTo>
                    <a:lnTo>
                      <a:pt x="3810000" y="1066800"/>
                    </a:lnTo>
                    <a:lnTo>
                      <a:pt x="3810000" y="1066800"/>
                    </a:lnTo>
                    <a:lnTo>
                      <a:pt x="3810000" y="1079500"/>
                    </a:lnTo>
                    <a:lnTo>
                      <a:pt x="3810000" y="1092200"/>
                    </a:lnTo>
                    <a:lnTo>
                      <a:pt x="3797300" y="1117600"/>
                    </a:lnTo>
                    <a:lnTo>
                      <a:pt x="3810000" y="1130300"/>
                    </a:lnTo>
                    <a:lnTo>
                      <a:pt x="3797300" y="1143000"/>
                    </a:lnTo>
                    <a:lnTo>
                      <a:pt x="3797300" y="1143000"/>
                    </a:lnTo>
                    <a:lnTo>
                      <a:pt x="3797300" y="1143000"/>
                    </a:lnTo>
                    <a:lnTo>
                      <a:pt x="3810000" y="1143000"/>
                    </a:lnTo>
                    <a:lnTo>
                      <a:pt x="3810000" y="1155700"/>
                    </a:lnTo>
                    <a:lnTo>
                      <a:pt x="3822700" y="1155700"/>
                    </a:lnTo>
                    <a:lnTo>
                      <a:pt x="3848100" y="1155700"/>
                    </a:lnTo>
                    <a:lnTo>
                      <a:pt x="3835400" y="1155700"/>
                    </a:lnTo>
                    <a:lnTo>
                      <a:pt x="3848100" y="1155700"/>
                    </a:lnTo>
                    <a:lnTo>
                      <a:pt x="3860800" y="1168400"/>
                    </a:lnTo>
                    <a:lnTo>
                      <a:pt x="3860800" y="1181100"/>
                    </a:lnTo>
                    <a:lnTo>
                      <a:pt x="3873500" y="1181100"/>
                    </a:lnTo>
                    <a:lnTo>
                      <a:pt x="3886200" y="1181100"/>
                    </a:lnTo>
                    <a:lnTo>
                      <a:pt x="3886200" y="1181100"/>
                    </a:lnTo>
                    <a:lnTo>
                      <a:pt x="3898900" y="1181100"/>
                    </a:lnTo>
                    <a:lnTo>
                      <a:pt x="3898900" y="1193800"/>
                    </a:lnTo>
                    <a:lnTo>
                      <a:pt x="3898900" y="1193800"/>
                    </a:lnTo>
                    <a:lnTo>
                      <a:pt x="3898900" y="1193800"/>
                    </a:lnTo>
                    <a:lnTo>
                      <a:pt x="3924300" y="1193800"/>
                    </a:lnTo>
                    <a:lnTo>
                      <a:pt x="3924300" y="1193800"/>
                    </a:lnTo>
                    <a:lnTo>
                      <a:pt x="3924300" y="1193800"/>
                    </a:lnTo>
                    <a:lnTo>
                      <a:pt x="3949700" y="1219200"/>
                    </a:lnTo>
                    <a:lnTo>
                      <a:pt x="3949700" y="1219200"/>
                    </a:lnTo>
                    <a:lnTo>
                      <a:pt x="3962400" y="1219200"/>
                    </a:lnTo>
                    <a:lnTo>
                      <a:pt x="3975100" y="1219200"/>
                    </a:lnTo>
                    <a:lnTo>
                      <a:pt x="3987800" y="1231900"/>
                    </a:lnTo>
                    <a:lnTo>
                      <a:pt x="4013200" y="1231900"/>
                    </a:lnTo>
                    <a:lnTo>
                      <a:pt x="4013200" y="1231900"/>
                    </a:lnTo>
                    <a:lnTo>
                      <a:pt x="4000500" y="1244600"/>
                    </a:lnTo>
                    <a:lnTo>
                      <a:pt x="3987800" y="1257300"/>
                    </a:lnTo>
                    <a:lnTo>
                      <a:pt x="4000500" y="1257300"/>
                    </a:lnTo>
                    <a:lnTo>
                      <a:pt x="4025900" y="1257300"/>
                    </a:lnTo>
                    <a:lnTo>
                      <a:pt x="4076700" y="1270000"/>
                    </a:lnTo>
                    <a:lnTo>
                      <a:pt x="4076700" y="1270000"/>
                    </a:lnTo>
                    <a:lnTo>
                      <a:pt x="4076700" y="1270000"/>
                    </a:lnTo>
                    <a:lnTo>
                      <a:pt x="4064000" y="1282700"/>
                    </a:lnTo>
                    <a:lnTo>
                      <a:pt x="4076700" y="1282700"/>
                    </a:lnTo>
                    <a:lnTo>
                      <a:pt x="4076700" y="1282700"/>
                    </a:lnTo>
                    <a:lnTo>
                      <a:pt x="4089400" y="1282700"/>
                    </a:lnTo>
                    <a:lnTo>
                      <a:pt x="4089400" y="1282700"/>
                    </a:lnTo>
                    <a:lnTo>
                      <a:pt x="4102100" y="1282700"/>
                    </a:lnTo>
                    <a:lnTo>
                      <a:pt x="4114800" y="1295400"/>
                    </a:lnTo>
                    <a:lnTo>
                      <a:pt x="4127500" y="1295400"/>
                    </a:lnTo>
                    <a:lnTo>
                      <a:pt x="4140200" y="1308100"/>
                    </a:lnTo>
                    <a:lnTo>
                      <a:pt x="4140200" y="1308100"/>
                    </a:lnTo>
                    <a:lnTo>
                      <a:pt x="4127500" y="1308100"/>
                    </a:lnTo>
                    <a:lnTo>
                      <a:pt x="4152900" y="1308100"/>
                    </a:lnTo>
                    <a:lnTo>
                      <a:pt x="4152900" y="1320800"/>
                    </a:lnTo>
                    <a:lnTo>
                      <a:pt x="4165600" y="1320800"/>
                    </a:lnTo>
                    <a:lnTo>
                      <a:pt x="4178300" y="1320800"/>
                    </a:lnTo>
                    <a:lnTo>
                      <a:pt x="4191000" y="1320800"/>
                    </a:lnTo>
                    <a:lnTo>
                      <a:pt x="4203700" y="1333500"/>
                    </a:lnTo>
                    <a:lnTo>
                      <a:pt x="4203700" y="1333500"/>
                    </a:lnTo>
                    <a:lnTo>
                      <a:pt x="4191000" y="1333500"/>
                    </a:lnTo>
                    <a:lnTo>
                      <a:pt x="4191000" y="1333500"/>
                    </a:lnTo>
                    <a:lnTo>
                      <a:pt x="4191000" y="1346200"/>
                    </a:lnTo>
                    <a:lnTo>
                      <a:pt x="4178300" y="1358900"/>
                    </a:lnTo>
                    <a:lnTo>
                      <a:pt x="4165600" y="1358900"/>
                    </a:lnTo>
                    <a:lnTo>
                      <a:pt x="4152900" y="1358900"/>
                    </a:lnTo>
                    <a:lnTo>
                      <a:pt x="4140200" y="1397000"/>
                    </a:lnTo>
                    <a:lnTo>
                      <a:pt x="4140200" y="1397000"/>
                    </a:lnTo>
                    <a:lnTo>
                      <a:pt x="4140200" y="1397000"/>
                    </a:lnTo>
                    <a:lnTo>
                      <a:pt x="4127500" y="1397000"/>
                    </a:lnTo>
                    <a:lnTo>
                      <a:pt x="4127500" y="1409700"/>
                    </a:lnTo>
                    <a:lnTo>
                      <a:pt x="4114800" y="1409700"/>
                    </a:lnTo>
                    <a:lnTo>
                      <a:pt x="4102100" y="1409700"/>
                    </a:lnTo>
                    <a:lnTo>
                      <a:pt x="4102100" y="1409700"/>
                    </a:lnTo>
                    <a:lnTo>
                      <a:pt x="4102100" y="1422400"/>
                    </a:lnTo>
                    <a:lnTo>
                      <a:pt x="4089400" y="1422400"/>
                    </a:lnTo>
                    <a:lnTo>
                      <a:pt x="4076700" y="1409700"/>
                    </a:lnTo>
                    <a:lnTo>
                      <a:pt x="4076700" y="1409700"/>
                    </a:lnTo>
                    <a:lnTo>
                      <a:pt x="4064000" y="1409700"/>
                    </a:lnTo>
                    <a:lnTo>
                      <a:pt x="4064000" y="1422400"/>
                    </a:lnTo>
                    <a:lnTo>
                      <a:pt x="4051300" y="1422400"/>
                    </a:lnTo>
                    <a:lnTo>
                      <a:pt x="4051300" y="1422400"/>
                    </a:lnTo>
                    <a:lnTo>
                      <a:pt x="4064000" y="1422400"/>
                    </a:lnTo>
                    <a:lnTo>
                      <a:pt x="4064000" y="1422400"/>
                    </a:lnTo>
                    <a:lnTo>
                      <a:pt x="4089400" y="1447800"/>
                    </a:lnTo>
                    <a:lnTo>
                      <a:pt x="4089400" y="1447800"/>
                    </a:lnTo>
                    <a:lnTo>
                      <a:pt x="4102100" y="1447800"/>
                    </a:lnTo>
                    <a:lnTo>
                      <a:pt x="4114800" y="1447800"/>
                    </a:lnTo>
                    <a:lnTo>
                      <a:pt x="4114800" y="1447800"/>
                    </a:lnTo>
                    <a:lnTo>
                      <a:pt x="4127500" y="1460500"/>
                    </a:lnTo>
                    <a:lnTo>
                      <a:pt x="4127500" y="1460500"/>
                    </a:lnTo>
                    <a:lnTo>
                      <a:pt x="4127500" y="1460500"/>
                    </a:lnTo>
                    <a:lnTo>
                      <a:pt x="4152900" y="1460500"/>
                    </a:lnTo>
                    <a:lnTo>
                      <a:pt x="4152900" y="1460500"/>
                    </a:lnTo>
                    <a:lnTo>
                      <a:pt x="4165600" y="1473200"/>
                    </a:lnTo>
                    <a:lnTo>
                      <a:pt x="4152900" y="1498600"/>
                    </a:lnTo>
                    <a:lnTo>
                      <a:pt x="4165600" y="1498600"/>
                    </a:lnTo>
                    <a:lnTo>
                      <a:pt x="4165600" y="1511300"/>
                    </a:lnTo>
                    <a:lnTo>
                      <a:pt x="4165600" y="1511300"/>
                    </a:lnTo>
                    <a:lnTo>
                      <a:pt x="4152900" y="1511300"/>
                    </a:lnTo>
                    <a:lnTo>
                      <a:pt x="4152900" y="1511300"/>
                    </a:lnTo>
                    <a:lnTo>
                      <a:pt x="4152900" y="1511300"/>
                    </a:lnTo>
                    <a:lnTo>
                      <a:pt x="4140200" y="1511300"/>
                    </a:lnTo>
                    <a:lnTo>
                      <a:pt x="4140200" y="1524000"/>
                    </a:lnTo>
                    <a:lnTo>
                      <a:pt x="4140200" y="1524000"/>
                    </a:lnTo>
                    <a:lnTo>
                      <a:pt x="4165600" y="1536700"/>
                    </a:lnTo>
                    <a:lnTo>
                      <a:pt x="4178300" y="1536700"/>
                    </a:lnTo>
                    <a:lnTo>
                      <a:pt x="4203700" y="1536700"/>
                    </a:lnTo>
                    <a:lnTo>
                      <a:pt x="4229100" y="1536700"/>
                    </a:lnTo>
                    <a:lnTo>
                      <a:pt x="4229100" y="1524000"/>
                    </a:lnTo>
                    <a:lnTo>
                      <a:pt x="4267200" y="1536700"/>
                    </a:lnTo>
                    <a:lnTo>
                      <a:pt x="4279900" y="1511300"/>
                    </a:lnTo>
                    <a:lnTo>
                      <a:pt x="4292600" y="1511300"/>
                    </a:lnTo>
                    <a:lnTo>
                      <a:pt x="4305300" y="1485900"/>
                    </a:lnTo>
                    <a:lnTo>
                      <a:pt x="4305300" y="1485900"/>
                    </a:lnTo>
                    <a:lnTo>
                      <a:pt x="4305300" y="1485900"/>
                    </a:lnTo>
                    <a:lnTo>
                      <a:pt x="4330700" y="1485900"/>
                    </a:lnTo>
                    <a:lnTo>
                      <a:pt x="4330700" y="1485900"/>
                    </a:lnTo>
                    <a:lnTo>
                      <a:pt x="4394200" y="1498600"/>
                    </a:lnTo>
                    <a:lnTo>
                      <a:pt x="4406900" y="1485900"/>
                    </a:lnTo>
                    <a:lnTo>
                      <a:pt x="4406900" y="1485900"/>
                    </a:lnTo>
                    <a:lnTo>
                      <a:pt x="4406900" y="1498600"/>
                    </a:lnTo>
                    <a:lnTo>
                      <a:pt x="4419600" y="1498600"/>
                    </a:lnTo>
                    <a:lnTo>
                      <a:pt x="4406900" y="1498600"/>
                    </a:lnTo>
                    <a:lnTo>
                      <a:pt x="4419600" y="1498600"/>
                    </a:lnTo>
                    <a:lnTo>
                      <a:pt x="4419600" y="1498600"/>
                    </a:lnTo>
                    <a:lnTo>
                      <a:pt x="4419600" y="1498600"/>
                    </a:lnTo>
                    <a:lnTo>
                      <a:pt x="4419600" y="1498600"/>
                    </a:lnTo>
                    <a:lnTo>
                      <a:pt x="4445000" y="1511300"/>
                    </a:lnTo>
                    <a:lnTo>
                      <a:pt x="4445000" y="1511300"/>
                    </a:lnTo>
                    <a:lnTo>
                      <a:pt x="4457700" y="1511300"/>
                    </a:lnTo>
                    <a:lnTo>
                      <a:pt x="4470400" y="1511300"/>
                    </a:lnTo>
                    <a:lnTo>
                      <a:pt x="4483100" y="1498600"/>
                    </a:lnTo>
                    <a:lnTo>
                      <a:pt x="4483100" y="1498600"/>
                    </a:lnTo>
                    <a:lnTo>
                      <a:pt x="4483100" y="1485900"/>
                    </a:lnTo>
                    <a:lnTo>
                      <a:pt x="4495800" y="1485900"/>
                    </a:lnTo>
                    <a:lnTo>
                      <a:pt x="4495800" y="1498600"/>
                    </a:lnTo>
                    <a:lnTo>
                      <a:pt x="4508500" y="1498600"/>
                    </a:lnTo>
                    <a:lnTo>
                      <a:pt x="4521200" y="1498600"/>
                    </a:lnTo>
                    <a:lnTo>
                      <a:pt x="4521200" y="1498600"/>
                    </a:lnTo>
                    <a:lnTo>
                      <a:pt x="4533900" y="1511300"/>
                    </a:lnTo>
                    <a:lnTo>
                      <a:pt x="4533900" y="1511300"/>
                    </a:lnTo>
                    <a:lnTo>
                      <a:pt x="4546600" y="1511300"/>
                    </a:lnTo>
                    <a:lnTo>
                      <a:pt x="4546600" y="1511300"/>
                    </a:lnTo>
                    <a:lnTo>
                      <a:pt x="4533900" y="1511300"/>
                    </a:lnTo>
                    <a:lnTo>
                      <a:pt x="4533900" y="1498600"/>
                    </a:lnTo>
                    <a:lnTo>
                      <a:pt x="4533900" y="1485900"/>
                    </a:lnTo>
                    <a:lnTo>
                      <a:pt x="4559300" y="1447800"/>
                    </a:lnTo>
                    <a:lnTo>
                      <a:pt x="4559300" y="1460500"/>
                    </a:lnTo>
                    <a:lnTo>
                      <a:pt x="4572000" y="1447800"/>
                    </a:lnTo>
                    <a:lnTo>
                      <a:pt x="4584700" y="1447800"/>
                    </a:lnTo>
                    <a:lnTo>
                      <a:pt x="4584700" y="1447800"/>
                    </a:lnTo>
                    <a:lnTo>
                      <a:pt x="4610100" y="1447800"/>
                    </a:lnTo>
                    <a:lnTo>
                      <a:pt x="4622800" y="1435100"/>
                    </a:lnTo>
                    <a:lnTo>
                      <a:pt x="4660900" y="1447800"/>
                    </a:lnTo>
                    <a:lnTo>
                      <a:pt x="4673600" y="1460500"/>
                    </a:lnTo>
                    <a:lnTo>
                      <a:pt x="4673600" y="1460500"/>
                    </a:lnTo>
                    <a:lnTo>
                      <a:pt x="4673600" y="1473200"/>
                    </a:lnTo>
                    <a:lnTo>
                      <a:pt x="4686300" y="1473200"/>
                    </a:lnTo>
                    <a:lnTo>
                      <a:pt x="4673600" y="1473200"/>
                    </a:lnTo>
                    <a:lnTo>
                      <a:pt x="4686300" y="1473200"/>
                    </a:lnTo>
                    <a:lnTo>
                      <a:pt x="4686300" y="1473200"/>
                    </a:lnTo>
                    <a:lnTo>
                      <a:pt x="4673600" y="1485900"/>
                    </a:lnTo>
                    <a:lnTo>
                      <a:pt x="4660900" y="1485900"/>
                    </a:lnTo>
                    <a:lnTo>
                      <a:pt x="4660900" y="1485900"/>
                    </a:lnTo>
                    <a:lnTo>
                      <a:pt x="4673600" y="1485900"/>
                    </a:lnTo>
                    <a:lnTo>
                      <a:pt x="4660900" y="1498600"/>
                    </a:lnTo>
                    <a:lnTo>
                      <a:pt x="4673600" y="1498600"/>
                    </a:lnTo>
                    <a:lnTo>
                      <a:pt x="4673600" y="1511300"/>
                    </a:lnTo>
                    <a:lnTo>
                      <a:pt x="4673600" y="1511300"/>
                    </a:lnTo>
                    <a:lnTo>
                      <a:pt x="4673600" y="1511300"/>
                    </a:lnTo>
                    <a:lnTo>
                      <a:pt x="4686300" y="1511300"/>
                    </a:lnTo>
                    <a:lnTo>
                      <a:pt x="4699000" y="1511300"/>
                    </a:lnTo>
                    <a:lnTo>
                      <a:pt x="4686300" y="1524000"/>
                    </a:lnTo>
                    <a:lnTo>
                      <a:pt x="4711700" y="1524000"/>
                    </a:lnTo>
                    <a:lnTo>
                      <a:pt x="4711700" y="1524000"/>
                    </a:lnTo>
                    <a:lnTo>
                      <a:pt x="4724400" y="1536700"/>
                    </a:lnTo>
                    <a:lnTo>
                      <a:pt x="4737100" y="1536700"/>
                    </a:lnTo>
                    <a:lnTo>
                      <a:pt x="4762500" y="1536700"/>
                    </a:lnTo>
                    <a:lnTo>
                      <a:pt x="4762500" y="1536700"/>
                    </a:lnTo>
                    <a:lnTo>
                      <a:pt x="4775200" y="1536700"/>
                    </a:lnTo>
                    <a:lnTo>
                      <a:pt x="4787900" y="1536700"/>
                    </a:lnTo>
                    <a:lnTo>
                      <a:pt x="4787900" y="1536700"/>
                    </a:lnTo>
                    <a:lnTo>
                      <a:pt x="4800600" y="1524000"/>
                    </a:lnTo>
                    <a:lnTo>
                      <a:pt x="4813300" y="1524000"/>
                    </a:lnTo>
                    <a:lnTo>
                      <a:pt x="4813300" y="1524000"/>
                    </a:lnTo>
                    <a:lnTo>
                      <a:pt x="4838700" y="1536700"/>
                    </a:lnTo>
                    <a:lnTo>
                      <a:pt x="4851400" y="1549400"/>
                    </a:lnTo>
                    <a:lnTo>
                      <a:pt x="4838700" y="1549400"/>
                    </a:lnTo>
                    <a:lnTo>
                      <a:pt x="4851400" y="1562100"/>
                    </a:lnTo>
                    <a:lnTo>
                      <a:pt x="4851400" y="1562100"/>
                    </a:lnTo>
                    <a:lnTo>
                      <a:pt x="4864100" y="1574800"/>
                    </a:lnTo>
                    <a:lnTo>
                      <a:pt x="4864100" y="1574800"/>
                    </a:lnTo>
                    <a:lnTo>
                      <a:pt x="4876800" y="1574800"/>
                    </a:lnTo>
                    <a:lnTo>
                      <a:pt x="4876800" y="1574800"/>
                    </a:lnTo>
                    <a:lnTo>
                      <a:pt x="4889500" y="1574800"/>
                    </a:lnTo>
                    <a:lnTo>
                      <a:pt x="4889500" y="1587500"/>
                    </a:lnTo>
                    <a:lnTo>
                      <a:pt x="4889500" y="1587500"/>
                    </a:lnTo>
                    <a:lnTo>
                      <a:pt x="4889500" y="1600200"/>
                    </a:lnTo>
                    <a:lnTo>
                      <a:pt x="4902200" y="1612900"/>
                    </a:lnTo>
                    <a:lnTo>
                      <a:pt x="4889500" y="1612900"/>
                    </a:lnTo>
                    <a:lnTo>
                      <a:pt x="4902200" y="1612900"/>
                    </a:lnTo>
                    <a:lnTo>
                      <a:pt x="4889500" y="1651000"/>
                    </a:lnTo>
                    <a:lnTo>
                      <a:pt x="4851400" y="1663700"/>
                    </a:lnTo>
                    <a:lnTo>
                      <a:pt x="4851400" y="1663700"/>
                    </a:lnTo>
                    <a:lnTo>
                      <a:pt x="4851400" y="1651000"/>
                    </a:lnTo>
                    <a:lnTo>
                      <a:pt x="4838700" y="1651000"/>
                    </a:lnTo>
                    <a:lnTo>
                      <a:pt x="4838700" y="1651000"/>
                    </a:lnTo>
                    <a:lnTo>
                      <a:pt x="4813300" y="1651000"/>
                    </a:lnTo>
                    <a:lnTo>
                      <a:pt x="4800600" y="1651000"/>
                    </a:lnTo>
                    <a:lnTo>
                      <a:pt x="4762500" y="1638300"/>
                    </a:lnTo>
                    <a:lnTo>
                      <a:pt x="4762500" y="1638300"/>
                    </a:lnTo>
                    <a:lnTo>
                      <a:pt x="4749800" y="1638300"/>
                    </a:lnTo>
                    <a:lnTo>
                      <a:pt x="4749800" y="1651000"/>
                    </a:lnTo>
                    <a:lnTo>
                      <a:pt x="4737100" y="1651000"/>
                    </a:lnTo>
                    <a:lnTo>
                      <a:pt x="4737100" y="1638300"/>
                    </a:lnTo>
                    <a:lnTo>
                      <a:pt x="4737100" y="1638300"/>
                    </a:lnTo>
                    <a:lnTo>
                      <a:pt x="4724400" y="1638300"/>
                    </a:lnTo>
                    <a:lnTo>
                      <a:pt x="4699000" y="1638300"/>
                    </a:lnTo>
                    <a:lnTo>
                      <a:pt x="4699000" y="1638300"/>
                    </a:lnTo>
                    <a:lnTo>
                      <a:pt x="4673600" y="1625600"/>
                    </a:lnTo>
                    <a:lnTo>
                      <a:pt x="4660900" y="1625600"/>
                    </a:lnTo>
                    <a:lnTo>
                      <a:pt x="4648200" y="1625600"/>
                    </a:lnTo>
                    <a:lnTo>
                      <a:pt x="4648200" y="1625600"/>
                    </a:lnTo>
                    <a:lnTo>
                      <a:pt x="4635500" y="1625600"/>
                    </a:lnTo>
                    <a:lnTo>
                      <a:pt x="4635500" y="1638300"/>
                    </a:lnTo>
                    <a:lnTo>
                      <a:pt x="4622800" y="1638300"/>
                    </a:lnTo>
                    <a:lnTo>
                      <a:pt x="4610100" y="1638300"/>
                    </a:lnTo>
                    <a:lnTo>
                      <a:pt x="4610100" y="1638300"/>
                    </a:lnTo>
                    <a:lnTo>
                      <a:pt x="4584700" y="1638300"/>
                    </a:lnTo>
                    <a:lnTo>
                      <a:pt x="4572000" y="1638300"/>
                    </a:lnTo>
                    <a:lnTo>
                      <a:pt x="4559300" y="1638300"/>
                    </a:lnTo>
                    <a:lnTo>
                      <a:pt x="4572000" y="1625600"/>
                    </a:lnTo>
                    <a:lnTo>
                      <a:pt x="4559300" y="1625600"/>
                    </a:lnTo>
                    <a:lnTo>
                      <a:pt x="4559300" y="1625600"/>
                    </a:lnTo>
                    <a:lnTo>
                      <a:pt x="4546600" y="1625600"/>
                    </a:lnTo>
                    <a:lnTo>
                      <a:pt x="4546600" y="1625600"/>
                    </a:lnTo>
                    <a:lnTo>
                      <a:pt x="4521200" y="1625600"/>
                    </a:lnTo>
                    <a:lnTo>
                      <a:pt x="4521200" y="1625600"/>
                    </a:lnTo>
                    <a:lnTo>
                      <a:pt x="4457700" y="1612900"/>
                    </a:lnTo>
                    <a:lnTo>
                      <a:pt x="4457700" y="1625600"/>
                    </a:lnTo>
                    <a:lnTo>
                      <a:pt x="4419600" y="1625600"/>
                    </a:lnTo>
                    <a:lnTo>
                      <a:pt x="4419600" y="1625600"/>
                    </a:lnTo>
                    <a:lnTo>
                      <a:pt x="4406900" y="1612900"/>
                    </a:lnTo>
                    <a:lnTo>
                      <a:pt x="4406900" y="1612900"/>
                    </a:lnTo>
                    <a:lnTo>
                      <a:pt x="4394200" y="1612900"/>
                    </a:lnTo>
                    <a:lnTo>
                      <a:pt x="4394200" y="1612900"/>
                    </a:lnTo>
                    <a:lnTo>
                      <a:pt x="4406900" y="1612900"/>
                    </a:lnTo>
                    <a:lnTo>
                      <a:pt x="4406900" y="1625600"/>
                    </a:lnTo>
                    <a:lnTo>
                      <a:pt x="4419600" y="1625600"/>
                    </a:lnTo>
                    <a:lnTo>
                      <a:pt x="4406900" y="1625600"/>
                    </a:lnTo>
                    <a:lnTo>
                      <a:pt x="4406900" y="1638300"/>
                    </a:lnTo>
                    <a:lnTo>
                      <a:pt x="4406900" y="1651000"/>
                    </a:lnTo>
                    <a:lnTo>
                      <a:pt x="4419600" y="1651000"/>
                    </a:lnTo>
                    <a:lnTo>
                      <a:pt x="4419600" y="1651000"/>
                    </a:lnTo>
                    <a:lnTo>
                      <a:pt x="4419600" y="1651000"/>
                    </a:lnTo>
                    <a:lnTo>
                      <a:pt x="4419600" y="1663700"/>
                    </a:lnTo>
                    <a:lnTo>
                      <a:pt x="4406900" y="1676400"/>
                    </a:lnTo>
                    <a:lnTo>
                      <a:pt x="4394200" y="1676400"/>
                    </a:lnTo>
                    <a:lnTo>
                      <a:pt x="4394200" y="1663700"/>
                    </a:lnTo>
                    <a:lnTo>
                      <a:pt x="4394200" y="1663700"/>
                    </a:lnTo>
                    <a:lnTo>
                      <a:pt x="4394200" y="1676400"/>
                    </a:lnTo>
                    <a:lnTo>
                      <a:pt x="4381500" y="1676400"/>
                    </a:lnTo>
                    <a:lnTo>
                      <a:pt x="4394200" y="1676400"/>
                    </a:lnTo>
                    <a:lnTo>
                      <a:pt x="4394200" y="1676400"/>
                    </a:lnTo>
                    <a:lnTo>
                      <a:pt x="4406900" y="1676400"/>
                    </a:lnTo>
                    <a:lnTo>
                      <a:pt x="4406900" y="1689100"/>
                    </a:lnTo>
                    <a:lnTo>
                      <a:pt x="4406900" y="1701800"/>
                    </a:lnTo>
                    <a:lnTo>
                      <a:pt x="4394200" y="1714500"/>
                    </a:lnTo>
                    <a:lnTo>
                      <a:pt x="4406900" y="1714500"/>
                    </a:lnTo>
                    <a:lnTo>
                      <a:pt x="4406900" y="1714500"/>
                    </a:lnTo>
                    <a:lnTo>
                      <a:pt x="4419600" y="1727200"/>
                    </a:lnTo>
                    <a:lnTo>
                      <a:pt x="4419600" y="1727200"/>
                    </a:lnTo>
                    <a:lnTo>
                      <a:pt x="4406900" y="1727200"/>
                    </a:lnTo>
                    <a:lnTo>
                      <a:pt x="4394200" y="1739900"/>
                    </a:lnTo>
                    <a:lnTo>
                      <a:pt x="4381500" y="1739900"/>
                    </a:lnTo>
                    <a:lnTo>
                      <a:pt x="4381500" y="1739900"/>
                    </a:lnTo>
                    <a:lnTo>
                      <a:pt x="4381500" y="1727200"/>
                    </a:lnTo>
                    <a:lnTo>
                      <a:pt x="4356100" y="1739900"/>
                    </a:lnTo>
                    <a:lnTo>
                      <a:pt x="4368800" y="1739900"/>
                    </a:lnTo>
                    <a:lnTo>
                      <a:pt x="4356100" y="1752600"/>
                    </a:lnTo>
                    <a:lnTo>
                      <a:pt x="4368800" y="1752600"/>
                    </a:lnTo>
                    <a:lnTo>
                      <a:pt x="4368800" y="1765300"/>
                    </a:lnTo>
                    <a:lnTo>
                      <a:pt x="4368800" y="1778000"/>
                    </a:lnTo>
                    <a:lnTo>
                      <a:pt x="4394200" y="1778000"/>
                    </a:lnTo>
                    <a:lnTo>
                      <a:pt x="4394200" y="1778000"/>
                    </a:lnTo>
                    <a:lnTo>
                      <a:pt x="4406900" y="1778000"/>
                    </a:lnTo>
                    <a:lnTo>
                      <a:pt x="4419600" y="1778000"/>
                    </a:lnTo>
                    <a:lnTo>
                      <a:pt x="4432300" y="1778000"/>
                    </a:lnTo>
                    <a:lnTo>
                      <a:pt x="4432300" y="1778000"/>
                    </a:lnTo>
                    <a:lnTo>
                      <a:pt x="4432300" y="1778000"/>
                    </a:lnTo>
                    <a:lnTo>
                      <a:pt x="4432300" y="1790700"/>
                    </a:lnTo>
                    <a:lnTo>
                      <a:pt x="4432300" y="1803400"/>
                    </a:lnTo>
                    <a:lnTo>
                      <a:pt x="4406900" y="1816100"/>
                    </a:lnTo>
                    <a:lnTo>
                      <a:pt x="4394200" y="1816100"/>
                    </a:lnTo>
                    <a:lnTo>
                      <a:pt x="4394200" y="1828800"/>
                    </a:lnTo>
                    <a:lnTo>
                      <a:pt x="4381500" y="1828800"/>
                    </a:lnTo>
                    <a:lnTo>
                      <a:pt x="4381500" y="1841500"/>
                    </a:lnTo>
                    <a:lnTo>
                      <a:pt x="4381500" y="1854200"/>
                    </a:lnTo>
                    <a:lnTo>
                      <a:pt x="4368800" y="1854200"/>
                    </a:lnTo>
                    <a:lnTo>
                      <a:pt x="4368800" y="1866900"/>
                    </a:lnTo>
                    <a:lnTo>
                      <a:pt x="4356100" y="1866900"/>
                    </a:lnTo>
                    <a:lnTo>
                      <a:pt x="4356100" y="1866900"/>
                    </a:lnTo>
                    <a:lnTo>
                      <a:pt x="4368800" y="1866900"/>
                    </a:lnTo>
                    <a:lnTo>
                      <a:pt x="4368800" y="1866900"/>
                    </a:lnTo>
                    <a:lnTo>
                      <a:pt x="4381500" y="1854200"/>
                    </a:lnTo>
                    <a:lnTo>
                      <a:pt x="4381500" y="1854200"/>
                    </a:lnTo>
                    <a:lnTo>
                      <a:pt x="4406900" y="1854200"/>
                    </a:lnTo>
                    <a:lnTo>
                      <a:pt x="4432300" y="1854200"/>
                    </a:lnTo>
                    <a:lnTo>
                      <a:pt x="4445000" y="1841500"/>
                    </a:lnTo>
                    <a:lnTo>
                      <a:pt x="4445000" y="1841500"/>
                    </a:lnTo>
                    <a:lnTo>
                      <a:pt x="4445000" y="1841500"/>
                    </a:lnTo>
                    <a:lnTo>
                      <a:pt x="4457700" y="1841500"/>
                    </a:lnTo>
                    <a:lnTo>
                      <a:pt x="4470400" y="1854200"/>
                    </a:lnTo>
                    <a:lnTo>
                      <a:pt x="4457700" y="1866900"/>
                    </a:lnTo>
                    <a:lnTo>
                      <a:pt x="4483100" y="1866900"/>
                    </a:lnTo>
                    <a:lnTo>
                      <a:pt x="4483100" y="1866900"/>
                    </a:lnTo>
                    <a:lnTo>
                      <a:pt x="4495800" y="1866900"/>
                    </a:lnTo>
                    <a:lnTo>
                      <a:pt x="4495800" y="1866900"/>
                    </a:lnTo>
                    <a:lnTo>
                      <a:pt x="4508500" y="1866900"/>
                    </a:lnTo>
                    <a:lnTo>
                      <a:pt x="4495800" y="1892300"/>
                    </a:lnTo>
                    <a:lnTo>
                      <a:pt x="4495800" y="1892300"/>
                    </a:lnTo>
                    <a:lnTo>
                      <a:pt x="4483100" y="1905000"/>
                    </a:lnTo>
                    <a:lnTo>
                      <a:pt x="4495800" y="1917700"/>
                    </a:lnTo>
                    <a:lnTo>
                      <a:pt x="4495800" y="1930400"/>
                    </a:lnTo>
                    <a:lnTo>
                      <a:pt x="4508500" y="1930400"/>
                    </a:lnTo>
                    <a:lnTo>
                      <a:pt x="4495800" y="1943100"/>
                    </a:lnTo>
                    <a:lnTo>
                      <a:pt x="4495800" y="1943100"/>
                    </a:lnTo>
                    <a:lnTo>
                      <a:pt x="4495800" y="1955800"/>
                    </a:lnTo>
                    <a:lnTo>
                      <a:pt x="4495800" y="1955800"/>
                    </a:lnTo>
                    <a:lnTo>
                      <a:pt x="4495800" y="1981200"/>
                    </a:lnTo>
                    <a:lnTo>
                      <a:pt x="4495800" y="1981200"/>
                    </a:lnTo>
                    <a:lnTo>
                      <a:pt x="4495800" y="1993900"/>
                    </a:lnTo>
                    <a:lnTo>
                      <a:pt x="4495800" y="1993900"/>
                    </a:lnTo>
                    <a:lnTo>
                      <a:pt x="4483100" y="2006600"/>
                    </a:lnTo>
                    <a:lnTo>
                      <a:pt x="4495800" y="2019300"/>
                    </a:lnTo>
                    <a:lnTo>
                      <a:pt x="4495800" y="2019300"/>
                    </a:lnTo>
                    <a:lnTo>
                      <a:pt x="4508500" y="2019300"/>
                    </a:lnTo>
                    <a:lnTo>
                      <a:pt x="4508500" y="2032000"/>
                    </a:lnTo>
                    <a:lnTo>
                      <a:pt x="4508500" y="2032000"/>
                    </a:lnTo>
                    <a:lnTo>
                      <a:pt x="4495800" y="2032000"/>
                    </a:lnTo>
                    <a:lnTo>
                      <a:pt x="4457700" y="2044700"/>
                    </a:lnTo>
                    <a:lnTo>
                      <a:pt x="4445000" y="2044700"/>
                    </a:lnTo>
                    <a:lnTo>
                      <a:pt x="4445000" y="2044700"/>
                    </a:lnTo>
                    <a:lnTo>
                      <a:pt x="4432300" y="2057400"/>
                    </a:lnTo>
                    <a:lnTo>
                      <a:pt x="4419600" y="2070100"/>
                    </a:lnTo>
                    <a:lnTo>
                      <a:pt x="4419600" y="2070100"/>
                    </a:lnTo>
                    <a:lnTo>
                      <a:pt x="4406900" y="2070100"/>
                    </a:lnTo>
                    <a:lnTo>
                      <a:pt x="4406900" y="2082800"/>
                    </a:lnTo>
                    <a:lnTo>
                      <a:pt x="4406900" y="2082800"/>
                    </a:lnTo>
                    <a:lnTo>
                      <a:pt x="4394200" y="2095500"/>
                    </a:lnTo>
                    <a:lnTo>
                      <a:pt x="4368800" y="2082800"/>
                    </a:lnTo>
                    <a:lnTo>
                      <a:pt x="4368800" y="2095500"/>
                    </a:lnTo>
                    <a:lnTo>
                      <a:pt x="4356100" y="2095500"/>
                    </a:lnTo>
                    <a:lnTo>
                      <a:pt x="4343400" y="2108200"/>
                    </a:lnTo>
                    <a:lnTo>
                      <a:pt x="4330700" y="2108200"/>
                    </a:lnTo>
                    <a:lnTo>
                      <a:pt x="4330700" y="2108200"/>
                    </a:lnTo>
                    <a:lnTo>
                      <a:pt x="4330700" y="2120900"/>
                    </a:lnTo>
                    <a:lnTo>
                      <a:pt x="4318000" y="2146300"/>
                    </a:lnTo>
                    <a:lnTo>
                      <a:pt x="4318000" y="2146300"/>
                    </a:lnTo>
                    <a:lnTo>
                      <a:pt x="4305300" y="2146300"/>
                    </a:lnTo>
                    <a:lnTo>
                      <a:pt x="4305300" y="2159000"/>
                    </a:lnTo>
                    <a:lnTo>
                      <a:pt x="4305300" y="2159000"/>
                    </a:lnTo>
                    <a:lnTo>
                      <a:pt x="4292600" y="2159000"/>
                    </a:lnTo>
                    <a:lnTo>
                      <a:pt x="4292600" y="2159000"/>
                    </a:lnTo>
                    <a:lnTo>
                      <a:pt x="4279900" y="2159000"/>
                    </a:lnTo>
                    <a:lnTo>
                      <a:pt x="4279900" y="2159000"/>
                    </a:lnTo>
                    <a:lnTo>
                      <a:pt x="4279900" y="2159000"/>
                    </a:lnTo>
                    <a:lnTo>
                      <a:pt x="4279900" y="2159000"/>
                    </a:lnTo>
                    <a:lnTo>
                      <a:pt x="4267200" y="2159000"/>
                    </a:lnTo>
                    <a:lnTo>
                      <a:pt x="4279900" y="2159000"/>
                    </a:lnTo>
                    <a:lnTo>
                      <a:pt x="4254500" y="2159000"/>
                    </a:lnTo>
                    <a:lnTo>
                      <a:pt x="4254500" y="2159000"/>
                    </a:lnTo>
                    <a:lnTo>
                      <a:pt x="4267200" y="2159000"/>
                    </a:lnTo>
                    <a:lnTo>
                      <a:pt x="4254500" y="2171700"/>
                    </a:lnTo>
                    <a:lnTo>
                      <a:pt x="4229100" y="2171700"/>
                    </a:lnTo>
                    <a:lnTo>
                      <a:pt x="4241800" y="2159000"/>
                    </a:lnTo>
                    <a:lnTo>
                      <a:pt x="4229100" y="2171700"/>
                    </a:lnTo>
                    <a:lnTo>
                      <a:pt x="4229100" y="2159000"/>
                    </a:lnTo>
                    <a:lnTo>
                      <a:pt x="4216400" y="2171700"/>
                    </a:lnTo>
                    <a:lnTo>
                      <a:pt x="4203700" y="2171700"/>
                    </a:lnTo>
                    <a:lnTo>
                      <a:pt x="4203700" y="2171700"/>
                    </a:lnTo>
                    <a:lnTo>
                      <a:pt x="4203700" y="2171700"/>
                    </a:lnTo>
                    <a:lnTo>
                      <a:pt x="4203700" y="2171700"/>
                    </a:lnTo>
                    <a:lnTo>
                      <a:pt x="4191000" y="2171700"/>
                    </a:lnTo>
                    <a:lnTo>
                      <a:pt x="4191000" y="2184400"/>
                    </a:lnTo>
                    <a:lnTo>
                      <a:pt x="4178300" y="2184400"/>
                    </a:lnTo>
                    <a:lnTo>
                      <a:pt x="4178300" y="2184400"/>
                    </a:lnTo>
                    <a:lnTo>
                      <a:pt x="4178300" y="2171700"/>
                    </a:lnTo>
                    <a:lnTo>
                      <a:pt x="4178300" y="2171700"/>
                    </a:lnTo>
                    <a:lnTo>
                      <a:pt x="4165600" y="2171700"/>
                    </a:lnTo>
                    <a:lnTo>
                      <a:pt x="4165600" y="2171700"/>
                    </a:lnTo>
                    <a:lnTo>
                      <a:pt x="4152900" y="2171700"/>
                    </a:lnTo>
                    <a:lnTo>
                      <a:pt x="4152900" y="2171700"/>
                    </a:lnTo>
                    <a:lnTo>
                      <a:pt x="4152900" y="2171700"/>
                    </a:lnTo>
                    <a:lnTo>
                      <a:pt x="4140200" y="2159000"/>
                    </a:lnTo>
                    <a:lnTo>
                      <a:pt x="4127500" y="2171700"/>
                    </a:lnTo>
                    <a:lnTo>
                      <a:pt x="4127500" y="2159000"/>
                    </a:lnTo>
                    <a:lnTo>
                      <a:pt x="4127500" y="2159000"/>
                    </a:lnTo>
                    <a:lnTo>
                      <a:pt x="4127500" y="2171700"/>
                    </a:lnTo>
                    <a:lnTo>
                      <a:pt x="4114800" y="2171700"/>
                    </a:lnTo>
                    <a:lnTo>
                      <a:pt x="4114800" y="2171700"/>
                    </a:lnTo>
                    <a:lnTo>
                      <a:pt x="4102100" y="2171700"/>
                    </a:lnTo>
                    <a:lnTo>
                      <a:pt x="4102100" y="2159000"/>
                    </a:lnTo>
                    <a:lnTo>
                      <a:pt x="4114800" y="2159000"/>
                    </a:lnTo>
                    <a:lnTo>
                      <a:pt x="4089400" y="2146300"/>
                    </a:lnTo>
                    <a:lnTo>
                      <a:pt x="4076700" y="2146300"/>
                    </a:lnTo>
                    <a:lnTo>
                      <a:pt x="4076700" y="2146300"/>
                    </a:lnTo>
                    <a:lnTo>
                      <a:pt x="4076700" y="2146300"/>
                    </a:lnTo>
                    <a:lnTo>
                      <a:pt x="4064000" y="2146300"/>
                    </a:lnTo>
                    <a:lnTo>
                      <a:pt x="4064000" y="2146300"/>
                    </a:lnTo>
                    <a:lnTo>
                      <a:pt x="4064000" y="2146300"/>
                    </a:lnTo>
                    <a:lnTo>
                      <a:pt x="4064000" y="2133600"/>
                    </a:lnTo>
                    <a:lnTo>
                      <a:pt x="4064000" y="2146300"/>
                    </a:lnTo>
                    <a:lnTo>
                      <a:pt x="4051300" y="2146300"/>
                    </a:lnTo>
                    <a:lnTo>
                      <a:pt x="4051300" y="2146300"/>
                    </a:lnTo>
                    <a:lnTo>
                      <a:pt x="4025900" y="2146300"/>
                    </a:lnTo>
                    <a:lnTo>
                      <a:pt x="4025900" y="2146300"/>
                    </a:lnTo>
                    <a:lnTo>
                      <a:pt x="3987800" y="2133600"/>
                    </a:lnTo>
                    <a:lnTo>
                      <a:pt x="3987800" y="2133600"/>
                    </a:lnTo>
                    <a:lnTo>
                      <a:pt x="3987800" y="2133600"/>
                    </a:lnTo>
                    <a:lnTo>
                      <a:pt x="3987800" y="2133600"/>
                    </a:lnTo>
                    <a:lnTo>
                      <a:pt x="3975100" y="2133600"/>
                    </a:lnTo>
                    <a:lnTo>
                      <a:pt x="3975100" y="2133600"/>
                    </a:lnTo>
                    <a:lnTo>
                      <a:pt x="3962400" y="2133600"/>
                    </a:lnTo>
                    <a:lnTo>
                      <a:pt x="3949700" y="2133600"/>
                    </a:lnTo>
                    <a:lnTo>
                      <a:pt x="3937000" y="2133600"/>
                    </a:lnTo>
                    <a:lnTo>
                      <a:pt x="3937000" y="2120900"/>
                    </a:lnTo>
                    <a:lnTo>
                      <a:pt x="3937000" y="2120900"/>
                    </a:lnTo>
                    <a:lnTo>
                      <a:pt x="3924300" y="2133600"/>
                    </a:lnTo>
                    <a:lnTo>
                      <a:pt x="3937000" y="2120900"/>
                    </a:lnTo>
                    <a:lnTo>
                      <a:pt x="3911600" y="2120900"/>
                    </a:lnTo>
                    <a:lnTo>
                      <a:pt x="3911600" y="2120900"/>
                    </a:lnTo>
                    <a:lnTo>
                      <a:pt x="3911600" y="2120900"/>
                    </a:lnTo>
                    <a:lnTo>
                      <a:pt x="3898900" y="2108200"/>
                    </a:lnTo>
                    <a:lnTo>
                      <a:pt x="3886200" y="2120900"/>
                    </a:lnTo>
                    <a:lnTo>
                      <a:pt x="3873500" y="2120900"/>
                    </a:lnTo>
                    <a:lnTo>
                      <a:pt x="3886200" y="2108200"/>
                    </a:lnTo>
                    <a:lnTo>
                      <a:pt x="3873500" y="2108200"/>
                    </a:lnTo>
                    <a:lnTo>
                      <a:pt x="3860800" y="2120900"/>
                    </a:lnTo>
                    <a:lnTo>
                      <a:pt x="3860800" y="2120900"/>
                    </a:lnTo>
                    <a:lnTo>
                      <a:pt x="3873500" y="2108200"/>
                    </a:lnTo>
                    <a:lnTo>
                      <a:pt x="3797300" y="2095500"/>
                    </a:lnTo>
                    <a:lnTo>
                      <a:pt x="3797300" y="2095500"/>
                    </a:lnTo>
                    <a:lnTo>
                      <a:pt x="3784600" y="2095500"/>
                    </a:lnTo>
                    <a:lnTo>
                      <a:pt x="3771900" y="2095500"/>
                    </a:lnTo>
                    <a:lnTo>
                      <a:pt x="3771900" y="2095500"/>
                    </a:lnTo>
                    <a:lnTo>
                      <a:pt x="3759200" y="2120900"/>
                    </a:lnTo>
                    <a:lnTo>
                      <a:pt x="3746500" y="2120900"/>
                    </a:lnTo>
                    <a:lnTo>
                      <a:pt x="3746500" y="2120900"/>
                    </a:lnTo>
                    <a:lnTo>
                      <a:pt x="3733800" y="2120900"/>
                    </a:lnTo>
                    <a:lnTo>
                      <a:pt x="3746500" y="2120900"/>
                    </a:lnTo>
                    <a:lnTo>
                      <a:pt x="3733800" y="2120900"/>
                    </a:lnTo>
                    <a:lnTo>
                      <a:pt x="3746500" y="2146300"/>
                    </a:lnTo>
                    <a:lnTo>
                      <a:pt x="3746500" y="2146300"/>
                    </a:lnTo>
                    <a:lnTo>
                      <a:pt x="3759200" y="2159000"/>
                    </a:lnTo>
                    <a:lnTo>
                      <a:pt x="3759200" y="2159000"/>
                    </a:lnTo>
                    <a:lnTo>
                      <a:pt x="3759200" y="2171700"/>
                    </a:lnTo>
                    <a:lnTo>
                      <a:pt x="3746500" y="2197100"/>
                    </a:lnTo>
                    <a:lnTo>
                      <a:pt x="3733800" y="2197100"/>
                    </a:lnTo>
                    <a:lnTo>
                      <a:pt x="3733800" y="2197100"/>
                    </a:lnTo>
                    <a:lnTo>
                      <a:pt x="3695700" y="2197100"/>
                    </a:lnTo>
                    <a:lnTo>
                      <a:pt x="3695700" y="2184400"/>
                    </a:lnTo>
                    <a:lnTo>
                      <a:pt x="3683000" y="2171700"/>
                    </a:lnTo>
                    <a:lnTo>
                      <a:pt x="3683000" y="2171700"/>
                    </a:lnTo>
                    <a:lnTo>
                      <a:pt x="3683000" y="2171700"/>
                    </a:lnTo>
                    <a:lnTo>
                      <a:pt x="3657600" y="2159000"/>
                    </a:lnTo>
                    <a:lnTo>
                      <a:pt x="3644900" y="2159000"/>
                    </a:lnTo>
                    <a:lnTo>
                      <a:pt x="3644900" y="2159000"/>
                    </a:lnTo>
                    <a:lnTo>
                      <a:pt x="3517900" y="2146300"/>
                    </a:lnTo>
                    <a:lnTo>
                      <a:pt x="3517900" y="2146300"/>
                    </a:lnTo>
                    <a:lnTo>
                      <a:pt x="3543300" y="2095500"/>
                    </a:lnTo>
                    <a:lnTo>
                      <a:pt x="3530600" y="2070100"/>
                    </a:lnTo>
                    <a:lnTo>
                      <a:pt x="3530600" y="2057400"/>
                    </a:lnTo>
                    <a:lnTo>
                      <a:pt x="3505200" y="2044700"/>
                    </a:lnTo>
                    <a:lnTo>
                      <a:pt x="3517900" y="2032000"/>
                    </a:lnTo>
                    <a:lnTo>
                      <a:pt x="3479800" y="2019300"/>
                    </a:lnTo>
                    <a:lnTo>
                      <a:pt x="3467100" y="2019300"/>
                    </a:lnTo>
                    <a:lnTo>
                      <a:pt x="3416300" y="1981200"/>
                    </a:lnTo>
                    <a:lnTo>
                      <a:pt x="3378200" y="1981200"/>
                    </a:lnTo>
                    <a:lnTo>
                      <a:pt x="3327400" y="1955800"/>
                    </a:lnTo>
                    <a:lnTo>
                      <a:pt x="3302000" y="1955800"/>
                    </a:lnTo>
                    <a:lnTo>
                      <a:pt x="3251200" y="1905000"/>
                    </a:lnTo>
                    <a:lnTo>
                      <a:pt x="3251200" y="1892300"/>
                    </a:lnTo>
                    <a:lnTo>
                      <a:pt x="3238500" y="1892300"/>
                    </a:lnTo>
                    <a:lnTo>
                      <a:pt x="3238500" y="1879600"/>
                    </a:lnTo>
                    <a:lnTo>
                      <a:pt x="3238500" y="1866900"/>
                    </a:lnTo>
                    <a:lnTo>
                      <a:pt x="3238500" y="1816100"/>
                    </a:lnTo>
                    <a:lnTo>
                      <a:pt x="3213100" y="1778000"/>
                    </a:lnTo>
                    <a:lnTo>
                      <a:pt x="3200400" y="1752600"/>
                    </a:lnTo>
                    <a:lnTo>
                      <a:pt x="3187700" y="1752600"/>
                    </a:lnTo>
                    <a:lnTo>
                      <a:pt x="3175000" y="1739900"/>
                    </a:lnTo>
                    <a:lnTo>
                      <a:pt x="3136900" y="1727200"/>
                    </a:lnTo>
                    <a:lnTo>
                      <a:pt x="3111500" y="1727200"/>
                    </a:lnTo>
                    <a:lnTo>
                      <a:pt x="3073400" y="1714500"/>
                    </a:lnTo>
                    <a:lnTo>
                      <a:pt x="3048000" y="1701800"/>
                    </a:lnTo>
                    <a:lnTo>
                      <a:pt x="3048000" y="1701800"/>
                    </a:lnTo>
                    <a:lnTo>
                      <a:pt x="3009900" y="1701800"/>
                    </a:lnTo>
                    <a:lnTo>
                      <a:pt x="2933700" y="1689100"/>
                    </a:lnTo>
                    <a:lnTo>
                      <a:pt x="2882900" y="1651000"/>
                    </a:lnTo>
                    <a:lnTo>
                      <a:pt x="2870200" y="1638300"/>
                    </a:lnTo>
                    <a:lnTo>
                      <a:pt x="2857500" y="1638300"/>
                    </a:lnTo>
                    <a:lnTo>
                      <a:pt x="2832100" y="1625600"/>
                    </a:lnTo>
                    <a:lnTo>
                      <a:pt x="2781300" y="1600200"/>
                    </a:lnTo>
                    <a:lnTo>
                      <a:pt x="2768600" y="1574800"/>
                    </a:lnTo>
                    <a:lnTo>
                      <a:pt x="2755900" y="1562100"/>
                    </a:lnTo>
                    <a:lnTo>
                      <a:pt x="2730500" y="1549400"/>
                    </a:lnTo>
                    <a:lnTo>
                      <a:pt x="2705100" y="1536700"/>
                    </a:lnTo>
                    <a:lnTo>
                      <a:pt x="2692400" y="1536700"/>
                    </a:lnTo>
                    <a:lnTo>
                      <a:pt x="2679700" y="1549400"/>
                    </a:lnTo>
                    <a:lnTo>
                      <a:pt x="2679700" y="1549400"/>
                    </a:lnTo>
                    <a:lnTo>
                      <a:pt x="2667000" y="1549400"/>
                    </a:lnTo>
                    <a:lnTo>
                      <a:pt x="2667000" y="1562100"/>
                    </a:lnTo>
                    <a:lnTo>
                      <a:pt x="2654300" y="1562100"/>
                    </a:lnTo>
                    <a:lnTo>
                      <a:pt x="2641600" y="1562100"/>
                    </a:lnTo>
                    <a:lnTo>
                      <a:pt x="2641600" y="1562100"/>
                    </a:lnTo>
                    <a:lnTo>
                      <a:pt x="2641600" y="1562100"/>
                    </a:lnTo>
                    <a:lnTo>
                      <a:pt x="2628900" y="1562100"/>
                    </a:lnTo>
                    <a:lnTo>
                      <a:pt x="2641600" y="1574800"/>
                    </a:lnTo>
                    <a:lnTo>
                      <a:pt x="2641600" y="1574800"/>
                    </a:lnTo>
                    <a:lnTo>
                      <a:pt x="2616200" y="1574800"/>
                    </a:lnTo>
                    <a:lnTo>
                      <a:pt x="2603500" y="1574800"/>
                    </a:lnTo>
                    <a:lnTo>
                      <a:pt x="2578100" y="1574800"/>
                    </a:lnTo>
                    <a:lnTo>
                      <a:pt x="2565400" y="1574800"/>
                    </a:lnTo>
                    <a:lnTo>
                      <a:pt x="2552700" y="1587500"/>
                    </a:lnTo>
                    <a:lnTo>
                      <a:pt x="2540000" y="1600200"/>
                    </a:lnTo>
                    <a:lnTo>
                      <a:pt x="2527300" y="1600200"/>
                    </a:lnTo>
                    <a:lnTo>
                      <a:pt x="2514600" y="1600200"/>
                    </a:lnTo>
                    <a:lnTo>
                      <a:pt x="2501900" y="1625600"/>
                    </a:lnTo>
                    <a:lnTo>
                      <a:pt x="2501900" y="1638300"/>
                    </a:lnTo>
                    <a:lnTo>
                      <a:pt x="2501900" y="1638300"/>
                    </a:lnTo>
                    <a:lnTo>
                      <a:pt x="2501900" y="1638300"/>
                    </a:lnTo>
                    <a:lnTo>
                      <a:pt x="2489200" y="1663700"/>
                    </a:lnTo>
                    <a:lnTo>
                      <a:pt x="2476500" y="1663700"/>
                    </a:lnTo>
                    <a:lnTo>
                      <a:pt x="2476500" y="1663700"/>
                    </a:lnTo>
                    <a:lnTo>
                      <a:pt x="2489200" y="1663700"/>
                    </a:lnTo>
                    <a:lnTo>
                      <a:pt x="2476500" y="1676400"/>
                    </a:lnTo>
                    <a:lnTo>
                      <a:pt x="2463800" y="1676400"/>
                    </a:lnTo>
                    <a:lnTo>
                      <a:pt x="2463800" y="1689100"/>
                    </a:lnTo>
                    <a:lnTo>
                      <a:pt x="2451100" y="1689100"/>
                    </a:lnTo>
                    <a:lnTo>
                      <a:pt x="2451100" y="1689100"/>
                    </a:lnTo>
                    <a:lnTo>
                      <a:pt x="2438400" y="1689100"/>
                    </a:lnTo>
                    <a:lnTo>
                      <a:pt x="2438400" y="1676400"/>
                    </a:lnTo>
                    <a:lnTo>
                      <a:pt x="2425700" y="1676400"/>
                    </a:lnTo>
                    <a:lnTo>
                      <a:pt x="2425700" y="1676400"/>
                    </a:lnTo>
                    <a:lnTo>
                      <a:pt x="2413000" y="1676400"/>
                    </a:lnTo>
                    <a:lnTo>
                      <a:pt x="2413000" y="1676400"/>
                    </a:lnTo>
                    <a:lnTo>
                      <a:pt x="2400300" y="1676400"/>
                    </a:lnTo>
                    <a:lnTo>
                      <a:pt x="2400300" y="1676400"/>
                    </a:lnTo>
                    <a:lnTo>
                      <a:pt x="2400300" y="1676400"/>
                    </a:lnTo>
                    <a:lnTo>
                      <a:pt x="2413000" y="1676400"/>
                    </a:lnTo>
                    <a:lnTo>
                      <a:pt x="2387600" y="1663700"/>
                    </a:lnTo>
                    <a:lnTo>
                      <a:pt x="2374900" y="1663700"/>
                    </a:lnTo>
                    <a:lnTo>
                      <a:pt x="2374900" y="1663700"/>
                    </a:lnTo>
                    <a:lnTo>
                      <a:pt x="2374900" y="1663700"/>
                    </a:lnTo>
                    <a:lnTo>
                      <a:pt x="2362200" y="1663700"/>
                    </a:lnTo>
                    <a:lnTo>
                      <a:pt x="2362200" y="1676400"/>
                    </a:lnTo>
                    <a:lnTo>
                      <a:pt x="2374900" y="1676400"/>
                    </a:lnTo>
                    <a:lnTo>
                      <a:pt x="2374900" y="1676400"/>
                    </a:lnTo>
                    <a:lnTo>
                      <a:pt x="2362200" y="1676400"/>
                    </a:lnTo>
                    <a:lnTo>
                      <a:pt x="2362200" y="1676400"/>
                    </a:lnTo>
                    <a:lnTo>
                      <a:pt x="2349500" y="1676400"/>
                    </a:lnTo>
                    <a:lnTo>
                      <a:pt x="2349500" y="1676400"/>
                    </a:lnTo>
                    <a:lnTo>
                      <a:pt x="2336800" y="1676400"/>
                    </a:lnTo>
                    <a:lnTo>
                      <a:pt x="2324100" y="1676400"/>
                    </a:lnTo>
                    <a:lnTo>
                      <a:pt x="2324100" y="1676400"/>
                    </a:lnTo>
                    <a:lnTo>
                      <a:pt x="2324100" y="1676400"/>
                    </a:lnTo>
                    <a:lnTo>
                      <a:pt x="2298700" y="1676400"/>
                    </a:lnTo>
                    <a:lnTo>
                      <a:pt x="2298700" y="1676400"/>
                    </a:lnTo>
                    <a:lnTo>
                      <a:pt x="2298700" y="1676400"/>
                    </a:lnTo>
                    <a:lnTo>
                      <a:pt x="2298700" y="1676400"/>
                    </a:lnTo>
                    <a:lnTo>
                      <a:pt x="2273300" y="1663700"/>
                    </a:lnTo>
                    <a:lnTo>
                      <a:pt x="2273300" y="1651000"/>
                    </a:lnTo>
                    <a:lnTo>
                      <a:pt x="2260600" y="1663700"/>
                    </a:lnTo>
                    <a:lnTo>
                      <a:pt x="2260600" y="1651000"/>
                    </a:lnTo>
                    <a:lnTo>
                      <a:pt x="2247900" y="1651000"/>
                    </a:lnTo>
                    <a:lnTo>
                      <a:pt x="2247900" y="1663700"/>
                    </a:lnTo>
                    <a:lnTo>
                      <a:pt x="2247900" y="1663700"/>
                    </a:lnTo>
                    <a:lnTo>
                      <a:pt x="2247900" y="1663700"/>
                    </a:lnTo>
                    <a:lnTo>
                      <a:pt x="2235200" y="1663700"/>
                    </a:lnTo>
                    <a:lnTo>
                      <a:pt x="2235200" y="1663700"/>
                    </a:lnTo>
                    <a:lnTo>
                      <a:pt x="2222500" y="1663700"/>
                    </a:lnTo>
                    <a:lnTo>
                      <a:pt x="2222500" y="1676400"/>
                    </a:lnTo>
                    <a:lnTo>
                      <a:pt x="2235200" y="1676400"/>
                    </a:lnTo>
                    <a:lnTo>
                      <a:pt x="2222500" y="1676400"/>
                    </a:lnTo>
                    <a:lnTo>
                      <a:pt x="2222500" y="1676400"/>
                    </a:lnTo>
                    <a:lnTo>
                      <a:pt x="2222500" y="1689100"/>
                    </a:lnTo>
                    <a:lnTo>
                      <a:pt x="2209800" y="1676400"/>
                    </a:lnTo>
                    <a:lnTo>
                      <a:pt x="2184400" y="1676400"/>
                    </a:lnTo>
                    <a:lnTo>
                      <a:pt x="2184400" y="1676400"/>
                    </a:lnTo>
                    <a:lnTo>
                      <a:pt x="2184400" y="1676400"/>
                    </a:lnTo>
                    <a:lnTo>
                      <a:pt x="2184400" y="1676400"/>
                    </a:lnTo>
                    <a:lnTo>
                      <a:pt x="2171700" y="1676400"/>
                    </a:lnTo>
                    <a:lnTo>
                      <a:pt x="2184400" y="1676400"/>
                    </a:lnTo>
                    <a:lnTo>
                      <a:pt x="2171700" y="1676400"/>
                    </a:lnTo>
                    <a:lnTo>
                      <a:pt x="2171700" y="1663700"/>
                    </a:lnTo>
                    <a:lnTo>
                      <a:pt x="2171700" y="1663700"/>
                    </a:lnTo>
                    <a:lnTo>
                      <a:pt x="2171700" y="1663700"/>
                    </a:lnTo>
                    <a:lnTo>
                      <a:pt x="2133600" y="1663700"/>
                    </a:lnTo>
                    <a:lnTo>
                      <a:pt x="2133600" y="1663700"/>
                    </a:lnTo>
                    <a:lnTo>
                      <a:pt x="2133600" y="1663700"/>
                    </a:lnTo>
                    <a:lnTo>
                      <a:pt x="2133600" y="1676400"/>
                    </a:lnTo>
                    <a:lnTo>
                      <a:pt x="2120900" y="1676400"/>
                    </a:lnTo>
                    <a:lnTo>
                      <a:pt x="2120900" y="1676400"/>
                    </a:lnTo>
                    <a:lnTo>
                      <a:pt x="2108200" y="1676400"/>
                    </a:lnTo>
                    <a:lnTo>
                      <a:pt x="2095500" y="1676400"/>
                    </a:lnTo>
                    <a:lnTo>
                      <a:pt x="2082800" y="1663700"/>
                    </a:lnTo>
                    <a:lnTo>
                      <a:pt x="2082800" y="1676400"/>
                    </a:lnTo>
                    <a:lnTo>
                      <a:pt x="2095500" y="1676400"/>
                    </a:lnTo>
                    <a:lnTo>
                      <a:pt x="2082800" y="1701800"/>
                    </a:lnTo>
                    <a:lnTo>
                      <a:pt x="2082800" y="1727200"/>
                    </a:lnTo>
                    <a:lnTo>
                      <a:pt x="2070100" y="1714500"/>
                    </a:lnTo>
                    <a:lnTo>
                      <a:pt x="2070100" y="1714500"/>
                    </a:lnTo>
                    <a:lnTo>
                      <a:pt x="2057400" y="1714500"/>
                    </a:lnTo>
                    <a:lnTo>
                      <a:pt x="2044700" y="1727200"/>
                    </a:lnTo>
                    <a:lnTo>
                      <a:pt x="2032000" y="1727200"/>
                    </a:lnTo>
                    <a:lnTo>
                      <a:pt x="2032000" y="1727200"/>
                    </a:lnTo>
                    <a:lnTo>
                      <a:pt x="2032000" y="1727200"/>
                    </a:lnTo>
                    <a:lnTo>
                      <a:pt x="2032000" y="1727200"/>
                    </a:lnTo>
                    <a:lnTo>
                      <a:pt x="2019300" y="1727200"/>
                    </a:lnTo>
                    <a:lnTo>
                      <a:pt x="2019300" y="1727200"/>
                    </a:lnTo>
                    <a:lnTo>
                      <a:pt x="2032000" y="1727200"/>
                    </a:lnTo>
                    <a:lnTo>
                      <a:pt x="2032000" y="1739900"/>
                    </a:lnTo>
                    <a:lnTo>
                      <a:pt x="2006600" y="1739900"/>
                    </a:lnTo>
                    <a:lnTo>
                      <a:pt x="2006600" y="1739900"/>
                    </a:lnTo>
                    <a:lnTo>
                      <a:pt x="1993900" y="1727200"/>
                    </a:lnTo>
                    <a:lnTo>
                      <a:pt x="1993900" y="1727200"/>
                    </a:lnTo>
                    <a:lnTo>
                      <a:pt x="1968500" y="1727200"/>
                    </a:lnTo>
                    <a:lnTo>
                      <a:pt x="1968500" y="1727200"/>
                    </a:lnTo>
                    <a:lnTo>
                      <a:pt x="1955800" y="1727200"/>
                    </a:lnTo>
                    <a:lnTo>
                      <a:pt x="1943100" y="1739900"/>
                    </a:lnTo>
                    <a:lnTo>
                      <a:pt x="1943100" y="1739900"/>
                    </a:lnTo>
                    <a:lnTo>
                      <a:pt x="1943100" y="1739900"/>
                    </a:lnTo>
                    <a:lnTo>
                      <a:pt x="1943100" y="1739900"/>
                    </a:lnTo>
                    <a:lnTo>
                      <a:pt x="1930400" y="1752600"/>
                    </a:lnTo>
                    <a:lnTo>
                      <a:pt x="1917700" y="1752600"/>
                    </a:lnTo>
                    <a:lnTo>
                      <a:pt x="1917700" y="1765300"/>
                    </a:lnTo>
                    <a:lnTo>
                      <a:pt x="1917700" y="1765300"/>
                    </a:lnTo>
                    <a:lnTo>
                      <a:pt x="1917700" y="1765300"/>
                    </a:lnTo>
                    <a:lnTo>
                      <a:pt x="1930400" y="1765300"/>
                    </a:lnTo>
                    <a:lnTo>
                      <a:pt x="1930400" y="1765300"/>
                    </a:lnTo>
                    <a:lnTo>
                      <a:pt x="1943100" y="1765300"/>
                    </a:lnTo>
                    <a:lnTo>
                      <a:pt x="1943100" y="1778000"/>
                    </a:lnTo>
                    <a:lnTo>
                      <a:pt x="1930400" y="1778000"/>
                    </a:lnTo>
                    <a:lnTo>
                      <a:pt x="1930400" y="1778000"/>
                    </a:lnTo>
                    <a:lnTo>
                      <a:pt x="1930400" y="1778000"/>
                    </a:lnTo>
                    <a:lnTo>
                      <a:pt x="1930400" y="1778000"/>
                    </a:lnTo>
                    <a:lnTo>
                      <a:pt x="1917700" y="1778000"/>
                    </a:lnTo>
                    <a:lnTo>
                      <a:pt x="1905000" y="1790700"/>
                    </a:lnTo>
                    <a:lnTo>
                      <a:pt x="1866900" y="1778000"/>
                    </a:lnTo>
                    <a:lnTo>
                      <a:pt x="1866900" y="1778000"/>
                    </a:lnTo>
                    <a:lnTo>
                      <a:pt x="1854200" y="1778000"/>
                    </a:lnTo>
                    <a:lnTo>
                      <a:pt x="1841500" y="1778000"/>
                    </a:lnTo>
                    <a:lnTo>
                      <a:pt x="1828800" y="1778000"/>
                    </a:lnTo>
                    <a:lnTo>
                      <a:pt x="1828800" y="1790700"/>
                    </a:lnTo>
                    <a:lnTo>
                      <a:pt x="1828800" y="1790700"/>
                    </a:lnTo>
                    <a:lnTo>
                      <a:pt x="1816100" y="1790700"/>
                    </a:lnTo>
                    <a:lnTo>
                      <a:pt x="1803400" y="1790700"/>
                    </a:lnTo>
                    <a:lnTo>
                      <a:pt x="1803400" y="1790700"/>
                    </a:lnTo>
                    <a:lnTo>
                      <a:pt x="1803400" y="1778000"/>
                    </a:lnTo>
                    <a:lnTo>
                      <a:pt x="1803400" y="1778000"/>
                    </a:lnTo>
                    <a:lnTo>
                      <a:pt x="1803400" y="1778000"/>
                    </a:lnTo>
                    <a:lnTo>
                      <a:pt x="1790700" y="1765300"/>
                    </a:lnTo>
                    <a:lnTo>
                      <a:pt x="1778000" y="1752600"/>
                    </a:lnTo>
                    <a:lnTo>
                      <a:pt x="1778000" y="1752600"/>
                    </a:lnTo>
                    <a:lnTo>
                      <a:pt x="1778000" y="1739900"/>
                    </a:lnTo>
                    <a:lnTo>
                      <a:pt x="1778000" y="1739900"/>
                    </a:lnTo>
                    <a:lnTo>
                      <a:pt x="1778000" y="1739900"/>
                    </a:lnTo>
                    <a:lnTo>
                      <a:pt x="1778000" y="1727200"/>
                    </a:lnTo>
                    <a:lnTo>
                      <a:pt x="1790700" y="1739900"/>
                    </a:lnTo>
                    <a:lnTo>
                      <a:pt x="1778000" y="1727200"/>
                    </a:lnTo>
                    <a:lnTo>
                      <a:pt x="1790700" y="1714500"/>
                    </a:lnTo>
                    <a:lnTo>
                      <a:pt x="1790700" y="1701800"/>
                    </a:lnTo>
                    <a:lnTo>
                      <a:pt x="1778000" y="1701800"/>
                    </a:lnTo>
                    <a:lnTo>
                      <a:pt x="1778000" y="1701800"/>
                    </a:lnTo>
                    <a:lnTo>
                      <a:pt x="1778000" y="1701800"/>
                    </a:lnTo>
                    <a:lnTo>
                      <a:pt x="1765300" y="1701800"/>
                    </a:lnTo>
                    <a:lnTo>
                      <a:pt x="1765300" y="1689100"/>
                    </a:lnTo>
                    <a:lnTo>
                      <a:pt x="1752600" y="1689100"/>
                    </a:lnTo>
                    <a:lnTo>
                      <a:pt x="1739900" y="1689100"/>
                    </a:lnTo>
                    <a:lnTo>
                      <a:pt x="1739900" y="1689100"/>
                    </a:lnTo>
                    <a:lnTo>
                      <a:pt x="1727200" y="1689100"/>
                    </a:lnTo>
                    <a:lnTo>
                      <a:pt x="1727200" y="1676400"/>
                    </a:lnTo>
                    <a:lnTo>
                      <a:pt x="1727200" y="1676400"/>
                    </a:lnTo>
                    <a:lnTo>
                      <a:pt x="1739900" y="1676400"/>
                    </a:lnTo>
                    <a:lnTo>
                      <a:pt x="1701800" y="1638300"/>
                    </a:lnTo>
                    <a:lnTo>
                      <a:pt x="1689100" y="1638300"/>
                    </a:lnTo>
                    <a:lnTo>
                      <a:pt x="1676400" y="1625600"/>
                    </a:lnTo>
                    <a:lnTo>
                      <a:pt x="1663700" y="1625600"/>
                    </a:lnTo>
                    <a:lnTo>
                      <a:pt x="1663700" y="1625600"/>
                    </a:lnTo>
                    <a:lnTo>
                      <a:pt x="1663700" y="1625600"/>
                    </a:lnTo>
                    <a:lnTo>
                      <a:pt x="1638300" y="1600200"/>
                    </a:lnTo>
                    <a:lnTo>
                      <a:pt x="1612900" y="1587500"/>
                    </a:lnTo>
                    <a:lnTo>
                      <a:pt x="1612900" y="1587500"/>
                    </a:lnTo>
                    <a:lnTo>
                      <a:pt x="1612900" y="1587500"/>
                    </a:lnTo>
                    <a:lnTo>
                      <a:pt x="1612900" y="1574800"/>
                    </a:lnTo>
                    <a:lnTo>
                      <a:pt x="1600200" y="1574800"/>
                    </a:lnTo>
                    <a:lnTo>
                      <a:pt x="1600200" y="1574800"/>
                    </a:lnTo>
                    <a:lnTo>
                      <a:pt x="1600200" y="1574800"/>
                    </a:lnTo>
                    <a:lnTo>
                      <a:pt x="1574800" y="1562100"/>
                    </a:lnTo>
                    <a:lnTo>
                      <a:pt x="1549400" y="1549400"/>
                    </a:lnTo>
                    <a:lnTo>
                      <a:pt x="1549400" y="1549400"/>
                    </a:lnTo>
                    <a:lnTo>
                      <a:pt x="1536700" y="1549400"/>
                    </a:lnTo>
                    <a:lnTo>
                      <a:pt x="1536700" y="1536700"/>
                    </a:lnTo>
                    <a:lnTo>
                      <a:pt x="1536700" y="1536700"/>
                    </a:lnTo>
                    <a:lnTo>
                      <a:pt x="1536700" y="1536700"/>
                    </a:lnTo>
                    <a:lnTo>
                      <a:pt x="1549400" y="1536700"/>
                    </a:lnTo>
                    <a:lnTo>
                      <a:pt x="1549400" y="1536700"/>
                    </a:lnTo>
                    <a:lnTo>
                      <a:pt x="1574800" y="1536700"/>
                    </a:lnTo>
                    <a:lnTo>
                      <a:pt x="1549400" y="1524000"/>
                    </a:lnTo>
                    <a:lnTo>
                      <a:pt x="1549400" y="1524000"/>
                    </a:lnTo>
                    <a:lnTo>
                      <a:pt x="1536700" y="1511300"/>
                    </a:lnTo>
                    <a:lnTo>
                      <a:pt x="1511300" y="1511300"/>
                    </a:lnTo>
                    <a:lnTo>
                      <a:pt x="1485900" y="1498600"/>
                    </a:lnTo>
                    <a:lnTo>
                      <a:pt x="1524000" y="1498600"/>
                    </a:lnTo>
                    <a:lnTo>
                      <a:pt x="1524000" y="1473200"/>
                    </a:lnTo>
                    <a:lnTo>
                      <a:pt x="1524000" y="1460500"/>
                    </a:lnTo>
                    <a:lnTo>
                      <a:pt x="1524000" y="1447800"/>
                    </a:lnTo>
                    <a:lnTo>
                      <a:pt x="1524000" y="1447800"/>
                    </a:lnTo>
                    <a:lnTo>
                      <a:pt x="1511300" y="1435100"/>
                    </a:lnTo>
                    <a:lnTo>
                      <a:pt x="1511300" y="1435100"/>
                    </a:lnTo>
                    <a:lnTo>
                      <a:pt x="1524000" y="1409700"/>
                    </a:lnTo>
                    <a:lnTo>
                      <a:pt x="1524000" y="1397000"/>
                    </a:lnTo>
                    <a:lnTo>
                      <a:pt x="1511300" y="1384300"/>
                    </a:lnTo>
                    <a:lnTo>
                      <a:pt x="1524000" y="1371600"/>
                    </a:lnTo>
                    <a:lnTo>
                      <a:pt x="1524000" y="1371600"/>
                    </a:lnTo>
                    <a:lnTo>
                      <a:pt x="1536700" y="1333500"/>
                    </a:lnTo>
                    <a:lnTo>
                      <a:pt x="1536700" y="1295400"/>
                    </a:lnTo>
                    <a:lnTo>
                      <a:pt x="1511300" y="1295400"/>
                    </a:lnTo>
                    <a:lnTo>
                      <a:pt x="1498600" y="1295400"/>
                    </a:lnTo>
                    <a:lnTo>
                      <a:pt x="1460500" y="1295400"/>
                    </a:lnTo>
                    <a:lnTo>
                      <a:pt x="1435100" y="1282700"/>
                    </a:lnTo>
                    <a:lnTo>
                      <a:pt x="1409700" y="1295400"/>
                    </a:lnTo>
                    <a:lnTo>
                      <a:pt x="1333500" y="1295400"/>
                    </a:lnTo>
                    <a:lnTo>
                      <a:pt x="1308100" y="1282700"/>
                    </a:lnTo>
                    <a:lnTo>
                      <a:pt x="1244600" y="1282700"/>
                    </a:lnTo>
                    <a:lnTo>
                      <a:pt x="1231900" y="1282700"/>
                    </a:lnTo>
                    <a:lnTo>
                      <a:pt x="1244600" y="1282700"/>
                    </a:lnTo>
                    <a:lnTo>
                      <a:pt x="1231900" y="1270000"/>
                    </a:lnTo>
                    <a:lnTo>
                      <a:pt x="1231900" y="1257300"/>
                    </a:lnTo>
                    <a:lnTo>
                      <a:pt x="1244600" y="1244600"/>
                    </a:lnTo>
                    <a:lnTo>
                      <a:pt x="1244600" y="1231900"/>
                    </a:lnTo>
                    <a:lnTo>
                      <a:pt x="1231900" y="1219200"/>
                    </a:lnTo>
                    <a:lnTo>
                      <a:pt x="1219200" y="1219200"/>
                    </a:lnTo>
                    <a:lnTo>
                      <a:pt x="1206500" y="1219200"/>
                    </a:lnTo>
                    <a:lnTo>
                      <a:pt x="1168400" y="1219200"/>
                    </a:lnTo>
                    <a:lnTo>
                      <a:pt x="1143000" y="1206500"/>
                    </a:lnTo>
                    <a:lnTo>
                      <a:pt x="1117600" y="1206500"/>
                    </a:lnTo>
                    <a:lnTo>
                      <a:pt x="1104900" y="1219200"/>
                    </a:lnTo>
                    <a:lnTo>
                      <a:pt x="1066800" y="1219200"/>
                    </a:lnTo>
                    <a:lnTo>
                      <a:pt x="1041400" y="1206500"/>
                    </a:lnTo>
                    <a:lnTo>
                      <a:pt x="977900" y="1206500"/>
                    </a:lnTo>
                    <a:lnTo>
                      <a:pt x="939800" y="1206500"/>
                    </a:lnTo>
                    <a:lnTo>
                      <a:pt x="939800" y="1206500"/>
                    </a:lnTo>
                    <a:lnTo>
                      <a:pt x="914400" y="1206500"/>
                    </a:lnTo>
                    <a:lnTo>
                      <a:pt x="889000" y="1206500"/>
                    </a:lnTo>
                    <a:lnTo>
                      <a:pt x="889000" y="1206500"/>
                    </a:lnTo>
                    <a:lnTo>
                      <a:pt x="850900" y="1206500"/>
                    </a:lnTo>
                    <a:lnTo>
                      <a:pt x="812800" y="1206500"/>
                    </a:lnTo>
                    <a:lnTo>
                      <a:pt x="787400" y="1193800"/>
                    </a:lnTo>
                    <a:lnTo>
                      <a:pt x="787400" y="1193800"/>
                    </a:lnTo>
                    <a:lnTo>
                      <a:pt x="787400" y="1193800"/>
                    </a:lnTo>
                    <a:lnTo>
                      <a:pt x="787400" y="1193800"/>
                    </a:lnTo>
                    <a:lnTo>
                      <a:pt x="812800" y="1181100"/>
                    </a:lnTo>
                    <a:lnTo>
                      <a:pt x="812800" y="1168400"/>
                    </a:lnTo>
                    <a:lnTo>
                      <a:pt x="825500" y="1168400"/>
                    </a:lnTo>
                    <a:lnTo>
                      <a:pt x="825500" y="1168400"/>
                    </a:lnTo>
                    <a:lnTo>
                      <a:pt x="838200" y="1155700"/>
                    </a:lnTo>
                    <a:lnTo>
                      <a:pt x="863600" y="1143000"/>
                    </a:lnTo>
                    <a:lnTo>
                      <a:pt x="863600" y="1143000"/>
                    </a:lnTo>
                    <a:lnTo>
                      <a:pt x="876300" y="1130300"/>
                    </a:lnTo>
                    <a:lnTo>
                      <a:pt x="889000" y="1130300"/>
                    </a:lnTo>
                    <a:lnTo>
                      <a:pt x="901700" y="1143000"/>
                    </a:lnTo>
                    <a:lnTo>
                      <a:pt x="901700" y="1130300"/>
                    </a:lnTo>
                    <a:lnTo>
                      <a:pt x="901700" y="1130300"/>
                    </a:lnTo>
                    <a:lnTo>
                      <a:pt x="914400" y="1117600"/>
                    </a:lnTo>
                    <a:lnTo>
                      <a:pt x="952500" y="1104900"/>
                    </a:lnTo>
                    <a:lnTo>
                      <a:pt x="952500" y="1092200"/>
                    </a:lnTo>
                    <a:lnTo>
                      <a:pt x="965200" y="1092200"/>
                    </a:lnTo>
                    <a:lnTo>
                      <a:pt x="977900" y="1092200"/>
                    </a:lnTo>
                    <a:lnTo>
                      <a:pt x="977900" y="1092200"/>
                    </a:lnTo>
                    <a:lnTo>
                      <a:pt x="977900" y="1066800"/>
                    </a:lnTo>
                    <a:lnTo>
                      <a:pt x="990600" y="1066800"/>
                    </a:lnTo>
                    <a:lnTo>
                      <a:pt x="990600" y="1054100"/>
                    </a:lnTo>
                    <a:lnTo>
                      <a:pt x="1016000" y="1066800"/>
                    </a:lnTo>
                    <a:lnTo>
                      <a:pt x="1054100" y="1066800"/>
                    </a:lnTo>
                    <a:lnTo>
                      <a:pt x="1066800" y="1054100"/>
                    </a:lnTo>
                    <a:lnTo>
                      <a:pt x="1092200" y="1054100"/>
                    </a:lnTo>
                    <a:lnTo>
                      <a:pt x="1117600" y="1066800"/>
                    </a:lnTo>
                    <a:lnTo>
                      <a:pt x="1130300" y="1054100"/>
                    </a:lnTo>
                    <a:lnTo>
                      <a:pt x="1143000" y="1054100"/>
                    </a:lnTo>
                    <a:lnTo>
                      <a:pt x="1143000" y="1041400"/>
                    </a:lnTo>
                    <a:lnTo>
                      <a:pt x="1117600" y="1041400"/>
                    </a:lnTo>
                    <a:lnTo>
                      <a:pt x="1117600" y="1041400"/>
                    </a:lnTo>
                    <a:lnTo>
                      <a:pt x="1104900" y="1041400"/>
                    </a:lnTo>
                    <a:lnTo>
                      <a:pt x="1104900" y="1041400"/>
                    </a:lnTo>
                    <a:lnTo>
                      <a:pt x="1092200" y="1028700"/>
                    </a:lnTo>
                    <a:lnTo>
                      <a:pt x="1092200" y="1028700"/>
                    </a:lnTo>
                    <a:lnTo>
                      <a:pt x="1066800" y="1028700"/>
                    </a:lnTo>
                    <a:lnTo>
                      <a:pt x="1054100" y="1041400"/>
                    </a:lnTo>
                    <a:lnTo>
                      <a:pt x="1028700" y="1041400"/>
                    </a:lnTo>
                    <a:lnTo>
                      <a:pt x="1028700" y="1028700"/>
                    </a:lnTo>
                    <a:lnTo>
                      <a:pt x="977900" y="1016000"/>
                    </a:lnTo>
                    <a:lnTo>
                      <a:pt x="977900" y="1028700"/>
                    </a:lnTo>
                    <a:lnTo>
                      <a:pt x="952500" y="1028700"/>
                    </a:lnTo>
                    <a:lnTo>
                      <a:pt x="952500" y="1016000"/>
                    </a:lnTo>
                    <a:lnTo>
                      <a:pt x="927100" y="1028700"/>
                    </a:lnTo>
                    <a:lnTo>
                      <a:pt x="901700" y="1016000"/>
                    </a:lnTo>
                    <a:lnTo>
                      <a:pt x="914400" y="1003300"/>
                    </a:lnTo>
                    <a:lnTo>
                      <a:pt x="939800" y="1016000"/>
                    </a:lnTo>
                    <a:lnTo>
                      <a:pt x="939800" y="1016000"/>
                    </a:lnTo>
                    <a:lnTo>
                      <a:pt x="939800" y="1016000"/>
                    </a:lnTo>
                    <a:lnTo>
                      <a:pt x="939800" y="1016000"/>
                    </a:lnTo>
                    <a:lnTo>
                      <a:pt x="952500" y="1016000"/>
                    </a:lnTo>
                    <a:lnTo>
                      <a:pt x="952500" y="1003300"/>
                    </a:lnTo>
                    <a:lnTo>
                      <a:pt x="965200" y="1003300"/>
                    </a:lnTo>
                    <a:lnTo>
                      <a:pt x="965200" y="1003300"/>
                    </a:lnTo>
                    <a:lnTo>
                      <a:pt x="965200" y="1003300"/>
                    </a:lnTo>
                    <a:lnTo>
                      <a:pt x="965200" y="1003300"/>
                    </a:lnTo>
                    <a:lnTo>
                      <a:pt x="990600" y="990600"/>
                    </a:lnTo>
                    <a:lnTo>
                      <a:pt x="1003300" y="990600"/>
                    </a:lnTo>
                    <a:lnTo>
                      <a:pt x="990600" y="990600"/>
                    </a:lnTo>
                    <a:lnTo>
                      <a:pt x="1003300" y="965200"/>
                    </a:lnTo>
                    <a:lnTo>
                      <a:pt x="1016000" y="965200"/>
                    </a:lnTo>
                    <a:lnTo>
                      <a:pt x="1016000" y="965200"/>
                    </a:lnTo>
                    <a:lnTo>
                      <a:pt x="1003300" y="952500"/>
                    </a:lnTo>
                    <a:lnTo>
                      <a:pt x="1016000" y="927100"/>
                    </a:lnTo>
                    <a:lnTo>
                      <a:pt x="1028700" y="927100"/>
                    </a:lnTo>
                    <a:lnTo>
                      <a:pt x="1041400" y="914400"/>
                    </a:lnTo>
                    <a:lnTo>
                      <a:pt x="1054100" y="914400"/>
                    </a:lnTo>
                    <a:lnTo>
                      <a:pt x="1041400" y="914400"/>
                    </a:lnTo>
                    <a:lnTo>
                      <a:pt x="1054100" y="889000"/>
                    </a:lnTo>
                    <a:lnTo>
                      <a:pt x="1066800" y="889000"/>
                    </a:lnTo>
                    <a:lnTo>
                      <a:pt x="1066800" y="889000"/>
                    </a:lnTo>
                    <a:lnTo>
                      <a:pt x="1079500" y="876300"/>
                    </a:lnTo>
                    <a:lnTo>
                      <a:pt x="1117600" y="876300"/>
                    </a:lnTo>
                    <a:lnTo>
                      <a:pt x="1117600" y="863600"/>
                    </a:lnTo>
                    <a:lnTo>
                      <a:pt x="1117600" y="863600"/>
                    </a:lnTo>
                    <a:lnTo>
                      <a:pt x="1117600" y="863600"/>
                    </a:lnTo>
                    <a:lnTo>
                      <a:pt x="1130300" y="863600"/>
                    </a:lnTo>
                    <a:lnTo>
                      <a:pt x="1143000" y="850900"/>
                    </a:lnTo>
                    <a:lnTo>
                      <a:pt x="1155700" y="850900"/>
                    </a:lnTo>
                    <a:lnTo>
                      <a:pt x="1155700" y="850900"/>
                    </a:lnTo>
                    <a:lnTo>
                      <a:pt x="1155700" y="850900"/>
                    </a:lnTo>
                    <a:lnTo>
                      <a:pt x="1155700" y="850900"/>
                    </a:lnTo>
                    <a:lnTo>
                      <a:pt x="1181100" y="838200"/>
                    </a:lnTo>
                    <a:lnTo>
                      <a:pt x="1181100" y="838200"/>
                    </a:lnTo>
                    <a:lnTo>
                      <a:pt x="1206500" y="825500"/>
                    </a:lnTo>
                    <a:lnTo>
                      <a:pt x="1206500" y="825500"/>
                    </a:lnTo>
                    <a:lnTo>
                      <a:pt x="1231900" y="825500"/>
                    </a:lnTo>
                    <a:lnTo>
                      <a:pt x="1231900" y="825500"/>
                    </a:lnTo>
                    <a:lnTo>
                      <a:pt x="1244600" y="812800"/>
                    </a:lnTo>
                    <a:lnTo>
                      <a:pt x="1270000" y="800100"/>
                    </a:lnTo>
                    <a:lnTo>
                      <a:pt x="1231900" y="787400"/>
                    </a:lnTo>
                    <a:lnTo>
                      <a:pt x="1168400" y="749300"/>
                    </a:lnTo>
                    <a:lnTo>
                      <a:pt x="1155700" y="736600"/>
                    </a:lnTo>
                    <a:lnTo>
                      <a:pt x="1117600" y="723900"/>
                    </a:lnTo>
                    <a:lnTo>
                      <a:pt x="1092200" y="711200"/>
                    </a:lnTo>
                    <a:lnTo>
                      <a:pt x="1066800" y="698500"/>
                    </a:lnTo>
                    <a:lnTo>
                      <a:pt x="1016000" y="685800"/>
                    </a:lnTo>
                    <a:lnTo>
                      <a:pt x="1003300" y="660400"/>
                    </a:lnTo>
                    <a:lnTo>
                      <a:pt x="990600" y="660400"/>
                    </a:lnTo>
                    <a:lnTo>
                      <a:pt x="965200" y="647700"/>
                    </a:lnTo>
                    <a:lnTo>
                      <a:pt x="965200" y="647700"/>
                    </a:lnTo>
                    <a:lnTo>
                      <a:pt x="952500" y="635000"/>
                    </a:lnTo>
                    <a:lnTo>
                      <a:pt x="876300" y="596900"/>
                    </a:lnTo>
                    <a:lnTo>
                      <a:pt x="889000" y="596900"/>
                    </a:lnTo>
                    <a:lnTo>
                      <a:pt x="889000" y="584200"/>
                    </a:lnTo>
                    <a:lnTo>
                      <a:pt x="863600" y="584200"/>
                    </a:lnTo>
                    <a:lnTo>
                      <a:pt x="876300" y="584200"/>
                    </a:lnTo>
                    <a:lnTo>
                      <a:pt x="876300" y="584200"/>
                    </a:lnTo>
                    <a:lnTo>
                      <a:pt x="863600" y="584200"/>
                    </a:lnTo>
                    <a:lnTo>
                      <a:pt x="850900" y="584200"/>
                    </a:lnTo>
                    <a:lnTo>
                      <a:pt x="850900" y="571500"/>
                    </a:lnTo>
                    <a:lnTo>
                      <a:pt x="850900" y="558800"/>
                    </a:lnTo>
                    <a:lnTo>
                      <a:pt x="850900" y="558800"/>
                    </a:lnTo>
                    <a:lnTo>
                      <a:pt x="838200" y="558800"/>
                    </a:lnTo>
                    <a:lnTo>
                      <a:pt x="838200" y="558800"/>
                    </a:lnTo>
                    <a:lnTo>
                      <a:pt x="838200" y="558800"/>
                    </a:lnTo>
                    <a:lnTo>
                      <a:pt x="838200" y="546100"/>
                    </a:lnTo>
                    <a:lnTo>
                      <a:pt x="812800" y="546100"/>
                    </a:lnTo>
                    <a:lnTo>
                      <a:pt x="812800" y="546100"/>
                    </a:lnTo>
                    <a:lnTo>
                      <a:pt x="812800" y="546100"/>
                    </a:lnTo>
                    <a:lnTo>
                      <a:pt x="800100" y="533400"/>
                    </a:lnTo>
                    <a:lnTo>
                      <a:pt x="800100" y="533400"/>
                    </a:lnTo>
                    <a:lnTo>
                      <a:pt x="787400" y="533400"/>
                    </a:lnTo>
                    <a:lnTo>
                      <a:pt x="774700" y="520700"/>
                    </a:lnTo>
                    <a:lnTo>
                      <a:pt x="774700" y="520700"/>
                    </a:lnTo>
                    <a:lnTo>
                      <a:pt x="774700" y="520700"/>
                    </a:lnTo>
                    <a:lnTo>
                      <a:pt x="774700" y="520700"/>
                    </a:lnTo>
                    <a:lnTo>
                      <a:pt x="800100" y="533400"/>
                    </a:lnTo>
                    <a:lnTo>
                      <a:pt x="774700" y="546100"/>
                    </a:lnTo>
                    <a:lnTo>
                      <a:pt x="762000" y="533400"/>
                    </a:lnTo>
                    <a:lnTo>
                      <a:pt x="749300" y="520700"/>
                    </a:lnTo>
                    <a:lnTo>
                      <a:pt x="736600" y="520700"/>
                    </a:lnTo>
                    <a:lnTo>
                      <a:pt x="723900" y="508000"/>
                    </a:lnTo>
                    <a:lnTo>
                      <a:pt x="698500" y="508000"/>
                    </a:lnTo>
                    <a:lnTo>
                      <a:pt x="660400" y="482600"/>
                    </a:lnTo>
                    <a:lnTo>
                      <a:pt x="635000" y="482600"/>
                    </a:lnTo>
                    <a:lnTo>
                      <a:pt x="622300" y="482600"/>
                    </a:lnTo>
                    <a:lnTo>
                      <a:pt x="584200" y="469900"/>
                    </a:lnTo>
                    <a:lnTo>
                      <a:pt x="558800" y="457200"/>
                    </a:lnTo>
                    <a:lnTo>
                      <a:pt x="558800" y="469900"/>
                    </a:lnTo>
                    <a:lnTo>
                      <a:pt x="533400" y="469900"/>
                    </a:lnTo>
                    <a:lnTo>
                      <a:pt x="533400" y="469900"/>
                    </a:lnTo>
                    <a:lnTo>
                      <a:pt x="520700" y="469900"/>
                    </a:lnTo>
                    <a:lnTo>
                      <a:pt x="508000" y="482600"/>
                    </a:lnTo>
                    <a:lnTo>
                      <a:pt x="482600" y="469900"/>
                    </a:lnTo>
                    <a:lnTo>
                      <a:pt x="482600" y="457200"/>
                    </a:lnTo>
                    <a:lnTo>
                      <a:pt x="457200" y="457200"/>
                    </a:lnTo>
                    <a:lnTo>
                      <a:pt x="457200" y="457200"/>
                    </a:lnTo>
                    <a:lnTo>
                      <a:pt x="444500" y="457200"/>
                    </a:lnTo>
                    <a:lnTo>
                      <a:pt x="444500" y="457200"/>
                    </a:lnTo>
                    <a:lnTo>
                      <a:pt x="406400" y="444500"/>
                    </a:lnTo>
                    <a:lnTo>
                      <a:pt x="406400" y="431800"/>
                    </a:lnTo>
                    <a:lnTo>
                      <a:pt x="381000" y="431800"/>
                    </a:lnTo>
                    <a:lnTo>
                      <a:pt x="381000" y="431800"/>
                    </a:lnTo>
                    <a:lnTo>
                      <a:pt x="355600" y="431800"/>
                    </a:lnTo>
                    <a:lnTo>
                      <a:pt x="381000" y="419100"/>
                    </a:lnTo>
                    <a:lnTo>
                      <a:pt x="368300" y="419100"/>
                    </a:lnTo>
                    <a:lnTo>
                      <a:pt x="355600" y="419100"/>
                    </a:lnTo>
                    <a:lnTo>
                      <a:pt x="342900" y="406400"/>
                    </a:lnTo>
                    <a:lnTo>
                      <a:pt x="317500" y="393700"/>
                    </a:lnTo>
                    <a:lnTo>
                      <a:pt x="304800" y="393700"/>
                    </a:lnTo>
                    <a:lnTo>
                      <a:pt x="279400" y="393700"/>
                    </a:lnTo>
                    <a:lnTo>
                      <a:pt x="279400" y="393700"/>
                    </a:lnTo>
                    <a:lnTo>
                      <a:pt x="254000" y="393700"/>
                    </a:lnTo>
                    <a:lnTo>
                      <a:pt x="241300" y="393700"/>
                    </a:lnTo>
                    <a:lnTo>
                      <a:pt x="203200" y="381000"/>
                    </a:lnTo>
                    <a:lnTo>
                      <a:pt x="190500" y="381000"/>
                    </a:lnTo>
                    <a:lnTo>
                      <a:pt x="165100" y="381000"/>
                    </a:lnTo>
                    <a:lnTo>
                      <a:pt x="139700" y="381000"/>
                    </a:lnTo>
                    <a:lnTo>
                      <a:pt x="114300" y="368300"/>
                    </a:lnTo>
                    <a:lnTo>
                      <a:pt x="101600" y="355600"/>
                    </a:lnTo>
                    <a:lnTo>
                      <a:pt x="88900" y="355600"/>
                    </a:lnTo>
                    <a:lnTo>
                      <a:pt x="38100" y="330200"/>
                    </a:lnTo>
                    <a:lnTo>
                      <a:pt x="25400" y="330200"/>
                    </a:lnTo>
                    <a:lnTo>
                      <a:pt x="0" y="304800"/>
                    </a:lnTo>
                    <a:lnTo>
                      <a:pt x="12700" y="30480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pl-PL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Dowolny kształt 63"/>
              <p:cNvSpPr/>
              <p:nvPr/>
            </p:nvSpPr>
            <p:spPr>
              <a:xfrm>
                <a:off x="2398749" y="1857428"/>
                <a:ext cx="1612900" cy="520702"/>
              </a:xfrm>
              <a:custGeom>
                <a:avLst/>
                <a:gdLst/>
                <a:ahLst/>
                <a:cxnLst/>
                <a:rect l="0" t="0" r="0" b="0"/>
                <a:pathLst>
                  <a:path w="1612901" h="520701">
                    <a:moveTo>
                      <a:pt x="12700" y="139700"/>
                    </a:moveTo>
                    <a:lnTo>
                      <a:pt x="63500" y="165100"/>
                    </a:lnTo>
                    <a:lnTo>
                      <a:pt x="63500" y="177800"/>
                    </a:lnTo>
                    <a:lnTo>
                      <a:pt x="76200" y="177800"/>
                    </a:lnTo>
                    <a:lnTo>
                      <a:pt x="88900" y="177800"/>
                    </a:lnTo>
                    <a:lnTo>
                      <a:pt x="139700" y="190500"/>
                    </a:lnTo>
                    <a:lnTo>
                      <a:pt x="165100" y="203200"/>
                    </a:lnTo>
                    <a:lnTo>
                      <a:pt x="177800" y="203200"/>
                    </a:lnTo>
                    <a:lnTo>
                      <a:pt x="177800" y="203200"/>
                    </a:lnTo>
                    <a:lnTo>
                      <a:pt x="266700" y="215900"/>
                    </a:lnTo>
                    <a:lnTo>
                      <a:pt x="304800" y="215900"/>
                    </a:lnTo>
                    <a:lnTo>
                      <a:pt x="381000" y="228600"/>
                    </a:lnTo>
                    <a:lnTo>
                      <a:pt x="393700" y="241300"/>
                    </a:lnTo>
                    <a:lnTo>
                      <a:pt x="419100" y="241300"/>
                    </a:lnTo>
                    <a:lnTo>
                      <a:pt x="431800" y="241300"/>
                    </a:lnTo>
                    <a:lnTo>
                      <a:pt x="457200" y="266700"/>
                    </a:lnTo>
                    <a:lnTo>
                      <a:pt x="469900" y="266700"/>
                    </a:lnTo>
                    <a:lnTo>
                      <a:pt x="482600" y="266700"/>
                    </a:lnTo>
                    <a:lnTo>
                      <a:pt x="520700" y="279400"/>
                    </a:lnTo>
                    <a:lnTo>
                      <a:pt x="533400" y="279400"/>
                    </a:lnTo>
                    <a:lnTo>
                      <a:pt x="520700" y="292100"/>
                    </a:lnTo>
                    <a:lnTo>
                      <a:pt x="508000" y="292100"/>
                    </a:lnTo>
                    <a:lnTo>
                      <a:pt x="508000" y="292100"/>
                    </a:lnTo>
                    <a:lnTo>
                      <a:pt x="508000" y="292100"/>
                    </a:lnTo>
                    <a:lnTo>
                      <a:pt x="495300" y="304800"/>
                    </a:lnTo>
                    <a:lnTo>
                      <a:pt x="495300" y="304800"/>
                    </a:lnTo>
                    <a:lnTo>
                      <a:pt x="482600" y="342900"/>
                    </a:lnTo>
                    <a:lnTo>
                      <a:pt x="495300" y="342900"/>
                    </a:lnTo>
                    <a:lnTo>
                      <a:pt x="495300" y="330200"/>
                    </a:lnTo>
                    <a:lnTo>
                      <a:pt x="508000" y="330200"/>
                    </a:lnTo>
                    <a:lnTo>
                      <a:pt x="508000" y="342900"/>
                    </a:lnTo>
                    <a:lnTo>
                      <a:pt x="495300" y="342900"/>
                    </a:lnTo>
                    <a:lnTo>
                      <a:pt x="482600" y="355600"/>
                    </a:lnTo>
                    <a:lnTo>
                      <a:pt x="469900" y="355600"/>
                    </a:lnTo>
                    <a:lnTo>
                      <a:pt x="469900" y="368300"/>
                    </a:lnTo>
                    <a:lnTo>
                      <a:pt x="469900" y="368300"/>
                    </a:lnTo>
                    <a:lnTo>
                      <a:pt x="469900" y="368300"/>
                    </a:lnTo>
                    <a:lnTo>
                      <a:pt x="444500" y="381000"/>
                    </a:lnTo>
                    <a:lnTo>
                      <a:pt x="444500" y="393700"/>
                    </a:lnTo>
                    <a:lnTo>
                      <a:pt x="431800" y="381000"/>
                    </a:lnTo>
                    <a:lnTo>
                      <a:pt x="431800" y="381000"/>
                    </a:lnTo>
                    <a:lnTo>
                      <a:pt x="431800" y="381000"/>
                    </a:lnTo>
                    <a:lnTo>
                      <a:pt x="431800" y="393700"/>
                    </a:lnTo>
                    <a:lnTo>
                      <a:pt x="419100" y="393700"/>
                    </a:lnTo>
                    <a:lnTo>
                      <a:pt x="406400" y="406400"/>
                    </a:lnTo>
                    <a:lnTo>
                      <a:pt x="406400" y="406400"/>
                    </a:lnTo>
                    <a:lnTo>
                      <a:pt x="393700" y="406400"/>
                    </a:lnTo>
                    <a:lnTo>
                      <a:pt x="393700" y="419100"/>
                    </a:lnTo>
                    <a:lnTo>
                      <a:pt x="393700" y="419100"/>
                    </a:lnTo>
                    <a:lnTo>
                      <a:pt x="381000" y="419100"/>
                    </a:lnTo>
                    <a:lnTo>
                      <a:pt x="381000" y="431800"/>
                    </a:lnTo>
                    <a:lnTo>
                      <a:pt x="368300" y="457200"/>
                    </a:lnTo>
                    <a:lnTo>
                      <a:pt x="368300" y="457200"/>
                    </a:lnTo>
                    <a:lnTo>
                      <a:pt x="368300" y="457200"/>
                    </a:lnTo>
                    <a:lnTo>
                      <a:pt x="381000" y="457200"/>
                    </a:lnTo>
                    <a:lnTo>
                      <a:pt x="393700" y="444500"/>
                    </a:lnTo>
                    <a:lnTo>
                      <a:pt x="406400" y="457200"/>
                    </a:lnTo>
                    <a:lnTo>
                      <a:pt x="419100" y="457200"/>
                    </a:lnTo>
                    <a:lnTo>
                      <a:pt x="431800" y="457200"/>
                    </a:lnTo>
                    <a:lnTo>
                      <a:pt x="431800" y="444500"/>
                    </a:lnTo>
                    <a:lnTo>
                      <a:pt x="431800" y="444500"/>
                    </a:lnTo>
                    <a:lnTo>
                      <a:pt x="431800" y="444500"/>
                    </a:lnTo>
                    <a:lnTo>
                      <a:pt x="444500" y="444500"/>
                    </a:lnTo>
                    <a:lnTo>
                      <a:pt x="457200" y="431800"/>
                    </a:lnTo>
                    <a:lnTo>
                      <a:pt x="457200" y="431800"/>
                    </a:lnTo>
                    <a:lnTo>
                      <a:pt x="469900" y="431800"/>
                    </a:lnTo>
                    <a:lnTo>
                      <a:pt x="482600" y="419100"/>
                    </a:lnTo>
                    <a:lnTo>
                      <a:pt x="495300" y="419100"/>
                    </a:lnTo>
                    <a:lnTo>
                      <a:pt x="495300" y="419100"/>
                    </a:lnTo>
                    <a:lnTo>
                      <a:pt x="533400" y="431800"/>
                    </a:lnTo>
                    <a:lnTo>
                      <a:pt x="533400" y="419100"/>
                    </a:lnTo>
                    <a:lnTo>
                      <a:pt x="546100" y="431800"/>
                    </a:lnTo>
                    <a:lnTo>
                      <a:pt x="596900" y="431800"/>
                    </a:lnTo>
                    <a:lnTo>
                      <a:pt x="584200" y="431800"/>
                    </a:lnTo>
                    <a:lnTo>
                      <a:pt x="596900" y="431800"/>
                    </a:lnTo>
                    <a:lnTo>
                      <a:pt x="609600" y="431800"/>
                    </a:lnTo>
                    <a:lnTo>
                      <a:pt x="647700" y="444500"/>
                    </a:lnTo>
                    <a:lnTo>
                      <a:pt x="685800" y="444500"/>
                    </a:lnTo>
                    <a:lnTo>
                      <a:pt x="711200" y="444500"/>
                    </a:lnTo>
                    <a:lnTo>
                      <a:pt x="723900" y="444500"/>
                    </a:lnTo>
                    <a:lnTo>
                      <a:pt x="749300" y="431800"/>
                    </a:lnTo>
                    <a:lnTo>
                      <a:pt x="774700" y="431800"/>
                    </a:lnTo>
                    <a:lnTo>
                      <a:pt x="787400" y="419100"/>
                    </a:lnTo>
                    <a:lnTo>
                      <a:pt x="800100" y="406400"/>
                    </a:lnTo>
                    <a:lnTo>
                      <a:pt x="825500" y="419100"/>
                    </a:lnTo>
                    <a:lnTo>
                      <a:pt x="863600" y="419100"/>
                    </a:lnTo>
                    <a:lnTo>
                      <a:pt x="876300" y="419100"/>
                    </a:lnTo>
                    <a:lnTo>
                      <a:pt x="901700" y="419100"/>
                    </a:lnTo>
                    <a:lnTo>
                      <a:pt x="901700" y="419100"/>
                    </a:lnTo>
                    <a:lnTo>
                      <a:pt x="914400" y="431800"/>
                    </a:lnTo>
                    <a:lnTo>
                      <a:pt x="901700" y="419100"/>
                    </a:lnTo>
                    <a:lnTo>
                      <a:pt x="914400" y="419100"/>
                    </a:lnTo>
                    <a:lnTo>
                      <a:pt x="927100" y="431800"/>
                    </a:lnTo>
                    <a:lnTo>
                      <a:pt x="939800" y="419100"/>
                    </a:lnTo>
                    <a:lnTo>
                      <a:pt x="952500" y="419100"/>
                    </a:lnTo>
                    <a:lnTo>
                      <a:pt x="965200" y="419100"/>
                    </a:lnTo>
                    <a:lnTo>
                      <a:pt x="977900" y="419100"/>
                    </a:lnTo>
                    <a:lnTo>
                      <a:pt x="977900" y="419100"/>
                    </a:lnTo>
                    <a:lnTo>
                      <a:pt x="1003300" y="419100"/>
                    </a:lnTo>
                    <a:lnTo>
                      <a:pt x="1003300" y="419100"/>
                    </a:lnTo>
                    <a:lnTo>
                      <a:pt x="1028700" y="419100"/>
                    </a:lnTo>
                    <a:lnTo>
                      <a:pt x="1028700" y="419100"/>
                    </a:lnTo>
                    <a:lnTo>
                      <a:pt x="1041400" y="419100"/>
                    </a:lnTo>
                    <a:lnTo>
                      <a:pt x="1041400" y="431800"/>
                    </a:lnTo>
                    <a:lnTo>
                      <a:pt x="1054100" y="431800"/>
                    </a:lnTo>
                    <a:lnTo>
                      <a:pt x="1054100" y="431800"/>
                    </a:lnTo>
                    <a:lnTo>
                      <a:pt x="1054100" y="444500"/>
                    </a:lnTo>
                    <a:lnTo>
                      <a:pt x="1054100" y="444500"/>
                    </a:lnTo>
                    <a:lnTo>
                      <a:pt x="1066800" y="457200"/>
                    </a:lnTo>
                    <a:lnTo>
                      <a:pt x="1066800" y="457200"/>
                    </a:lnTo>
                    <a:lnTo>
                      <a:pt x="1066800" y="469900"/>
                    </a:lnTo>
                    <a:lnTo>
                      <a:pt x="1054100" y="469900"/>
                    </a:lnTo>
                    <a:lnTo>
                      <a:pt x="1066800" y="469900"/>
                    </a:lnTo>
                    <a:lnTo>
                      <a:pt x="1066800" y="482600"/>
                    </a:lnTo>
                    <a:lnTo>
                      <a:pt x="1079500" y="482600"/>
                    </a:lnTo>
                    <a:lnTo>
                      <a:pt x="1066800" y="482600"/>
                    </a:lnTo>
                    <a:lnTo>
                      <a:pt x="1066800" y="482600"/>
                    </a:lnTo>
                    <a:lnTo>
                      <a:pt x="1066800" y="495300"/>
                    </a:lnTo>
                    <a:lnTo>
                      <a:pt x="1079500" y="520700"/>
                    </a:lnTo>
                    <a:lnTo>
                      <a:pt x="1092200" y="520700"/>
                    </a:lnTo>
                    <a:lnTo>
                      <a:pt x="1092200" y="520700"/>
                    </a:lnTo>
                    <a:lnTo>
                      <a:pt x="1092200" y="520700"/>
                    </a:lnTo>
                    <a:lnTo>
                      <a:pt x="1104900" y="520700"/>
                    </a:lnTo>
                    <a:lnTo>
                      <a:pt x="1104900" y="520700"/>
                    </a:lnTo>
                    <a:lnTo>
                      <a:pt x="1117600" y="520700"/>
                    </a:lnTo>
                    <a:lnTo>
                      <a:pt x="1117600" y="508000"/>
                    </a:lnTo>
                    <a:lnTo>
                      <a:pt x="1130300" y="508000"/>
                    </a:lnTo>
                    <a:lnTo>
                      <a:pt x="1117600" y="520700"/>
                    </a:lnTo>
                    <a:lnTo>
                      <a:pt x="1130300" y="520700"/>
                    </a:lnTo>
                    <a:lnTo>
                      <a:pt x="1143000" y="520700"/>
                    </a:lnTo>
                    <a:lnTo>
                      <a:pt x="1155700" y="508000"/>
                    </a:lnTo>
                    <a:lnTo>
                      <a:pt x="1155700" y="495300"/>
                    </a:lnTo>
                    <a:lnTo>
                      <a:pt x="1168400" y="495300"/>
                    </a:lnTo>
                    <a:lnTo>
                      <a:pt x="1168400" y="495300"/>
                    </a:lnTo>
                    <a:lnTo>
                      <a:pt x="1193800" y="508000"/>
                    </a:lnTo>
                    <a:lnTo>
                      <a:pt x="1206500" y="508000"/>
                    </a:lnTo>
                    <a:lnTo>
                      <a:pt x="1219200" y="508000"/>
                    </a:lnTo>
                    <a:lnTo>
                      <a:pt x="1219200" y="482600"/>
                    </a:lnTo>
                    <a:lnTo>
                      <a:pt x="1219200" y="457200"/>
                    </a:lnTo>
                    <a:lnTo>
                      <a:pt x="1206500" y="431800"/>
                    </a:lnTo>
                    <a:lnTo>
                      <a:pt x="1206500" y="406400"/>
                    </a:lnTo>
                    <a:lnTo>
                      <a:pt x="1219200" y="406400"/>
                    </a:lnTo>
                    <a:lnTo>
                      <a:pt x="1231900" y="406400"/>
                    </a:lnTo>
                    <a:lnTo>
                      <a:pt x="1244600" y="406400"/>
                    </a:lnTo>
                    <a:lnTo>
                      <a:pt x="1270000" y="393700"/>
                    </a:lnTo>
                    <a:lnTo>
                      <a:pt x="1282700" y="393700"/>
                    </a:lnTo>
                    <a:lnTo>
                      <a:pt x="1282700" y="393700"/>
                    </a:lnTo>
                    <a:lnTo>
                      <a:pt x="1295400" y="406400"/>
                    </a:lnTo>
                    <a:lnTo>
                      <a:pt x="1295400" y="406400"/>
                    </a:lnTo>
                    <a:lnTo>
                      <a:pt x="1308100" y="406400"/>
                    </a:lnTo>
                    <a:lnTo>
                      <a:pt x="1295400" y="406400"/>
                    </a:lnTo>
                    <a:lnTo>
                      <a:pt x="1295400" y="406400"/>
                    </a:lnTo>
                    <a:lnTo>
                      <a:pt x="1295400" y="406400"/>
                    </a:lnTo>
                    <a:lnTo>
                      <a:pt x="1308100" y="419100"/>
                    </a:lnTo>
                    <a:lnTo>
                      <a:pt x="1320800" y="419100"/>
                    </a:lnTo>
                    <a:lnTo>
                      <a:pt x="1320800" y="419100"/>
                    </a:lnTo>
                    <a:lnTo>
                      <a:pt x="1320800" y="406400"/>
                    </a:lnTo>
                    <a:lnTo>
                      <a:pt x="1308100" y="406400"/>
                    </a:lnTo>
                    <a:lnTo>
                      <a:pt x="1308100" y="406400"/>
                    </a:lnTo>
                    <a:lnTo>
                      <a:pt x="1346200" y="406400"/>
                    </a:lnTo>
                    <a:lnTo>
                      <a:pt x="1358900" y="393700"/>
                    </a:lnTo>
                    <a:lnTo>
                      <a:pt x="1346200" y="406400"/>
                    </a:lnTo>
                    <a:lnTo>
                      <a:pt x="1346200" y="406400"/>
                    </a:lnTo>
                    <a:lnTo>
                      <a:pt x="1346200" y="419100"/>
                    </a:lnTo>
                    <a:lnTo>
                      <a:pt x="1358900" y="419100"/>
                    </a:lnTo>
                    <a:lnTo>
                      <a:pt x="1346200" y="431800"/>
                    </a:lnTo>
                    <a:lnTo>
                      <a:pt x="1358900" y="431800"/>
                    </a:lnTo>
                    <a:lnTo>
                      <a:pt x="1371600" y="431800"/>
                    </a:lnTo>
                    <a:lnTo>
                      <a:pt x="1384300" y="431800"/>
                    </a:lnTo>
                    <a:lnTo>
                      <a:pt x="1397000" y="431800"/>
                    </a:lnTo>
                    <a:lnTo>
                      <a:pt x="1422400" y="431800"/>
                    </a:lnTo>
                    <a:lnTo>
                      <a:pt x="1409700" y="444500"/>
                    </a:lnTo>
                    <a:lnTo>
                      <a:pt x="1435100" y="444500"/>
                    </a:lnTo>
                    <a:lnTo>
                      <a:pt x="1435100" y="444500"/>
                    </a:lnTo>
                    <a:lnTo>
                      <a:pt x="1435100" y="444500"/>
                    </a:lnTo>
                    <a:lnTo>
                      <a:pt x="1435100" y="444500"/>
                    </a:lnTo>
                    <a:lnTo>
                      <a:pt x="1435100" y="444500"/>
                    </a:lnTo>
                    <a:lnTo>
                      <a:pt x="1447800" y="431800"/>
                    </a:lnTo>
                    <a:lnTo>
                      <a:pt x="1422400" y="431800"/>
                    </a:lnTo>
                    <a:lnTo>
                      <a:pt x="1422400" y="431800"/>
                    </a:lnTo>
                    <a:lnTo>
                      <a:pt x="1422400" y="419100"/>
                    </a:lnTo>
                    <a:lnTo>
                      <a:pt x="1422400" y="419100"/>
                    </a:lnTo>
                    <a:lnTo>
                      <a:pt x="1422400" y="419100"/>
                    </a:lnTo>
                    <a:lnTo>
                      <a:pt x="1435100" y="419100"/>
                    </a:lnTo>
                    <a:lnTo>
                      <a:pt x="1447800" y="406400"/>
                    </a:lnTo>
                    <a:lnTo>
                      <a:pt x="1435100" y="406400"/>
                    </a:lnTo>
                    <a:lnTo>
                      <a:pt x="1435100" y="406400"/>
                    </a:lnTo>
                    <a:lnTo>
                      <a:pt x="1435100" y="393700"/>
                    </a:lnTo>
                    <a:lnTo>
                      <a:pt x="1447800" y="381000"/>
                    </a:lnTo>
                    <a:lnTo>
                      <a:pt x="1447800" y="368300"/>
                    </a:lnTo>
                    <a:lnTo>
                      <a:pt x="1447800" y="368300"/>
                    </a:lnTo>
                    <a:lnTo>
                      <a:pt x="1435100" y="368300"/>
                    </a:lnTo>
                    <a:lnTo>
                      <a:pt x="1460500" y="368300"/>
                    </a:lnTo>
                    <a:lnTo>
                      <a:pt x="1460500" y="355600"/>
                    </a:lnTo>
                    <a:lnTo>
                      <a:pt x="1473200" y="355600"/>
                    </a:lnTo>
                    <a:lnTo>
                      <a:pt x="1473200" y="355600"/>
                    </a:lnTo>
                    <a:lnTo>
                      <a:pt x="1485900" y="368300"/>
                    </a:lnTo>
                    <a:lnTo>
                      <a:pt x="1485900" y="355600"/>
                    </a:lnTo>
                    <a:lnTo>
                      <a:pt x="1485900" y="355600"/>
                    </a:lnTo>
                    <a:lnTo>
                      <a:pt x="1485900" y="355600"/>
                    </a:lnTo>
                    <a:lnTo>
                      <a:pt x="1473200" y="355600"/>
                    </a:lnTo>
                    <a:lnTo>
                      <a:pt x="1460500" y="355600"/>
                    </a:lnTo>
                    <a:lnTo>
                      <a:pt x="1485900" y="342900"/>
                    </a:lnTo>
                    <a:lnTo>
                      <a:pt x="1498600" y="342900"/>
                    </a:lnTo>
                    <a:lnTo>
                      <a:pt x="1498600" y="342900"/>
                    </a:lnTo>
                    <a:lnTo>
                      <a:pt x="1498600" y="330200"/>
                    </a:lnTo>
                    <a:lnTo>
                      <a:pt x="1485900" y="317500"/>
                    </a:lnTo>
                    <a:lnTo>
                      <a:pt x="1485900" y="317500"/>
                    </a:lnTo>
                    <a:lnTo>
                      <a:pt x="1473200" y="317500"/>
                    </a:lnTo>
                    <a:lnTo>
                      <a:pt x="1473200" y="317500"/>
                    </a:lnTo>
                    <a:lnTo>
                      <a:pt x="1485900" y="304800"/>
                    </a:lnTo>
                    <a:lnTo>
                      <a:pt x="1473200" y="304800"/>
                    </a:lnTo>
                    <a:lnTo>
                      <a:pt x="1460500" y="304800"/>
                    </a:lnTo>
                    <a:lnTo>
                      <a:pt x="1460500" y="304800"/>
                    </a:lnTo>
                    <a:lnTo>
                      <a:pt x="1460500" y="304800"/>
                    </a:lnTo>
                    <a:lnTo>
                      <a:pt x="1460500" y="292100"/>
                    </a:lnTo>
                    <a:lnTo>
                      <a:pt x="1498600" y="279400"/>
                    </a:lnTo>
                    <a:lnTo>
                      <a:pt x="1511300" y="279400"/>
                    </a:lnTo>
                    <a:lnTo>
                      <a:pt x="1511300" y="266700"/>
                    </a:lnTo>
                    <a:lnTo>
                      <a:pt x="1498600" y="266700"/>
                    </a:lnTo>
                    <a:lnTo>
                      <a:pt x="1485900" y="266700"/>
                    </a:lnTo>
                    <a:lnTo>
                      <a:pt x="1485900" y="266700"/>
                    </a:lnTo>
                    <a:lnTo>
                      <a:pt x="1485900" y="266700"/>
                    </a:lnTo>
                    <a:lnTo>
                      <a:pt x="1485900" y="266700"/>
                    </a:lnTo>
                    <a:lnTo>
                      <a:pt x="1485900" y="254000"/>
                    </a:lnTo>
                    <a:lnTo>
                      <a:pt x="1473200" y="254000"/>
                    </a:lnTo>
                    <a:lnTo>
                      <a:pt x="1473200" y="266700"/>
                    </a:lnTo>
                    <a:lnTo>
                      <a:pt x="1460500" y="266700"/>
                    </a:lnTo>
                    <a:lnTo>
                      <a:pt x="1460500" y="254000"/>
                    </a:lnTo>
                    <a:lnTo>
                      <a:pt x="1473200" y="254000"/>
                    </a:lnTo>
                    <a:lnTo>
                      <a:pt x="1473200" y="254000"/>
                    </a:lnTo>
                    <a:lnTo>
                      <a:pt x="1485900" y="254000"/>
                    </a:lnTo>
                    <a:lnTo>
                      <a:pt x="1498600" y="254000"/>
                    </a:lnTo>
                    <a:lnTo>
                      <a:pt x="1511300" y="254000"/>
                    </a:lnTo>
                    <a:lnTo>
                      <a:pt x="1524000" y="254000"/>
                    </a:lnTo>
                    <a:lnTo>
                      <a:pt x="1536700" y="254000"/>
                    </a:lnTo>
                    <a:lnTo>
                      <a:pt x="1562100" y="241300"/>
                    </a:lnTo>
                    <a:lnTo>
                      <a:pt x="1574800" y="241300"/>
                    </a:lnTo>
                    <a:lnTo>
                      <a:pt x="1574800" y="241300"/>
                    </a:lnTo>
                    <a:lnTo>
                      <a:pt x="1574800" y="241300"/>
                    </a:lnTo>
                    <a:lnTo>
                      <a:pt x="1600200" y="228600"/>
                    </a:lnTo>
                    <a:lnTo>
                      <a:pt x="1612900" y="228600"/>
                    </a:lnTo>
                    <a:lnTo>
                      <a:pt x="1600200" y="228600"/>
                    </a:lnTo>
                    <a:lnTo>
                      <a:pt x="1587500" y="228600"/>
                    </a:lnTo>
                    <a:lnTo>
                      <a:pt x="1549400" y="228600"/>
                    </a:lnTo>
                    <a:lnTo>
                      <a:pt x="1549400" y="228600"/>
                    </a:lnTo>
                    <a:lnTo>
                      <a:pt x="1536700" y="203200"/>
                    </a:lnTo>
                    <a:lnTo>
                      <a:pt x="1536700" y="203200"/>
                    </a:lnTo>
                    <a:lnTo>
                      <a:pt x="1536700" y="203200"/>
                    </a:lnTo>
                    <a:lnTo>
                      <a:pt x="1536700" y="190500"/>
                    </a:lnTo>
                    <a:lnTo>
                      <a:pt x="1511300" y="190500"/>
                    </a:lnTo>
                    <a:lnTo>
                      <a:pt x="1524000" y="190500"/>
                    </a:lnTo>
                    <a:lnTo>
                      <a:pt x="1524000" y="190500"/>
                    </a:lnTo>
                    <a:lnTo>
                      <a:pt x="1524000" y="190500"/>
                    </a:lnTo>
                    <a:lnTo>
                      <a:pt x="1498600" y="190500"/>
                    </a:lnTo>
                    <a:lnTo>
                      <a:pt x="1498600" y="177800"/>
                    </a:lnTo>
                    <a:lnTo>
                      <a:pt x="1498600" y="177800"/>
                    </a:lnTo>
                    <a:lnTo>
                      <a:pt x="1498600" y="177800"/>
                    </a:lnTo>
                    <a:lnTo>
                      <a:pt x="1485900" y="165100"/>
                    </a:lnTo>
                    <a:lnTo>
                      <a:pt x="1473200" y="165100"/>
                    </a:lnTo>
                    <a:lnTo>
                      <a:pt x="1473200" y="165100"/>
                    </a:lnTo>
                    <a:lnTo>
                      <a:pt x="1473200" y="165100"/>
                    </a:lnTo>
                    <a:lnTo>
                      <a:pt x="1485900" y="165100"/>
                    </a:lnTo>
                    <a:lnTo>
                      <a:pt x="1473200" y="165100"/>
                    </a:lnTo>
                    <a:lnTo>
                      <a:pt x="1473200" y="165100"/>
                    </a:lnTo>
                    <a:lnTo>
                      <a:pt x="1460500" y="152400"/>
                    </a:lnTo>
                    <a:lnTo>
                      <a:pt x="1460500" y="152400"/>
                    </a:lnTo>
                    <a:lnTo>
                      <a:pt x="1460500" y="139700"/>
                    </a:lnTo>
                    <a:lnTo>
                      <a:pt x="1435100" y="139700"/>
                    </a:lnTo>
                    <a:lnTo>
                      <a:pt x="1435100" y="139700"/>
                    </a:lnTo>
                    <a:lnTo>
                      <a:pt x="1409700" y="139700"/>
                    </a:lnTo>
                    <a:lnTo>
                      <a:pt x="1422400" y="139700"/>
                    </a:lnTo>
                    <a:lnTo>
                      <a:pt x="1397000" y="139700"/>
                    </a:lnTo>
                    <a:lnTo>
                      <a:pt x="1397000" y="127000"/>
                    </a:lnTo>
                    <a:lnTo>
                      <a:pt x="1371600" y="114300"/>
                    </a:lnTo>
                    <a:lnTo>
                      <a:pt x="1371600" y="127000"/>
                    </a:lnTo>
                    <a:lnTo>
                      <a:pt x="1371600" y="127000"/>
                    </a:lnTo>
                    <a:lnTo>
                      <a:pt x="1358900" y="114300"/>
                    </a:lnTo>
                    <a:lnTo>
                      <a:pt x="1346200" y="114300"/>
                    </a:lnTo>
                    <a:lnTo>
                      <a:pt x="1346200" y="114300"/>
                    </a:lnTo>
                    <a:lnTo>
                      <a:pt x="1320800" y="114300"/>
                    </a:lnTo>
                    <a:lnTo>
                      <a:pt x="1320800" y="114300"/>
                    </a:lnTo>
                    <a:lnTo>
                      <a:pt x="1295400" y="101600"/>
                    </a:lnTo>
                    <a:lnTo>
                      <a:pt x="1295400" y="114300"/>
                    </a:lnTo>
                    <a:lnTo>
                      <a:pt x="1295400" y="114300"/>
                    </a:lnTo>
                    <a:lnTo>
                      <a:pt x="1295400" y="114300"/>
                    </a:lnTo>
                    <a:lnTo>
                      <a:pt x="1282700" y="114300"/>
                    </a:lnTo>
                    <a:lnTo>
                      <a:pt x="1270000" y="101600"/>
                    </a:lnTo>
                    <a:lnTo>
                      <a:pt x="1282700" y="101600"/>
                    </a:lnTo>
                    <a:lnTo>
                      <a:pt x="1295400" y="101600"/>
                    </a:lnTo>
                    <a:lnTo>
                      <a:pt x="1282700" y="88900"/>
                    </a:lnTo>
                    <a:lnTo>
                      <a:pt x="1282700" y="88900"/>
                    </a:lnTo>
                    <a:lnTo>
                      <a:pt x="1270000" y="88900"/>
                    </a:lnTo>
                    <a:lnTo>
                      <a:pt x="1270000" y="88900"/>
                    </a:lnTo>
                    <a:lnTo>
                      <a:pt x="1257300" y="76200"/>
                    </a:lnTo>
                    <a:lnTo>
                      <a:pt x="1257300" y="88900"/>
                    </a:lnTo>
                    <a:lnTo>
                      <a:pt x="1231900" y="88900"/>
                    </a:lnTo>
                    <a:lnTo>
                      <a:pt x="1231900" y="76200"/>
                    </a:lnTo>
                    <a:lnTo>
                      <a:pt x="1244600" y="76200"/>
                    </a:lnTo>
                    <a:lnTo>
                      <a:pt x="1244600" y="76200"/>
                    </a:lnTo>
                    <a:lnTo>
                      <a:pt x="1231900" y="76200"/>
                    </a:lnTo>
                    <a:lnTo>
                      <a:pt x="1244600" y="76200"/>
                    </a:lnTo>
                    <a:lnTo>
                      <a:pt x="1244600" y="76200"/>
                    </a:lnTo>
                    <a:lnTo>
                      <a:pt x="1219200" y="76200"/>
                    </a:lnTo>
                    <a:lnTo>
                      <a:pt x="1231900" y="76200"/>
                    </a:lnTo>
                    <a:lnTo>
                      <a:pt x="1219200" y="76200"/>
                    </a:lnTo>
                    <a:lnTo>
                      <a:pt x="1219200" y="63500"/>
                    </a:lnTo>
                    <a:lnTo>
                      <a:pt x="1219200" y="63500"/>
                    </a:lnTo>
                    <a:lnTo>
                      <a:pt x="1219200" y="76200"/>
                    </a:lnTo>
                    <a:lnTo>
                      <a:pt x="1206500" y="76200"/>
                    </a:lnTo>
                    <a:lnTo>
                      <a:pt x="1193800" y="63500"/>
                    </a:lnTo>
                    <a:lnTo>
                      <a:pt x="1181100" y="63500"/>
                    </a:lnTo>
                    <a:lnTo>
                      <a:pt x="1181100" y="63500"/>
                    </a:lnTo>
                    <a:lnTo>
                      <a:pt x="1168400" y="63500"/>
                    </a:lnTo>
                    <a:lnTo>
                      <a:pt x="1143000" y="76200"/>
                    </a:lnTo>
                    <a:lnTo>
                      <a:pt x="1130300" y="76200"/>
                    </a:lnTo>
                    <a:lnTo>
                      <a:pt x="1130300" y="88900"/>
                    </a:lnTo>
                    <a:lnTo>
                      <a:pt x="1117600" y="88900"/>
                    </a:lnTo>
                    <a:lnTo>
                      <a:pt x="1028700" y="76200"/>
                    </a:lnTo>
                    <a:lnTo>
                      <a:pt x="1016000" y="76200"/>
                    </a:lnTo>
                    <a:lnTo>
                      <a:pt x="965200" y="63500"/>
                    </a:lnTo>
                    <a:lnTo>
                      <a:pt x="965200" y="63500"/>
                    </a:lnTo>
                    <a:lnTo>
                      <a:pt x="952500" y="63500"/>
                    </a:lnTo>
                    <a:lnTo>
                      <a:pt x="939800" y="63500"/>
                    </a:lnTo>
                    <a:lnTo>
                      <a:pt x="927100" y="63500"/>
                    </a:lnTo>
                    <a:lnTo>
                      <a:pt x="927100" y="50800"/>
                    </a:lnTo>
                    <a:lnTo>
                      <a:pt x="914400" y="50800"/>
                    </a:lnTo>
                    <a:lnTo>
                      <a:pt x="927100" y="50800"/>
                    </a:lnTo>
                    <a:lnTo>
                      <a:pt x="901700" y="50800"/>
                    </a:lnTo>
                    <a:lnTo>
                      <a:pt x="901700" y="50800"/>
                    </a:lnTo>
                    <a:lnTo>
                      <a:pt x="889000" y="38100"/>
                    </a:lnTo>
                    <a:lnTo>
                      <a:pt x="876300" y="25400"/>
                    </a:lnTo>
                    <a:lnTo>
                      <a:pt x="863600" y="25400"/>
                    </a:lnTo>
                    <a:lnTo>
                      <a:pt x="863600" y="25400"/>
                    </a:lnTo>
                    <a:lnTo>
                      <a:pt x="825500" y="25400"/>
                    </a:lnTo>
                    <a:lnTo>
                      <a:pt x="812800" y="25400"/>
                    </a:lnTo>
                    <a:lnTo>
                      <a:pt x="825500" y="38100"/>
                    </a:lnTo>
                    <a:lnTo>
                      <a:pt x="800100" y="25400"/>
                    </a:lnTo>
                    <a:lnTo>
                      <a:pt x="800100" y="25400"/>
                    </a:lnTo>
                    <a:lnTo>
                      <a:pt x="774700" y="25400"/>
                    </a:lnTo>
                    <a:lnTo>
                      <a:pt x="774700" y="25400"/>
                    </a:lnTo>
                    <a:lnTo>
                      <a:pt x="749300" y="25400"/>
                    </a:lnTo>
                    <a:lnTo>
                      <a:pt x="736600" y="38100"/>
                    </a:lnTo>
                    <a:lnTo>
                      <a:pt x="736600" y="25400"/>
                    </a:lnTo>
                    <a:lnTo>
                      <a:pt x="723900" y="25400"/>
                    </a:lnTo>
                    <a:lnTo>
                      <a:pt x="736600" y="12700"/>
                    </a:lnTo>
                    <a:lnTo>
                      <a:pt x="736600" y="12700"/>
                    </a:lnTo>
                    <a:lnTo>
                      <a:pt x="723900" y="12700"/>
                    </a:lnTo>
                    <a:lnTo>
                      <a:pt x="711200" y="0"/>
                    </a:lnTo>
                    <a:lnTo>
                      <a:pt x="685800" y="0"/>
                    </a:lnTo>
                    <a:lnTo>
                      <a:pt x="685800" y="0"/>
                    </a:lnTo>
                    <a:lnTo>
                      <a:pt x="660400" y="0"/>
                    </a:lnTo>
                    <a:lnTo>
                      <a:pt x="647700" y="12700"/>
                    </a:lnTo>
                    <a:lnTo>
                      <a:pt x="635000" y="0"/>
                    </a:lnTo>
                    <a:lnTo>
                      <a:pt x="635000" y="0"/>
                    </a:lnTo>
                    <a:lnTo>
                      <a:pt x="622300" y="0"/>
                    </a:lnTo>
                    <a:lnTo>
                      <a:pt x="609600" y="0"/>
                    </a:lnTo>
                    <a:lnTo>
                      <a:pt x="609600" y="12700"/>
                    </a:lnTo>
                    <a:lnTo>
                      <a:pt x="596900" y="12700"/>
                    </a:lnTo>
                    <a:lnTo>
                      <a:pt x="596900" y="12700"/>
                    </a:lnTo>
                    <a:lnTo>
                      <a:pt x="596900" y="12700"/>
                    </a:lnTo>
                    <a:lnTo>
                      <a:pt x="571500" y="12700"/>
                    </a:lnTo>
                    <a:lnTo>
                      <a:pt x="571500" y="0"/>
                    </a:lnTo>
                    <a:lnTo>
                      <a:pt x="558800" y="12700"/>
                    </a:lnTo>
                    <a:lnTo>
                      <a:pt x="558800" y="12700"/>
                    </a:lnTo>
                    <a:lnTo>
                      <a:pt x="546100" y="12700"/>
                    </a:lnTo>
                    <a:lnTo>
                      <a:pt x="533400" y="12700"/>
                    </a:lnTo>
                    <a:lnTo>
                      <a:pt x="520700" y="0"/>
                    </a:lnTo>
                    <a:lnTo>
                      <a:pt x="508000" y="12700"/>
                    </a:lnTo>
                    <a:lnTo>
                      <a:pt x="495300" y="12700"/>
                    </a:lnTo>
                    <a:lnTo>
                      <a:pt x="495300" y="12700"/>
                    </a:lnTo>
                    <a:lnTo>
                      <a:pt x="495300" y="12700"/>
                    </a:lnTo>
                    <a:lnTo>
                      <a:pt x="482600" y="25400"/>
                    </a:lnTo>
                    <a:lnTo>
                      <a:pt x="495300" y="25400"/>
                    </a:lnTo>
                    <a:lnTo>
                      <a:pt x="508000" y="25400"/>
                    </a:lnTo>
                    <a:lnTo>
                      <a:pt x="520700" y="38100"/>
                    </a:lnTo>
                    <a:lnTo>
                      <a:pt x="508000" y="25400"/>
                    </a:lnTo>
                    <a:lnTo>
                      <a:pt x="508000" y="38100"/>
                    </a:lnTo>
                    <a:lnTo>
                      <a:pt x="508000" y="38100"/>
                    </a:lnTo>
                    <a:lnTo>
                      <a:pt x="508000" y="38100"/>
                    </a:lnTo>
                    <a:lnTo>
                      <a:pt x="482600" y="50800"/>
                    </a:lnTo>
                    <a:lnTo>
                      <a:pt x="482600" y="50800"/>
                    </a:lnTo>
                    <a:lnTo>
                      <a:pt x="482600" y="50800"/>
                    </a:lnTo>
                    <a:lnTo>
                      <a:pt x="469900" y="50800"/>
                    </a:lnTo>
                    <a:lnTo>
                      <a:pt x="457200" y="50800"/>
                    </a:lnTo>
                    <a:lnTo>
                      <a:pt x="444500" y="63500"/>
                    </a:lnTo>
                    <a:lnTo>
                      <a:pt x="419100" y="50800"/>
                    </a:lnTo>
                    <a:lnTo>
                      <a:pt x="419100" y="50800"/>
                    </a:lnTo>
                    <a:lnTo>
                      <a:pt x="393700" y="63500"/>
                    </a:lnTo>
                    <a:lnTo>
                      <a:pt x="393700" y="63500"/>
                    </a:lnTo>
                    <a:lnTo>
                      <a:pt x="381000" y="76200"/>
                    </a:lnTo>
                    <a:lnTo>
                      <a:pt x="381000" y="76200"/>
                    </a:lnTo>
                    <a:lnTo>
                      <a:pt x="381000" y="88900"/>
                    </a:lnTo>
                    <a:lnTo>
                      <a:pt x="381000" y="88900"/>
                    </a:lnTo>
                    <a:lnTo>
                      <a:pt x="381000" y="101600"/>
                    </a:lnTo>
                    <a:lnTo>
                      <a:pt x="393700" y="114300"/>
                    </a:lnTo>
                    <a:lnTo>
                      <a:pt x="381000" y="127000"/>
                    </a:lnTo>
                    <a:lnTo>
                      <a:pt x="381000" y="127000"/>
                    </a:lnTo>
                    <a:lnTo>
                      <a:pt x="368300" y="139700"/>
                    </a:lnTo>
                    <a:lnTo>
                      <a:pt x="368300" y="139700"/>
                    </a:lnTo>
                    <a:lnTo>
                      <a:pt x="368300" y="139700"/>
                    </a:lnTo>
                    <a:lnTo>
                      <a:pt x="304800" y="127000"/>
                    </a:lnTo>
                    <a:lnTo>
                      <a:pt x="292100" y="127000"/>
                    </a:lnTo>
                    <a:lnTo>
                      <a:pt x="228600" y="127000"/>
                    </a:lnTo>
                    <a:lnTo>
                      <a:pt x="228600" y="114300"/>
                    </a:lnTo>
                    <a:lnTo>
                      <a:pt x="203200" y="101600"/>
                    </a:lnTo>
                    <a:lnTo>
                      <a:pt x="203200" y="114300"/>
                    </a:lnTo>
                    <a:lnTo>
                      <a:pt x="190500" y="101600"/>
                    </a:lnTo>
                    <a:lnTo>
                      <a:pt x="177800" y="101600"/>
                    </a:lnTo>
                    <a:lnTo>
                      <a:pt x="177800" y="114300"/>
                    </a:lnTo>
                    <a:lnTo>
                      <a:pt x="177800" y="114300"/>
                    </a:lnTo>
                    <a:lnTo>
                      <a:pt x="152400" y="127000"/>
                    </a:lnTo>
                    <a:lnTo>
                      <a:pt x="139700" y="127000"/>
                    </a:lnTo>
                    <a:lnTo>
                      <a:pt x="139700" y="139700"/>
                    </a:lnTo>
                    <a:lnTo>
                      <a:pt x="127000" y="139700"/>
                    </a:lnTo>
                    <a:lnTo>
                      <a:pt x="127000" y="139700"/>
                    </a:lnTo>
                    <a:lnTo>
                      <a:pt x="114300" y="152400"/>
                    </a:lnTo>
                    <a:lnTo>
                      <a:pt x="101600" y="139700"/>
                    </a:lnTo>
                    <a:lnTo>
                      <a:pt x="76200" y="152400"/>
                    </a:lnTo>
                    <a:lnTo>
                      <a:pt x="50800" y="152400"/>
                    </a:lnTo>
                    <a:lnTo>
                      <a:pt x="50800" y="139700"/>
                    </a:lnTo>
                    <a:lnTo>
                      <a:pt x="38100" y="139700"/>
                    </a:lnTo>
                    <a:lnTo>
                      <a:pt x="38100" y="139700"/>
                    </a:lnTo>
                    <a:lnTo>
                      <a:pt x="25400" y="139700"/>
                    </a:lnTo>
                    <a:lnTo>
                      <a:pt x="0" y="139700"/>
                    </a:lnTo>
                    <a:lnTo>
                      <a:pt x="12700" y="13970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pl-PL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" name="0418"/>
            <p:cNvGrpSpPr/>
            <p:nvPr/>
          </p:nvGrpSpPr>
          <p:grpSpPr>
            <a:xfrm>
              <a:off x="2874475" y="3199331"/>
              <a:ext cx="1902535" cy="841945"/>
              <a:chOff x="2874470" y="3199336"/>
              <a:chExt cx="4673601" cy="2311401"/>
            </a:xfrm>
            <a:grpFill/>
          </p:grpSpPr>
          <p:sp>
            <p:nvSpPr>
              <p:cNvPr id="60" name="Dowolny kształt 59"/>
              <p:cNvSpPr/>
              <p:nvPr/>
            </p:nvSpPr>
            <p:spPr>
              <a:xfrm>
                <a:off x="5757370" y="3339036"/>
                <a:ext cx="266701" cy="114301"/>
              </a:xfrm>
              <a:custGeom>
                <a:avLst/>
                <a:gdLst/>
                <a:ahLst/>
                <a:cxnLst/>
                <a:rect l="0" t="0" r="0" b="0"/>
                <a:pathLst>
                  <a:path w="266701" h="114301">
                    <a:moveTo>
                      <a:pt x="0" y="38100"/>
                    </a:moveTo>
                    <a:lnTo>
                      <a:pt x="12700" y="38100"/>
                    </a:lnTo>
                    <a:lnTo>
                      <a:pt x="12700" y="25400"/>
                    </a:lnTo>
                    <a:lnTo>
                      <a:pt x="25400" y="25400"/>
                    </a:lnTo>
                    <a:lnTo>
                      <a:pt x="25400" y="25400"/>
                    </a:lnTo>
                    <a:lnTo>
                      <a:pt x="38100" y="25400"/>
                    </a:lnTo>
                    <a:lnTo>
                      <a:pt x="50800" y="25400"/>
                    </a:lnTo>
                    <a:lnTo>
                      <a:pt x="76200" y="25400"/>
                    </a:lnTo>
                    <a:lnTo>
                      <a:pt x="76200" y="12700"/>
                    </a:lnTo>
                    <a:lnTo>
                      <a:pt x="88900" y="12700"/>
                    </a:lnTo>
                    <a:lnTo>
                      <a:pt x="127000" y="25400"/>
                    </a:lnTo>
                    <a:lnTo>
                      <a:pt x="127000" y="12700"/>
                    </a:lnTo>
                    <a:lnTo>
                      <a:pt x="152400" y="12700"/>
                    </a:lnTo>
                    <a:lnTo>
                      <a:pt x="152400" y="12700"/>
                    </a:lnTo>
                    <a:lnTo>
                      <a:pt x="177800" y="12700"/>
                    </a:lnTo>
                    <a:lnTo>
                      <a:pt x="177800" y="12700"/>
                    </a:lnTo>
                    <a:lnTo>
                      <a:pt x="190500" y="12700"/>
                    </a:lnTo>
                    <a:lnTo>
                      <a:pt x="190500" y="0"/>
                    </a:lnTo>
                    <a:lnTo>
                      <a:pt x="215900" y="12700"/>
                    </a:lnTo>
                    <a:lnTo>
                      <a:pt x="228600" y="12700"/>
                    </a:lnTo>
                    <a:lnTo>
                      <a:pt x="228600" y="12700"/>
                    </a:lnTo>
                    <a:lnTo>
                      <a:pt x="241300" y="12700"/>
                    </a:lnTo>
                    <a:lnTo>
                      <a:pt x="254000" y="25400"/>
                    </a:lnTo>
                    <a:lnTo>
                      <a:pt x="266700" y="25400"/>
                    </a:lnTo>
                    <a:lnTo>
                      <a:pt x="254000" y="50800"/>
                    </a:lnTo>
                    <a:lnTo>
                      <a:pt x="266700" y="50800"/>
                    </a:lnTo>
                    <a:lnTo>
                      <a:pt x="266700" y="63500"/>
                    </a:lnTo>
                    <a:lnTo>
                      <a:pt x="254000" y="63500"/>
                    </a:lnTo>
                    <a:lnTo>
                      <a:pt x="254000" y="76200"/>
                    </a:lnTo>
                    <a:lnTo>
                      <a:pt x="266700" y="76200"/>
                    </a:lnTo>
                    <a:lnTo>
                      <a:pt x="254000" y="76200"/>
                    </a:lnTo>
                    <a:lnTo>
                      <a:pt x="254000" y="76200"/>
                    </a:lnTo>
                    <a:lnTo>
                      <a:pt x="241300" y="76200"/>
                    </a:lnTo>
                    <a:lnTo>
                      <a:pt x="241300" y="88900"/>
                    </a:lnTo>
                    <a:lnTo>
                      <a:pt x="215900" y="88900"/>
                    </a:lnTo>
                    <a:lnTo>
                      <a:pt x="215900" y="101600"/>
                    </a:lnTo>
                    <a:lnTo>
                      <a:pt x="203200" y="101600"/>
                    </a:lnTo>
                    <a:lnTo>
                      <a:pt x="203200" y="101600"/>
                    </a:lnTo>
                    <a:lnTo>
                      <a:pt x="190500" y="101600"/>
                    </a:lnTo>
                    <a:lnTo>
                      <a:pt x="190500" y="101600"/>
                    </a:lnTo>
                    <a:lnTo>
                      <a:pt x="152400" y="114300"/>
                    </a:lnTo>
                    <a:lnTo>
                      <a:pt x="127000" y="114300"/>
                    </a:lnTo>
                    <a:lnTo>
                      <a:pt x="114300" y="101600"/>
                    </a:lnTo>
                    <a:lnTo>
                      <a:pt x="114300" y="101600"/>
                    </a:lnTo>
                    <a:lnTo>
                      <a:pt x="114300" y="101600"/>
                    </a:lnTo>
                    <a:lnTo>
                      <a:pt x="101600" y="101600"/>
                    </a:lnTo>
                    <a:lnTo>
                      <a:pt x="101600" y="88900"/>
                    </a:lnTo>
                    <a:lnTo>
                      <a:pt x="88900" y="76200"/>
                    </a:lnTo>
                    <a:lnTo>
                      <a:pt x="88900" y="76200"/>
                    </a:lnTo>
                    <a:lnTo>
                      <a:pt x="76200" y="76200"/>
                    </a:lnTo>
                    <a:lnTo>
                      <a:pt x="76200" y="88900"/>
                    </a:lnTo>
                    <a:lnTo>
                      <a:pt x="63500" y="76200"/>
                    </a:lnTo>
                    <a:lnTo>
                      <a:pt x="38100" y="76200"/>
                    </a:lnTo>
                    <a:lnTo>
                      <a:pt x="38100" y="76200"/>
                    </a:lnTo>
                    <a:lnTo>
                      <a:pt x="25400" y="76200"/>
                    </a:lnTo>
                    <a:lnTo>
                      <a:pt x="38100" y="63500"/>
                    </a:lnTo>
                    <a:lnTo>
                      <a:pt x="12700" y="50800"/>
                    </a:lnTo>
                    <a:lnTo>
                      <a:pt x="12700" y="50800"/>
                    </a:lnTo>
                    <a:lnTo>
                      <a:pt x="0" y="50800"/>
                    </a:lnTo>
                    <a:lnTo>
                      <a:pt x="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pl-PL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Dowolny kształt 60"/>
              <p:cNvSpPr/>
              <p:nvPr/>
            </p:nvSpPr>
            <p:spPr>
              <a:xfrm>
                <a:off x="5427170" y="3491436"/>
                <a:ext cx="990601" cy="495301"/>
              </a:xfrm>
              <a:custGeom>
                <a:avLst/>
                <a:gdLst/>
                <a:ahLst/>
                <a:cxnLst/>
                <a:rect l="0" t="0" r="0" b="0"/>
                <a:pathLst>
                  <a:path w="990601" h="495301">
                    <a:moveTo>
                      <a:pt x="12700" y="114300"/>
                    </a:moveTo>
                    <a:lnTo>
                      <a:pt x="25400" y="114300"/>
                    </a:lnTo>
                    <a:lnTo>
                      <a:pt x="50800" y="101600"/>
                    </a:lnTo>
                    <a:lnTo>
                      <a:pt x="50800" y="101600"/>
                    </a:lnTo>
                    <a:lnTo>
                      <a:pt x="63500" y="101600"/>
                    </a:lnTo>
                    <a:lnTo>
                      <a:pt x="76200" y="101600"/>
                    </a:lnTo>
                    <a:lnTo>
                      <a:pt x="76200" y="101600"/>
                    </a:lnTo>
                    <a:lnTo>
                      <a:pt x="76200" y="101600"/>
                    </a:lnTo>
                    <a:lnTo>
                      <a:pt x="88900" y="101600"/>
                    </a:lnTo>
                    <a:lnTo>
                      <a:pt x="88900" y="101600"/>
                    </a:lnTo>
                    <a:lnTo>
                      <a:pt x="101600" y="101600"/>
                    </a:lnTo>
                    <a:lnTo>
                      <a:pt x="101600" y="114300"/>
                    </a:lnTo>
                    <a:lnTo>
                      <a:pt x="101600" y="114300"/>
                    </a:lnTo>
                    <a:lnTo>
                      <a:pt x="101600" y="127000"/>
                    </a:lnTo>
                    <a:lnTo>
                      <a:pt x="88900" y="127000"/>
                    </a:lnTo>
                    <a:lnTo>
                      <a:pt x="127000" y="127000"/>
                    </a:lnTo>
                    <a:lnTo>
                      <a:pt x="114300" y="127000"/>
                    </a:lnTo>
                    <a:lnTo>
                      <a:pt x="114300" y="127000"/>
                    </a:lnTo>
                    <a:lnTo>
                      <a:pt x="114300" y="139700"/>
                    </a:lnTo>
                    <a:lnTo>
                      <a:pt x="127000" y="139700"/>
                    </a:lnTo>
                    <a:lnTo>
                      <a:pt x="127000" y="139700"/>
                    </a:lnTo>
                    <a:lnTo>
                      <a:pt x="127000" y="152400"/>
                    </a:lnTo>
                    <a:lnTo>
                      <a:pt x="127000" y="152400"/>
                    </a:lnTo>
                    <a:lnTo>
                      <a:pt x="127000" y="152400"/>
                    </a:lnTo>
                    <a:lnTo>
                      <a:pt x="127000" y="165100"/>
                    </a:lnTo>
                    <a:lnTo>
                      <a:pt x="139700" y="165100"/>
                    </a:lnTo>
                    <a:lnTo>
                      <a:pt x="139700" y="152400"/>
                    </a:lnTo>
                    <a:lnTo>
                      <a:pt x="165100" y="139700"/>
                    </a:lnTo>
                    <a:lnTo>
                      <a:pt x="165100" y="139700"/>
                    </a:lnTo>
                    <a:lnTo>
                      <a:pt x="152400" y="127000"/>
                    </a:lnTo>
                    <a:lnTo>
                      <a:pt x="152400" y="127000"/>
                    </a:lnTo>
                    <a:lnTo>
                      <a:pt x="152400" y="114300"/>
                    </a:lnTo>
                    <a:lnTo>
                      <a:pt x="152400" y="114300"/>
                    </a:lnTo>
                    <a:lnTo>
                      <a:pt x="152400" y="114300"/>
                    </a:lnTo>
                    <a:lnTo>
                      <a:pt x="152400" y="101600"/>
                    </a:lnTo>
                    <a:lnTo>
                      <a:pt x="177800" y="101600"/>
                    </a:lnTo>
                    <a:lnTo>
                      <a:pt x="177800" y="88900"/>
                    </a:lnTo>
                    <a:lnTo>
                      <a:pt x="190500" y="88900"/>
                    </a:lnTo>
                    <a:lnTo>
                      <a:pt x="190500" y="88900"/>
                    </a:lnTo>
                    <a:lnTo>
                      <a:pt x="177800" y="88900"/>
                    </a:lnTo>
                    <a:lnTo>
                      <a:pt x="177800" y="76200"/>
                    </a:lnTo>
                    <a:lnTo>
                      <a:pt x="190500" y="76200"/>
                    </a:lnTo>
                    <a:lnTo>
                      <a:pt x="203200" y="76200"/>
                    </a:lnTo>
                    <a:lnTo>
                      <a:pt x="215900" y="88900"/>
                    </a:lnTo>
                    <a:lnTo>
                      <a:pt x="215900" y="88900"/>
                    </a:lnTo>
                    <a:lnTo>
                      <a:pt x="228600" y="88900"/>
                    </a:lnTo>
                    <a:lnTo>
                      <a:pt x="228600" y="88900"/>
                    </a:lnTo>
                    <a:lnTo>
                      <a:pt x="241300" y="88900"/>
                    </a:lnTo>
                    <a:lnTo>
                      <a:pt x="254000" y="88900"/>
                    </a:lnTo>
                    <a:lnTo>
                      <a:pt x="266700" y="88900"/>
                    </a:lnTo>
                    <a:lnTo>
                      <a:pt x="292100" y="76200"/>
                    </a:lnTo>
                    <a:lnTo>
                      <a:pt x="292100" y="76200"/>
                    </a:lnTo>
                    <a:lnTo>
                      <a:pt x="292100" y="63500"/>
                    </a:lnTo>
                    <a:lnTo>
                      <a:pt x="317500" y="76200"/>
                    </a:lnTo>
                    <a:lnTo>
                      <a:pt x="330200" y="76200"/>
                    </a:lnTo>
                    <a:lnTo>
                      <a:pt x="330200" y="76200"/>
                    </a:lnTo>
                    <a:lnTo>
                      <a:pt x="330200" y="63500"/>
                    </a:lnTo>
                    <a:lnTo>
                      <a:pt x="342900" y="63500"/>
                    </a:lnTo>
                    <a:lnTo>
                      <a:pt x="355600" y="50800"/>
                    </a:lnTo>
                    <a:lnTo>
                      <a:pt x="419100" y="63500"/>
                    </a:lnTo>
                    <a:lnTo>
                      <a:pt x="419100" y="76200"/>
                    </a:lnTo>
                    <a:lnTo>
                      <a:pt x="431800" y="63500"/>
                    </a:lnTo>
                    <a:lnTo>
                      <a:pt x="457200" y="63500"/>
                    </a:lnTo>
                    <a:lnTo>
                      <a:pt x="469900" y="76200"/>
                    </a:lnTo>
                    <a:lnTo>
                      <a:pt x="482600" y="76200"/>
                    </a:lnTo>
                    <a:lnTo>
                      <a:pt x="469900" y="76200"/>
                    </a:lnTo>
                    <a:lnTo>
                      <a:pt x="495300" y="88900"/>
                    </a:lnTo>
                    <a:lnTo>
                      <a:pt x="482600" y="88900"/>
                    </a:lnTo>
                    <a:lnTo>
                      <a:pt x="495300" y="88900"/>
                    </a:lnTo>
                    <a:lnTo>
                      <a:pt x="520700" y="76200"/>
                    </a:lnTo>
                    <a:lnTo>
                      <a:pt x="520700" y="76200"/>
                    </a:lnTo>
                    <a:lnTo>
                      <a:pt x="533400" y="76200"/>
                    </a:lnTo>
                    <a:lnTo>
                      <a:pt x="546100" y="50800"/>
                    </a:lnTo>
                    <a:lnTo>
                      <a:pt x="546100" y="50800"/>
                    </a:lnTo>
                    <a:lnTo>
                      <a:pt x="546100" y="38100"/>
                    </a:lnTo>
                    <a:lnTo>
                      <a:pt x="546100" y="38100"/>
                    </a:lnTo>
                    <a:lnTo>
                      <a:pt x="558800" y="25400"/>
                    </a:lnTo>
                    <a:lnTo>
                      <a:pt x="571500" y="25400"/>
                    </a:lnTo>
                    <a:lnTo>
                      <a:pt x="584200" y="25400"/>
                    </a:lnTo>
                    <a:lnTo>
                      <a:pt x="584200" y="25400"/>
                    </a:lnTo>
                    <a:lnTo>
                      <a:pt x="571500" y="12700"/>
                    </a:lnTo>
                    <a:lnTo>
                      <a:pt x="558800" y="12700"/>
                    </a:lnTo>
                    <a:lnTo>
                      <a:pt x="546100" y="25400"/>
                    </a:lnTo>
                    <a:lnTo>
                      <a:pt x="533400" y="25400"/>
                    </a:lnTo>
                    <a:lnTo>
                      <a:pt x="533400" y="25400"/>
                    </a:lnTo>
                    <a:lnTo>
                      <a:pt x="508000" y="38100"/>
                    </a:lnTo>
                    <a:lnTo>
                      <a:pt x="533400" y="25400"/>
                    </a:lnTo>
                    <a:lnTo>
                      <a:pt x="533400" y="12700"/>
                    </a:lnTo>
                    <a:lnTo>
                      <a:pt x="546100" y="25400"/>
                    </a:lnTo>
                    <a:lnTo>
                      <a:pt x="546100" y="25400"/>
                    </a:lnTo>
                    <a:lnTo>
                      <a:pt x="558800" y="12700"/>
                    </a:lnTo>
                    <a:lnTo>
                      <a:pt x="558800" y="12700"/>
                    </a:lnTo>
                    <a:lnTo>
                      <a:pt x="584200" y="0"/>
                    </a:lnTo>
                    <a:lnTo>
                      <a:pt x="647700" y="12700"/>
                    </a:lnTo>
                    <a:lnTo>
                      <a:pt x="647700" y="25400"/>
                    </a:lnTo>
                    <a:lnTo>
                      <a:pt x="635000" y="25400"/>
                    </a:lnTo>
                    <a:lnTo>
                      <a:pt x="635000" y="25400"/>
                    </a:lnTo>
                    <a:lnTo>
                      <a:pt x="635000" y="38100"/>
                    </a:lnTo>
                    <a:lnTo>
                      <a:pt x="622300" y="38100"/>
                    </a:lnTo>
                    <a:lnTo>
                      <a:pt x="622300" y="38100"/>
                    </a:lnTo>
                    <a:lnTo>
                      <a:pt x="622300" y="38100"/>
                    </a:lnTo>
                    <a:lnTo>
                      <a:pt x="622300" y="50800"/>
                    </a:lnTo>
                    <a:lnTo>
                      <a:pt x="622300" y="38100"/>
                    </a:lnTo>
                    <a:lnTo>
                      <a:pt x="635000" y="38100"/>
                    </a:lnTo>
                    <a:lnTo>
                      <a:pt x="635000" y="50800"/>
                    </a:lnTo>
                    <a:lnTo>
                      <a:pt x="647700" y="50800"/>
                    </a:lnTo>
                    <a:lnTo>
                      <a:pt x="635000" y="63500"/>
                    </a:lnTo>
                    <a:lnTo>
                      <a:pt x="660400" y="63500"/>
                    </a:lnTo>
                    <a:lnTo>
                      <a:pt x="673100" y="50800"/>
                    </a:lnTo>
                    <a:lnTo>
                      <a:pt x="685800" y="50800"/>
                    </a:lnTo>
                    <a:lnTo>
                      <a:pt x="673100" y="63500"/>
                    </a:lnTo>
                    <a:lnTo>
                      <a:pt x="698500" y="76200"/>
                    </a:lnTo>
                    <a:lnTo>
                      <a:pt x="711200" y="63500"/>
                    </a:lnTo>
                    <a:lnTo>
                      <a:pt x="723900" y="63500"/>
                    </a:lnTo>
                    <a:lnTo>
                      <a:pt x="711200" y="76200"/>
                    </a:lnTo>
                    <a:lnTo>
                      <a:pt x="723900" y="76200"/>
                    </a:lnTo>
                    <a:lnTo>
                      <a:pt x="736600" y="76200"/>
                    </a:lnTo>
                    <a:lnTo>
                      <a:pt x="736600" y="88900"/>
                    </a:lnTo>
                    <a:lnTo>
                      <a:pt x="812800" y="101600"/>
                    </a:lnTo>
                    <a:lnTo>
                      <a:pt x="812800" y="88900"/>
                    </a:lnTo>
                    <a:lnTo>
                      <a:pt x="825500" y="88900"/>
                    </a:lnTo>
                    <a:lnTo>
                      <a:pt x="838200" y="88900"/>
                    </a:lnTo>
                    <a:lnTo>
                      <a:pt x="838200" y="88900"/>
                    </a:lnTo>
                    <a:lnTo>
                      <a:pt x="850900" y="101600"/>
                    </a:lnTo>
                    <a:lnTo>
                      <a:pt x="850900" y="114300"/>
                    </a:lnTo>
                    <a:lnTo>
                      <a:pt x="876300" y="114300"/>
                    </a:lnTo>
                    <a:lnTo>
                      <a:pt x="850900" y="139700"/>
                    </a:lnTo>
                    <a:lnTo>
                      <a:pt x="863600" y="152400"/>
                    </a:lnTo>
                    <a:lnTo>
                      <a:pt x="876300" y="165100"/>
                    </a:lnTo>
                    <a:lnTo>
                      <a:pt x="889000" y="165100"/>
                    </a:lnTo>
                    <a:lnTo>
                      <a:pt x="889000" y="165100"/>
                    </a:lnTo>
                    <a:lnTo>
                      <a:pt x="901700" y="165100"/>
                    </a:lnTo>
                    <a:lnTo>
                      <a:pt x="901700" y="165100"/>
                    </a:lnTo>
                    <a:lnTo>
                      <a:pt x="927100" y="165100"/>
                    </a:lnTo>
                    <a:lnTo>
                      <a:pt x="927100" y="177800"/>
                    </a:lnTo>
                    <a:lnTo>
                      <a:pt x="927100" y="177800"/>
                    </a:lnTo>
                    <a:lnTo>
                      <a:pt x="927100" y="177800"/>
                    </a:lnTo>
                    <a:lnTo>
                      <a:pt x="939800" y="190500"/>
                    </a:lnTo>
                    <a:lnTo>
                      <a:pt x="952500" y="177800"/>
                    </a:lnTo>
                    <a:lnTo>
                      <a:pt x="952500" y="177800"/>
                    </a:lnTo>
                    <a:lnTo>
                      <a:pt x="952500" y="190500"/>
                    </a:lnTo>
                    <a:lnTo>
                      <a:pt x="977900" y="190500"/>
                    </a:lnTo>
                    <a:lnTo>
                      <a:pt x="990600" y="190500"/>
                    </a:lnTo>
                    <a:lnTo>
                      <a:pt x="990600" y="190500"/>
                    </a:lnTo>
                    <a:lnTo>
                      <a:pt x="990600" y="190500"/>
                    </a:lnTo>
                    <a:lnTo>
                      <a:pt x="990600" y="203200"/>
                    </a:lnTo>
                    <a:lnTo>
                      <a:pt x="977900" y="203200"/>
                    </a:lnTo>
                    <a:lnTo>
                      <a:pt x="965200" y="241300"/>
                    </a:lnTo>
                    <a:lnTo>
                      <a:pt x="939800" y="241300"/>
                    </a:lnTo>
                    <a:lnTo>
                      <a:pt x="939800" y="254000"/>
                    </a:lnTo>
                    <a:lnTo>
                      <a:pt x="927100" y="241300"/>
                    </a:lnTo>
                    <a:lnTo>
                      <a:pt x="927100" y="241300"/>
                    </a:lnTo>
                    <a:lnTo>
                      <a:pt x="901700" y="254000"/>
                    </a:lnTo>
                    <a:lnTo>
                      <a:pt x="914400" y="254000"/>
                    </a:lnTo>
                    <a:lnTo>
                      <a:pt x="927100" y="266700"/>
                    </a:lnTo>
                    <a:lnTo>
                      <a:pt x="939800" y="266700"/>
                    </a:lnTo>
                    <a:lnTo>
                      <a:pt x="939800" y="279400"/>
                    </a:lnTo>
                    <a:lnTo>
                      <a:pt x="939800" y="292100"/>
                    </a:lnTo>
                    <a:lnTo>
                      <a:pt x="952500" y="292100"/>
                    </a:lnTo>
                    <a:lnTo>
                      <a:pt x="952500" y="292100"/>
                    </a:lnTo>
                    <a:lnTo>
                      <a:pt x="939800" y="292100"/>
                    </a:lnTo>
                    <a:lnTo>
                      <a:pt x="965200" y="304800"/>
                    </a:lnTo>
                    <a:lnTo>
                      <a:pt x="952500" y="304800"/>
                    </a:lnTo>
                    <a:lnTo>
                      <a:pt x="939800" y="317500"/>
                    </a:lnTo>
                    <a:lnTo>
                      <a:pt x="927100" y="317500"/>
                    </a:lnTo>
                    <a:lnTo>
                      <a:pt x="927100" y="330200"/>
                    </a:lnTo>
                    <a:lnTo>
                      <a:pt x="901700" y="330200"/>
                    </a:lnTo>
                    <a:lnTo>
                      <a:pt x="901700" y="330200"/>
                    </a:lnTo>
                    <a:lnTo>
                      <a:pt x="901700" y="330200"/>
                    </a:lnTo>
                    <a:lnTo>
                      <a:pt x="889000" y="330200"/>
                    </a:lnTo>
                    <a:lnTo>
                      <a:pt x="901700" y="330200"/>
                    </a:lnTo>
                    <a:lnTo>
                      <a:pt x="901700" y="330200"/>
                    </a:lnTo>
                    <a:lnTo>
                      <a:pt x="914400" y="342900"/>
                    </a:lnTo>
                    <a:lnTo>
                      <a:pt x="914400" y="355600"/>
                    </a:lnTo>
                    <a:lnTo>
                      <a:pt x="901700" y="342900"/>
                    </a:lnTo>
                    <a:lnTo>
                      <a:pt x="914400" y="355600"/>
                    </a:lnTo>
                    <a:lnTo>
                      <a:pt x="901700" y="368300"/>
                    </a:lnTo>
                    <a:lnTo>
                      <a:pt x="901700" y="368300"/>
                    </a:lnTo>
                    <a:lnTo>
                      <a:pt x="914400" y="368300"/>
                    </a:lnTo>
                    <a:lnTo>
                      <a:pt x="927100" y="368300"/>
                    </a:lnTo>
                    <a:lnTo>
                      <a:pt x="927100" y="368300"/>
                    </a:lnTo>
                    <a:lnTo>
                      <a:pt x="927100" y="368300"/>
                    </a:lnTo>
                    <a:lnTo>
                      <a:pt x="927100" y="381000"/>
                    </a:lnTo>
                    <a:lnTo>
                      <a:pt x="927100" y="381000"/>
                    </a:lnTo>
                    <a:lnTo>
                      <a:pt x="914400" y="381000"/>
                    </a:lnTo>
                    <a:lnTo>
                      <a:pt x="927100" y="381000"/>
                    </a:lnTo>
                    <a:lnTo>
                      <a:pt x="939800" y="381000"/>
                    </a:lnTo>
                    <a:lnTo>
                      <a:pt x="939800" y="381000"/>
                    </a:lnTo>
                    <a:lnTo>
                      <a:pt x="939800" y="381000"/>
                    </a:lnTo>
                    <a:lnTo>
                      <a:pt x="939800" y="393700"/>
                    </a:lnTo>
                    <a:lnTo>
                      <a:pt x="939800" y="393700"/>
                    </a:lnTo>
                    <a:lnTo>
                      <a:pt x="939800" y="393700"/>
                    </a:lnTo>
                    <a:lnTo>
                      <a:pt x="965200" y="393700"/>
                    </a:lnTo>
                    <a:lnTo>
                      <a:pt x="965200" y="406400"/>
                    </a:lnTo>
                    <a:lnTo>
                      <a:pt x="965200" y="406400"/>
                    </a:lnTo>
                    <a:lnTo>
                      <a:pt x="952500" y="406400"/>
                    </a:lnTo>
                    <a:lnTo>
                      <a:pt x="952500" y="406400"/>
                    </a:lnTo>
                    <a:lnTo>
                      <a:pt x="952500" y="419100"/>
                    </a:lnTo>
                    <a:lnTo>
                      <a:pt x="952500" y="419100"/>
                    </a:lnTo>
                    <a:lnTo>
                      <a:pt x="952500" y="419100"/>
                    </a:lnTo>
                    <a:lnTo>
                      <a:pt x="952500" y="419100"/>
                    </a:lnTo>
                    <a:lnTo>
                      <a:pt x="952500" y="431800"/>
                    </a:lnTo>
                    <a:lnTo>
                      <a:pt x="927100" y="431800"/>
                    </a:lnTo>
                    <a:lnTo>
                      <a:pt x="901700" y="431800"/>
                    </a:lnTo>
                    <a:lnTo>
                      <a:pt x="901700" y="444500"/>
                    </a:lnTo>
                    <a:lnTo>
                      <a:pt x="914400" y="444500"/>
                    </a:lnTo>
                    <a:lnTo>
                      <a:pt x="914400" y="444500"/>
                    </a:lnTo>
                    <a:lnTo>
                      <a:pt x="914400" y="457200"/>
                    </a:lnTo>
                    <a:lnTo>
                      <a:pt x="914400" y="469900"/>
                    </a:lnTo>
                    <a:lnTo>
                      <a:pt x="914400" y="469900"/>
                    </a:lnTo>
                    <a:lnTo>
                      <a:pt x="901700" y="469900"/>
                    </a:lnTo>
                    <a:lnTo>
                      <a:pt x="889000" y="482600"/>
                    </a:lnTo>
                    <a:lnTo>
                      <a:pt x="889000" y="495300"/>
                    </a:lnTo>
                    <a:lnTo>
                      <a:pt x="889000" y="495300"/>
                    </a:lnTo>
                    <a:lnTo>
                      <a:pt x="876300" y="495300"/>
                    </a:lnTo>
                    <a:lnTo>
                      <a:pt x="863600" y="495300"/>
                    </a:lnTo>
                    <a:lnTo>
                      <a:pt x="863600" y="495300"/>
                    </a:lnTo>
                    <a:lnTo>
                      <a:pt x="838200" y="482600"/>
                    </a:lnTo>
                    <a:lnTo>
                      <a:pt x="838200" y="482600"/>
                    </a:lnTo>
                    <a:lnTo>
                      <a:pt x="838200" y="482600"/>
                    </a:lnTo>
                    <a:lnTo>
                      <a:pt x="825500" y="482600"/>
                    </a:lnTo>
                    <a:lnTo>
                      <a:pt x="838200" y="469900"/>
                    </a:lnTo>
                    <a:lnTo>
                      <a:pt x="850900" y="469900"/>
                    </a:lnTo>
                    <a:lnTo>
                      <a:pt x="838200" y="469900"/>
                    </a:lnTo>
                    <a:lnTo>
                      <a:pt x="838200" y="457200"/>
                    </a:lnTo>
                    <a:lnTo>
                      <a:pt x="838200" y="444500"/>
                    </a:lnTo>
                    <a:lnTo>
                      <a:pt x="825500" y="444500"/>
                    </a:lnTo>
                    <a:lnTo>
                      <a:pt x="825500" y="444500"/>
                    </a:lnTo>
                    <a:lnTo>
                      <a:pt x="812800" y="444500"/>
                    </a:lnTo>
                    <a:lnTo>
                      <a:pt x="812800" y="444500"/>
                    </a:lnTo>
                    <a:lnTo>
                      <a:pt x="787400" y="444500"/>
                    </a:lnTo>
                    <a:lnTo>
                      <a:pt x="787400" y="457200"/>
                    </a:lnTo>
                    <a:lnTo>
                      <a:pt x="787400" y="431800"/>
                    </a:lnTo>
                    <a:lnTo>
                      <a:pt x="787400" y="431800"/>
                    </a:lnTo>
                    <a:lnTo>
                      <a:pt x="774700" y="431800"/>
                    </a:lnTo>
                    <a:lnTo>
                      <a:pt x="774700" y="431800"/>
                    </a:lnTo>
                    <a:lnTo>
                      <a:pt x="762000" y="431800"/>
                    </a:lnTo>
                    <a:lnTo>
                      <a:pt x="774700" y="431800"/>
                    </a:lnTo>
                    <a:lnTo>
                      <a:pt x="774700" y="431800"/>
                    </a:lnTo>
                    <a:lnTo>
                      <a:pt x="787400" y="444500"/>
                    </a:lnTo>
                    <a:lnTo>
                      <a:pt x="774700" y="444500"/>
                    </a:lnTo>
                    <a:lnTo>
                      <a:pt x="749300" y="444500"/>
                    </a:lnTo>
                    <a:lnTo>
                      <a:pt x="736600" y="444500"/>
                    </a:lnTo>
                    <a:lnTo>
                      <a:pt x="711200" y="444500"/>
                    </a:lnTo>
                    <a:lnTo>
                      <a:pt x="698500" y="444500"/>
                    </a:lnTo>
                    <a:lnTo>
                      <a:pt x="635000" y="431800"/>
                    </a:lnTo>
                    <a:lnTo>
                      <a:pt x="635000" y="419100"/>
                    </a:lnTo>
                    <a:lnTo>
                      <a:pt x="482600" y="393700"/>
                    </a:lnTo>
                    <a:lnTo>
                      <a:pt x="482600" y="393700"/>
                    </a:lnTo>
                    <a:lnTo>
                      <a:pt x="469900" y="393700"/>
                    </a:lnTo>
                    <a:lnTo>
                      <a:pt x="469900" y="393700"/>
                    </a:lnTo>
                    <a:lnTo>
                      <a:pt x="457200" y="393700"/>
                    </a:lnTo>
                    <a:lnTo>
                      <a:pt x="457200" y="381000"/>
                    </a:lnTo>
                    <a:lnTo>
                      <a:pt x="444500" y="381000"/>
                    </a:lnTo>
                    <a:lnTo>
                      <a:pt x="431800" y="368300"/>
                    </a:lnTo>
                    <a:lnTo>
                      <a:pt x="431800" y="368300"/>
                    </a:lnTo>
                    <a:lnTo>
                      <a:pt x="431800" y="368300"/>
                    </a:lnTo>
                    <a:lnTo>
                      <a:pt x="406400" y="355600"/>
                    </a:lnTo>
                    <a:lnTo>
                      <a:pt x="406400" y="355600"/>
                    </a:lnTo>
                    <a:lnTo>
                      <a:pt x="393700" y="355600"/>
                    </a:lnTo>
                    <a:lnTo>
                      <a:pt x="381000" y="342900"/>
                    </a:lnTo>
                    <a:lnTo>
                      <a:pt x="381000" y="342900"/>
                    </a:lnTo>
                    <a:lnTo>
                      <a:pt x="381000" y="342900"/>
                    </a:lnTo>
                    <a:lnTo>
                      <a:pt x="393700" y="342900"/>
                    </a:lnTo>
                    <a:lnTo>
                      <a:pt x="381000" y="342900"/>
                    </a:lnTo>
                    <a:lnTo>
                      <a:pt x="381000" y="330200"/>
                    </a:lnTo>
                    <a:lnTo>
                      <a:pt x="368300" y="330200"/>
                    </a:lnTo>
                    <a:lnTo>
                      <a:pt x="368300" y="330200"/>
                    </a:lnTo>
                    <a:lnTo>
                      <a:pt x="342900" y="330200"/>
                    </a:lnTo>
                    <a:lnTo>
                      <a:pt x="342900" y="330200"/>
                    </a:lnTo>
                    <a:lnTo>
                      <a:pt x="330200" y="330200"/>
                    </a:lnTo>
                    <a:lnTo>
                      <a:pt x="330200" y="304800"/>
                    </a:lnTo>
                    <a:lnTo>
                      <a:pt x="317500" y="304800"/>
                    </a:lnTo>
                    <a:lnTo>
                      <a:pt x="304800" y="304800"/>
                    </a:lnTo>
                    <a:lnTo>
                      <a:pt x="279400" y="304800"/>
                    </a:lnTo>
                    <a:lnTo>
                      <a:pt x="266700" y="304800"/>
                    </a:lnTo>
                    <a:lnTo>
                      <a:pt x="241300" y="304800"/>
                    </a:lnTo>
                    <a:lnTo>
                      <a:pt x="241300" y="292100"/>
                    </a:lnTo>
                    <a:lnTo>
                      <a:pt x="228600" y="279400"/>
                    </a:lnTo>
                    <a:lnTo>
                      <a:pt x="228600" y="292100"/>
                    </a:lnTo>
                    <a:lnTo>
                      <a:pt x="215900" y="279400"/>
                    </a:lnTo>
                    <a:lnTo>
                      <a:pt x="203200" y="279400"/>
                    </a:lnTo>
                    <a:lnTo>
                      <a:pt x="203200" y="279400"/>
                    </a:lnTo>
                    <a:lnTo>
                      <a:pt x="203200" y="279400"/>
                    </a:lnTo>
                    <a:lnTo>
                      <a:pt x="190500" y="266700"/>
                    </a:lnTo>
                    <a:lnTo>
                      <a:pt x="190500" y="266700"/>
                    </a:lnTo>
                    <a:lnTo>
                      <a:pt x="190500" y="266700"/>
                    </a:lnTo>
                    <a:lnTo>
                      <a:pt x="177800" y="266700"/>
                    </a:lnTo>
                    <a:lnTo>
                      <a:pt x="177800" y="266700"/>
                    </a:lnTo>
                    <a:lnTo>
                      <a:pt x="165100" y="266700"/>
                    </a:lnTo>
                    <a:lnTo>
                      <a:pt x="177800" y="254000"/>
                    </a:lnTo>
                    <a:lnTo>
                      <a:pt x="152400" y="241300"/>
                    </a:lnTo>
                    <a:lnTo>
                      <a:pt x="139700" y="254000"/>
                    </a:lnTo>
                    <a:lnTo>
                      <a:pt x="127000" y="254000"/>
                    </a:lnTo>
                    <a:lnTo>
                      <a:pt x="114300" y="254000"/>
                    </a:lnTo>
                    <a:lnTo>
                      <a:pt x="114300" y="266700"/>
                    </a:lnTo>
                    <a:lnTo>
                      <a:pt x="101600" y="266700"/>
                    </a:lnTo>
                    <a:lnTo>
                      <a:pt x="101600" y="266700"/>
                    </a:lnTo>
                    <a:lnTo>
                      <a:pt x="50800" y="254000"/>
                    </a:lnTo>
                    <a:lnTo>
                      <a:pt x="50800" y="228600"/>
                    </a:lnTo>
                    <a:lnTo>
                      <a:pt x="25400" y="203200"/>
                    </a:lnTo>
                    <a:lnTo>
                      <a:pt x="38100" y="190500"/>
                    </a:lnTo>
                    <a:lnTo>
                      <a:pt x="38100" y="190500"/>
                    </a:lnTo>
                    <a:lnTo>
                      <a:pt x="25400" y="177800"/>
                    </a:lnTo>
                    <a:lnTo>
                      <a:pt x="25400" y="152400"/>
                    </a:lnTo>
                    <a:lnTo>
                      <a:pt x="25400" y="139700"/>
                    </a:lnTo>
                    <a:lnTo>
                      <a:pt x="0" y="114300"/>
                    </a:lnTo>
                    <a:lnTo>
                      <a:pt x="12700" y="11430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pl-PL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Dowolny kształt 61"/>
              <p:cNvSpPr/>
              <p:nvPr/>
            </p:nvSpPr>
            <p:spPr>
              <a:xfrm>
                <a:off x="2874470" y="3199336"/>
                <a:ext cx="4673601" cy="2311401"/>
              </a:xfrm>
              <a:custGeom>
                <a:avLst/>
                <a:gdLst/>
                <a:ahLst/>
                <a:cxnLst/>
                <a:rect l="0" t="0" r="0" b="0"/>
                <a:pathLst>
                  <a:path w="4673601" h="2311401">
                    <a:moveTo>
                      <a:pt x="25400" y="1536700"/>
                    </a:moveTo>
                    <a:lnTo>
                      <a:pt x="25400" y="1524000"/>
                    </a:lnTo>
                    <a:lnTo>
                      <a:pt x="38100" y="1524000"/>
                    </a:lnTo>
                    <a:lnTo>
                      <a:pt x="38100" y="1511300"/>
                    </a:lnTo>
                    <a:lnTo>
                      <a:pt x="50800" y="1511300"/>
                    </a:lnTo>
                    <a:lnTo>
                      <a:pt x="63500" y="1511300"/>
                    </a:lnTo>
                    <a:lnTo>
                      <a:pt x="101600" y="1498600"/>
                    </a:lnTo>
                    <a:lnTo>
                      <a:pt x="127000" y="1498600"/>
                    </a:lnTo>
                    <a:lnTo>
                      <a:pt x="114300" y="1498600"/>
                    </a:lnTo>
                    <a:lnTo>
                      <a:pt x="127000" y="1498600"/>
                    </a:lnTo>
                    <a:lnTo>
                      <a:pt x="127000" y="1511300"/>
                    </a:lnTo>
                    <a:lnTo>
                      <a:pt x="152400" y="1524000"/>
                    </a:lnTo>
                    <a:lnTo>
                      <a:pt x="177800" y="1536700"/>
                    </a:lnTo>
                    <a:lnTo>
                      <a:pt x="203200" y="1536700"/>
                    </a:lnTo>
                    <a:lnTo>
                      <a:pt x="241300" y="1549400"/>
                    </a:lnTo>
                    <a:lnTo>
                      <a:pt x="254000" y="1549400"/>
                    </a:lnTo>
                    <a:lnTo>
                      <a:pt x="254000" y="1549400"/>
                    </a:lnTo>
                    <a:lnTo>
                      <a:pt x="254000" y="1536700"/>
                    </a:lnTo>
                    <a:lnTo>
                      <a:pt x="266700" y="1536700"/>
                    </a:lnTo>
                    <a:lnTo>
                      <a:pt x="279400" y="1536700"/>
                    </a:lnTo>
                    <a:lnTo>
                      <a:pt x="292100" y="1536700"/>
                    </a:lnTo>
                    <a:lnTo>
                      <a:pt x="292100" y="1524000"/>
                    </a:lnTo>
                    <a:lnTo>
                      <a:pt x="266700" y="1511300"/>
                    </a:lnTo>
                    <a:lnTo>
                      <a:pt x="279400" y="1498600"/>
                    </a:lnTo>
                    <a:lnTo>
                      <a:pt x="279400" y="1485900"/>
                    </a:lnTo>
                    <a:lnTo>
                      <a:pt x="266700" y="1473200"/>
                    </a:lnTo>
                    <a:lnTo>
                      <a:pt x="228600" y="1460500"/>
                    </a:lnTo>
                    <a:lnTo>
                      <a:pt x="215900" y="1460500"/>
                    </a:lnTo>
                    <a:lnTo>
                      <a:pt x="215900" y="1460500"/>
                    </a:lnTo>
                    <a:lnTo>
                      <a:pt x="190500" y="1460500"/>
                    </a:lnTo>
                    <a:lnTo>
                      <a:pt x="190500" y="1460500"/>
                    </a:lnTo>
                    <a:lnTo>
                      <a:pt x="203200" y="1447800"/>
                    </a:lnTo>
                    <a:lnTo>
                      <a:pt x="203200" y="1447800"/>
                    </a:lnTo>
                    <a:lnTo>
                      <a:pt x="215900" y="1422400"/>
                    </a:lnTo>
                    <a:lnTo>
                      <a:pt x="215900" y="1409700"/>
                    </a:lnTo>
                    <a:lnTo>
                      <a:pt x="228600" y="1397000"/>
                    </a:lnTo>
                    <a:lnTo>
                      <a:pt x="228600" y="1397000"/>
                    </a:lnTo>
                    <a:lnTo>
                      <a:pt x="228600" y="1384300"/>
                    </a:lnTo>
                    <a:lnTo>
                      <a:pt x="228600" y="1384300"/>
                    </a:lnTo>
                    <a:lnTo>
                      <a:pt x="215900" y="1384300"/>
                    </a:lnTo>
                    <a:lnTo>
                      <a:pt x="241300" y="1384300"/>
                    </a:lnTo>
                    <a:lnTo>
                      <a:pt x="266700" y="1384300"/>
                    </a:lnTo>
                    <a:lnTo>
                      <a:pt x="266700" y="1384300"/>
                    </a:lnTo>
                    <a:lnTo>
                      <a:pt x="279400" y="1384300"/>
                    </a:lnTo>
                    <a:lnTo>
                      <a:pt x="279400" y="1397000"/>
                    </a:lnTo>
                    <a:lnTo>
                      <a:pt x="279400" y="1397000"/>
                    </a:lnTo>
                    <a:lnTo>
                      <a:pt x="304800" y="1409700"/>
                    </a:lnTo>
                    <a:lnTo>
                      <a:pt x="304800" y="1409700"/>
                    </a:lnTo>
                    <a:lnTo>
                      <a:pt x="292100" y="1422400"/>
                    </a:lnTo>
                    <a:lnTo>
                      <a:pt x="342900" y="1422400"/>
                    </a:lnTo>
                    <a:lnTo>
                      <a:pt x="355600" y="1409700"/>
                    </a:lnTo>
                    <a:lnTo>
                      <a:pt x="355600" y="1409700"/>
                    </a:lnTo>
                    <a:lnTo>
                      <a:pt x="368300" y="1409700"/>
                    </a:lnTo>
                    <a:lnTo>
                      <a:pt x="368300" y="1422400"/>
                    </a:lnTo>
                    <a:lnTo>
                      <a:pt x="381000" y="1422400"/>
                    </a:lnTo>
                    <a:lnTo>
                      <a:pt x="393700" y="1422400"/>
                    </a:lnTo>
                    <a:lnTo>
                      <a:pt x="406400" y="1409700"/>
                    </a:lnTo>
                    <a:lnTo>
                      <a:pt x="406400" y="1409700"/>
                    </a:lnTo>
                    <a:lnTo>
                      <a:pt x="406400" y="1397000"/>
                    </a:lnTo>
                    <a:lnTo>
                      <a:pt x="419100" y="1384300"/>
                    </a:lnTo>
                    <a:lnTo>
                      <a:pt x="431800" y="1384300"/>
                    </a:lnTo>
                    <a:lnTo>
                      <a:pt x="444500" y="1358900"/>
                    </a:lnTo>
                    <a:lnTo>
                      <a:pt x="457200" y="1358900"/>
                    </a:lnTo>
                    <a:lnTo>
                      <a:pt x="457200" y="1346200"/>
                    </a:lnTo>
                    <a:lnTo>
                      <a:pt x="469900" y="1346200"/>
                    </a:lnTo>
                    <a:lnTo>
                      <a:pt x="469900" y="1333500"/>
                    </a:lnTo>
                    <a:lnTo>
                      <a:pt x="482600" y="1320800"/>
                    </a:lnTo>
                    <a:lnTo>
                      <a:pt x="495300" y="1308100"/>
                    </a:lnTo>
                    <a:lnTo>
                      <a:pt x="508000" y="1308100"/>
                    </a:lnTo>
                    <a:lnTo>
                      <a:pt x="520700" y="1295400"/>
                    </a:lnTo>
                    <a:lnTo>
                      <a:pt x="520700" y="1295400"/>
                    </a:lnTo>
                    <a:lnTo>
                      <a:pt x="533400" y="1270000"/>
                    </a:lnTo>
                    <a:lnTo>
                      <a:pt x="546100" y="1270000"/>
                    </a:lnTo>
                    <a:lnTo>
                      <a:pt x="546100" y="1257300"/>
                    </a:lnTo>
                    <a:lnTo>
                      <a:pt x="596900" y="1244600"/>
                    </a:lnTo>
                    <a:lnTo>
                      <a:pt x="596900" y="1231900"/>
                    </a:lnTo>
                    <a:lnTo>
                      <a:pt x="596900" y="1231900"/>
                    </a:lnTo>
                    <a:lnTo>
                      <a:pt x="584200" y="1231900"/>
                    </a:lnTo>
                    <a:lnTo>
                      <a:pt x="571500" y="1231900"/>
                    </a:lnTo>
                    <a:lnTo>
                      <a:pt x="558800" y="1231900"/>
                    </a:lnTo>
                    <a:lnTo>
                      <a:pt x="558800" y="1231900"/>
                    </a:lnTo>
                    <a:lnTo>
                      <a:pt x="558800" y="1231900"/>
                    </a:lnTo>
                    <a:lnTo>
                      <a:pt x="558800" y="1231900"/>
                    </a:lnTo>
                    <a:lnTo>
                      <a:pt x="546100" y="1231900"/>
                    </a:lnTo>
                    <a:lnTo>
                      <a:pt x="546100" y="1231900"/>
                    </a:lnTo>
                    <a:lnTo>
                      <a:pt x="533400" y="1231900"/>
                    </a:lnTo>
                    <a:lnTo>
                      <a:pt x="533400" y="1206500"/>
                    </a:lnTo>
                    <a:lnTo>
                      <a:pt x="546100" y="1206500"/>
                    </a:lnTo>
                    <a:lnTo>
                      <a:pt x="558800" y="1206500"/>
                    </a:lnTo>
                    <a:lnTo>
                      <a:pt x="571500" y="1193800"/>
                    </a:lnTo>
                    <a:lnTo>
                      <a:pt x="571500" y="1193800"/>
                    </a:lnTo>
                    <a:lnTo>
                      <a:pt x="571500" y="1193800"/>
                    </a:lnTo>
                    <a:lnTo>
                      <a:pt x="571500" y="1193800"/>
                    </a:lnTo>
                    <a:lnTo>
                      <a:pt x="584200" y="1181100"/>
                    </a:lnTo>
                    <a:lnTo>
                      <a:pt x="596900" y="1168400"/>
                    </a:lnTo>
                    <a:lnTo>
                      <a:pt x="609600" y="1168400"/>
                    </a:lnTo>
                    <a:lnTo>
                      <a:pt x="609600" y="1155700"/>
                    </a:lnTo>
                    <a:lnTo>
                      <a:pt x="609600" y="1155700"/>
                    </a:lnTo>
                    <a:lnTo>
                      <a:pt x="609600" y="1155700"/>
                    </a:lnTo>
                    <a:lnTo>
                      <a:pt x="635000" y="1155700"/>
                    </a:lnTo>
                    <a:lnTo>
                      <a:pt x="635000" y="1143000"/>
                    </a:lnTo>
                    <a:lnTo>
                      <a:pt x="647700" y="1143000"/>
                    </a:lnTo>
                    <a:lnTo>
                      <a:pt x="660400" y="1143000"/>
                    </a:lnTo>
                    <a:lnTo>
                      <a:pt x="660400" y="1130300"/>
                    </a:lnTo>
                    <a:lnTo>
                      <a:pt x="660400" y="1117600"/>
                    </a:lnTo>
                    <a:lnTo>
                      <a:pt x="660400" y="1117600"/>
                    </a:lnTo>
                    <a:lnTo>
                      <a:pt x="673100" y="1104900"/>
                    </a:lnTo>
                    <a:lnTo>
                      <a:pt x="660400" y="1092200"/>
                    </a:lnTo>
                    <a:lnTo>
                      <a:pt x="673100" y="1079500"/>
                    </a:lnTo>
                    <a:lnTo>
                      <a:pt x="685800" y="1079500"/>
                    </a:lnTo>
                    <a:lnTo>
                      <a:pt x="685800" y="1066800"/>
                    </a:lnTo>
                    <a:lnTo>
                      <a:pt x="698500" y="1066800"/>
                    </a:lnTo>
                    <a:lnTo>
                      <a:pt x="711200" y="1066800"/>
                    </a:lnTo>
                    <a:lnTo>
                      <a:pt x="723900" y="1054100"/>
                    </a:lnTo>
                    <a:lnTo>
                      <a:pt x="723900" y="1054100"/>
                    </a:lnTo>
                    <a:lnTo>
                      <a:pt x="723900" y="1041400"/>
                    </a:lnTo>
                    <a:lnTo>
                      <a:pt x="736600" y="1041400"/>
                    </a:lnTo>
                    <a:lnTo>
                      <a:pt x="749300" y="1028700"/>
                    </a:lnTo>
                    <a:lnTo>
                      <a:pt x="762000" y="1028700"/>
                    </a:lnTo>
                    <a:lnTo>
                      <a:pt x="762000" y="1028700"/>
                    </a:lnTo>
                    <a:lnTo>
                      <a:pt x="762000" y="1041400"/>
                    </a:lnTo>
                    <a:lnTo>
                      <a:pt x="762000" y="1028700"/>
                    </a:lnTo>
                    <a:lnTo>
                      <a:pt x="774700" y="1028700"/>
                    </a:lnTo>
                    <a:lnTo>
                      <a:pt x="787400" y="1016000"/>
                    </a:lnTo>
                    <a:lnTo>
                      <a:pt x="774700" y="1016000"/>
                    </a:lnTo>
                    <a:lnTo>
                      <a:pt x="774700" y="1003300"/>
                    </a:lnTo>
                    <a:lnTo>
                      <a:pt x="774700" y="990600"/>
                    </a:lnTo>
                    <a:lnTo>
                      <a:pt x="774700" y="990600"/>
                    </a:lnTo>
                    <a:lnTo>
                      <a:pt x="774700" y="977900"/>
                    </a:lnTo>
                    <a:lnTo>
                      <a:pt x="774700" y="977900"/>
                    </a:lnTo>
                    <a:lnTo>
                      <a:pt x="762000" y="977900"/>
                    </a:lnTo>
                    <a:lnTo>
                      <a:pt x="762000" y="977900"/>
                    </a:lnTo>
                    <a:lnTo>
                      <a:pt x="749300" y="952500"/>
                    </a:lnTo>
                    <a:lnTo>
                      <a:pt x="736600" y="952500"/>
                    </a:lnTo>
                    <a:lnTo>
                      <a:pt x="736600" y="952500"/>
                    </a:lnTo>
                    <a:lnTo>
                      <a:pt x="698500" y="952500"/>
                    </a:lnTo>
                    <a:lnTo>
                      <a:pt x="711200" y="939800"/>
                    </a:lnTo>
                    <a:lnTo>
                      <a:pt x="711200" y="939800"/>
                    </a:lnTo>
                    <a:lnTo>
                      <a:pt x="711200" y="927100"/>
                    </a:lnTo>
                    <a:lnTo>
                      <a:pt x="698500" y="927100"/>
                    </a:lnTo>
                    <a:lnTo>
                      <a:pt x="698500" y="927100"/>
                    </a:lnTo>
                    <a:lnTo>
                      <a:pt x="685800" y="927100"/>
                    </a:lnTo>
                    <a:lnTo>
                      <a:pt x="685800" y="927100"/>
                    </a:lnTo>
                    <a:lnTo>
                      <a:pt x="685800" y="914400"/>
                    </a:lnTo>
                    <a:lnTo>
                      <a:pt x="698500" y="889000"/>
                    </a:lnTo>
                    <a:lnTo>
                      <a:pt x="698500" y="901700"/>
                    </a:lnTo>
                    <a:lnTo>
                      <a:pt x="711200" y="889000"/>
                    </a:lnTo>
                    <a:lnTo>
                      <a:pt x="723900" y="889000"/>
                    </a:lnTo>
                    <a:lnTo>
                      <a:pt x="723900" y="876300"/>
                    </a:lnTo>
                    <a:lnTo>
                      <a:pt x="736600" y="876300"/>
                    </a:lnTo>
                    <a:lnTo>
                      <a:pt x="787400" y="889000"/>
                    </a:lnTo>
                    <a:lnTo>
                      <a:pt x="787400" y="876300"/>
                    </a:lnTo>
                    <a:lnTo>
                      <a:pt x="800100" y="876300"/>
                    </a:lnTo>
                    <a:lnTo>
                      <a:pt x="812800" y="876300"/>
                    </a:lnTo>
                    <a:lnTo>
                      <a:pt x="825500" y="863600"/>
                    </a:lnTo>
                    <a:lnTo>
                      <a:pt x="812800" y="863600"/>
                    </a:lnTo>
                    <a:lnTo>
                      <a:pt x="812800" y="863600"/>
                    </a:lnTo>
                    <a:lnTo>
                      <a:pt x="800100" y="863600"/>
                    </a:lnTo>
                    <a:lnTo>
                      <a:pt x="800100" y="863600"/>
                    </a:lnTo>
                    <a:lnTo>
                      <a:pt x="800100" y="850900"/>
                    </a:lnTo>
                    <a:lnTo>
                      <a:pt x="800100" y="838200"/>
                    </a:lnTo>
                    <a:lnTo>
                      <a:pt x="787400" y="838200"/>
                    </a:lnTo>
                    <a:lnTo>
                      <a:pt x="800100" y="850900"/>
                    </a:lnTo>
                    <a:lnTo>
                      <a:pt x="812800" y="850900"/>
                    </a:lnTo>
                    <a:lnTo>
                      <a:pt x="812800" y="838200"/>
                    </a:lnTo>
                    <a:lnTo>
                      <a:pt x="825500" y="800100"/>
                    </a:lnTo>
                    <a:lnTo>
                      <a:pt x="825500" y="800100"/>
                    </a:lnTo>
                    <a:lnTo>
                      <a:pt x="838200" y="787400"/>
                    </a:lnTo>
                    <a:lnTo>
                      <a:pt x="850900" y="787400"/>
                    </a:lnTo>
                    <a:lnTo>
                      <a:pt x="863600" y="774700"/>
                    </a:lnTo>
                    <a:lnTo>
                      <a:pt x="863600" y="774700"/>
                    </a:lnTo>
                    <a:lnTo>
                      <a:pt x="876300" y="762000"/>
                    </a:lnTo>
                    <a:lnTo>
                      <a:pt x="889000" y="762000"/>
                    </a:lnTo>
                    <a:lnTo>
                      <a:pt x="914400" y="762000"/>
                    </a:lnTo>
                    <a:lnTo>
                      <a:pt x="927100" y="774700"/>
                    </a:lnTo>
                    <a:lnTo>
                      <a:pt x="939800" y="762000"/>
                    </a:lnTo>
                    <a:lnTo>
                      <a:pt x="952500" y="762000"/>
                    </a:lnTo>
                    <a:lnTo>
                      <a:pt x="965200" y="762000"/>
                    </a:lnTo>
                    <a:lnTo>
                      <a:pt x="977900" y="762000"/>
                    </a:lnTo>
                    <a:lnTo>
                      <a:pt x="990600" y="762000"/>
                    </a:lnTo>
                    <a:lnTo>
                      <a:pt x="990600" y="749300"/>
                    </a:lnTo>
                    <a:lnTo>
                      <a:pt x="1016000" y="749300"/>
                    </a:lnTo>
                    <a:lnTo>
                      <a:pt x="1016000" y="736600"/>
                    </a:lnTo>
                    <a:lnTo>
                      <a:pt x="1016000" y="736600"/>
                    </a:lnTo>
                    <a:lnTo>
                      <a:pt x="1054100" y="736600"/>
                    </a:lnTo>
                    <a:lnTo>
                      <a:pt x="1092200" y="711200"/>
                    </a:lnTo>
                    <a:lnTo>
                      <a:pt x="1104900" y="711200"/>
                    </a:lnTo>
                    <a:lnTo>
                      <a:pt x="1104900" y="711200"/>
                    </a:lnTo>
                    <a:lnTo>
                      <a:pt x="1117600" y="711200"/>
                    </a:lnTo>
                    <a:lnTo>
                      <a:pt x="1117600" y="711200"/>
                    </a:lnTo>
                    <a:lnTo>
                      <a:pt x="1130300" y="723900"/>
                    </a:lnTo>
                    <a:lnTo>
                      <a:pt x="1130300" y="736600"/>
                    </a:lnTo>
                    <a:lnTo>
                      <a:pt x="1130300" y="736600"/>
                    </a:lnTo>
                    <a:lnTo>
                      <a:pt x="1130300" y="736600"/>
                    </a:lnTo>
                    <a:lnTo>
                      <a:pt x="1143000" y="736600"/>
                    </a:lnTo>
                    <a:lnTo>
                      <a:pt x="1155700" y="736600"/>
                    </a:lnTo>
                    <a:lnTo>
                      <a:pt x="1143000" y="749300"/>
                    </a:lnTo>
                    <a:lnTo>
                      <a:pt x="1168400" y="749300"/>
                    </a:lnTo>
                    <a:lnTo>
                      <a:pt x="1168400" y="749300"/>
                    </a:lnTo>
                    <a:lnTo>
                      <a:pt x="1231900" y="762000"/>
                    </a:lnTo>
                    <a:lnTo>
                      <a:pt x="1231900" y="749300"/>
                    </a:lnTo>
                    <a:lnTo>
                      <a:pt x="1244600" y="749300"/>
                    </a:lnTo>
                    <a:lnTo>
                      <a:pt x="1257300" y="749300"/>
                    </a:lnTo>
                    <a:lnTo>
                      <a:pt x="1257300" y="749300"/>
                    </a:lnTo>
                    <a:lnTo>
                      <a:pt x="1257300" y="736600"/>
                    </a:lnTo>
                    <a:lnTo>
                      <a:pt x="1270000" y="736600"/>
                    </a:lnTo>
                    <a:lnTo>
                      <a:pt x="1270000" y="723900"/>
                    </a:lnTo>
                    <a:lnTo>
                      <a:pt x="1295400" y="723900"/>
                    </a:lnTo>
                    <a:lnTo>
                      <a:pt x="1295400" y="711200"/>
                    </a:lnTo>
                    <a:lnTo>
                      <a:pt x="1295400" y="711200"/>
                    </a:lnTo>
                    <a:lnTo>
                      <a:pt x="1295400" y="698500"/>
                    </a:lnTo>
                    <a:lnTo>
                      <a:pt x="1308100" y="698500"/>
                    </a:lnTo>
                    <a:lnTo>
                      <a:pt x="1282700" y="698500"/>
                    </a:lnTo>
                    <a:lnTo>
                      <a:pt x="1270000" y="698500"/>
                    </a:lnTo>
                    <a:lnTo>
                      <a:pt x="1257300" y="698500"/>
                    </a:lnTo>
                    <a:lnTo>
                      <a:pt x="1257300" y="685800"/>
                    </a:lnTo>
                    <a:lnTo>
                      <a:pt x="1257300" y="685800"/>
                    </a:lnTo>
                    <a:lnTo>
                      <a:pt x="1257300" y="685800"/>
                    </a:lnTo>
                    <a:lnTo>
                      <a:pt x="1295400" y="673100"/>
                    </a:lnTo>
                    <a:lnTo>
                      <a:pt x="1308100" y="660400"/>
                    </a:lnTo>
                    <a:lnTo>
                      <a:pt x="1308100" y="647700"/>
                    </a:lnTo>
                    <a:lnTo>
                      <a:pt x="1333500" y="647700"/>
                    </a:lnTo>
                    <a:lnTo>
                      <a:pt x="1333500" y="635000"/>
                    </a:lnTo>
                    <a:lnTo>
                      <a:pt x="1346200" y="635000"/>
                    </a:lnTo>
                    <a:lnTo>
                      <a:pt x="1358900" y="622300"/>
                    </a:lnTo>
                    <a:lnTo>
                      <a:pt x="1371600" y="635000"/>
                    </a:lnTo>
                    <a:lnTo>
                      <a:pt x="1371600" y="622300"/>
                    </a:lnTo>
                    <a:lnTo>
                      <a:pt x="1371600" y="622300"/>
                    </a:lnTo>
                    <a:lnTo>
                      <a:pt x="1384300" y="622300"/>
                    </a:lnTo>
                    <a:lnTo>
                      <a:pt x="1397000" y="584200"/>
                    </a:lnTo>
                    <a:lnTo>
                      <a:pt x="1422400" y="584200"/>
                    </a:lnTo>
                    <a:lnTo>
                      <a:pt x="1422400" y="584200"/>
                    </a:lnTo>
                    <a:lnTo>
                      <a:pt x="1422400" y="571500"/>
                    </a:lnTo>
                    <a:lnTo>
                      <a:pt x="1435100" y="571500"/>
                    </a:lnTo>
                    <a:lnTo>
                      <a:pt x="1447800" y="571500"/>
                    </a:lnTo>
                    <a:lnTo>
                      <a:pt x="1447800" y="571500"/>
                    </a:lnTo>
                    <a:lnTo>
                      <a:pt x="1473200" y="584200"/>
                    </a:lnTo>
                    <a:lnTo>
                      <a:pt x="1485900" y="596900"/>
                    </a:lnTo>
                    <a:lnTo>
                      <a:pt x="1485900" y="596900"/>
                    </a:lnTo>
                    <a:lnTo>
                      <a:pt x="1485900" y="596900"/>
                    </a:lnTo>
                    <a:lnTo>
                      <a:pt x="1498600" y="596900"/>
                    </a:lnTo>
                    <a:lnTo>
                      <a:pt x="1498600" y="609600"/>
                    </a:lnTo>
                    <a:lnTo>
                      <a:pt x="1498600" y="609600"/>
                    </a:lnTo>
                    <a:lnTo>
                      <a:pt x="1498600" y="609600"/>
                    </a:lnTo>
                    <a:lnTo>
                      <a:pt x="1498600" y="609600"/>
                    </a:lnTo>
                    <a:lnTo>
                      <a:pt x="1498600" y="609600"/>
                    </a:lnTo>
                    <a:lnTo>
                      <a:pt x="1511300" y="609600"/>
                    </a:lnTo>
                    <a:lnTo>
                      <a:pt x="1498600" y="609600"/>
                    </a:lnTo>
                    <a:lnTo>
                      <a:pt x="1524000" y="609600"/>
                    </a:lnTo>
                    <a:lnTo>
                      <a:pt x="1524000" y="622300"/>
                    </a:lnTo>
                    <a:lnTo>
                      <a:pt x="1536700" y="635000"/>
                    </a:lnTo>
                    <a:lnTo>
                      <a:pt x="1536700" y="635000"/>
                    </a:lnTo>
                    <a:lnTo>
                      <a:pt x="1562100" y="635000"/>
                    </a:lnTo>
                    <a:lnTo>
                      <a:pt x="1562100" y="635000"/>
                    </a:lnTo>
                    <a:lnTo>
                      <a:pt x="1574800" y="635000"/>
                    </a:lnTo>
                    <a:lnTo>
                      <a:pt x="1574800" y="647700"/>
                    </a:lnTo>
                    <a:lnTo>
                      <a:pt x="1587500" y="647700"/>
                    </a:lnTo>
                    <a:lnTo>
                      <a:pt x="1574800" y="647700"/>
                    </a:lnTo>
                    <a:lnTo>
                      <a:pt x="1587500" y="647700"/>
                    </a:lnTo>
                    <a:lnTo>
                      <a:pt x="1587500" y="660400"/>
                    </a:lnTo>
                    <a:lnTo>
                      <a:pt x="1600200" y="660400"/>
                    </a:lnTo>
                    <a:lnTo>
                      <a:pt x="1612900" y="660400"/>
                    </a:lnTo>
                    <a:lnTo>
                      <a:pt x="1625600" y="673100"/>
                    </a:lnTo>
                    <a:lnTo>
                      <a:pt x="1625600" y="660400"/>
                    </a:lnTo>
                    <a:lnTo>
                      <a:pt x="1625600" y="647700"/>
                    </a:lnTo>
                    <a:lnTo>
                      <a:pt x="1625600" y="635000"/>
                    </a:lnTo>
                    <a:lnTo>
                      <a:pt x="1625600" y="635000"/>
                    </a:lnTo>
                    <a:lnTo>
                      <a:pt x="1612900" y="635000"/>
                    </a:lnTo>
                    <a:lnTo>
                      <a:pt x="1612900" y="622300"/>
                    </a:lnTo>
                    <a:lnTo>
                      <a:pt x="1612900" y="622300"/>
                    </a:lnTo>
                    <a:lnTo>
                      <a:pt x="1612900" y="622300"/>
                    </a:lnTo>
                    <a:lnTo>
                      <a:pt x="1612900" y="596900"/>
                    </a:lnTo>
                    <a:lnTo>
                      <a:pt x="1612900" y="596900"/>
                    </a:lnTo>
                    <a:lnTo>
                      <a:pt x="1612900" y="584200"/>
                    </a:lnTo>
                    <a:lnTo>
                      <a:pt x="1612900" y="584200"/>
                    </a:lnTo>
                    <a:lnTo>
                      <a:pt x="1612900" y="571500"/>
                    </a:lnTo>
                    <a:lnTo>
                      <a:pt x="1600200" y="571500"/>
                    </a:lnTo>
                    <a:lnTo>
                      <a:pt x="1600200" y="571500"/>
                    </a:lnTo>
                    <a:lnTo>
                      <a:pt x="1600200" y="571500"/>
                    </a:lnTo>
                    <a:lnTo>
                      <a:pt x="1600200" y="571500"/>
                    </a:lnTo>
                    <a:lnTo>
                      <a:pt x="1600200" y="571500"/>
                    </a:lnTo>
                    <a:lnTo>
                      <a:pt x="1600200" y="558800"/>
                    </a:lnTo>
                    <a:lnTo>
                      <a:pt x="1587500" y="558800"/>
                    </a:lnTo>
                    <a:lnTo>
                      <a:pt x="1587500" y="558800"/>
                    </a:lnTo>
                    <a:lnTo>
                      <a:pt x="1574800" y="558800"/>
                    </a:lnTo>
                    <a:lnTo>
                      <a:pt x="1574800" y="558800"/>
                    </a:lnTo>
                    <a:lnTo>
                      <a:pt x="1574800" y="558800"/>
                    </a:lnTo>
                    <a:lnTo>
                      <a:pt x="1587500" y="546100"/>
                    </a:lnTo>
                    <a:lnTo>
                      <a:pt x="1574800" y="546100"/>
                    </a:lnTo>
                    <a:lnTo>
                      <a:pt x="1574800" y="546100"/>
                    </a:lnTo>
                    <a:lnTo>
                      <a:pt x="1562100" y="546100"/>
                    </a:lnTo>
                    <a:lnTo>
                      <a:pt x="1562100" y="533400"/>
                    </a:lnTo>
                    <a:lnTo>
                      <a:pt x="1562100" y="520700"/>
                    </a:lnTo>
                    <a:lnTo>
                      <a:pt x="1562100" y="508000"/>
                    </a:lnTo>
                    <a:lnTo>
                      <a:pt x="1562100" y="508000"/>
                    </a:lnTo>
                    <a:lnTo>
                      <a:pt x="1562100" y="495300"/>
                    </a:lnTo>
                    <a:lnTo>
                      <a:pt x="1549400" y="495300"/>
                    </a:lnTo>
                    <a:lnTo>
                      <a:pt x="1562100" y="482600"/>
                    </a:lnTo>
                    <a:lnTo>
                      <a:pt x="1562100" y="482600"/>
                    </a:lnTo>
                    <a:lnTo>
                      <a:pt x="1574800" y="457200"/>
                    </a:lnTo>
                    <a:lnTo>
                      <a:pt x="1587500" y="469900"/>
                    </a:lnTo>
                    <a:lnTo>
                      <a:pt x="1587500" y="482600"/>
                    </a:lnTo>
                    <a:lnTo>
                      <a:pt x="1600200" y="482600"/>
                    </a:lnTo>
                    <a:lnTo>
                      <a:pt x="1612900" y="482600"/>
                    </a:lnTo>
                    <a:lnTo>
                      <a:pt x="1612900" y="482600"/>
                    </a:lnTo>
                    <a:lnTo>
                      <a:pt x="1638300" y="495300"/>
                    </a:lnTo>
                    <a:lnTo>
                      <a:pt x="1638300" y="495300"/>
                    </a:lnTo>
                    <a:lnTo>
                      <a:pt x="1638300" y="495300"/>
                    </a:lnTo>
                    <a:lnTo>
                      <a:pt x="1651000" y="495300"/>
                    </a:lnTo>
                    <a:lnTo>
                      <a:pt x="1651000" y="495300"/>
                    </a:lnTo>
                    <a:lnTo>
                      <a:pt x="1663700" y="482600"/>
                    </a:lnTo>
                    <a:lnTo>
                      <a:pt x="1701800" y="419100"/>
                    </a:lnTo>
                    <a:lnTo>
                      <a:pt x="1701800" y="406400"/>
                    </a:lnTo>
                    <a:lnTo>
                      <a:pt x="1714500" y="406400"/>
                    </a:lnTo>
                    <a:lnTo>
                      <a:pt x="1727200" y="393700"/>
                    </a:lnTo>
                    <a:lnTo>
                      <a:pt x="1714500" y="381000"/>
                    </a:lnTo>
                    <a:lnTo>
                      <a:pt x="1727200" y="368300"/>
                    </a:lnTo>
                    <a:lnTo>
                      <a:pt x="1752600" y="368300"/>
                    </a:lnTo>
                    <a:lnTo>
                      <a:pt x="1765300" y="355600"/>
                    </a:lnTo>
                    <a:lnTo>
                      <a:pt x="1752600" y="355600"/>
                    </a:lnTo>
                    <a:lnTo>
                      <a:pt x="1752600" y="342900"/>
                    </a:lnTo>
                    <a:lnTo>
                      <a:pt x="1739900" y="342900"/>
                    </a:lnTo>
                    <a:lnTo>
                      <a:pt x="1727200" y="342900"/>
                    </a:lnTo>
                    <a:lnTo>
                      <a:pt x="1714500" y="342900"/>
                    </a:lnTo>
                    <a:lnTo>
                      <a:pt x="1727200" y="330200"/>
                    </a:lnTo>
                    <a:lnTo>
                      <a:pt x="1727200" y="317500"/>
                    </a:lnTo>
                    <a:lnTo>
                      <a:pt x="1727200" y="317500"/>
                    </a:lnTo>
                    <a:lnTo>
                      <a:pt x="1701800" y="317500"/>
                    </a:lnTo>
                    <a:lnTo>
                      <a:pt x="1714500" y="304800"/>
                    </a:lnTo>
                    <a:lnTo>
                      <a:pt x="1714500" y="292100"/>
                    </a:lnTo>
                    <a:lnTo>
                      <a:pt x="1727200" y="266700"/>
                    </a:lnTo>
                    <a:lnTo>
                      <a:pt x="1727200" y="279400"/>
                    </a:lnTo>
                    <a:lnTo>
                      <a:pt x="1727200" y="266700"/>
                    </a:lnTo>
                    <a:lnTo>
                      <a:pt x="1727200" y="254000"/>
                    </a:lnTo>
                    <a:lnTo>
                      <a:pt x="1752600" y="228600"/>
                    </a:lnTo>
                    <a:lnTo>
                      <a:pt x="1739900" y="215900"/>
                    </a:lnTo>
                    <a:lnTo>
                      <a:pt x="1752600" y="203200"/>
                    </a:lnTo>
                    <a:lnTo>
                      <a:pt x="1739900" y="190500"/>
                    </a:lnTo>
                    <a:lnTo>
                      <a:pt x="1739900" y="177800"/>
                    </a:lnTo>
                    <a:lnTo>
                      <a:pt x="1739900" y="177800"/>
                    </a:lnTo>
                    <a:lnTo>
                      <a:pt x="1727200" y="177800"/>
                    </a:lnTo>
                    <a:lnTo>
                      <a:pt x="1739900" y="152400"/>
                    </a:lnTo>
                    <a:lnTo>
                      <a:pt x="1739900" y="152400"/>
                    </a:lnTo>
                    <a:lnTo>
                      <a:pt x="1714500" y="152400"/>
                    </a:lnTo>
                    <a:lnTo>
                      <a:pt x="1689100" y="152400"/>
                    </a:lnTo>
                    <a:lnTo>
                      <a:pt x="1663700" y="152400"/>
                    </a:lnTo>
                    <a:lnTo>
                      <a:pt x="1676400" y="139700"/>
                    </a:lnTo>
                    <a:lnTo>
                      <a:pt x="1600200" y="127000"/>
                    </a:lnTo>
                    <a:lnTo>
                      <a:pt x="1638300" y="114300"/>
                    </a:lnTo>
                    <a:lnTo>
                      <a:pt x="1638300" y="114300"/>
                    </a:lnTo>
                    <a:lnTo>
                      <a:pt x="1651000" y="101600"/>
                    </a:lnTo>
                    <a:lnTo>
                      <a:pt x="1663700" y="101600"/>
                    </a:lnTo>
                    <a:lnTo>
                      <a:pt x="1663700" y="101600"/>
                    </a:lnTo>
                    <a:lnTo>
                      <a:pt x="1689100" y="101600"/>
                    </a:lnTo>
                    <a:lnTo>
                      <a:pt x="1689100" y="88900"/>
                    </a:lnTo>
                    <a:lnTo>
                      <a:pt x="1701800" y="88900"/>
                    </a:lnTo>
                    <a:lnTo>
                      <a:pt x="1714500" y="76200"/>
                    </a:lnTo>
                    <a:lnTo>
                      <a:pt x="1714500" y="76200"/>
                    </a:lnTo>
                    <a:lnTo>
                      <a:pt x="1714500" y="63500"/>
                    </a:lnTo>
                    <a:lnTo>
                      <a:pt x="1752600" y="38100"/>
                    </a:lnTo>
                    <a:lnTo>
                      <a:pt x="1765300" y="25400"/>
                    </a:lnTo>
                    <a:lnTo>
                      <a:pt x="1765300" y="12700"/>
                    </a:lnTo>
                    <a:lnTo>
                      <a:pt x="1778000" y="25400"/>
                    </a:lnTo>
                    <a:lnTo>
                      <a:pt x="1790700" y="25400"/>
                    </a:lnTo>
                    <a:lnTo>
                      <a:pt x="1803400" y="25400"/>
                    </a:lnTo>
                    <a:lnTo>
                      <a:pt x="1803400" y="25400"/>
                    </a:lnTo>
                    <a:lnTo>
                      <a:pt x="1816100" y="25400"/>
                    </a:lnTo>
                    <a:lnTo>
                      <a:pt x="1816100" y="12700"/>
                    </a:lnTo>
                    <a:lnTo>
                      <a:pt x="1828800" y="12700"/>
                    </a:lnTo>
                    <a:lnTo>
                      <a:pt x="1828800" y="12700"/>
                    </a:lnTo>
                    <a:lnTo>
                      <a:pt x="1828800" y="12700"/>
                    </a:lnTo>
                    <a:lnTo>
                      <a:pt x="1841500" y="12700"/>
                    </a:lnTo>
                    <a:lnTo>
                      <a:pt x="1854200" y="12700"/>
                    </a:lnTo>
                    <a:lnTo>
                      <a:pt x="1854200" y="0"/>
                    </a:lnTo>
                    <a:lnTo>
                      <a:pt x="1866900" y="12700"/>
                    </a:lnTo>
                    <a:lnTo>
                      <a:pt x="1866900" y="25400"/>
                    </a:lnTo>
                    <a:lnTo>
                      <a:pt x="1879600" y="38100"/>
                    </a:lnTo>
                    <a:lnTo>
                      <a:pt x="1879600" y="38100"/>
                    </a:lnTo>
                    <a:lnTo>
                      <a:pt x="1905000" y="38100"/>
                    </a:lnTo>
                    <a:lnTo>
                      <a:pt x="1917700" y="38100"/>
                    </a:lnTo>
                    <a:lnTo>
                      <a:pt x="1917700" y="25400"/>
                    </a:lnTo>
                    <a:lnTo>
                      <a:pt x="2095500" y="50800"/>
                    </a:lnTo>
                    <a:lnTo>
                      <a:pt x="2108200" y="50800"/>
                    </a:lnTo>
                    <a:lnTo>
                      <a:pt x="2133600" y="50800"/>
                    </a:lnTo>
                    <a:lnTo>
                      <a:pt x="2133600" y="50800"/>
                    </a:lnTo>
                    <a:lnTo>
                      <a:pt x="2146300" y="50800"/>
                    </a:lnTo>
                    <a:lnTo>
                      <a:pt x="2159000" y="25400"/>
                    </a:lnTo>
                    <a:lnTo>
                      <a:pt x="2171700" y="38100"/>
                    </a:lnTo>
                    <a:lnTo>
                      <a:pt x="2171700" y="38100"/>
                    </a:lnTo>
                    <a:lnTo>
                      <a:pt x="2171700" y="25400"/>
                    </a:lnTo>
                    <a:lnTo>
                      <a:pt x="2197100" y="25400"/>
                    </a:lnTo>
                    <a:lnTo>
                      <a:pt x="2197100" y="25400"/>
                    </a:lnTo>
                    <a:lnTo>
                      <a:pt x="2209800" y="25400"/>
                    </a:lnTo>
                    <a:lnTo>
                      <a:pt x="2209800" y="25400"/>
                    </a:lnTo>
                    <a:lnTo>
                      <a:pt x="2247900" y="25400"/>
                    </a:lnTo>
                    <a:lnTo>
                      <a:pt x="2260600" y="25400"/>
                    </a:lnTo>
                    <a:lnTo>
                      <a:pt x="2298700" y="38100"/>
                    </a:lnTo>
                    <a:lnTo>
                      <a:pt x="2298700" y="38100"/>
                    </a:lnTo>
                    <a:lnTo>
                      <a:pt x="2324100" y="38100"/>
                    </a:lnTo>
                    <a:lnTo>
                      <a:pt x="2336800" y="25400"/>
                    </a:lnTo>
                    <a:lnTo>
                      <a:pt x="2349500" y="25400"/>
                    </a:lnTo>
                    <a:lnTo>
                      <a:pt x="2374900" y="38100"/>
                    </a:lnTo>
                    <a:lnTo>
                      <a:pt x="2387600" y="50800"/>
                    </a:lnTo>
                    <a:lnTo>
                      <a:pt x="2413000" y="63500"/>
                    </a:lnTo>
                    <a:lnTo>
                      <a:pt x="2425700" y="88900"/>
                    </a:lnTo>
                    <a:lnTo>
                      <a:pt x="2425700" y="114300"/>
                    </a:lnTo>
                    <a:lnTo>
                      <a:pt x="2438400" y="114300"/>
                    </a:lnTo>
                    <a:lnTo>
                      <a:pt x="2425700" y="127000"/>
                    </a:lnTo>
                    <a:lnTo>
                      <a:pt x="2400300" y="177800"/>
                    </a:lnTo>
                    <a:lnTo>
                      <a:pt x="2413000" y="215900"/>
                    </a:lnTo>
                    <a:lnTo>
                      <a:pt x="2425700" y="241300"/>
                    </a:lnTo>
                    <a:lnTo>
                      <a:pt x="2451100" y="241300"/>
                    </a:lnTo>
                    <a:lnTo>
                      <a:pt x="2463800" y="254000"/>
                    </a:lnTo>
                    <a:lnTo>
                      <a:pt x="2489200" y="254000"/>
                    </a:lnTo>
                    <a:lnTo>
                      <a:pt x="2501900" y="279400"/>
                    </a:lnTo>
                    <a:lnTo>
                      <a:pt x="2501900" y="292100"/>
                    </a:lnTo>
                    <a:lnTo>
                      <a:pt x="2489200" y="292100"/>
                    </a:lnTo>
                    <a:lnTo>
                      <a:pt x="2463800" y="279400"/>
                    </a:lnTo>
                    <a:lnTo>
                      <a:pt x="2438400" y="279400"/>
                    </a:lnTo>
                    <a:lnTo>
                      <a:pt x="2425700" y="292100"/>
                    </a:lnTo>
                    <a:lnTo>
                      <a:pt x="2400300" y="292100"/>
                    </a:lnTo>
                    <a:lnTo>
                      <a:pt x="2400300" y="292100"/>
                    </a:lnTo>
                    <a:lnTo>
                      <a:pt x="2374900" y="279400"/>
                    </a:lnTo>
                    <a:lnTo>
                      <a:pt x="2362200" y="279400"/>
                    </a:lnTo>
                    <a:lnTo>
                      <a:pt x="2324100" y="279400"/>
                    </a:lnTo>
                    <a:lnTo>
                      <a:pt x="2324100" y="304800"/>
                    </a:lnTo>
                    <a:lnTo>
                      <a:pt x="2324100" y="317500"/>
                    </a:lnTo>
                    <a:lnTo>
                      <a:pt x="2311400" y="330200"/>
                    </a:lnTo>
                    <a:lnTo>
                      <a:pt x="2324100" y="330200"/>
                    </a:lnTo>
                    <a:lnTo>
                      <a:pt x="2298700" y="342900"/>
                    </a:lnTo>
                    <a:lnTo>
                      <a:pt x="2286000" y="342900"/>
                    </a:lnTo>
                    <a:lnTo>
                      <a:pt x="2273300" y="330200"/>
                    </a:lnTo>
                    <a:lnTo>
                      <a:pt x="2260600" y="330200"/>
                    </a:lnTo>
                    <a:lnTo>
                      <a:pt x="2247900" y="330200"/>
                    </a:lnTo>
                    <a:lnTo>
                      <a:pt x="2235200" y="355600"/>
                    </a:lnTo>
                    <a:lnTo>
                      <a:pt x="2247900" y="355600"/>
                    </a:lnTo>
                    <a:lnTo>
                      <a:pt x="2235200" y="368300"/>
                    </a:lnTo>
                    <a:lnTo>
                      <a:pt x="2235200" y="381000"/>
                    </a:lnTo>
                    <a:lnTo>
                      <a:pt x="2197100" y="381000"/>
                    </a:lnTo>
                    <a:lnTo>
                      <a:pt x="2184400" y="393700"/>
                    </a:lnTo>
                    <a:lnTo>
                      <a:pt x="2197100" y="406400"/>
                    </a:lnTo>
                    <a:lnTo>
                      <a:pt x="2184400" y="419100"/>
                    </a:lnTo>
                    <a:lnTo>
                      <a:pt x="2171700" y="419100"/>
                    </a:lnTo>
                    <a:lnTo>
                      <a:pt x="2171700" y="444500"/>
                    </a:lnTo>
                    <a:lnTo>
                      <a:pt x="2171700" y="444500"/>
                    </a:lnTo>
                    <a:lnTo>
                      <a:pt x="2184400" y="444500"/>
                    </a:lnTo>
                    <a:lnTo>
                      <a:pt x="2184400" y="444500"/>
                    </a:lnTo>
                    <a:lnTo>
                      <a:pt x="2197100" y="444500"/>
                    </a:lnTo>
                    <a:lnTo>
                      <a:pt x="2197100" y="457200"/>
                    </a:lnTo>
                    <a:lnTo>
                      <a:pt x="2209800" y="457200"/>
                    </a:lnTo>
                    <a:lnTo>
                      <a:pt x="2222500" y="457200"/>
                    </a:lnTo>
                    <a:lnTo>
                      <a:pt x="2235200" y="457200"/>
                    </a:lnTo>
                    <a:lnTo>
                      <a:pt x="2235200" y="457200"/>
                    </a:lnTo>
                    <a:lnTo>
                      <a:pt x="2247900" y="469900"/>
                    </a:lnTo>
                    <a:lnTo>
                      <a:pt x="2247900" y="469900"/>
                    </a:lnTo>
                    <a:lnTo>
                      <a:pt x="2286000" y="469900"/>
                    </a:lnTo>
                    <a:lnTo>
                      <a:pt x="2286000" y="482600"/>
                    </a:lnTo>
                    <a:lnTo>
                      <a:pt x="2311400" y="495300"/>
                    </a:lnTo>
                    <a:lnTo>
                      <a:pt x="2336800" y="495300"/>
                    </a:lnTo>
                    <a:lnTo>
                      <a:pt x="2362200" y="508000"/>
                    </a:lnTo>
                    <a:lnTo>
                      <a:pt x="2400300" y="508000"/>
                    </a:lnTo>
                    <a:lnTo>
                      <a:pt x="2413000" y="508000"/>
                    </a:lnTo>
                    <a:lnTo>
                      <a:pt x="2413000" y="508000"/>
                    </a:lnTo>
                    <a:lnTo>
                      <a:pt x="2438400" y="520700"/>
                    </a:lnTo>
                    <a:lnTo>
                      <a:pt x="2425700" y="520700"/>
                    </a:lnTo>
                    <a:lnTo>
                      <a:pt x="2438400" y="533400"/>
                    </a:lnTo>
                    <a:lnTo>
                      <a:pt x="2438400" y="533400"/>
                    </a:lnTo>
                    <a:lnTo>
                      <a:pt x="2451100" y="533400"/>
                    </a:lnTo>
                    <a:lnTo>
                      <a:pt x="2451100" y="546100"/>
                    </a:lnTo>
                    <a:lnTo>
                      <a:pt x="2463800" y="546100"/>
                    </a:lnTo>
                    <a:lnTo>
                      <a:pt x="2476500" y="546100"/>
                    </a:lnTo>
                    <a:lnTo>
                      <a:pt x="2476500" y="546100"/>
                    </a:lnTo>
                    <a:lnTo>
                      <a:pt x="2476500" y="546100"/>
                    </a:lnTo>
                    <a:lnTo>
                      <a:pt x="2489200" y="546100"/>
                    </a:lnTo>
                    <a:lnTo>
                      <a:pt x="2489200" y="558800"/>
                    </a:lnTo>
                    <a:lnTo>
                      <a:pt x="2501900" y="558800"/>
                    </a:lnTo>
                    <a:lnTo>
                      <a:pt x="2514600" y="558800"/>
                    </a:lnTo>
                    <a:lnTo>
                      <a:pt x="2514600" y="571500"/>
                    </a:lnTo>
                    <a:lnTo>
                      <a:pt x="2527300" y="584200"/>
                    </a:lnTo>
                    <a:lnTo>
                      <a:pt x="2540000" y="584200"/>
                    </a:lnTo>
                    <a:lnTo>
                      <a:pt x="2527300" y="584200"/>
                    </a:lnTo>
                    <a:lnTo>
                      <a:pt x="2527300" y="584200"/>
                    </a:lnTo>
                    <a:lnTo>
                      <a:pt x="2540000" y="584200"/>
                    </a:lnTo>
                    <a:lnTo>
                      <a:pt x="2552700" y="596900"/>
                    </a:lnTo>
                    <a:lnTo>
                      <a:pt x="2527300" y="596900"/>
                    </a:lnTo>
                    <a:lnTo>
                      <a:pt x="2501900" y="609600"/>
                    </a:lnTo>
                    <a:lnTo>
                      <a:pt x="2514600" y="622300"/>
                    </a:lnTo>
                    <a:lnTo>
                      <a:pt x="2514600" y="635000"/>
                    </a:lnTo>
                    <a:lnTo>
                      <a:pt x="2527300" y="635000"/>
                    </a:lnTo>
                    <a:lnTo>
                      <a:pt x="2527300" y="647700"/>
                    </a:lnTo>
                    <a:lnTo>
                      <a:pt x="2540000" y="647700"/>
                    </a:lnTo>
                    <a:lnTo>
                      <a:pt x="2552700" y="660400"/>
                    </a:lnTo>
                    <a:lnTo>
                      <a:pt x="2540000" y="660400"/>
                    </a:lnTo>
                    <a:lnTo>
                      <a:pt x="2565400" y="673100"/>
                    </a:lnTo>
                    <a:lnTo>
                      <a:pt x="2552700" y="685800"/>
                    </a:lnTo>
                    <a:lnTo>
                      <a:pt x="2603500" y="698500"/>
                    </a:lnTo>
                    <a:lnTo>
                      <a:pt x="2603500" y="711200"/>
                    </a:lnTo>
                    <a:lnTo>
                      <a:pt x="2590800" y="711200"/>
                    </a:lnTo>
                    <a:lnTo>
                      <a:pt x="2590800" y="711200"/>
                    </a:lnTo>
                    <a:lnTo>
                      <a:pt x="2578100" y="698500"/>
                    </a:lnTo>
                    <a:lnTo>
                      <a:pt x="2578100" y="711200"/>
                    </a:lnTo>
                    <a:lnTo>
                      <a:pt x="2552700" y="711200"/>
                    </a:lnTo>
                    <a:lnTo>
                      <a:pt x="2527300" y="711200"/>
                    </a:lnTo>
                    <a:lnTo>
                      <a:pt x="2527300" y="711200"/>
                    </a:lnTo>
                    <a:lnTo>
                      <a:pt x="2514600" y="711200"/>
                    </a:lnTo>
                    <a:lnTo>
                      <a:pt x="2527300" y="711200"/>
                    </a:lnTo>
                    <a:lnTo>
                      <a:pt x="2514600" y="711200"/>
                    </a:lnTo>
                    <a:lnTo>
                      <a:pt x="2501900" y="711200"/>
                    </a:lnTo>
                    <a:lnTo>
                      <a:pt x="2489200" y="711200"/>
                    </a:lnTo>
                    <a:lnTo>
                      <a:pt x="2489200" y="711200"/>
                    </a:lnTo>
                    <a:lnTo>
                      <a:pt x="2489200" y="711200"/>
                    </a:lnTo>
                    <a:lnTo>
                      <a:pt x="2476500" y="723900"/>
                    </a:lnTo>
                    <a:lnTo>
                      <a:pt x="2476500" y="723900"/>
                    </a:lnTo>
                    <a:lnTo>
                      <a:pt x="2463800" y="723900"/>
                    </a:lnTo>
                    <a:lnTo>
                      <a:pt x="2463800" y="723900"/>
                    </a:lnTo>
                    <a:lnTo>
                      <a:pt x="2425700" y="736600"/>
                    </a:lnTo>
                    <a:lnTo>
                      <a:pt x="2413000" y="736600"/>
                    </a:lnTo>
                    <a:lnTo>
                      <a:pt x="2413000" y="736600"/>
                    </a:lnTo>
                    <a:lnTo>
                      <a:pt x="2425700" y="749300"/>
                    </a:lnTo>
                    <a:lnTo>
                      <a:pt x="2425700" y="749300"/>
                    </a:lnTo>
                    <a:lnTo>
                      <a:pt x="2425700" y="736600"/>
                    </a:lnTo>
                    <a:lnTo>
                      <a:pt x="2451100" y="749300"/>
                    </a:lnTo>
                    <a:lnTo>
                      <a:pt x="2451100" y="749300"/>
                    </a:lnTo>
                    <a:lnTo>
                      <a:pt x="2463800" y="749300"/>
                    </a:lnTo>
                    <a:lnTo>
                      <a:pt x="2463800" y="749300"/>
                    </a:lnTo>
                    <a:lnTo>
                      <a:pt x="2476500" y="749300"/>
                    </a:lnTo>
                    <a:lnTo>
                      <a:pt x="2476500" y="736600"/>
                    </a:lnTo>
                    <a:lnTo>
                      <a:pt x="2489200" y="736600"/>
                    </a:lnTo>
                    <a:lnTo>
                      <a:pt x="2501900" y="749300"/>
                    </a:lnTo>
                    <a:lnTo>
                      <a:pt x="2501900" y="749300"/>
                    </a:lnTo>
                    <a:lnTo>
                      <a:pt x="2501900" y="749300"/>
                    </a:lnTo>
                    <a:lnTo>
                      <a:pt x="2501900" y="762000"/>
                    </a:lnTo>
                    <a:lnTo>
                      <a:pt x="2489200" y="762000"/>
                    </a:lnTo>
                    <a:lnTo>
                      <a:pt x="2489200" y="762000"/>
                    </a:lnTo>
                    <a:lnTo>
                      <a:pt x="2501900" y="774700"/>
                    </a:lnTo>
                    <a:lnTo>
                      <a:pt x="2514600" y="774700"/>
                    </a:lnTo>
                    <a:lnTo>
                      <a:pt x="2514600" y="774700"/>
                    </a:lnTo>
                    <a:lnTo>
                      <a:pt x="2527300" y="774700"/>
                    </a:lnTo>
                    <a:lnTo>
                      <a:pt x="2514600" y="787400"/>
                    </a:lnTo>
                    <a:lnTo>
                      <a:pt x="2527300" y="787400"/>
                    </a:lnTo>
                    <a:lnTo>
                      <a:pt x="2527300" y="787400"/>
                    </a:lnTo>
                    <a:lnTo>
                      <a:pt x="2501900" y="800100"/>
                    </a:lnTo>
                    <a:lnTo>
                      <a:pt x="2476500" y="825500"/>
                    </a:lnTo>
                    <a:lnTo>
                      <a:pt x="2501900" y="825500"/>
                    </a:lnTo>
                    <a:lnTo>
                      <a:pt x="2476500" y="838200"/>
                    </a:lnTo>
                    <a:lnTo>
                      <a:pt x="2476500" y="850900"/>
                    </a:lnTo>
                    <a:lnTo>
                      <a:pt x="2463800" y="850900"/>
                    </a:lnTo>
                    <a:lnTo>
                      <a:pt x="2451100" y="863600"/>
                    </a:lnTo>
                    <a:lnTo>
                      <a:pt x="2438400" y="863600"/>
                    </a:lnTo>
                    <a:lnTo>
                      <a:pt x="2438400" y="850900"/>
                    </a:lnTo>
                    <a:lnTo>
                      <a:pt x="2438400" y="863600"/>
                    </a:lnTo>
                    <a:lnTo>
                      <a:pt x="2413000" y="863600"/>
                    </a:lnTo>
                    <a:lnTo>
                      <a:pt x="2400300" y="876300"/>
                    </a:lnTo>
                    <a:lnTo>
                      <a:pt x="2400300" y="876300"/>
                    </a:lnTo>
                    <a:lnTo>
                      <a:pt x="2400300" y="876300"/>
                    </a:lnTo>
                    <a:lnTo>
                      <a:pt x="2387600" y="876300"/>
                    </a:lnTo>
                    <a:lnTo>
                      <a:pt x="2387600" y="889000"/>
                    </a:lnTo>
                    <a:lnTo>
                      <a:pt x="2374900" y="889000"/>
                    </a:lnTo>
                    <a:lnTo>
                      <a:pt x="2374900" y="889000"/>
                    </a:lnTo>
                    <a:lnTo>
                      <a:pt x="2374900" y="889000"/>
                    </a:lnTo>
                    <a:lnTo>
                      <a:pt x="2374900" y="901700"/>
                    </a:lnTo>
                    <a:lnTo>
                      <a:pt x="2362200" y="901700"/>
                    </a:lnTo>
                    <a:lnTo>
                      <a:pt x="2362200" y="901700"/>
                    </a:lnTo>
                    <a:lnTo>
                      <a:pt x="2336800" y="901700"/>
                    </a:lnTo>
                    <a:lnTo>
                      <a:pt x="2336800" y="914400"/>
                    </a:lnTo>
                    <a:lnTo>
                      <a:pt x="2336800" y="914400"/>
                    </a:lnTo>
                    <a:lnTo>
                      <a:pt x="2336800" y="914400"/>
                    </a:lnTo>
                    <a:lnTo>
                      <a:pt x="2324100" y="914400"/>
                    </a:lnTo>
                    <a:lnTo>
                      <a:pt x="2324100" y="914400"/>
                    </a:lnTo>
                    <a:lnTo>
                      <a:pt x="2311400" y="914400"/>
                    </a:lnTo>
                    <a:lnTo>
                      <a:pt x="2311400" y="914400"/>
                    </a:lnTo>
                    <a:lnTo>
                      <a:pt x="2298700" y="939800"/>
                    </a:lnTo>
                    <a:lnTo>
                      <a:pt x="2298700" y="939800"/>
                    </a:lnTo>
                    <a:lnTo>
                      <a:pt x="2298700" y="939800"/>
                    </a:lnTo>
                    <a:lnTo>
                      <a:pt x="2311400" y="939800"/>
                    </a:lnTo>
                    <a:lnTo>
                      <a:pt x="2298700" y="952500"/>
                    </a:lnTo>
                    <a:lnTo>
                      <a:pt x="2311400" y="952500"/>
                    </a:lnTo>
                    <a:lnTo>
                      <a:pt x="2311400" y="952500"/>
                    </a:lnTo>
                    <a:lnTo>
                      <a:pt x="2311400" y="965200"/>
                    </a:lnTo>
                    <a:lnTo>
                      <a:pt x="2311400" y="977900"/>
                    </a:lnTo>
                    <a:lnTo>
                      <a:pt x="2324100" y="965200"/>
                    </a:lnTo>
                    <a:lnTo>
                      <a:pt x="2362200" y="965200"/>
                    </a:lnTo>
                    <a:lnTo>
                      <a:pt x="2362200" y="965200"/>
                    </a:lnTo>
                    <a:lnTo>
                      <a:pt x="2387600" y="965200"/>
                    </a:lnTo>
                    <a:lnTo>
                      <a:pt x="2413000" y="952500"/>
                    </a:lnTo>
                    <a:lnTo>
                      <a:pt x="2413000" y="965200"/>
                    </a:lnTo>
                    <a:lnTo>
                      <a:pt x="2438400" y="977900"/>
                    </a:lnTo>
                    <a:lnTo>
                      <a:pt x="2438400" y="977900"/>
                    </a:lnTo>
                    <a:lnTo>
                      <a:pt x="2476500" y="977900"/>
                    </a:lnTo>
                    <a:lnTo>
                      <a:pt x="2476500" y="965200"/>
                    </a:lnTo>
                    <a:lnTo>
                      <a:pt x="2514600" y="965200"/>
                    </a:lnTo>
                    <a:lnTo>
                      <a:pt x="2527300" y="965200"/>
                    </a:lnTo>
                    <a:lnTo>
                      <a:pt x="2527300" y="977900"/>
                    </a:lnTo>
                    <a:lnTo>
                      <a:pt x="2540000" y="952500"/>
                    </a:lnTo>
                    <a:lnTo>
                      <a:pt x="2552700" y="939800"/>
                    </a:lnTo>
                    <a:lnTo>
                      <a:pt x="2578100" y="914400"/>
                    </a:lnTo>
                    <a:lnTo>
                      <a:pt x="2590800" y="889000"/>
                    </a:lnTo>
                    <a:lnTo>
                      <a:pt x="2603500" y="889000"/>
                    </a:lnTo>
                    <a:lnTo>
                      <a:pt x="2603500" y="876300"/>
                    </a:lnTo>
                    <a:lnTo>
                      <a:pt x="2616200" y="889000"/>
                    </a:lnTo>
                    <a:lnTo>
                      <a:pt x="2628900" y="876300"/>
                    </a:lnTo>
                    <a:lnTo>
                      <a:pt x="2654300" y="850900"/>
                    </a:lnTo>
                    <a:lnTo>
                      <a:pt x="2667000" y="838200"/>
                    </a:lnTo>
                    <a:lnTo>
                      <a:pt x="2679700" y="825500"/>
                    </a:lnTo>
                    <a:lnTo>
                      <a:pt x="2679700" y="825500"/>
                    </a:lnTo>
                    <a:lnTo>
                      <a:pt x="2679700" y="825500"/>
                    </a:lnTo>
                    <a:lnTo>
                      <a:pt x="2679700" y="825500"/>
                    </a:lnTo>
                    <a:lnTo>
                      <a:pt x="2692400" y="825500"/>
                    </a:lnTo>
                    <a:lnTo>
                      <a:pt x="2692400" y="825500"/>
                    </a:lnTo>
                    <a:lnTo>
                      <a:pt x="2717800" y="825500"/>
                    </a:lnTo>
                    <a:lnTo>
                      <a:pt x="2717800" y="838200"/>
                    </a:lnTo>
                    <a:lnTo>
                      <a:pt x="2730500" y="838200"/>
                    </a:lnTo>
                    <a:lnTo>
                      <a:pt x="2730500" y="838200"/>
                    </a:lnTo>
                    <a:lnTo>
                      <a:pt x="2730500" y="863600"/>
                    </a:lnTo>
                    <a:lnTo>
                      <a:pt x="2730500" y="876300"/>
                    </a:lnTo>
                    <a:lnTo>
                      <a:pt x="2730500" y="876300"/>
                    </a:lnTo>
                    <a:lnTo>
                      <a:pt x="2743200" y="876300"/>
                    </a:lnTo>
                    <a:lnTo>
                      <a:pt x="2755900" y="889000"/>
                    </a:lnTo>
                    <a:lnTo>
                      <a:pt x="2806700" y="889000"/>
                    </a:lnTo>
                    <a:lnTo>
                      <a:pt x="2832100" y="901700"/>
                    </a:lnTo>
                    <a:lnTo>
                      <a:pt x="2819400" y="914400"/>
                    </a:lnTo>
                    <a:lnTo>
                      <a:pt x="2819400" y="914400"/>
                    </a:lnTo>
                    <a:lnTo>
                      <a:pt x="2819400" y="914400"/>
                    </a:lnTo>
                    <a:lnTo>
                      <a:pt x="2832100" y="927100"/>
                    </a:lnTo>
                    <a:lnTo>
                      <a:pt x="2832100" y="927100"/>
                    </a:lnTo>
                    <a:lnTo>
                      <a:pt x="2832100" y="939800"/>
                    </a:lnTo>
                    <a:lnTo>
                      <a:pt x="2832100" y="939800"/>
                    </a:lnTo>
                    <a:lnTo>
                      <a:pt x="2832100" y="952500"/>
                    </a:lnTo>
                    <a:lnTo>
                      <a:pt x="2844800" y="952500"/>
                    </a:lnTo>
                    <a:lnTo>
                      <a:pt x="2832100" y="952500"/>
                    </a:lnTo>
                    <a:lnTo>
                      <a:pt x="2844800" y="952500"/>
                    </a:lnTo>
                    <a:lnTo>
                      <a:pt x="2857500" y="952500"/>
                    </a:lnTo>
                    <a:lnTo>
                      <a:pt x="2870200" y="952500"/>
                    </a:lnTo>
                    <a:lnTo>
                      <a:pt x="2882900" y="952500"/>
                    </a:lnTo>
                    <a:lnTo>
                      <a:pt x="2882900" y="939800"/>
                    </a:lnTo>
                    <a:lnTo>
                      <a:pt x="2895600" y="952500"/>
                    </a:lnTo>
                    <a:lnTo>
                      <a:pt x="2895600" y="952500"/>
                    </a:lnTo>
                    <a:lnTo>
                      <a:pt x="2921000" y="939800"/>
                    </a:lnTo>
                    <a:lnTo>
                      <a:pt x="2946400" y="914400"/>
                    </a:lnTo>
                    <a:lnTo>
                      <a:pt x="2921000" y="901700"/>
                    </a:lnTo>
                    <a:lnTo>
                      <a:pt x="2921000" y="889000"/>
                    </a:lnTo>
                    <a:lnTo>
                      <a:pt x="2946400" y="889000"/>
                    </a:lnTo>
                    <a:lnTo>
                      <a:pt x="2946400" y="876300"/>
                    </a:lnTo>
                    <a:lnTo>
                      <a:pt x="2946400" y="876300"/>
                    </a:lnTo>
                    <a:lnTo>
                      <a:pt x="2946400" y="876300"/>
                    </a:lnTo>
                    <a:lnTo>
                      <a:pt x="3009900" y="889000"/>
                    </a:lnTo>
                    <a:lnTo>
                      <a:pt x="3009900" y="901700"/>
                    </a:lnTo>
                    <a:lnTo>
                      <a:pt x="3009900" y="901700"/>
                    </a:lnTo>
                    <a:lnTo>
                      <a:pt x="3022600" y="889000"/>
                    </a:lnTo>
                    <a:lnTo>
                      <a:pt x="3048000" y="889000"/>
                    </a:lnTo>
                    <a:lnTo>
                      <a:pt x="3060700" y="889000"/>
                    </a:lnTo>
                    <a:lnTo>
                      <a:pt x="3098800" y="889000"/>
                    </a:lnTo>
                    <a:lnTo>
                      <a:pt x="3098800" y="889000"/>
                    </a:lnTo>
                    <a:lnTo>
                      <a:pt x="3098800" y="901700"/>
                    </a:lnTo>
                    <a:lnTo>
                      <a:pt x="3098800" y="901700"/>
                    </a:lnTo>
                    <a:lnTo>
                      <a:pt x="3098800" y="889000"/>
                    </a:lnTo>
                    <a:lnTo>
                      <a:pt x="3086100" y="889000"/>
                    </a:lnTo>
                    <a:lnTo>
                      <a:pt x="3073400" y="901700"/>
                    </a:lnTo>
                    <a:lnTo>
                      <a:pt x="3086100" y="901700"/>
                    </a:lnTo>
                    <a:lnTo>
                      <a:pt x="3086100" y="901700"/>
                    </a:lnTo>
                    <a:lnTo>
                      <a:pt x="3086100" y="927100"/>
                    </a:lnTo>
                    <a:lnTo>
                      <a:pt x="3098800" y="927100"/>
                    </a:lnTo>
                    <a:lnTo>
                      <a:pt x="3098800" y="927100"/>
                    </a:lnTo>
                    <a:lnTo>
                      <a:pt x="3111500" y="927100"/>
                    </a:lnTo>
                    <a:lnTo>
                      <a:pt x="3111500" y="914400"/>
                    </a:lnTo>
                    <a:lnTo>
                      <a:pt x="3111500" y="914400"/>
                    </a:lnTo>
                    <a:lnTo>
                      <a:pt x="3111500" y="914400"/>
                    </a:lnTo>
                    <a:lnTo>
                      <a:pt x="3098800" y="901700"/>
                    </a:lnTo>
                    <a:lnTo>
                      <a:pt x="3111500" y="901700"/>
                    </a:lnTo>
                    <a:lnTo>
                      <a:pt x="3111500" y="901700"/>
                    </a:lnTo>
                    <a:lnTo>
                      <a:pt x="3124200" y="901700"/>
                    </a:lnTo>
                    <a:lnTo>
                      <a:pt x="3111500" y="901700"/>
                    </a:lnTo>
                    <a:lnTo>
                      <a:pt x="3124200" y="901700"/>
                    </a:lnTo>
                    <a:lnTo>
                      <a:pt x="3136900" y="914400"/>
                    </a:lnTo>
                    <a:lnTo>
                      <a:pt x="3149600" y="914400"/>
                    </a:lnTo>
                    <a:lnTo>
                      <a:pt x="3162300" y="914400"/>
                    </a:lnTo>
                    <a:lnTo>
                      <a:pt x="3175000" y="914400"/>
                    </a:lnTo>
                    <a:lnTo>
                      <a:pt x="3175000" y="914400"/>
                    </a:lnTo>
                    <a:lnTo>
                      <a:pt x="3187700" y="914400"/>
                    </a:lnTo>
                    <a:lnTo>
                      <a:pt x="3187700" y="914400"/>
                    </a:lnTo>
                    <a:lnTo>
                      <a:pt x="3225800" y="901700"/>
                    </a:lnTo>
                    <a:lnTo>
                      <a:pt x="3213100" y="914400"/>
                    </a:lnTo>
                    <a:lnTo>
                      <a:pt x="3238500" y="914400"/>
                    </a:lnTo>
                    <a:lnTo>
                      <a:pt x="3251200" y="901700"/>
                    </a:lnTo>
                    <a:lnTo>
                      <a:pt x="3263900" y="901700"/>
                    </a:lnTo>
                    <a:lnTo>
                      <a:pt x="3263900" y="901700"/>
                    </a:lnTo>
                    <a:lnTo>
                      <a:pt x="3276600" y="901700"/>
                    </a:lnTo>
                    <a:lnTo>
                      <a:pt x="3276600" y="901700"/>
                    </a:lnTo>
                    <a:lnTo>
                      <a:pt x="3302000" y="914400"/>
                    </a:lnTo>
                    <a:lnTo>
                      <a:pt x="3302000" y="901700"/>
                    </a:lnTo>
                    <a:lnTo>
                      <a:pt x="3314700" y="901700"/>
                    </a:lnTo>
                    <a:lnTo>
                      <a:pt x="3302000" y="901700"/>
                    </a:lnTo>
                    <a:lnTo>
                      <a:pt x="3302000" y="901700"/>
                    </a:lnTo>
                    <a:lnTo>
                      <a:pt x="3302000" y="901700"/>
                    </a:lnTo>
                    <a:lnTo>
                      <a:pt x="3289300" y="889000"/>
                    </a:lnTo>
                    <a:lnTo>
                      <a:pt x="3302000" y="876300"/>
                    </a:lnTo>
                    <a:lnTo>
                      <a:pt x="3289300" y="876300"/>
                    </a:lnTo>
                    <a:lnTo>
                      <a:pt x="3289300" y="876300"/>
                    </a:lnTo>
                    <a:lnTo>
                      <a:pt x="3289300" y="876300"/>
                    </a:lnTo>
                    <a:lnTo>
                      <a:pt x="3289300" y="876300"/>
                    </a:lnTo>
                    <a:lnTo>
                      <a:pt x="3327400" y="863600"/>
                    </a:lnTo>
                    <a:lnTo>
                      <a:pt x="3327400" y="850900"/>
                    </a:lnTo>
                    <a:lnTo>
                      <a:pt x="3340100" y="838200"/>
                    </a:lnTo>
                    <a:lnTo>
                      <a:pt x="3352800" y="838200"/>
                    </a:lnTo>
                    <a:lnTo>
                      <a:pt x="3365500" y="825500"/>
                    </a:lnTo>
                    <a:lnTo>
                      <a:pt x="3378200" y="800100"/>
                    </a:lnTo>
                    <a:lnTo>
                      <a:pt x="3416300" y="812800"/>
                    </a:lnTo>
                    <a:lnTo>
                      <a:pt x="3441700" y="825500"/>
                    </a:lnTo>
                    <a:lnTo>
                      <a:pt x="3454400" y="825500"/>
                    </a:lnTo>
                    <a:lnTo>
                      <a:pt x="3467100" y="825500"/>
                    </a:lnTo>
                    <a:lnTo>
                      <a:pt x="3479800" y="825500"/>
                    </a:lnTo>
                    <a:lnTo>
                      <a:pt x="3505200" y="838200"/>
                    </a:lnTo>
                    <a:lnTo>
                      <a:pt x="3517900" y="850900"/>
                    </a:lnTo>
                    <a:lnTo>
                      <a:pt x="3543300" y="850900"/>
                    </a:lnTo>
                    <a:lnTo>
                      <a:pt x="3530600" y="850900"/>
                    </a:lnTo>
                    <a:lnTo>
                      <a:pt x="3556000" y="850900"/>
                    </a:lnTo>
                    <a:lnTo>
                      <a:pt x="3556000" y="863600"/>
                    </a:lnTo>
                    <a:lnTo>
                      <a:pt x="3581400" y="863600"/>
                    </a:lnTo>
                    <a:lnTo>
                      <a:pt x="3581400" y="863600"/>
                    </a:lnTo>
                    <a:lnTo>
                      <a:pt x="3606800" y="876300"/>
                    </a:lnTo>
                    <a:lnTo>
                      <a:pt x="3632200" y="889000"/>
                    </a:lnTo>
                    <a:lnTo>
                      <a:pt x="3632200" y="889000"/>
                    </a:lnTo>
                    <a:lnTo>
                      <a:pt x="3632200" y="889000"/>
                    </a:lnTo>
                    <a:lnTo>
                      <a:pt x="3644900" y="889000"/>
                    </a:lnTo>
                    <a:lnTo>
                      <a:pt x="3657600" y="889000"/>
                    </a:lnTo>
                    <a:lnTo>
                      <a:pt x="3670300" y="889000"/>
                    </a:lnTo>
                    <a:lnTo>
                      <a:pt x="3683000" y="914400"/>
                    </a:lnTo>
                    <a:lnTo>
                      <a:pt x="3695700" y="914400"/>
                    </a:lnTo>
                    <a:lnTo>
                      <a:pt x="3708400" y="914400"/>
                    </a:lnTo>
                    <a:lnTo>
                      <a:pt x="3695700" y="914400"/>
                    </a:lnTo>
                    <a:lnTo>
                      <a:pt x="3721100" y="927100"/>
                    </a:lnTo>
                    <a:lnTo>
                      <a:pt x="3721100" y="927100"/>
                    </a:lnTo>
                    <a:lnTo>
                      <a:pt x="3746500" y="927100"/>
                    </a:lnTo>
                    <a:lnTo>
                      <a:pt x="3746500" y="927100"/>
                    </a:lnTo>
                    <a:lnTo>
                      <a:pt x="3759200" y="927100"/>
                    </a:lnTo>
                    <a:lnTo>
                      <a:pt x="3784600" y="952500"/>
                    </a:lnTo>
                    <a:lnTo>
                      <a:pt x="3835400" y="952500"/>
                    </a:lnTo>
                    <a:lnTo>
                      <a:pt x="3911600" y="977900"/>
                    </a:lnTo>
                    <a:lnTo>
                      <a:pt x="3924300" y="990600"/>
                    </a:lnTo>
                    <a:lnTo>
                      <a:pt x="3949700" y="1003300"/>
                    </a:lnTo>
                    <a:lnTo>
                      <a:pt x="3962400" y="1003300"/>
                    </a:lnTo>
                    <a:lnTo>
                      <a:pt x="3975100" y="1003300"/>
                    </a:lnTo>
                    <a:lnTo>
                      <a:pt x="3987800" y="1003300"/>
                    </a:lnTo>
                    <a:lnTo>
                      <a:pt x="4013200" y="1003300"/>
                    </a:lnTo>
                    <a:lnTo>
                      <a:pt x="3987800" y="1028700"/>
                    </a:lnTo>
                    <a:lnTo>
                      <a:pt x="4114800" y="1041400"/>
                    </a:lnTo>
                    <a:lnTo>
                      <a:pt x="4216400" y="1066800"/>
                    </a:lnTo>
                    <a:lnTo>
                      <a:pt x="4241800" y="1054100"/>
                    </a:lnTo>
                    <a:lnTo>
                      <a:pt x="4241800" y="1028700"/>
                    </a:lnTo>
                    <a:lnTo>
                      <a:pt x="4343400" y="1066800"/>
                    </a:lnTo>
                    <a:lnTo>
                      <a:pt x="4381500" y="1079500"/>
                    </a:lnTo>
                    <a:lnTo>
                      <a:pt x="4495800" y="1130300"/>
                    </a:lnTo>
                    <a:lnTo>
                      <a:pt x="4559300" y="1143000"/>
                    </a:lnTo>
                    <a:lnTo>
                      <a:pt x="4673600" y="1206500"/>
                    </a:lnTo>
                    <a:lnTo>
                      <a:pt x="4673600" y="1206500"/>
                    </a:lnTo>
                    <a:lnTo>
                      <a:pt x="4622800" y="1219200"/>
                    </a:lnTo>
                    <a:lnTo>
                      <a:pt x="4622800" y="1231900"/>
                    </a:lnTo>
                    <a:lnTo>
                      <a:pt x="4610100" y="1231900"/>
                    </a:lnTo>
                    <a:lnTo>
                      <a:pt x="4610100" y="1244600"/>
                    </a:lnTo>
                    <a:lnTo>
                      <a:pt x="4610100" y="1244600"/>
                    </a:lnTo>
                    <a:lnTo>
                      <a:pt x="4597400" y="1257300"/>
                    </a:lnTo>
                    <a:lnTo>
                      <a:pt x="4584700" y="1257300"/>
                    </a:lnTo>
                    <a:lnTo>
                      <a:pt x="4584700" y="1257300"/>
                    </a:lnTo>
                    <a:lnTo>
                      <a:pt x="4572000" y="1257300"/>
                    </a:lnTo>
                    <a:lnTo>
                      <a:pt x="4572000" y="1257300"/>
                    </a:lnTo>
                    <a:lnTo>
                      <a:pt x="4572000" y="1257300"/>
                    </a:lnTo>
                    <a:lnTo>
                      <a:pt x="4572000" y="1270000"/>
                    </a:lnTo>
                    <a:lnTo>
                      <a:pt x="4546600" y="1257300"/>
                    </a:lnTo>
                    <a:lnTo>
                      <a:pt x="4546600" y="1257300"/>
                    </a:lnTo>
                    <a:lnTo>
                      <a:pt x="4521200" y="1257300"/>
                    </a:lnTo>
                    <a:lnTo>
                      <a:pt x="4521200" y="1270000"/>
                    </a:lnTo>
                    <a:lnTo>
                      <a:pt x="4508500" y="1270000"/>
                    </a:lnTo>
                    <a:lnTo>
                      <a:pt x="4483100" y="1270000"/>
                    </a:lnTo>
                    <a:lnTo>
                      <a:pt x="4483100" y="1270000"/>
                    </a:lnTo>
                    <a:lnTo>
                      <a:pt x="4457700" y="1270000"/>
                    </a:lnTo>
                    <a:lnTo>
                      <a:pt x="4457700" y="1270000"/>
                    </a:lnTo>
                    <a:lnTo>
                      <a:pt x="4457700" y="1282700"/>
                    </a:lnTo>
                    <a:lnTo>
                      <a:pt x="4445000" y="1282700"/>
                    </a:lnTo>
                    <a:lnTo>
                      <a:pt x="4432300" y="1308100"/>
                    </a:lnTo>
                    <a:lnTo>
                      <a:pt x="4419600" y="1308100"/>
                    </a:lnTo>
                    <a:lnTo>
                      <a:pt x="4406900" y="1320800"/>
                    </a:lnTo>
                    <a:lnTo>
                      <a:pt x="4419600" y="1320800"/>
                    </a:lnTo>
                    <a:lnTo>
                      <a:pt x="4419600" y="1333500"/>
                    </a:lnTo>
                    <a:lnTo>
                      <a:pt x="4394200" y="1333500"/>
                    </a:lnTo>
                    <a:lnTo>
                      <a:pt x="4394200" y="1333500"/>
                    </a:lnTo>
                    <a:lnTo>
                      <a:pt x="4394200" y="1346200"/>
                    </a:lnTo>
                    <a:lnTo>
                      <a:pt x="4394200" y="1346200"/>
                    </a:lnTo>
                    <a:lnTo>
                      <a:pt x="4368800" y="1358900"/>
                    </a:lnTo>
                    <a:lnTo>
                      <a:pt x="4368800" y="1358900"/>
                    </a:lnTo>
                    <a:lnTo>
                      <a:pt x="4356100" y="1358900"/>
                    </a:lnTo>
                    <a:lnTo>
                      <a:pt x="4343400" y="1358900"/>
                    </a:lnTo>
                    <a:lnTo>
                      <a:pt x="4318000" y="1358900"/>
                    </a:lnTo>
                    <a:lnTo>
                      <a:pt x="4318000" y="1371600"/>
                    </a:lnTo>
                    <a:lnTo>
                      <a:pt x="4305300" y="1358900"/>
                    </a:lnTo>
                    <a:lnTo>
                      <a:pt x="4178300" y="1346200"/>
                    </a:lnTo>
                    <a:lnTo>
                      <a:pt x="4178300" y="1358900"/>
                    </a:lnTo>
                    <a:lnTo>
                      <a:pt x="4165600" y="1358900"/>
                    </a:lnTo>
                    <a:lnTo>
                      <a:pt x="4165600" y="1346200"/>
                    </a:lnTo>
                    <a:lnTo>
                      <a:pt x="4140200" y="1333500"/>
                    </a:lnTo>
                    <a:lnTo>
                      <a:pt x="4127500" y="1346200"/>
                    </a:lnTo>
                    <a:lnTo>
                      <a:pt x="4114800" y="1346200"/>
                    </a:lnTo>
                    <a:lnTo>
                      <a:pt x="4102100" y="1346200"/>
                    </a:lnTo>
                    <a:lnTo>
                      <a:pt x="4076700" y="1346200"/>
                    </a:lnTo>
                    <a:lnTo>
                      <a:pt x="4089400" y="1346200"/>
                    </a:lnTo>
                    <a:lnTo>
                      <a:pt x="4076700" y="1371600"/>
                    </a:lnTo>
                    <a:lnTo>
                      <a:pt x="4089400" y="1371600"/>
                    </a:lnTo>
                    <a:lnTo>
                      <a:pt x="4089400" y="1384300"/>
                    </a:lnTo>
                    <a:lnTo>
                      <a:pt x="4076700" y="1397000"/>
                    </a:lnTo>
                    <a:lnTo>
                      <a:pt x="4089400" y="1409700"/>
                    </a:lnTo>
                    <a:lnTo>
                      <a:pt x="4076700" y="1422400"/>
                    </a:lnTo>
                    <a:lnTo>
                      <a:pt x="4089400" y="1422400"/>
                    </a:lnTo>
                    <a:lnTo>
                      <a:pt x="4076700" y="1435100"/>
                    </a:lnTo>
                    <a:lnTo>
                      <a:pt x="4076700" y="1447800"/>
                    </a:lnTo>
                    <a:lnTo>
                      <a:pt x="4076700" y="1447800"/>
                    </a:lnTo>
                    <a:lnTo>
                      <a:pt x="4064000" y="1447800"/>
                    </a:lnTo>
                    <a:lnTo>
                      <a:pt x="4076700" y="1460500"/>
                    </a:lnTo>
                    <a:lnTo>
                      <a:pt x="4076700" y="1460500"/>
                    </a:lnTo>
                    <a:lnTo>
                      <a:pt x="4064000" y="1460500"/>
                    </a:lnTo>
                    <a:lnTo>
                      <a:pt x="4064000" y="1473200"/>
                    </a:lnTo>
                    <a:lnTo>
                      <a:pt x="4076700" y="1473200"/>
                    </a:lnTo>
                    <a:lnTo>
                      <a:pt x="4089400" y="1473200"/>
                    </a:lnTo>
                    <a:lnTo>
                      <a:pt x="4089400" y="1485900"/>
                    </a:lnTo>
                    <a:lnTo>
                      <a:pt x="4089400" y="1485900"/>
                    </a:lnTo>
                    <a:lnTo>
                      <a:pt x="4102100" y="1498600"/>
                    </a:lnTo>
                    <a:lnTo>
                      <a:pt x="4089400" y="1511300"/>
                    </a:lnTo>
                    <a:lnTo>
                      <a:pt x="4076700" y="1498600"/>
                    </a:lnTo>
                    <a:lnTo>
                      <a:pt x="4089400" y="1511300"/>
                    </a:lnTo>
                    <a:lnTo>
                      <a:pt x="4076700" y="1498600"/>
                    </a:lnTo>
                    <a:lnTo>
                      <a:pt x="4064000" y="1511300"/>
                    </a:lnTo>
                    <a:lnTo>
                      <a:pt x="4051300" y="1524000"/>
                    </a:lnTo>
                    <a:lnTo>
                      <a:pt x="4038600" y="1524000"/>
                    </a:lnTo>
                    <a:lnTo>
                      <a:pt x="4038600" y="1536700"/>
                    </a:lnTo>
                    <a:lnTo>
                      <a:pt x="4038600" y="1536700"/>
                    </a:lnTo>
                    <a:lnTo>
                      <a:pt x="4025900" y="1536700"/>
                    </a:lnTo>
                    <a:lnTo>
                      <a:pt x="4013200" y="1536700"/>
                    </a:lnTo>
                    <a:lnTo>
                      <a:pt x="4013200" y="1524000"/>
                    </a:lnTo>
                    <a:lnTo>
                      <a:pt x="4000500" y="1524000"/>
                    </a:lnTo>
                    <a:lnTo>
                      <a:pt x="4000500" y="1498600"/>
                    </a:lnTo>
                    <a:lnTo>
                      <a:pt x="3987800" y="1498600"/>
                    </a:lnTo>
                    <a:lnTo>
                      <a:pt x="3975100" y="1485900"/>
                    </a:lnTo>
                    <a:lnTo>
                      <a:pt x="3962400" y="1498600"/>
                    </a:lnTo>
                    <a:lnTo>
                      <a:pt x="3949700" y="1485900"/>
                    </a:lnTo>
                    <a:lnTo>
                      <a:pt x="3962400" y="1473200"/>
                    </a:lnTo>
                    <a:lnTo>
                      <a:pt x="3949700" y="1473200"/>
                    </a:lnTo>
                    <a:lnTo>
                      <a:pt x="3962400" y="1473200"/>
                    </a:lnTo>
                    <a:lnTo>
                      <a:pt x="3949700" y="1485900"/>
                    </a:lnTo>
                    <a:lnTo>
                      <a:pt x="3949700" y="1498600"/>
                    </a:lnTo>
                    <a:lnTo>
                      <a:pt x="3937000" y="1498600"/>
                    </a:lnTo>
                    <a:lnTo>
                      <a:pt x="3937000" y="1485900"/>
                    </a:lnTo>
                    <a:lnTo>
                      <a:pt x="3898900" y="1473200"/>
                    </a:lnTo>
                    <a:lnTo>
                      <a:pt x="3911600" y="1473200"/>
                    </a:lnTo>
                    <a:lnTo>
                      <a:pt x="3898900" y="1473200"/>
                    </a:lnTo>
                    <a:lnTo>
                      <a:pt x="3886200" y="1473200"/>
                    </a:lnTo>
                    <a:lnTo>
                      <a:pt x="3898900" y="1485900"/>
                    </a:lnTo>
                    <a:lnTo>
                      <a:pt x="3886200" y="1498600"/>
                    </a:lnTo>
                    <a:lnTo>
                      <a:pt x="3898900" y="1498600"/>
                    </a:lnTo>
                    <a:lnTo>
                      <a:pt x="3898900" y="1511300"/>
                    </a:lnTo>
                    <a:lnTo>
                      <a:pt x="3911600" y="1524000"/>
                    </a:lnTo>
                    <a:lnTo>
                      <a:pt x="3924300" y="1524000"/>
                    </a:lnTo>
                    <a:lnTo>
                      <a:pt x="3937000" y="1524000"/>
                    </a:lnTo>
                    <a:lnTo>
                      <a:pt x="3937000" y="1536700"/>
                    </a:lnTo>
                    <a:lnTo>
                      <a:pt x="3937000" y="1536700"/>
                    </a:lnTo>
                    <a:lnTo>
                      <a:pt x="3949700" y="1536700"/>
                    </a:lnTo>
                    <a:lnTo>
                      <a:pt x="3962400" y="1536700"/>
                    </a:lnTo>
                    <a:lnTo>
                      <a:pt x="3975100" y="1536700"/>
                    </a:lnTo>
                    <a:lnTo>
                      <a:pt x="3987800" y="1549400"/>
                    </a:lnTo>
                    <a:lnTo>
                      <a:pt x="4000500" y="1549400"/>
                    </a:lnTo>
                    <a:lnTo>
                      <a:pt x="4025900" y="1549400"/>
                    </a:lnTo>
                    <a:lnTo>
                      <a:pt x="4025900" y="1562100"/>
                    </a:lnTo>
                    <a:lnTo>
                      <a:pt x="4038600" y="1549400"/>
                    </a:lnTo>
                    <a:lnTo>
                      <a:pt x="4038600" y="1562100"/>
                    </a:lnTo>
                    <a:lnTo>
                      <a:pt x="4064000" y="1562100"/>
                    </a:lnTo>
                    <a:lnTo>
                      <a:pt x="4051300" y="1562100"/>
                    </a:lnTo>
                    <a:lnTo>
                      <a:pt x="4064000" y="1562100"/>
                    </a:lnTo>
                    <a:lnTo>
                      <a:pt x="4076700" y="1574800"/>
                    </a:lnTo>
                    <a:lnTo>
                      <a:pt x="4089400" y="1574800"/>
                    </a:lnTo>
                    <a:lnTo>
                      <a:pt x="4089400" y="1574800"/>
                    </a:lnTo>
                    <a:lnTo>
                      <a:pt x="4152900" y="1574800"/>
                    </a:lnTo>
                    <a:lnTo>
                      <a:pt x="4152900" y="1574800"/>
                    </a:lnTo>
                    <a:lnTo>
                      <a:pt x="4178300" y="1587500"/>
                    </a:lnTo>
                    <a:lnTo>
                      <a:pt x="4191000" y="1600200"/>
                    </a:lnTo>
                    <a:lnTo>
                      <a:pt x="4216400" y="1600200"/>
                    </a:lnTo>
                    <a:lnTo>
                      <a:pt x="4203700" y="1600200"/>
                    </a:lnTo>
                    <a:lnTo>
                      <a:pt x="4216400" y="1600200"/>
                    </a:lnTo>
                    <a:lnTo>
                      <a:pt x="4229100" y="1600200"/>
                    </a:lnTo>
                    <a:lnTo>
                      <a:pt x="4229100" y="1612900"/>
                    </a:lnTo>
                    <a:lnTo>
                      <a:pt x="4229100" y="1612900"/>
                    </a:lnTo>
                    <a:lnTo>
                      <a:pt x="4241800" y="1625600"/>
                    </a:lnTo>
                    <a:lnTo>
                      <a:pt x="4241800" y="1625600"/>
                    </a:lnTo>
                    <a:lnTo>
                      <a:pt x="4241800" y="1638300"/>
                    </a:lnTo>
                    <a:lnTo>
                      <a:pt x="4254500" y="1638300"/>
                    </a:lnTo>
                    <a:lnTo>
                      <a:pt x="4254500" y="1638300"/>
                    </a:lnTo>
                    <a:lnTo>
                      <a:pt x="4216400" y="1651000"/>
                    </a:lnTo>
                    <a:lnTo>
                      <a:pt x="4191000" y="1651000"/>
                    </a:lnTo>
                    <a:lnTo>
                      <a:pt x="4165600" y="1651000"/>
                    </a:lnTo>
                    <a:lnTo>
                      <a:pt x="4152900" y="1651000"/>
                    </a:lnTo>
                    <a:lnTo>
                      <a:pt x="4152900" y="1651000"/>
                    </a:lnTo>
                    <a:lnTo>
                      <a:pt x="4127500" y="1638300"/>
                    </a:lnTo>
                    <a:lnTo>
                      <a:pt x="4114800" y="1651000"/>
                    </a:lnTo>
                    <a:lnTo>
                      <a:pt x="4102100" y="1651000"/>
                    </a:lnTo>
                    <a:lnTo>
                      <a:pt x="4102100" y="1651000"/>
                    </a:lnTo>
                    <a:lnTo>
                      <a:pt x="4076700" y="1651000"/>
                    </a:lnTo>
                    <a:lnTo>
                      <a:pt x="4076700" y="1651000"/>
                    </a:lnTo>
                    <a:lnTo>
                      <a:pt x="4076700" y="1663700"/>
                    </a:lnTo>
                    <a:lnTo>
                      <a:pt x="4064000" y="1663700"/>
                    </a:lnTo>
                    <a:lnTo>
                      <a:pt x="4051300" y="1676400"/>
                    </a:lnTo>
                    <a:lnTo>
                      <a:pt x="4013200" y="1689100"/>
                    </a:lnTo>
                    <a:lnTo>
                      <a:pt x="4013200" y="1701800"/>
                    </a:lnTo>
                    <a:lnTo>
                      <a:pt x="4000500" y="1701800"/>
                    </a:lnTo>
                    <a:lnTo>
                      <a:pt x="4000500" y="1714500"/>
                    </a:lnTo>
                    <a:lnTo>
                      <a:pt x="3987800" y="1714500"/>
                    </a:lnTo>
                    <a:lnTo>
                      <a:pt x="3975100" y="1739900"/>
                    </a:lnTo>
                    <a:lnTo>
                      <a:pt x="3975100" y="1739900"/>
                    </a:lnTo>
                    <a:lnTo>
                      <a:pt x="3975100" y="1752600"/>
                    </a:lnTo>
                    <a:lnTo>
                      <a:pt x="3975100" y="1765300"/>
                    </a:lnTo>
                    <a:lnTo>
                      <a:pt x="3962400" y="1765300"/>
                    </a:lnTo>
                    <a:lnTo>
                      <a:pt x="3873500" y="1752600"/>
                    </a:lnTo>
                    <a:lnTo>
                      <a:pt x="3860800" y="1752600"/>
                    </a:lnTo>
                    <a:lnTo>
                      <a:pt x="3848100" y="1765300"/>
                    </a:lnTo>
                    <a:lnTo>
                      <a:pt x="3848100" y="1765300"/>
                    </a:lnTo>
                    <a:lnTo>
                      <a:pt x="3835400" y="1765300"/>
                    </a:lnTo>
                    <a:lnTo>
                      <a:pt x="3822700" y="1765300"/>
                    </a:lnTo>
                    <a:lnTo>
                      <a:pt x="3797300" y="1778000"/>
                    </a:lnTo>
                    <a:lnTo>
                      <a:pt x="3810000" y="1790700"/>
                    </a:lnTo>
                    <a:lnTo>
                      <a:pt x="3797300" y="1803400"/>
                    </a:lnTo>
                    <a:lnTo>
                      <a:pt x="3784600" y="1816100"/>
                    </a:lnTo>
                    <a:lnTo>
                      <a:pt x="3771900" y="1828800"/>
                    </a:lnTo>
                    <a:lnTo>
                      <a:pt x="3771900" y="1828800"/>
                    </a:lnTo>
                    <a:lnTo>
                      <a:pt x="3771900" y="1828800"/>
                    </a:lnTo>
                    <a:lnTo>
                      <a:pt x="3759200" y="1841500"/>
                    </a:lnTo>
                    <a:lnTo>
                      <a:pt x="3759200" y="1841500"/>
                    </a:lnTo>
                    <a:lnTo>
                      <a:pt x="3746500" y="1841500"/>
                    </a:lnTo>
                    <a:lnTo>
                      <a:pt x="3733800" y="1854200"/>
                    </a:lnTo>
                    <a:lnTo>
                      <a:pt x="3733800" y="1854200"/>
                    </a:lnTo>
                    <a:lnTo>
                      <a:pt x="3733800" y="1854200"/>
                    </a:lnTo>
                    <a:lnTo>
                      <a:pt x="3721100" y="1854200"/>
                    </a:lnTo>
                    <a:lnTo>
                      <a:pt x="3708400" y="1854200"/>
                    </a:lnTo>
                    <a:lnTo>
                      <a:pt x="3695700" y="1866900"/>
                    </a:lnTo>
                    <a:lnTo>
                      <a:pt x="3683000" y="1866900"/>
                    </a:lnTo>
                    <a:lnTo>
                      <a:pt x="3683000" y="1879600"/>
                    </a:lnTo>
                    <a:lnTo>
                      <a:pt x="3594100" y="1866900"/>
                    </a:lnTo>
                    <a:lnTo>
                      <a:pt x="3594100" y="1866900"/>
                    </a:lnTo>
                    <a:lnTo>
                      <a:pt x="3568700" y="1879600"/>
                    </a:lnTo>
                    <a:lnTo>
                      <a:pt x="3568700" y="1879600"/>
                    </a:lnTo>
                    <a:lnTo>
                      <a:pt x="3556000" y="1879600"/>
                    </a:lnTo>
                    <a:lnTo>
                      <a:pt x="3556000" y="1879600"/>
                    </a:lnTo>
                    <a:lnTo>
                      <a:pt x="3543300" y="1879600"/>
                    </a:lnTo>
                    <a:lnTo>
                      <a:pt x="3543300" y="1866900"/>
                    </a:lnTo>
                    <a:lnTo>
                      <a:pt x="3530600" y="1866900"/>
                    </a:lnTo>
                    <a:lnTo>
                      <a:pt x="3517900" y="1866900"/>
                    </a:lnTo>
                    <a:lnTo>
                      <a:pt x="3505200" y="1854200"/>
                    </a:lnTo>
                    <a:lnTo>
                      <a:pt x="3505200" y="1854200"/>
                    </a:lnTo>
                    <a:lnTo>
                      <a:pt x="3492500" y="1854200"/>
                    </a:lnTo>
                    <a:lnTo>
                      <a:pt x="3492500" y="1841500"/>
                    </a:lnTo>
                    <a:lnTo>
                      <a:pt x="3479800" y="1841500"/>
                    </a:lnTo>
                    <a:lnTo>
                      <a:pt x="3479800" y="1854200"/>
                    </a:lnTo>
                    <a:lnTo>
                      <a:pt x="3454400" y="1854200"/>
                    </a:lnTo>
                    <a:lnTo>
                      <a:pt x="3441700" y="1854200"/>
                    </a:lnTo>
                    <a:lnTo>
                      <a:pt x="3441700" y="1854200"/>
                    </a:lnTo>
                    <a:lnTo>
                      <a:pt x="3454400" y="1854200"/>
                    </a:lnTo>
                    <a:lnTo>
                      <a:pt x="3441700" y="1854200"/>
                    </a:lnTo>
                    <a:lnTo>
                      <a:pt x="3429000" y="1854200"/>
                    </a:lnTo>
                    <a:lnTo>
                      <a:pt x="3390900" y="1841500"/>
                    </a:lnTo>
                    <a:lnTo>
                      <a:pt x="3390900" y="1841500"/>
                    </a:lnTo>
                    <a:lnTo>
                      <a:pt x="3365500" y="1854200"/>
                    </a:lnTo>
                    <a:lnTo>
                      <a:pt x="3365500" y="1854200"/>
                    </a:lnTo>
                    <a:lnTo>
                      <a:pt x="3340100" y="1854200"/>
                    </a:lnTo>
                    <a:lnTo>
                      <a:pt x="3327400" y="1879600"/>
                    </a:lnTo>
                    <a:lnTo>
                      <a:pt x="3327400" y="1879600"/>
                    </a:lnTo>
                    <a:lnTo>
                      <a:pt x="3340100" y="1892300"/>
                    </a:lnTo>
                    <a:lnTo>
                      <a:pt x="3327400" y="1905000"/>
                    </a:lnTo>
                    <a:lnTo>
                      <a:pt x="3352800" y="1905000"/>
                    </a:lnTo>
                    <a:lnTo>
                      <a:pt x="3416300" y="1917700"/>
                    </a:lnTo>
                    <a:lnTo>
                      <a:pt x="3416300" y="1917700"/>
                    </a:lnTo>
                    <a:lnTo>
                      <a:pt x="3441700" y="1917700"/>
                    </a:lnTo>
                    <a:lnTo>
                      <a:pt x="3429000" y="1930400"/>
                    </a:lnTo>
                    <a:lnTo>
                      <a:pt x="3441700" y="1930400"/>
                    </a:lnTo>
                    <a:lnTo>
                      <a:pt x="3454400" y="1930400"/>
                    </a:lnTo>
                    <a:lnTo>
                      <a:pt x="3467100" y="1930400"/>
                    </a:lnTo>
                    <a:lnTo>
                      <a:pt x="3479800" y="1943100"/>
                    </a:lnTo>
                    <a:lnTo>
                      <a:pt x="3479800" y="1943100"/>
                    </a:lnTo>
                    <a:lnTo>
                      <a:pt x="3479800" y="1955800"/>
                    </a:lnTo>
                    <a:lnTo>
                      <a:pt x="3479800" y="1955800"/>
                    </a:lnTo>
                    <a:lnTo>
                      <a:pt x="3492500" y="1968500"/>
                    </a:lnTo>
                    <a:lnTo>
                      <a:pt x="3479800" y="1968500"/>
                    </a:lnTo>
                    <a:lnTo>
                      <a:pt x="3492500" y="1968500"/>
                    </a:lnTo>
                    <a:lnTo>
                      <a:pt x="3492500" y="1993900"/>
                    </a:lnTo>
                    <a:lnTo>
                      <a:pt x="3492500" y="2006600"/>
                    </a:lnTo>
                    <a:lnTo>
                      <a:pt x="3492500" y="2019300"/>
                    </a:lnTo>
                    <a:lnTo>
                      <a:pt x="3479800" y="2006600"/>
                    </a:lnTo>
                    <a:lnTo>
                      <a:pt x="3479800" y="2006600"/>
                    </a:lnTo>
                    <a:lnTo>
                      <a:pt x="3467100" y="2006600"/>
                    </a:lnTo>
                    <a:lnTo>
                      <a:pt x="3467100" y="2006600"/>
                    </a:lnTo>
                    <a:lnTo>
                      <a:pt x="3454400" y="2032000"/>
                    </a:lnTo>
                    <a:lnTo>
                      <a:pt x="3441700" y="2032000"/>
                    </a:lnTo>
                    <a:lnTo>
                      <a:pt x="3441700" y="2044700"/>
                    </a:lnTo>
                    <a:lnTo>
                      <a:pt x="3429000" y="2044700"/>
                    </a:lnTo>
                    <a:lnTo>
                      <a:pt x="3429000" y="2044700"/>
                    </a:lnTo>
                    <a:lnTo>
                      <a:pt x="3416300" y="2044700"/>
                    </a:lnTo>
                    <a:lnTo>
                      <a:pt x="3403600" y="2044700"/>
                    </a:lnTo>
                    <a:lnTo>
                      <a:pt x="3403600" y="2057400"/>
                    </a:lnTo>
                    <a:lnTo>
                      <a:pt x="3390900" y="2057400"/>
                    </a:lnTo>
                    <a:lnTo>
                      <a:pt x="3390900" y="2057400"/>
                    </a:lnTo>
                    <a:lnTo>
                      <a:pt x="3365500" y="2044700"/>
                    </a:lnTo>
                    <a:lnTo>
                      <a:pt x="3365500" y="2057400"/>
                    </a:lnTo>
                    <a:lnTo>
                      <a:pt x="3365500" y="2057400"/>
                    </a:lnTo>
                    <a:lnTo>
                      <a:pt x="3365500" y="2070100"/>
                    </a:lnTo>
                    <a:lnTo>
                      <a:pt x="3378200" y="2082800"/>
                    </a:lnTo>
                    <a:lnTo>
                      <a:pt x="3378200" y="2082800"/>
                    </a:lnTo>
                    <a:lnTo>
                      <a:pt x="3378200" y="2082800"/>
                    </a:lnTo>
                    <a:lnTo>
                      <a:pt x="3390900" y="2082800"/>
                    </a:lnTo>
                    <a:lnTo>
                      <a:pt x="3390900" y="2082800"/>
                    </a:lnTo>
                    <a:lnTo>
                      <a:pt x="3403600" y="2095500"/>
                    </a:lnTo>
                    <a:lnTo>
                      <a:pt x="3378200" y="2095500"/>
                    </a:lnTo>
                    <a:lnTo>
                      <a:pt x="3378200" y="2108200"/>
                    </a:lnTo>
                    <a:lnTo>
                      <a:pt x="3390900" y="2108200"/>
                    </a:lnTo>
                    <a:lnTo>
                      <a:pt x="3390900" y="2120900"/>
                    </a:lnTo>
                    <a:lnTo>
                      <a:pt x="3365500" y="2120900"/>
                    </a:lnTo>
                    <a:lnTo>
                      <a:pt x="3365500" y="2120900"/>
                    </a:lnTo>
                    <a:lnTo>
                      <a:pt x="3289300" y="2108200"/>
                    </a:lnTo>
                    <a:lnTo>
                      <a:pt x="3276600" y="2108200"/>
                    </a:lnTo>
                    <a:lnTo>
                      <a:pt x="3251200" y="2120900"/>
                    </a:lnTo>
                    <a:lnTo>
                      <a:pt x="3251200" y="2120900"/>
                    </a:lnTo>
                    <a:lnTo>
                      <a:pt x="3238500" y="2120900"/>
                    </a:lnTo>
                    <a:lnTo>
                      <a:pt x="3213100" y="2120900"/>
                    </a:lnTo>
                    <a:lnTo>
                      <a:pt x="3213100" y="2146300"/>
                    </a:lnTo>
                    <a:lnTo>
                      <a:pt x="3213100" y="2146300"/>
                    </a:lnTo>
                    <a:lnTo>
                      <a:pt x="3200400" y="2146300"/>
                    </a:lnTo>
                    <a:lnTo>
                      <a:pt x="3187700" y="2146300"/>
                    </a:lnTo>
                    <a:lnTo>
                      <a:pt x="3187700" y="2159000"/>
                    </a:lnTo>
                    <a:lnTo>
                      <a:pt x="3187700" y="2159000"/>
                    </a:lnTo>
                    <a:lnTo>
                      <a:pt x="3175000" y="2159000"/>
                    </a:lnTo>
                    <a:lnTo>
                      <a:pt x="3162300" y="2159000"/>
                    </a:lnTo>
                    <a:lnTo>
                      <a:pt x="3149600" y="2159000"/>
                    </a:lnTo>
                    <a:lnTo>
                      <a:pt x="3124200" y="2171700"/>
                    </a:lnTo>
                    <a:lnTo>
                      <a:pt x="3124200" y="2171700"/>
                    </a:lnTo>
                    <a:lnTo>
                      <a:pt x="3124200" y="2171700"/>
                    </a:lnTo>
                    <a:lnTo>
                      <a:pt x="3111500" y="2171700"/>
                    </a:lnTo>
                    <a:lnTo>
                      <a:pt x="3111500" y="2171700"/>
                    </a:lnTo>
                    <a:lnTo>
                      <a:pt x="3098800" y="2171700"/>
                    </a:lnTo>
                    <a:lnTo>
                      <a:pt x="3086100" y="2184400"/>
                    </a:lnTo>
                    <a:lnTo>
                      <a:pt x="3073400" y="2184400"/>
                    </a:lnTo>
                    <a:lnTo>
                      <a:pt x="3060700" y="2184400"/>
                    </a:lnTo>
                    <a:lnTo>
                      <a:pt x="3060700" y="2184400"/>
                    </a:lnTo>
                    <a:lnTo>
                      <a:pt x="3060700" y="2171700"/>
                    </a:lnTo>
                    <a:lnTo>
                      <a:pt x="3048000" y="2184400"/>
                    </a:lnTo>
                    <a:lnTo>
                      <a:pt x="3035300" y="2184400"/>
                    </a:lnTo>
                    <a:lnTo>
                      <a:pt x="3035300" y="2184400"/>
                    </a:lnTo>
                    <a:lnTo>
                      <a:pt x="3035300" y="2184400"/>
                    </a:lnTo>
                    <a:lnTo>
                      <a:pt x="3022600" y="2197100"/>
                    </a:lnTo>
                    <a:lnTo>
                      <a:pt x="3022600" y="2197100"/>
                    </a:lnTo>
                    <a:lnTo>
                      <a:pt x="3009900" y="2197100"/>
                    </a:lnTo>
                    <a:lnTo>
                      <a:pt x="3022600" y="2197100"/>
                    </a:lnTo>
                    <a:lnTo>
                      <a:pt x="3022600" y="2209800"/>
                    </a:lnTo>
                    <a:lnTo>
                      <a:pt x="3022600" y="2209800"/>
                    </a:lnTo>
                    <a:lnTo>
                      <a:pt x="3022600" y="2209800"/>
                    </a:lnTo>
                    <a:lnTo>
                      <a:pt x="3022600" y="2209800"/>
                    </a:lnTo>
                    <a:lnTo>
                      <a:pt x="3022600" y="2209800"/>
                    </a:lnTo>
                    <a:lnTo>
                      <a:pt x="3009900" y="2222500"/>
                    </a:lnTo>
                    <a:lnTo>
                      <a:pt x="2984500" y="2222500"/>
                    </a:lnTo>
                    <a:lnTo>
                      <a:pt x="2984500" y="2209800"/>
                    </a:lnTo>
                    <a:lnTo>
                      <a:pt x="2971800" y="2222500"/>
                    </a:lnTo>
                    <a:lnTo>
                      <a:pt x="2971800" y="2222500"/>
                    </a:lnTo>
                    <a:lnTo>
                      <a:pt x="2946400" y="2222500"/>
                    </a:lnTo>
                    <a:lnTo>
                      <a:pt x="2921000" y="2197100"/>
                    </a:lnTo>
                    <a:lnTo>
                      <a:pt x="2921000" y="2197100"/>
                    </a:lnTo>
                    <a:lnTo>
                      <a:pt x="2870200" y="2197100"/>
                    </a:lnTo>
                    <a:lnTo>
                      <a:pt x="2870200" y="2184400"/>
                    </a:lnTo>
                    <a:lnTo>
                      <a:pt x="2857500" y="2197100"/>
                    </a:lnTo>
                    <a:lnTo>
                      <a:pt x="2857500" y="2209800"/>
                    </a:lnTo>
                    <a:lnTo>
                      <a:pt x="2857500" y="2209800"/>
                    </a:lnTo>
                    <a:lnTo>
                      <a:pt x="2832100" y="2209800"/>
                    </a:lnTo>
                    <a:lnTo>
                      <a:pt x="2844800" y="2222500"/>
                    </a:lnTo>
                    <a:lnTo>
                      <a:pt x="2857500" y="2222500"/>
                    </a:lnTo>
                    <a:lnTo>
                      <a:pt x="2870200" y="2235200"/>
                    </a:lnTo>
                    <a:lnTo>
                      <a:pt x="2857500" y="2222500"/>
                    </a:lnTo>
                    <a:lnTo>
                      <a:pt x="2832100" y="2235200"/>
                    </a:lnTo>
                    <a:lnTo>
                      <a:pt x="2832100" y="2235200"/>
                    </a:lnTo>
                    <a:lnTo>
                      <a:pt x="2857500" y="2273300"/>
                    </a:lnTo>
                    <a:lnTo>
                      <a:pt x="2857500" y="2273300"/>
                    </a:lnTo>
                    <a:lnTo>
                      <a:pt x="2870200" y="2286000"/>
                    </a:lnTo>
                    <a:lnTo>
                      <a:pt x="2895600" y="2298700"/>
                    </a:lnTo>
                    <a:lnTo>
                      <a:pt x="2895600" y="2298700"/>
                    </a:lnTo>
                    <a:lnTo>
                      <a:pt x="2882900" y="2298700"/>
                    </a:lnTo>
                    <a:lnTo>
                      <a:pt x="2882900" y="2298700"/>
                    </a:lnTo>
                    <a:lnTo>
                      <a:pt x="2882900" y="2311400"/>
                    </a:lnTo>
                    <a:lnTo>
                      <a:pt x="2857500" y="2311400"/>
                    </a:lnTo>
                    <a:lnTo>
                      <a:pt x="2857500" y="2311400"/>
                    </a:lnTo>
                    <a:lnTo>
                      <a:pt x="2857500" y="2311400"/>
                    </a:lnTo>
                    <a:lnTo>
                      <a:pt x="2857500" y="2298700"/>
                    </a:lnTo>
                    <a:lnTo>
                      <a:pt x="2844800" y="2298700"/>
                    </a:lnTo>
                    <a:lnTo>
                      <a:pt x="2819400" y="2273300"/>
                    </a:lnTo>
                    <a:lnTo>
                      <a:pt x="2819400" y="2273300"/>
                    </a:lnTo>
                    <a:lnTo>
                      <a:pt x="2819400" y="2273300"/>
                    </a:lnTo>
                    <a:lnTo>
                      <a:pt x="2794000" y="2260600"/>
                    </a:lnTo>
                    <a:lnTo>
                      <a:pt x="2806700" y="2260600"/>
                    </a:lnTo>
                    <a:lnTo>
                      <a:pt x="2794000" y="2260600"/>
                    </a:lnTo>
                    <a:lnTo>
                      <a:pt x="2794000" y="2247900"/>
                    </a:lnTo>
                    <a:lnTo>
                      <a:pt x="2781300" y="2247900"/>
                    </a:lnTo>
                    <a:lnTo>
                      <a:pt x="2794000" y="2247900"/>
                    </a:lnTo>
                    <a:lnTo>
                      <a:pt x="2794000" y="2235200"/>
                    </a:lnTo>
                    <a:lnTo>
                      <a:pt x="2806700" y="2235200"/>
                    </a:lnTo>
                    <a:lnTo>
                      <a:pt x="2806700" y="2235200"/>
                    </a:lnTo>
                    <a:lnTo>
                      <a:pt x="2832100" y="2222500"/>
                    </a:lnTo>
                    <a:lnTo>
                      <a:pt x="2819400" y="2222500"/>
                    </a:lnTo>
                    <a:lnTo>
                      <a:pt x="2819400" y="2222500"/>
                    </a:lnTo>
                    <a:lnTo>
                      <a:pt x="2806700" y="2209800"/>
                    </a:lnTo>
                    <a:lnTo>
                      <a:pt x="2794000" y="2209800"/>
                    </a:lnTo>
                    <a:lnTo>
                      <a:pt x="2806700" y="2209800"/>
                    </a:lnTo>
                    <a:lnTo>
                      <a:pt x="2794000" y="2209800"/>
                    </a:lnTo>
                    <a:lnTo>
                      <a:pt x="2781300" y="2222500"/>
                    </a:lnTo>
                    <a:lnTo>
                      <a:pt x="2768600" y="2222500"/>
                    </a:lnTo>
                    <a:lnTo>
                      <a:pt x="2768600" y="2222500"/>
                    </a:lnTo>
                    <a:lnTo>
                      <a:pt x="2768600" y="2235200"/>
                    </a:lnTo>
                    <a:lnTo>
                      <a:pt x="2755900" y="2222500"/>
                    </a:lnTo>
                    <a:lnTo>
                      <a:pt x="2730500" y="2235200"/>
                    </a:lnTo>
                    <a:lnTo>
                      <a:pt x="2730500" y="2235200"/>
                    </a:lnTo>
                    <a:lnTo>
                      <a:pt x="2730500" y="2235200"/>
                    </a:lnTo>
                    <a:lnTo>
                      <a:pt x="2730500" y="2235200"/>
                    </a:lnTo>
                    <a:lnTo>
                      <a:pt x="2717800" y="2235200"/>
                    </a:lnTo>
                    <a:lnTo>
                      <a:pt x="2717800" y="2247900"/>
                    </a:lnTo>
                    <a:lnTo>
                      <a:pt x="2705100" y="2247900"/>
                    </a:lnTo>
                    <a:lnTo>
                      <a:pt x="2705100" y="2247900"/>
                    </a:lnTo>
                    <a:lnTo>
                      <a:pt x="2692400" y="2247900"/>
                    </a:lnTo>
                    <a:lnTo>
                      <a:pt x="2667000" y="2260600"/>
                    </a:lnTo>
                    <a:lnTo>
                      <a:pt x="2667000" y="2247900"/>
                    </a:lnTo>
                    <a:lnTo>
                      <a:pt x="2654300" y="2247900"/>
                    </a:lnTo>
                    <a:lnTo>
                      <a:pt x="2641600" y="2247900"/>
                    </a:lnTo>
                    <a:lnTo>
                      <a:pt x="2616200" y="2247900"/>
                    </a:lnTo>
                    <a:lnTo>
                      <a:pt x="2616200" y="2247900"/>
                    </a:lnTo>
                    <a:lnTo>
                      <a:pt x="2616200" y="2247900"/>
                    </a:lnTo>
                    <a:lnTo>
                      <a:pt x="2603500" y="2247900"/>
                    </a:lnTo>
                    <a:lnTo>
                      <a:pt x="2590800" y="2260600"/>
                    </a:lnTo>
                    <a:lnTo>
                      <a:pt x="2590800" y="2260600"/>
                    </a:lnTo>
                    <a:lnTo>
                      <a:pt x="2590800" y="2260600"/>
                    </a:lnTo>
                    <a:lnTo>
                      <a:pt x="2578100" y="2260600"/>
                    </a:lnTo>
                    <a:lnTo>
                      <a:pt x="2578100" y="2260600"/>
                    </a:lnTo>
                    <a:lnTo>
                      <a:pt x="2565400" y="2260600"/>
                    </a:lnTo>
                    <a:lnTo>
                      <a:pt x="2565400" y="2273300"/>
                    </a:lnTo>
                    <a:lnTo>
                      <a:pt x="2540000" y="2260600"/>
                    </a:lnTo>
                    <a:lnTo>
                      <a:pt x="2527300" y="2260600"/>
                    </a:lnTo>
                    <a:lnTo>
                      <a:pt x="2527300" y="2260600"/>
                    </a:lnTo>
                    <a:lnTo>
                      <a:pt x="2527300" y="2247900"/>
                    </a:lnTo>
                    <a:lnTo>
                      <a:pt x="2514600" y="2247900"/>
                    </a:lnTo>
                    <a:lnTo>
                      <a:pt x="2501900" y="2247900"/>
                    </a:lnTo>
                    <a:lnTo>
                      <a:pt x="2501900" y="2235200"/>
                    </a:lnTo>
                    <a:lnTo>
                      <a:pt x="2476500" y="2235200"/>
                    </a:lnTo>
                    <a:lnTo>
                      <a:pt x="2476500" y="2235200"/>
                    </a:lnTo>
                    <a:lnTo>
                      <a:pt x="2463800" y="2222500"/>
                    </a:lnTo>
                    <a:lnTo>
                      <a:pt x="2451100" y="2222500"/>
                    </a:lnTo>
                    <a:lnTo>
                      <a:pt x="2425700" y="2222500"/>
                    </a:lnTo>
                    <a:lnTo>
                      <a:pt x="2425700" y="2235200"/>
                    </a:lnTo>
                    <a:lnTo>
                      <a:pt x="2400300" y="2235200"/>
                    </a:lnTo>
                    <a:lnTo>
                      <a:pt x="2387600" y="2235200"/>
                    </a:lnTo>
                    <a:lnTo>
                      <a:pt x="2362200" y="2222500"/>
                    </a:lnTo>
                    <a:lnTo>
                      <a:pt x="2336800" y="2222500"/>
                    </a:lnTo>
                    <a:lnTo>
                      <a:pt x="2324100" y="2222500"/>
                    </a:lnTo>
                    <a:lnTo>
                      <a:pt x="2336800" y="2222500"/>
                    </a:lnTo>
                    <a:lnTo>
                      <a:pt x="2324100" y="2222500"/>
                    </a:lnTo>
                    <a:lnTo>
                      <a:pt x="2311400" y="2222500"/>
                    </a:lnTo>
                    <a:lnTo>
                      <a:pt x="2324100" y="2222500"/>
                    </a:lnTo>
                    <a:lnTo>
                      <a:pt x="2286000" y="2222500"/>
                    </a:lnTo>
                    <a:lnTo>
                      <a:pt x="2286000" y="2222500"/>
                    </a:lnTo>
                    <a:lnTo>
                      <a:pt x="2273300" y="2222500"/>
                    </a:lnTo>
                    <a:lnTo>
                      <a:pt x="2273300" y="2209800"/>
                    </a:lnTo>
                    <a:lnTo>
                      <a:pt x="2247900" y="2197100"/>
                    </a:lnTo>
                    <a:lnTo>
                      <a:pt x="2247900" y="2197100"/>
                    </a:lnTo>
                    <a:lnTo>
                      <a:pt x="2235200" y="2197100"/>
                    </a:lnTo>
                    <a:lnTo>
                      <a:pt x="2247900" y="2197100"/>
                    </a:lnTo>
                    <a:lnTo>
                      <a:pt x="2222500" y="2197100"/>
                    </a:lnTo>
                    <a:lnTo>
                      <a:pt x="2222500" y="2184400"/>
                    </a:lnTo>
                    <a:lnTo>
                      <a:pt x="2209800" y="2184400"/>
                    </a:lnTo>
                    <a:lnTo>
                      <a:pt x="2209800" y="2197100"/>
                    </a:lnTo>
                    <a:lnTo>
                      <a:pt x="2197100" y="2197100"/>
                    </a:lnTo>
                    <a:lnTo>
                      <a:pt x="2184400" y="2184400"/>
                    </a:lnTo>
                    <a:lnTo>
                      <a:pt x="2159000" y="2184400"/>
                    </a:lnTo>
                    <a:lnTo>
                      <a:pt x="2159000" y="2184400"/>
                    </a:lnTo>
                    <a:lnTo>
                      <a:pt x="2159000" y="2184400"/>
                    </a:lnTo>
                    <a:lnTo>
                      <a:pt x="2133600" y="2197100"/>
                    </a:lnTo>
                    <a:lnTo>
                      <a:pt x="2120900" y="2197100"/>
                    </a:lnTo>
                    <a:lnTo>
                      <a:pt x="2120900" y="2197100"/>
                    </a:lnTo>
                    <a:lnTo>
                      <a:pt x="2108200" y="2197100"/>
                    </a:lnTo>
                    <a:lnTo>
                      <a:pt x="2095500" y="2197100"/>
                    </a:lnTo>
                    <a:lnTo>
                      <a:pt x="2095500" y="2197100"/>
                    </a:lnTo>
                    <a:lnTo>
                      <a:pt x="2095500" y="2197100"/>
                    </a:lnTo>
                    <a:lnTo>
                      <a:pt x="2082800" y="2197100"/>
                    </a:lnTo>
                    <a:lnTo>
                      <a:pt x="2070100" y="2197100"/>
                    </a:lnTo>
                    <a:lnTo>
                      <a:pt x="2070100" y="2197100"/>
                    </a:lnTo>
                    <a:lnTo>
                      <a:pt x="2070100" y="2209800"/>
                    </a:lnTo>
                    <a:lnTo>
                      <a:pt x="2044700" y="2209800"/>
                    </a:lnTo>
                    <a:lnTo>
                      <a:pt x="2032000" y="2209800"/>
                    </a:lnTo>
                    <a:lnTo>
                      <a:pt x="1955800" y="2197100"/>
                    </a:lnTo>
                    <a:lnTo>
                      <a:pt x="1930400" y="2197100"/>
                    </a:lnTo>
                    <a:lnTo>
                      <a:pt x="1943100" y="2209800"/>
                    </a:lnTo>
                    <a:lnTo>
                      <a:pt x="1955800" y="2209800"/>
                    </a:lnTo>
                    <a:lnTo>
                      <a:pt x="1955800" y="2209800"/>
                    </a:lnTo>
                    <a:lnTo>
                      <a:pt x="1955800" y="2209800"/>
                    </a:lnTo>
                    <a:lnTo>
                      <a:pt x="1955800" y="2209800"/>
                    </a:lnTo>
                    <a:lnTo>
                      <a:pt x="1968500" y="2209800"/>
                    </a:lnTo>
                    <a:lnTo>
                      <a:pt x="1968500" y="2222500"/>
                    </a:lnTo>
                    <a:lnTo>
                      <a:pt x="1981200" y="2222500"/>
                    </a:lnTo>
                    <a:lnTo>
                      <a:pt x="1968500" y="2222500"/>
                    </a:lnTo>
                    <a:lnTo>
                      <a:pt x="1968500" y="2222500"/>
                    </a:lnTo>
                    <a:lnTo>
                      <a:pt x="1968500" y="2235200"/>
                    </a:lnTo>
                    <a:lnTo>
                      <a:pt x="1968500" y="2235200"/>
                    </a:lnTo>
                    <a:lnTo>
                      <a:pt x="1943100" y="2222500"/>
                    </a:lnTo>
                    <a:lnTo>
                      <a:pt x="1943100" y="2222500"/>
                    </a:lnTo>
                    <a:lnTo>
                      <a:pt x="1892300" y="2222500"/>
                    </a:lnTo>
                    <a:lnTo>
                      <a:pt x="1879600" y="2209800"/>
                    </a:lnTo>
                    <a:lnTo>
                      <a:pt x="1879600" y="2209800"/>
                    </a:lnTo>
                    <a:lnTo>
                      <a:pt x="1866900" y="2209800"/>
                    </a:lnTo>
                    <a:lnTo>
                      <a:pt x="1828800" y="2209800"/>
                    </a:lnTo>
                    <a:lnTo>
                      <a:pt x="1828800" y="2209800"/>
                    </a:lnTo>
                    <a:lnTo>
                      <a:pt x="1828800" y="2209800"/>
                    </a:lnTo>
                    <a:lnTo>
                      <a:pt x="1816100" y="2209800"/>
                    </a:lnTo>
                    <a:lnTo>
                      <a:pt x="1790700" y="2209800"/>
                    </a:lnTo>
                    <a:lnTo>
                      <a:pt x="1790700" y="2209800"/>
                    </a:lnTo>
                    <a:lnTo>
                      <a:pt x="1790700" y="2197100"/>
                    </a:lnTo>
                    <a:lnTo>
                      <a:pt x="1790700" y="2197100"/>
                    </a:lnTo>
                    <a:lnTo>
                      <a:pt x="1778000" y="2197100"/>
                    </a:lnTo>
                    <a:lnTo>
                      <a:pt x="1778000" y="2197100"/>
                    </a:lnTo>
                    <a:lnTo>
                      <a:pt x="1765300" y="2197100"/>
                    </a:lnTo>
                    <a:lnTo>
                      <a:pt x="1765300" y="2197100"/>
                    </a:lnTo>
                    <a:lnTo>
                      <a:pt x="1765300" y="2184400"/>
                    </a:lnTo>
                    <a:lnTo>
                      <a:pt x="1752600" y="2184400"/>
                    </a:lnTo>
                    <a:lnTo>
                      <a:pt x="1765300" y="2184400"/>
                    </a:lnTo>
                    <a:lnTo>
                      <a:pt x="1752600" y="2184400"/>
                    </a:lnTo>
                    <a:lnTo>
                      <a:pt x="1739900" y="2171700"/>
                    </a:lnTo>
                    <a:lnTo>
                      <a:pt x="1714500" y="2171700"/>
                    </a:lnTo>
                    <a:lnTo>
                      <a:pt x="1714500" y="2171700"/>
                    </a:lnTo>
                    <a:lnTo>
                      <a:pt x="1663700" y="2159000"/>
                    </a:lnTo>
                    <a:lnTo>
                      <a:pt x="1663700" y="2133600"/>
                    </a:lnTo>
                    <a:lnTo>
                      <a:pt x="1676400" y="2133600"/>
                    </a:lnTo>
                    <a:lnTo>
                      <a:pt x="1689100" y="2120900"/>
                    </a:lnTo>
                    <a:lnTo>
                      <a:pt x="1701800" y="2108200"/>
                    </a:lnTo>
                    <a:lnTo>
                      <a:pt x="1714500" y="2108200"/>
                    </a:lnTo>
                    <a:lnTo>
                      <a:pt x="1689100" y="2108200"/>
                    </a:lnTo>
                    <a:lnTo>
                      <a:pt x="1689100" y="2095500"/>
                    </a:lnTo>
                    <a:lnTo>
                      <a:pt x="1689100" y="2095500"/>
                    </a:lnTo>
                    <a:lnTo>
                      <a:pt x="1663700" y="2095500"/>
                    </a:lnTo>
                    <a:lnTo>
                      <a:pt x="1663700" y="2082800"/>
                    </a:lnTo>
                    <a:lnTo>
                      <a:pt x="1651000" y="2070100"/>
                    </a:lnTo>
                    <a:lnTo>
                      <a:pt x="1638300" y="2070100"/>
                    </a:lnTo>
                    <a:lnTo>
                      <a:pt x="1625600" y="2070100"/>
                    </a:lnTo>
                    <a:lnTo>
                      <a:pt x="1612900" y="2070100"/>
                    </a:lnTo>
                    <a:lnTo>
                      <a:pt x="1600200" y="2070100"/>
                    </a:lnTo>
                    <a:lnTo>
                      <a:pt x="1587500" y="2057400"/>
                    </a:lnTo>
                    <a:lnTo>
                      <a:pt x="1524000" y="2044700"/>
                    </a:lnTo>
                    <a:lnTo>
                      <a:pt x="1524000" y="2057400"/>
                    </a:lnTo>
                    <a:lnTo>
                      <a:pt x="1498600" y="2057400"/>
                    </a:lnTo>
                    <a:lnTo>
                      <a:pt x="1511300" y="2044700"/>
                    </a:lnTo>
                    <a:lnTo>
                      <a:pt x="1498600" y="2032000"/>
                    </a:lnTo>
                    <a:lnTo>
                      <a:pt x="1511300" y="2019300"/>
                    </a:lnTo>
                    <a:lnTo>
                      <a:pt x="1524000" y="2019300"/>
                    </a:lnTo>
                    <a:lnTo>
                      <a:pt x="1524000" y="2019300"/>
                    </a:lnTo>
                    <a:lnTo>
                      <a:pt x="1549400" y="2019300"/>
                    </a:lnTo>
                    <a:lnTo>
                      <a:pt x="1549400" y="2006600"/>
                    </a:lnTo>
                    <a:lnTo>
                      <a:pt x="1574800" y="2019300"/>
                    </a:lnTo>
                    <a:lnTo>
                      <a:pt x="1574800" y="2019300"/>
                    </a:lnTo>
                    <a:lnTo>
                      <a:pt x="1587500" y="2019300"/>
                    </a:lnTo>
                    <a:lnTo>
                      <a:pt x="1562100" y="1993900"/>
                    </a:lnTo>
                    <a:lnTo>
                      <a:pt x="1562100" y="1981200"/>
                    </a:lnTo>
                    <a:lnTo>
                      <a:pt x="1562100" y="1981200"/>
                    </a:lnTo>
                    <a:lnTo>
                      <a:pt x="1562100" y="1981200"/>
                    </a:lnTo>
                    <a:lnTo>
                      <a:pt x="1574800" y="1993900"/>
                    </a:lnTo>
                    <a:lnTo>
                      <a:pt x="1587500" y="1968500"/>
                    </a:lnTo>
                    <a:lnTo>
                      <a:pt x="1574800" y="1955800"/>
                    </a:lnTo>
                    <a:lnTo>
                      <a:pt x="1562100" y="1943100"/>
                    </a:lnTo>
                    <a:lnTo>
                      <a:pt x="1511300" y="1943100"/>
                    </a:lnTo>
                    <a:lnTo>
                      <a:pt x="1511300" y="1943100"/>
                    </a:lnTo>
                    <a:lnTo>
                      <a:pt x="1460500" y="1930400"/>
                    </a:lnTo>
                    <a:lnTo>
                      <a:pt x="1460500" y="1917700"/>
                    </a:lnTo>
                    <a:lnTo>
                      <a:pt x="1460500" y="1917700"/>
                    </a:lnTo>
                    <a:lnTo>
                      <a:pt x="1460500" y="1917700"/>
                    </a:lnTo>
                    <a:lnTo>
                      <a:pt x="1460500" y="1917700"/>
                    </a:lnTo>
                    <a:lnTo>
                      <a:pt x="1447800" y="1917700"/>
                    </a:lnTo>
                    <a:lnTo>
                      <a:pt x="1447800" y="1905000"/>
                    </a:lnTo>
                    <a:lnTo>
                      <a:pt x="1447800" y="1905000"/>
                    </a:lnTo>
                    <a:lnTo>
                      <a:pt x="1447800" y="1905000"/>
                    </a:lnTo>
                    <a:lnTo>
                      <a:pt x="1435100" y="1905000"/>
                    </a:lnTo>
                    <a:lnTo>
                      <a:pt x="1435100" y="1892300"/>
                    </a:lnTo>
                    <a:lnTo>
                      <a:pt x="1422400" y="1892300"/>
                    </a:lnTo>
                    <a:lnTo>
                      <a:pt x="1435100" y="1892300"/>
                    </a:lnTo>
                    <a:lnTo>
                      <a:pt x="1435100" y="1892300"/>
                    </a:lnTo>
                    <a:lnTo>
                      <a:pt x="1435100" y="1879600"/>
                    </a:lnTo>
                    <a:lnTo>
                      <a:pt x="1422400" y="1879600"/>
                    </a:lnTo>
                    <a:lnTo>
                      <a:pt x="1435100" y="1866900"/>
                    </a:lnTo>
                    <a:lnTo>
                      <a:pt x="1384300" y="1841500"/>
                    </a:lnTo>
                    <a:lnTo>
                      <a:pt x="1371600" y="1841500"/>
                    </a:lnTo>
                    <a:lnTo>
                      <a:pt x="1371600" y="1841500"/>
                    </a:lnTo>
                    <a:lnTo>
                      <a:pt x="1371600" y="1828800"/>
                    </a:lnTo>
                    <a:lnTo>
                      <a:pt x="1358900" y="1816100"/>
                    </a:lnTo>
                    <a:lnTo>
                      <a:pt x="1371600" y="1816100"/>
                    </a:lnTo>
                    <a:lnTo>
                      <a:pt x="1371600" y="1803400"/>
                    </a:lnTo>
                    <a:lnTo>
                      <a:pt x="1358900" y="1816100"/>
                    </a:lnTo>
                    <a:lnTo>
                      <a:pt x="1346200" y="1816100"/>
                    </a:lnTo>
                    <a:lnTo>
                      <a:pt x="1333500" y="1816100"/>
                    </a:lnTo>
                    <a:lnTo>
                      <a:pt x="1333500" y="1816100"/>
                    </a:lnTo>
                    <a:lnTo>
                      <a:pt x="1333500" y="1841500"/>
                    </a:lnTo>
                    <a:lnTo>
                      <a:pt x="1333500" y="1841500"/>
                    </a:lnTo>
                    <a:lnTo>
                      <a:pt x="1320800" y="1866900"/>
                    </a:lnTo>
                    <a:lnTo>
                      <a:pt x="1333500" y="1879600"/>
                    </a:lnTo>
                    <a:lnTo>
                      <a:pt x="1333500" y="1879600"/>
                    </a:lnTo>
                    <a:lnTo>
                      <a:pt x="1333500" y="1879600"/>
                    </a:lnTo>
                    <a:lnTo>
                      <a:pt x="1320800" y="1892300"/>
                    </a:lnTo>
                    <a:lnTo>
                      <a:pt x="1333500" y="1892300"/>
                    </a:lnTo>
                    <a:lnTo>
                      <a:pt x="1333500" y="1892300"/>
                    </a:lnTo>
                    <a:lnTo>
                      <a:pt x="1320800" y="1905000"/>
                    </a:lnTo>
                    <a:lnTo>
                      <a:pt x="1320800" y="1905000"/>
                    </a:lnTo>
                    <a:lnTo>
                      <a:pt x="1333500" y="1905000"/>
                    </a:lnTo>
                    <a:lnTo>
                      <a:pt x="1320800" y="1917700"/>
                    </a:lnTo>
                    <a:lnTo>
                      <a:pt x="1333500" y="1917700"/>
                    </a:lnTo>
                    <a:lnTo>
                      <a:pt x="1333500" y="1917700"/>
                    </a:lnTo>
                    <a:lnTo>
                      <a:pt x="1308100" y="1917700"/>
                    </a:lnTo>
                    <a:lnTo>
                      <a:pt x="1308100" y="1917700"/>
                    </a:lnTo>
                    <a:lnTo>
                      <a:pt x="1295400" y="1917700"/>
                    </a:lnTo>
                    <a:lnTo>
                      <a:pt x="1270000" y="1917700"/>
                    </a:lnTo>
                    <a:lnTo>
                      <a:pt x="1257300" y="1905000"/>
                    </a:lnTo>
                    <a:lnTo>
                      <a:pt x="1257300" y="1905000"/>
                    </a:lnTo>
                    <a:lnTo>
                      <a:pt x="1257300" y="1905000"/>
                    </a:lnTo>
                    <a:lnTo>
                      <a:pt x="1244600" y="1905000"/>
                    </a:lnTo>
                    <a:lnTo>
                      <a:pt x="1244600" y="1905000"/>
                    </a:lnTo>
                    <a:lnTo>
                      <a:pt x="1231900" y="1905000"/>
                    </a:lnTo>
                    <a:lnTo>
                      <a:pt x="1219200" y="1905000"/>
                    </a:lnTo>
                    <a:lnTo>
                      <a:pt x="1231900" y="1917700"/>
                    </a:lnTo>
                    <a:lnTo>
                      <a:pt x="1231900" y="1930400"/>
                    </a:lnTo>
                    <a:lnTo>
                      <a:pt x="1219200" y="1930400"/>
                    </a:lnTo>
                    <a:lnTo>
                      <a:pt x="1219200" y="1930400"/>
                    </a:lnTo>
                    <a:lnTo>
                      <a:pt x="1231900" y="1930400"/>
                    </a:lnTo>
                    <a:lnTo>
                      <a:pt x="1219200" y="1943100"/>
                    </a:lnTo>
                    <a:lnTo>
                      <a:pt x="1219200" y="1943100"/>
                    </a:lnTo>
                    <a:lnTo>
                      <a:pt x="1206500" y="1955800"/>
                    </a:lnTo>
                    <a:lnTo>
                      <a:pt x="1206500" y="1955800"/>
                    </a:lnTo>
                    <a:lnTo>
                      <a:pt x="1181100" y="1955800"/>
                    </a:lnTo>
                    <a:lnTo>
                      <a:pt x="1168400" y="1955800"/>
                    </a:lnTo>
                    <a:lnTo>
                      <a:pt x="1168400" y="1955800"/>
                    </a:lnTo>
                    <a:lnTo>
                      <a:pt x="1155700" y="1955800"/>
                    </a:lnTo>
                    <a:lnTo>
                      <a:pt x="1143000" y="1955800"/>
                    </a:lnTo>
                    <a:lnTo>
                      <a:pt x="1143000" y="1955800"/>
                    </a:lnTo>
                    <a:lnTo>
                      <a:pt x="1092200" y="1943100"/>
                    </a:lnTo>
                    <a:lnTo>
                      <a:pt x="1092200" y="1955800"/>
                    </a:lnTo>
                    <a:lnTo>
                      <a:pt x="1079500" y="1955800"/>
                    </a:lnTo>
                    <a:lnTo>
                      <a:pt x="1079500" y="1955800"/>
                    </a:lnTo>
                    <a:lnTo>
                      <a:pt x="1079500" y="1955800"/>
                    </a:lnTo>
                    <a:lnTo>
                      <a:pt x="1066800" y="1968500"/>
                    </a:lnTo>
                    <a:lnTo>
                      <a:pt x="1054100" y="1968500"/>
                    </a:lnTo>
                    <a:lnTo>
                      <a:pt x="1054100" y="1968500"/>
                    </a:lnTo>
                    <a:lnTo>
                      <a:pt x="1054100" y="1968500"/>
                    </a:lnTo>
                    <a:lnTo>
                      <a:pt x="1041400" y="1955800"/>
                    </a:lnTo>
                    <a:lnTo>
                      <a:pt x="1028700" y="1955800"/>
                    </a:lnTo>
                    <a:lnTo>
                      <a:pt x="1028700" y="1955800"/>
                    </a:lnTo>
                    <a:lnTo>
                      <a:pt x="1028700" y="1955800"/>
                    </a:lnTo>
                    <a:lnTo>
                      <a:pt x="1028700" y="1943100"/>
                    </a:lnTo>
                    <a:lnTo>
                      <a:pt x="1003300" y="1930400"/>
                    </a:lnTo>
                    <a:lnTo>
                      <a:pt x="1003300" y="1943100"/>
                    </a:lnTo>
                    <a:lnTo>
                      <a:pt x="990600" y="1943100"/>
                    </a:lnTo>
                    <a:lnTo>
                      <a:pt x="990600" y="1955800"/>
                    </a:lnTo>
                    <a:lnTo>
                      <a:pt x="965200" y="1955800"/>
                    </a:lnTo>
                    <a:lnTo>
                      <a:pt x="965200" y="1955800"/>
                    </a:lnTo>
                    <a:lnTo>
                      <a:pt x="952500" y="1955800"/>
                    </a:lnTo>
                    <a:lnTo>
                      <a:pt x="952500" y="1955800"/>
                    </a:lnTo>
                    <a:lnTo>
                      <a:pt x="914400" y="1968500"/>
                    </a:lnTo>
                    <a:lnTo>
                      <a:pt x="914400" y="1981200"/>
                    </a:lnTo>
                    <a:lnTo>
                      <a:pt x="914400" y="1968500"/>
                    </a:lnTo>
                    <a:lnTo>
                      <a:pt x="914400" y="1968500"/>
                    </a:lnTo>
                    <a:lnTo>
                      <a:pt x="901700" y="1968500"/>
                    </a:lnTo>
                    <a:lnTo>
                      <a:pt x="889000" y="1981200"/>
                    </a:lnTo>
                    <a:lnTo>
                      <a:pt x="876300" y="1981200"/>
                    </a:lnTo>
                    <a:lnTo>
                      <a:pt x="876300" y="1981200"/>
                    </a:lnTo>
                    <a:lnTo>
                      <a:pt x="876300" y="1981200"/>
                    </a:lnTo>
                    <a:lnTo>
                      <a:pt x="876300" y="1993900"/>
                    </a:lnTo>
                    <a:lnTo>
                      <a:pt x="863600" y="1993900"/>
                    </a:lnTo>
                    <a:lnTo>
                      <a:pt x="850900" y="1993900"/>
                    </a:lnTo>
                    <a:lnTo>
                      <a:pt x="850900" y="1993900"/>
                    </a:lnTo>
                    <a:lnTo>
                      <a:pt x="825500" y="1993900"/>
                    </a:lnTo>
                    <a:lnTo>
                      <a:pt x="825500" y="1993900"/>
                    </a:lnTo>
                    <a:lnTo>
                      <a:pt x="812800" y="1993900"/>
                    </a:lnTo>
                    <a:lnTo>
                      <a:pt x="774700" y="1993900"/>
                    </a:lnTo>
                    <a:lnTo>
                      <a:pt x="762000" y="1993900"/>
                    </a:lnTo>
                    <a:lnTo>
                      <a:pt x="762000" y="1993900"/>
                    </a:lnTo>
                    <a:lnTo>
                      <a:pt x="749300" y="1993900"/>
                    </a:lnTo>
                    <a:lnTo>
                      <a:pt x="749300" y="2006600"/>
                    </a:lnTo>
                    <a:lnTo>
                      <a:pt x="736600" y="2006600"/>
                    </a:lnTo>
                    <a:lnTo>
                      <a:pt x="723900" y="2006600"/>
                    </a:lnTo>
                    <a:lnTo>
                      <a:pt x="698500" y="1993900"/>
                    </a:lnTo>
                    <a:lnTo>
                      <a:pt x="711200" y="1993900"/>
                    </a:lnTo>
                    <a:lnTo>
                      <a:pt x="711200" y="1993900"/>
                    </a:lnTo>
                    <a:lnTo>
                      <a:pt x="685800" y="1993900"/>
                    </a:lnTo>
                    <a:lnTo>
                      <a:pt x="673100" y="1993900"/>
                    </a:lnTo>
                    <a:lnTo>
                      <a:pt x="673100" y="1993900"/>
                    </a:lnTo>
                    <a:lnTo>
                      <a:pt x="685800" y="1981200"/>
                    </a:lnTo>
                    <a:lnTo>
                      <a:pt x="685800" y="1981200"/>
                    </a:lnTo>
                    <a:lnTo>
                      <a:pt x="673100" y="1981200"/>
                    </a:lnTo>
                    <a:lnTo>
                      <a:pt x="673100" y="1968500"/>
                    </a:lnTo>
                    <a:lnTo>
                      <a:pt x="660400" y="1968500"/>
                    </a:lnTo>
                    <a:lnTo>
                      <a:pt x="635000" y="1981200"/>
                    </a:lnTo>
                    <a:lnTo>
                      <a:pt x="635000" y="1968500"/>
                    </a:lnTo>
                    <a:lnTo>
                      <a:pt x="635000" y="1968500"/>
                    </a:lnTo>
                    <a:lnTo>
                      <a:pt x="622300" y="1955800"/>
                    </a:lnTo>
                    <a:lnTo>
                      <a:pt x="622300" y="1955800"/>
                    </a:lnTo>
                    <a:lnTo>
                      <a:pt x="609600" y="1943100"/>
                    </a:lnTo>
                    <a:lnTo>
                      <a:pt x="596900" y="1943100"/>
                    </a:lnTo>
                    <a:lnTo>
                      <a:pt x="584200" y="1955800"/>
                    </a:lnTo>
                    <a:lnTo>
                      <a:pt x="571500" y="1955800"/>
                    </a:lnTo>
                    <a:lnTo>
                      <a:pt x="571500" y="1955800"/>
                    </a:lnTo>
                    <a:lnTo>
                      <a:pt x="571500" y="1955800"/>
                    </a:lnTo>
                    <a:lnTo>
                      <a:pt x="533400" y="1968500"/>
                    </a:lnTo>
                    <a:lnTo>
                      <a:pt x="533400" y="1968500"/>
                    </a:lnTo>
                    <a:lnTo>
                      <a:pt x="520700" y="1955800"/>
                    </a:lnTo>
                    <a:lnTo>
                      <a:pt x="508000" y="1955800"/>
                    </a:lnTo>
                    <a:lnTo>
                      <a:pt x="495300" y="1968500"/>
                    </a:lnTo>
                    <a:lnTo>
                      <a:pt x="482600" y="1968500"/>
                    </a:lnTo>
                    <a:lnTo>
                      <a:pt x="469900" y="1968500"/>
                    </a:lnTo>
                    <a:lnTo>
                      <a:pt x="457200" y="1981200"/>
                    </a:lnTo>
                    <a:lnTo>
                      <a:pt x="419100" y="1968500"/>
                    </a:lnTo>
                    <a:lnTo>
                      <a:pt x="393700" y="1968500"/>
                    </a:lnTo>
                    <a:lnTo>
                      <a:pt x="393700" y="1981200"/>
                    </a:lnTo>
                    <a:lnTo>
                      <a:pt x="381000" y="1993900"/>
                    </a:lnTo>
                    <a:lnTo>
                      <a:pt x="355600" y="1993900"/>
                    </a:lnTo>
                    <a:lnTo>
                      <a:pt x="355600" y="2006600"/>
                    </a:lnTo>
                    <a:lnTo>
                      <a:pt x="355600" y="2006600"/>
                    </a:lnTo>
                    <a:lnTo>
                      <a:pt x="355600" y="2006600"/>
                    </a:lnTo>
                    <a:lnTo>
                      <a:pt x="342900" y="2006600"/>
                    </a:lnTo>
                    <a:lnTo>
                      <a:pt x="342900" y="2006600"/>
                    </a:lnTo>
                    <a:lnTo>
                      <a:pt x="330200" y="2006600"/>
                    </a:lnTo>
                    <a:lnTo>
                      <a:pt x="330200" y="1993900"/>
                    </a:lnTo>
                    <a:lnTo>
                      <a:pt x="330200" y="1993900"/>
                    </a:lnTo>
                    <a:lnTo>
                      <a:pt x="342900" y="1993900"/>
                    </a:lnTo>
                    <a:lnTo>
                      <a:pt x="330200" y="1993900"/>
                    </a:lnTo>
                    <a:lnTo>
                      <a:pt x="317500" y="1993900"/>
                    </a:lnTo>
                    <a:lnTo>
                      <a:pt x="279400" y="1981200"/>
                    </a:lnTo>
                    <a:lnTo>
                      <a:pt x="279400" y="1981200"/>
                    </a:lnTo>
                    <a:lnTo>
                      <a:pt x="292100" y="1981200"/>
                    </a:lnTo>
                    <a:lnTo>
                      <a:pt x="279400" y="1993900"/>
                    </a:lnTo>
                    <a:lnTo>
                      <a:pt x="279400" y="1993900"/>
                    </a:lnTo>
                    <a:lnTo>
                      <a:pt x="254000" y="1993900"/>
                    </a:lnTo>
                    <a:lnTo>
                      <a:pt x="254000" y="1993900"/>
                    </a:lnTo>
                    <a:lnTo>
                      <a:pt x="254000" y="1993900"/>
                    </a:lnTo>
                    <a:lnTo>
                      <a:pt x="241300" y="1993900"/>
                    </a:lnTo>
                    <a:lnTo>
                      <a:pt x="254000" y="1981200"/>
                    </a:lnTo>
                    <a:lnTo>
                      <a:pt x="241300" y="1981200"/>
                    </a:lnTo>
                    <a:lnTo>
                      <a:pt x="241300" y="1968500"/>
                    </a:lnTo>
                    <a:lnTo>
                      <a:pt x="241300" y="1968500"/>
                    </a:lnTo>
                    <a:lnTo>
                      <a:pt x="254000" y="1943100"/>
                    </a:lnTo>
                    <a:lnTo>
                      <a:pt x="254000" y="1943100"/>
                    </a:lnTo>
                    <a:lnTo>
                      <a:pt x="266700" y="1930400"/>
                    </a:lnTo>
                    <a:lnTo>
                      <a:pt x="266700" y="1930400"/>
                    </a:lnTo>
                    <a:lnTo>
                      <a:pt x="279400" y="1905000"/>
                    </a:lnTo>
                    <a:lnTo>
                      <a:pt x="279400" y="1905000"/>
                    </a:lnTo>
                    <a:lnTo>
                      <a:pt x="292100" y="1866900"/>
                    </a:lnTo>
                    <a:lnTo>
                      <a:pt x="317500" y="1854200"/>
                    </a:lnTo>
                    <a:lnTo>
                      <a:pt x="304800" y="1854200"/>
                    </a:lnTo>
                    <a:lnTo>
                      <a:pt x="304800" y="1841500"/>
                    </a:lnTo>
                    <a:lnTo>
                      <a:pt x="292100" y="1841500"/>
                    </a:lnTo>
                    <a:lnTo>
                      <a:pt x="279400" y="1854200"/>
                    </a:lnTo>
                    <a:lnTo>
                      <a:pt x="292100" y="1841500"/>
                    </a:lnTo>
                    <a:lnTo>
                      <a:pt x="266700" y="1828800"/>
                    </a:lnTo>
                    <a:lnTo>
                      <a:pt x="266700" y="1816100"/>
                    </a:lnTo>
                    <a:lnTo>
                      <a:pt x="266700" y="1828800"/>
                    </a:lnTo>
                    <a:lnTo>
                      <a:pt x="254000" y="1816100"/>
                    </a:lnTo>
                    <a:lnTo>
                      <a:pt x="254000" y="1803400"/>
                    </a:lnTo>
                    <a:lnTo>
                      <a:pt x="241300" y="1803400"/>
                    </a:lnTo>
                    <a:lnTo>
                      <a:pt x="254000" y="1778000"/>
                    </a:lnTo>
                    <a:lnTo>
                      <a:pt x="228600" y="1778000"/>
                    </a:lnTo>
                    <a:lnTo>
                      <a:pt x="241300" y="1752600"/>
                    </a:lnTo>
                    <a:lnTo>
                      <a:pt x="228600" y="1739900"/>
                    </a:lnTo>
                    <a:lnTo>
                      <a:pt x="228600" y="1739900"/>
                    </a:lnTo>
                    <a:lnTo>
                      <a:pt x="215900" y="1739900"/>
                    </a:lnTo>
                    <a:lnTo>
                      <a:pt x="215900" y="1739900"/>
                    </a:lnTo>
                    <a:lnTo>
                      <a:pt x="215900" y="1739900"/>
                    </a:lnTo>
                    <a:lnTo>
                      <a:pt x="215900" y="1727200"/>
                    </a:lnTo>
                    <a:lnTo>
                      <a:pt x="215900" y="1714500"/>
                    </a:lnTo>
                    <a:lnTo>
                      <a:pt x="228600" y="1714500"/>
                    </a:lnTo>
                    <a:lnTo>
                      <a:pt x="215900" y="1714500"/>
                    </a:lnTo>
                    <a:lnTo>
                      <a:pt x="215900" y="1714500"/>
                    </a:lnTo>
                    <a:lnTo>
                      <a:pt x="203200" y="1714500"/>
                    </a:lnTo>
                    <a:lnTo>
                      <a:pt x="203200" y="1701800"/>
                    </a:lnTo>
                    <a:lnTo>
                      <a:pt x="203200" y="1701800"/>
                    </a:lnTo>
                    <a:lnTo>
                      <a:pt x="203200" y="1689100"/>
                    </a:lnTo>
                    <a:lnTo>
                      <a:pt x="190500" y="1689100"/>
                    </a:lnTo>
                    <a:lnTo>
                      <a:pt x="177800" y="1689100"/>
                    </a:lnTo>
                    <a:lnTo>
                      <a:pt x="177800" y="1676400"/>
                    </a:lnTo>
                    <a:lnTo>
                      <a:pt x="203200" y="1676400"/>
                    </a:lnTo>
                    <a:lnTo>
                      <a:pt x="190500" y="1676400"/>
                    </a:lnTo>
                    <a:lnTo>
                      <a:pt x="190500" y="1663700"/>
                    </a:lnTo>
                    <a:lnTo>
                      <a:pt x="190500" y="1663700"/>
                    </a:lnTo>
                    <a:lnTo>
                      <a:pt x="190500" y="1651000"/>
                    </a:lnTo>
                    <a:lnTo>
                      <a:pt x="190500" y="1651000"/>
                    </a:lnTo>
                    <a:lnTo>
                      <a:pt x="177800" y="1651000"/>
                    </a:lnTo>
                    <a:lnTo>
                      <a:pt x="177800" y="1638300"/>
                    </a:lnTo>
                    <a:lnTo>
                      <a:pt x="152400" y="1638300"/>
                    </a:lnTo>
                    <a:lnTo>
                      <a:pt x="139700" y="1638300"/>
                    </a:lnTo>
                    <a:lnTo>
                      <a:pt x="0" y="1612900"/>
                    </a:lnTo>
                    <a:lnTo>
                      <a:pt x="12700" y="1612900"/>
                    </a:lnTo>
                    <a:lnTo>
                      <a:pt x="0" y="1612900"/>
                    </a:lnTo>
                    <a:lnTo>
                      <a:pt x="0" y="1612900"/>
                    </a:lnTo>
                    <a:lnTo>
                      <a:pt x="12700" y="1600200"/>
                    </a:lnTo>
                    <a:lnTo>
                      <a:pt x="12700" y="1600200"/>
                    </a:lnTo>
                    <a:lnTo>
                      <a:pt x="12700" y="1587500"/>
                    </a:lnTo>
                    <a:lnTo>
                      <a:pt x="25400" y="1587500"/>
                    </a:lnTo>
                    <a:lnTo>
                      <a:pt x="38100" y="1600200"/>
                    </a:lnTo>
                    <a:lnTo>
                      <a:pt x="38100" y="1574800"/>
                    </a:lnTo>
                    <a:lnTo>
                      <a:pt x="38100" y="1562100"/>
                    </a:lnTo>
                    <a:lnTo>
                      <a:pt x="38100" y="1562100"/>
                    </a:lnTo>
                    <a:lnTo>
                      <a:pt x="38100" y="1549400"/>
                    </a:lnTo>
                    <a:lnTo>
                      <a:pt x="38100" y="1549400"/>
                    </a:lnTo>
                    <a:lnTo>
                      <a:pt x="25400" y="1549400"/>
                    </a:lnTo>
                    <a:lnTo>
                      <a:pt x="38100" y="1536700"/>
                    </a:lnTo>
                    <a:lnTo>
                      <a:pt x="25400" y="153670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pl-PL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0401"/>
            <p:cNvSpPr/>
            <p:nvPr/>
          </p:nvSpPr>
          <p:spPr>
            <a:xfrm>
              <a:off x="2802092" y="2894016"/>
              <a:ext cx="1039152" cy="550504"/>
            </a:xfrm>
            <a:custGeom>
              <a:avLst/>
              <a:gdLst/>
              <a:ahLst/>
              <a:cxnLst/>
              <a:rect l="0" t="0" r="0" b="0"/>
              <a:pathLst>
                <a:path w="2552701" h="1511301">
                  <a:moveTo>
                    <a:pt x="38100" y="698500"/>
                  </a:moveTo>
                  <a:lnTo>
                    <a:pt x="50800" y="698500"/>
                  </a:lnTo>
                  <a:lnTo>
                    <a:pt x="76200" y="698500"/>
                  </a:lnTo>
                  <a:lnTo>
                    <a:pt x="88900" y="711200"/>
                  </a:lnTo>
                  <a:lnTo>
                    <a:pt x="88900" y="711200"/>
                  </a:lnTo>
                  <a:lnTo>
                    <a:pt x="114300" y="711200"/>
                  </a:lnTo>
                  <a:lnTo>
                    <a:pt x="127000" y="711200"/>
                  </a:lnTo>
                  <a:lnTo>
                    <a:pt x="139700" y="711200"/>
                  </a:lnTo>
                  <a:lnTo>
                    <a:pt x="139700" y="723900"/>
                  </a:lnTo>
                  <a:lnTo>
                    <a:pt x="152400" y="723900"/>
                  </a:lnTo>
                  <a:lnTo>
                    <a:pt x="152400" y="723900"/>
                  </a:lnTo>
                  <a:lnTo>
                    <a:pt x="203200" y="736600"/>
                  </a:lnTo>
                  <a:lnTo>
                    <a:pt x="203200" y="736600"/>
                  </a:lnTo>
                  <a:lnTo>
                    <a:pt x="266700" y="749300"/>
                  </a:lnTo>
                  <a:lnTo>
                    <a:pt x="266700" y="749300"/>
                  </a:lnTo>
                  <a:lnTo>
                    <a:pt x="279400" y="736600"/>
                  </a:lnTo>
                  <a:lnTo>
                    <a:pt x="292100" y="736600"/>
                  </a:lnTo>
                  <a:lnTo>
                    <a:pt x="292100" y="736600"/>
                  </a:lnTo>
                  <a:lnTo>
                    <a:pt x="292100" y="723900"/>
                  </a:lnTo>
                  <a:lnTo>
                    <a:pt x="304800" y="723900"/>
                  </a:lnTo>
                  <a:lnTo>
                    <a:pt x="304800" y="723900"/>
                  </a:lnTo>
                  <a:lnTo>
                    <a:pt x="317500" y="723900"/>
                  </a:lnTo>
                  <a:lnTo>
                    <a:pt x="317500" y="723900"/>
                  </a:lnTo>
                  <a:lnTo>
                    <a:pt x="317500" y="723900"/>
                  </a:lnTo>
                  <a:lnTo>
                    <a:pt x="342900" y="711200"/>
                  </a:lnTo>
                  <a:lnTo>
                    <a:pt x="342900" y="711200"/>
                  </a:lnTo>
                  <a:lnTo>
                    <a:pt x="355600" y="698500"/>
                  </a:lnTo>
                  <a:lnTo>
                    <a:pt x="368300" y="711200"/>
                  </a:lnTo>
                  <a:lnTo>
                    <a:pt x="368300" y="711200"/>
                  </a:lnTo>
                  <a:lnTo>
                    <a:pt x="406400" y="711200"/>
                  </a:lnTo>
                  <a:lnTo>
                    <a:pt x="406400" y="698500"/>
                  </a:lnTo>
                  <a:lnTo>
                    <a:pt x="406400" y="698500"/>
                  </a:lnTo>
                  <a:lnTo>
                    <a:pt x="406400" y="711200"/>
                  </a:lnTo>
                  <a:lnTo>
                    <a:pt x="419100" y="711200"/>
                  </a:lnTo>
                  <a:lnTo>
                    <a:pt x="431800" y="711200"/>
                  </a:lnTo>
                  <a:lnTo>
                    <a:pt x="431800" y="711200"/>
                  </a:lnTo>
                  <a:lnTo>
                    <a:pt x="431800" y="711200"/>
                  </a:lnTo>
                  <a:lnTo>
                    <a:pt x="457200" y="711200"/>
                  </a:lnTo>
                  <a:lnTo>
                    <a:pt x="444500" y="723900"/>
                  </a:lnTo>
                  <a:lnTo>
                    <a:pt x="495300" y="736600"/>
                  </a:lnTo>
                  <a:lnTo>
                    <a:pt x="508000" y="736600"/>
                  </a:lnTo>
                  <a:lnTo>
                    <a:pt x="533400" y="736600"/>
                  </a:lnTo>
                  <a:lnTo>
                    <a:pt x="546100" y="736600"/>
                  </a:lnTo>
                  <a:lnTo>
                    <a:pt x="584200" y="749300"/>
                  </a:lnTo>
                  <a:lnTo>
                    <a:pt x="584200" y="749300"/>
                  </a:lnTo>
                  <a:lnTo>
                    <a:pt x="609600" y="749300"/>
                  </a:lnTo>
                  <a:lnTo>
                    <a:pt x="622300" y="749300"/>
                  </a:lnTo>
                  <a:lnTo>
                    <a:pt x="635000" y="749300"/>
                  </a:lnTo>
                  <a:lnTo>
                    <a:pt x="647700" y="736600"/>
                  </a:lnTo>
                  <a:lnTo>
                    <a:pt x="660400" y="723900"/>
                  </a:lnTo>
                  <a:lnTo>
                    <a:pt x="660400" y="736600"/>
                  </a:lnTo>
                  <a:lnTo>
                    <a:pt x="660400" y="723900"/>
                  </a:lnTo>
                  <a:lnTo>
                    <a:pt x="673100" y="723900"/>
                  </a:lnTo>
                  <a:lnTo>
                    <a:pt x="685800" y="711200"/>
                  </a:lnTo>
                  <a:lnTo>
                    <a:pt x="698500" y="711200"/>
                  </a:lnTo>
                  <a:lnTo>
                    <a:pt x="698500" y="698500"/>
                  </a:lnTo>
                  <a:lnTo>
                    <a:pt x="711200" y="698500"/>
                  </a:lnTo>
                  <a:lnTo>
                    <a:pt x="711200" y="685800"/>
                  </a:lnTo>
                  <a:lnTo>
                    <a:pt x="736600" y="685800"/>
                  </a:lnTo>
                  <a:lnTo>
                    <a:pt x="736600" y="673100"/>
                  </a:lnTo>
                  <a:lnTo>
                    <a:pt x="736600" y="673100"/>
                  </a:lnTo>
                  <a:lnTo>
                    <a:pt x="749300" y="660400"/>
                  </a:lnTo>
                  <a:lnTo>
                    <a:pt x="749300" y="660400"/>
                  </a:lnTo>
                  <a:lnTo>
                    <a:pt x="762000" y="647700"/>
                  </a:lnTo>
                  <a:lnTo>
                    <a:pt x="774700" y="647700"/>
                  </a:lnTo>
                  <a:lnTo>
                    <a:pt x="774700" y="660400"/>
                  </a:lnTo>
                  <a:lnTo>
                    <a:pt x="774700" y="647700"/>
                  </a:lnTo>
                  <a:lnTo>
                    <a:pt x="787400" y="647700"/>
                  </a:lnTo>
                  <a:lnTo>
                    <a:pt x="787400" y="647700"/>
                  </a:lnTo>
                  <a:lnTo>
                    <a:pt x="812800" y="635000"/>
                  </a:lnTo>
                  <a:lnTo>
                    <a:pt x="812800" y="635000"/>
                  </a:lnTo>
                  <a:lnTo>
                    <a:pt x="825500" y="622300"/>
                  </a:lnTo>
                  <a:lnTo>
                    <a:pt x="838200" y="609600"/>
                  </a:lnTo>
                  <a:lnTo>
                    <a:pt x="825500" y="609600"/>
                  </a:lnTo>
                  <a:lnTo>
                    <a:pt x="825500" y="609600"/>
                  </a:lnTo>
                  <a:lnTo>
                    <a:pt x="825500" y="609600"/>
                  </a:lnTo>
                  <a:lnTo>
                    <a:pt x="825500" y="596900"/>
                  </a:lnTo>
                  <a:lnTo>
                    <a:pt x="812800" y="596900"/>
                  </a:lnTo>
                  <a:lnTo>
                    <a:pt x="825500" y="596900"/>
                  </a:lnTo>
                  <a:lnTo>
                    <a:pt x="812800" y="584200"/>
                  </a:lnTo>
                  <a:lnTo>
                    <a:pt x="812800" y="584200"/>
                  </a:lnTo>
                  <a:lnTo>
                    <a:pt x="812800" y="584200"/>
                  </a:lnTo>
                  <a:lnTo>
                    <a:pt x="812800" y="584200"/>
                  </a:lnTo>
                  <a:lnTo>
                    <a:pt x="800100" y="584200"/>
                  </a:lnTo>
                  <a:lnTo>
                    <a:pt x="800100" y="571500"/>
                  </a:lnTo>
                  <a:lnTo>
                    <a:pt x="787400" y="571500"/>
                  </a:lnTo>
                  <a:lnTo>
                    <a:pt x="800100" y="571500"/>
                  </a:lnTo>
                  <a:lnTo>
                    <a:pt x="800100" y="558800"/>
                  </a:lnTo>
                  <a:lnTo>
                    <a:pt x="800100" y="533400"/>
                  </a:lnTo>
                  <a:lnTo>
                    <a:pt x="787400" y="533400"/>
                  </a:lnTo>
                  <a:lnTo>
                    <a:pt x="787400" y="533400"/>
                  </a:lnTo>
                  <a:lnTo>
                    <a:pt x="774700" y="533400"/>
                  </a:lnTo>
                  <a:lnTo>
                    <a:pt x="736600" y="533400"/>
                  </a:lnTo>
                  <a:lnTo>
                    <a:pt x="711200" y="546100"/>
                  </a:lnTo>
                  <a:lnTo>
                    <a:pt x="673100" y="533400"/>
                  </a:lnTo>
                  <a:lnTo>
                    <a:pt x="673100" y="533400"/>
                  </a:lnTo>
                  <a:lnTo>
                    <a:pt x="660400" y="533400"/>
                  </a:lnTo>
                  <a:lnTo>
                    <a:pt x="660400" y="520700"/>
                  </a:lnTo>
                  <a:lnTo>
                    <a:pt x="647700" y="520700"/>
                  </a:lnTo>
                  <a:lnTo>
                    <a:pt x="635000" y="520700"/>
                  </a:lnTo>
                  <a:lnTo>
                    <a:pt x="622300" y="508000"/>
                  </a:lnTo>
                  <a:lnTo>
                    <a:pt x="635000" y="508000"/>
                  </a:lnTo>
                  <a:lnTo>
                    <a:pt x="647700" y="508000"/>
                  </a:lnTo>
                  <a:lnTo>
                    <a:pt x="647700" y="482600"/>
                  </a:lnTo>
                  <a:lnTo>
                    <a:pt x="635000" y="482600"/>
                  </a:lnTo>
                  <a:lnTo>
                    <a:pt x="647700" y="482600"/>
                  </a:lnTo>
                  <a:lnTo>
                    <a:pt x="635000" y="469900"/>
                  </a:lnTo>
                  <a:lnTo>
                    <a:pt x="635000" y="469900"/>
                  </a:lnTo>
                  <a:lnTo>
                    <a:pt x="635000" y="469900"/>
                  </a:lnTo>
                  <a:lnTo>
                    <a:pt x="635000" y="469900"/>
                  </a:lnTo>
                  <a:lnTo>
                    <a:pt x="622300" y="469900"/>
                  </a:lnTo>
                  <a:lnTo>
                    <a:pt x="609600" y="444500"/>
                  </a:lnTo>
                  <a:lnTo>
                    <a:pt x="609600" y="444500"/>
                  </a:lnTo>
                  <a:lnTo>
                    <a:pt x="622300" y="444500"/>
                  </a:lnTo>
                  <a:lnTo>
                    <a:pt x="609600" y="444500"/>
                  </a:lnTo>
                  <a:lnTo>
                    <a:pt x="609600" y="444500"/>
                  </a:lnTo>
                  <a:lnTo>
                    <a:pt x="584200" y="444500"/>
                  </a:lnTo>
                  <a:lnTo>
                    <a:pt x="571500" y="444500"/>
                  </a:lnTo>
                  <a:lnTo>
                    <a:pt x="558800" y="444500"/>
                  </a:lnTo>
                  <a:lnTo>
                    <a:pt x="558800" y="444500"/>
                  </a:lnTo>
                  <a:lnTo>
                    <a:pt x="546100" y="444500"/>
                  </a:lnTo>
                  <a:lnTo>
                    <a:pt x="533400" y="457200"/>
                  </a:lnTo>
                  <a:lnTo>
                    <a:pt x="520700" y="444500"/>
                  </a:lnTo>
                  <a:lnTo>
                    <a:pt x="495300" y="444500"/>
                  </a:lnTo>
                  <a:lnTo>
                    <a:pt x="482600" y="444500"/>
                  </a:lnTo>
                  <a:lnTo>
                    <a:pt x="495300" y="444500"/>
                  </a:lnTo>
                  <a:lnTo>
                    <a:pt x="495300" y="431800"/>
                  </a:lnTo>
                  <a:lnTo>
                    <a:pt x="482600" y="431800"/>
                  </a:lnTo>
                  <a:lnTo>
                    <a:pt x="469900" y="419100"/>
                  </a:lnTo>
                  <a:lnTo>
                    <a:pt x="469900" y="419100"/>
                  </a:lnTo>
                  <a:lnTo>
                    <a:pt x="457200" y="419100"/>
                  </a:lnTo>
                  <a:lnTo>
                    <a:pt x="457200" y="406400"/>
                  </a:lnTo>
                  <a:lnTo>
                    <a:pt x="457200" y="406400"/>
                  </a:lnTo>
                  <a:lnTo>
                    <a:pt x="457200" y="393700"/>
                  </a:lnTo>
                  <a:lnTo>
                    <a:pt x="444500" y="393700"/>
                  </a:lnTo>
                  <a:lnTo>
                    <a:pt x="431800" y="393700"/>
                  </a:lnTo>
                  <a:lnTo>
                    <a:pt x="419100" y="393700"/>
                  </a:lnTo>
                  <a:lnTo>
                    <a:pt x="406400" y="393700"/>
                  </a:lnTo>
                  <a:lnTo>
                    <a:pt x="381000" y="393700"/>
                  </a:lnTo>
                  <a:lnTo>
                    <a:pt x="393700" y="381000"/>
                  </a:lnTo>
                  <a:lnTo>
                    <a:pt x="406400" y="381000"/>
                  </a:lnTo>
                  <a:lnTo>
                    <a:pt x="406400" y="381000"/>
                  </a:lnTo>
                  <a:lnTo>
                    <a:pt x="419100" y="381000"/>
                  </a:lnTo>
                  <a:lnTo>
                    <a:pt x="419100" y="368300"/>
                  </a:lnTo>
                  <a:lnTo>
                    <a:pt x="419100" y="368300"/>
                  </a:lnTo>
                  <a:lnTo>
                    <a:pt x="431800" y="368300"/>
                  </a:lnTo>
                  <a:lnTo>
                    <a:pt x="444500" y="368300"/>
                  </a:lnTo>
                  <a:lnTo>
                    <a:pt x="444500" y="355600"/>
                  </a:lnTo>
                  <a:lnTo>
                    <a:pt x="457200" y="355600"/>
                  </a:lnTo>
                  <a:lnTo>
                    <a:pt x="457200" y="355600"/>
                  </a:lnTo>
                  <a:lnTo>
                    <a:pt x="457200" y="342900"/>
                  </a:lnTo>
                  <a:lnTo>
                    <a:pt x="469900" y="355600"/>
                  </a:lnTo>
                  <a:lnTo>
                    <a:pt x="482600" y="342900"/>
                  </a:lnTo>
                  <a:lnTo>
                    <a:pt x="495300" y="342900"/>
                  </a:lnTo>
                  <a:lnTo>
                    <a:pt x="495300" y="342900"/>
                  </a:lnTo>
                  <a:lnTo>
                    <a:pt x="495300" y="342900"/>
                  </a:lnTo>
                  <a:lnTo>
                    <a:pt x="508000" y="317500"/>
                  </a:lnTo>
                  <a:lnTo>
                    <a:pt x="508000" y="317500"/>
                  </a:lnTo>
                  <a:lnTo>
                    <a:pt x="495300" y="304800"/>
                  </a:lnTo>
                  <a:lnTo>
                    <a:pt x="482600" y="304800"/>
                  </a:lnTo>
                  <a:lnTo>
                    <a:pt x="482600" y="317500"/>
                  </a:lnTo>
                  <a:lnTo>
                    <a:pt x="457200" y="292100"/>
                  </a:lnTo>
                  <a:lnTo>
                    <a:pt x="457200" y="279400"/>
                  </a:lnTo>
                  <a:lnTo>
                    <a:pt x="469900" y="266700"/>
                  </a:lnTo>
                  <a:lnTo>
                    <a:pt x="495300" y="279400"/>
                  </a:lnTo>
                  <a:lnTo>
                    <a:pt x="495300" y="279400"/>
                  </a:lnTo>
                  <a:lnTo>
                    <a:pt x="520700" y="266700"/>
                  </a:lnTo>
                  <a:lnTo>
                    <a:pt x="520700" y="266700"/>
                  </a:lnTo>
                  <a:lnTo>
                    <a:pt x="533400" y="266700"/>
                  </a:lnTo>
                  <a:lnTo>
                    <a:pt x="520700" y="266700"/>
                  </a:lnTo>
                  <a:lnTo>
                    <a:pt x="520700" y="254000"/>
                  </a:lnTo>
                  <a:lnTo>
                    <a:pt x="546100" y="254000"/>
                  </a:lnTo>
                  <a:lnTo>
                    <a:pt x="558800" y="228600"/>
                  </a:lnTo>
                  <a:lnTo>
                    <a:pt x="571500" y="228600"/>
                  </a:lnTo>
                  <a:lnTo>
                    <a:pt x="596900" y="241300"/>
                  </a:lnTo>
                  <a:lnTo>
                    <a:pt x="596900" y="254000"/>
                  </a:lnTo>
                  <a:lnTo>
                    <a:pt x="609600" y="254000"/>
                  </a:lnTo>
                  <a:lnTo>
                    <a:pt x="609600" y="241300"/>
                  </a:lnTo>
                  <a:lnTo>
                    <a:pt x="622300" y="241300"/>
                  </a:lnTo>
                  <a:lnTo>
                    <a:pt x="635000" y="228600"/>
                  </a:lnTo>
                  <a:lnTo>
                    <a:pt x="635000" y="228600"/>
                  </a:lnTo>
                  <a:lnTo>
                    <a:pt x="635000" y="203200"/>
                  </a:lnTo>
                  <a:lnTo>
                    <a:pt x="647700" y="203200"/>
                  </a:lnTo>
                  <a:lnTo>
                    <a:pt x="660400" y="190500"/>
                  </a:lnTo>
                  <a:lnTo>
                    <a:pt x="673100" y="190500"/>
                  </a:lnTo>
                  <a:lnTo>
                    <a:pt x="685800" y="177800"/>
                  </a:lnTo>
                  <a:lnTo>
                    <a:pt x="685800" y="177800"/>
                  </a:lnTo>
                  <a:lnTo>
                    <a:pt x="685800" y="165100"/>
                  </a:lnTo>
                  <a:lnTo>
                    <a:pt x="698500" y="177800"/>
                  </a:lnTo>
                  <a:lnTo>
                    <a:pt x="711200" y="165100"/>
                  </a:lnTo>
                  <a:lnTo>
                    <a:pt x="723900" y="152400"/>
                  </a:lnTo>
                  <a:lnTo>
                    <a:pt x="723900" y="139700"/>
                  </a:lnTo>
                  <a:lnTo>
                    <a:pt x="723900" y="139700"/>
                  </a:lnTo>
                  <a:lnTo>
                    <a:pt x="723900" y="152400"/>
                  </a:lnTo>
                  <a:lnTo>
                    <a:pt x="736600" y="152400"/>
                  </a:lnTo>
                  <a:lnTo>
                    <a:pt x="736600" y="152400"/>
                  </a:lnTo>
                  <a:lnTo>
                    <a:pt x="749300" y="152400"/>
                  </a:lnTo>
                  <a:lnTo>
                    <a:pt x="762000" y="152400"/>
                  </a:lnTo>
                  <a:lnTo>
                    <a:pt x="762000" y="165100"/>
                  </a:lnTo>
                  <a:lnTo>
                    <a:pt x="774700" y="165100"/>
                  </a:lnTo>
                  <a:lnTo>
                    <a:pt x="774700" y="165100"/>
                  </a:lnTo>
                  <a:lnTo>
                    <a:pt x="774700" y="165100"/>
                  </a:lnTo>
                  <a:lnTo>
                    <a:pt x="787400" y="165100"/>
                  </a:lnTo>
                  <a:lnTo>
                    <a:pt x="787400" y="177800"/>
                  </a:lnTo>
                  <a:lnTo>
                    <a:pt x="774700" y="190500"/>
                  </a:lnTo>
                  <a:lnTo>
                    <a:pt x="787400" y="203200"/>
                  </a:lnTo>
                  <a:lnTo>
                    <a:pt x="774700" y="190500"/>
                  </a:lnTo>
                  <a:lnTo>
                    <a:pt x="774700" y="203200"/>
                  </a:lnTo>
                  <a:lnTo>
                    <a:pt x="774700" y="203200"/>
                  </a:lnTo>
                  <a:lnTo>
                    <a:pt x="774700" y="203200"/>
                  </a:lnTo>
                  <a:lnTo>
                    <a:pt x="774700" y="215900"/>
                  </a:lnTo>
                  <a:lnTo>
                    <a:pt x="774700" y="215900"/>
                  </a:lnTo>
                  <a:lnTo>
                    <a:pt x="787400" y="228600"/>
                  </a:lnTo>
                  <a:lnTo>
                    <a:pt x="800100" y="241300"/>
                  </a:lnTo>
                  <a:lnTo>
                    <a:pt x="800100" y="241300"/>
                  </a:lnTo>
                  <a:lnTo>
                    <a:pt x="800100" y="241300"/>
                  </a:lnTo>
                  <a:lnTo>
                    <a:pt x="800100" y="254000"/>
                  </a:lnTo>
                  <a:lnTo>
                    <a:pt x="800100" y="254000"/>
                  </a:lnTo>
                  <a:lnTo>
                    <a:pt x="812800" y="254000"/>
                  </a:lnTo>
                  <a:lnTo>
                    <a:pt x="825500" y="254000"/>
                  </a:lnTo>
                  <a:lnTo>
                    <a:pt x="825500" y="254000"/>
                  </a:lnTo>
                  <a:lnTo>
                    <a:pt x="825500" y="241300"/>
                  </a:lnTo>
                  <a:lnTo>
                    <a:pt x="838200" y="241300"/>
                  </a:lnTo>
                  <a:lnTo>
                    <a:pt x="850900" y="241300"/>
                  </a:lnTo>
                  <a:lnTo>
                    <a:pt x="863600" y="241300"/>
                  </a:lnTo>
                  <a:lnTo>
                    <a:pt x="863600" y="241300"/>
                  </a:lnTo>
                  <a:lnTo>
                    <a:pt x="901700" y="254000"/>
                  </a:lnTo>
                  <a:lnTo>
                    <a:pt x="914400" y="241300"/>
                  </a:lnTo>
                  <a:lnTo>
                    <a:pt x="927100" y="241300"/>
                  </a:lnTo>
                  <a:lnTo>
                    <a:pt x="927100" y="241300"/>
                  </a:lnTo>
                  <a:lnTo>
                    <a:pt x="927100" y="241300"/>
                  </a:lnTo>
                  <a:lnTo>
                    <a:pt x="927100" y="241300"/>
                  </a:lnTo>
                  <a:lnTo>
                    <a:pt x="939800" y="241300"/>
                  </a:lnTo>
                  <a:lnTo>
                    <a:pt x="939800" y="228600"/>
                  </a:lnTo>
                  <a:lnTo>
                    <a:pt x="927100" y="228600"/>
                  </a:lnTo>
                  <a:lnTo>
                    <a:pt x="927100" y="228600"/>
                  </a:lnTo>
                  <a:lnTo>
                    <a:pt x="914400" y="228600"/>
                  </a:lnTo>
                  <a:lnTo>
                    <a:pt x="914400" y="228600"/>
                  </a:lnTo>
                  <a:lnTo>
                    <a:pt x="914400" y="228600"/>
                  </a:lnTo>
                  <a:lnTo>
                    <a:pt x="914400" y="215900"/>
                  </a:lnTo>
                  <a:lnTo>
                    <a:pt x="927100" y="215900"/>
                  </a:lnTo>
                  <a:lnTo>
                    <a:pt x="939800" y="203200"/>
                  </a:lnTo>
                  <a:lnTo>
                    <a:pt x="939800" y="203200"/>
                  </a:lnTo>
                  <a:lnTo>
                    <a:pt x="939800" y="203200"/>
                  </a:lnTo>
                  <a:lnTo>
                    <a:pt x="939800" y="203200"/>
                  </a:lnTo>
                  <a:lnTo>
                    <a:pt x="952500" y="190500"/>
                  </a:lnTo>
                  <a:lnTo>
                    <a:pt x="965200" y="190500"/>
                  </a:lnTo>
                  <a:lnTo>
                    <a:pt x="965200" y="190500"/>
                  </a:lnTo>
                  <a:lnTo>
                    <a:pt x="990600" y="190500"/>
                  </a:lnTo>
                  <a:lnTo>
                    <a:pt x="990600" y="190500"/>
                  </a:lnTo>
                  <a:lnTo>
                    <a:pt x="1003300" y="203200"/>
                  </a:lnTo>
                  <a:lnTo>
                    <a:pt x="1003300" y="203200"/>
                  </a:lnTo>
                  <a:lnTo>
                    <a:pt x="1028700" y="203200"/>
                  </a:lnTo>
                  <a:lnTo>
                    <a:pt x="1028700" y="190500"/>
                  </a:lnTo>
                  <a:lnTo>
                    <a:pt x="1016000" y="190500"/>
                  </a:lnTo>
                  <a:lnTo>
                    <a:pt x="1016000" y="190500"/>
                  </a:lnTo>
                  <a:lnTo>
                    <a:pt x="1028700" y="190500"/>
                  </a:lnTo>
                  <a:lnTo>
                    <a:pt x="1028700" y="190500"/>
                  </a:lnTo>
                  <a:lnTo>
                    <a:pt x="1028700" y="190500"/>
                  </a:lnTo>
                  <a:lnTo>
                    <a:pt x="1028700" y="190500"/>
                  </a:lnTo>
                  <a:lnTo>
                    <a:pt x="1041400" y="190500"/>
                  </a:lnTo>
                  <a:lnTo>
                    <a:pt x="1054100" y="177800"/>
                  </a:lnTo>
                  <a:lnTo>
                    <a:pt x="1066800" y="177800"/>
                  </a:lnTo>
                  <a:lnTo>
                    <a:pt x="1066800" y="177800"/>
                  </a:lnTo>
                  <a:lnTo>
                    <a:pt x="1079500" y="190500"/>
                  </a:lnTo>
                  <a:lnTo>
                    <a:pt x="1079500" y="165100"/>
                  </a:lnTo>
                  <a:lnTo>
                    <a:pt x="1092200" y="139700"/>
                  </a:lnTo>
                  <a:lnTo>
                    <a:pt x="1079500" y="139700"/>
                  </a:lnTo>
                  <a:lnTo>
                    <a:pt x="1079500" y="127000"/>
                  </a:lnTo>
                  <a:lnTo>
                    <a:pt x="1092200" y="139700"/>
                  </a:lnTo>
                  <a:lnTo>
                    <a:pt x="1104900" y="139700"/>
                  </a:lnTo>
                  <a:lnTo>
                    <a:pt x="1117600" y="139700"/>
                  </a:lnTo>
                  <a:lnTo>
                    <a:pt x="1117600" y="139700"/>
                  </a:lnTo>
                  <a:lnTo>
                    <a:pt x="1130300" y="139700"/>
                  </a:lnTo>
                  <a:lnTo>
                    <a:pt x="1130300" y="127000"/>
                  </a:lnTo>
                  <a:lnTo>
                    <a:pt x="1130300" y="127000"/>
                  </a:lnTo>
                  <a:lnTo>
                    <a:pt x="1130300" y="127000"/>
                  </a:lnTo>
                  <a:lnTo>
                    <a:pt x="1168400" y="127000"/>
                  </a:lnTo>
                  <a:lnTo>
                    <a:pt x="1168400" y="127000"/>
                  </a:lnTo>
                  <a:lnTo>
                    <a:pt x="1168400" y="127000"/>
                  </a:lnTo>
                  <a:lnTo>
                    <a:pt x="1168400" y="139700"/>
                  </a:lnTo>
                  <a:lnTo>
                    <a:pt x="1181100" y="139700"/>
                  </a:lnTo>
                  <a:lnTo>
                    <a:pt x="1168400" y="139700"/>
                  </a:lnTo>
                  <a:lnTo>
                    <a:pt x="1181100" y="139700"/>
                  </a:lnTo>
                  <a:lnTo>
                    <a:pt x="1181100" y="139700"/>
                  </a:lnTo>
                  <a:lnTo>
                    <a:pt x="1181100" y="139700"/>
                  </a:lnTo>
                  <a:lnTo>
                    <a:pt x="1181100" y="139700"/>
                  </a:lnTo>
                  <a:lnTo>
                    <a:pt x="1206500" y="139700"/>
                  </a:lnTo>
                  <a:lnTo>
                    <a:pt x="1219200" y="152400"/>
                  </a:lnTo>
                  <a:lnTo>
                    <a:pt x="1219200" y="139700"/>
                  </a:lnTo>
                  <a:lnTo>
                    <a:pt x="1219200" y="139700"/>
                  </a:lnTo>
                  <a:lnTo>
                    <a:pt x="1231900" y="139700"/>
                  </a:lnTo>
                  <a:lnTo>
                    <a:pt x="1219200" y="139700"/>
                  </a:lnTo>
                  <a:lnTo>
                    <a:pt x="1219200" y="127000"/>
                  </a:lnTo>
                  <a:lnTo>
                    <a:pt x="1231900" y="127000"/>
                  </a:lnTo>
                  <a:lnTo>
                    <a:pt x="1231900" y="127000"/>
                  </a:lnTo>
                  <a:lnTo>
                    <a:pt x="1244600" y="127000"/>
                  </a:lnTo>
                  <a:lnTo>
                    <a:pt x="1244600" y="127000"/>
                  </a:lnTo>
                  <a:lnTo>
                    <a:pt x="1244600" y="127000"/>
                  </a:lnTo>
                  <a:lnTo>
                    <a:pt x="1244600" y="114300"/>
                  </a:lnTo>
                  <a:lnTo>
                    <a:pt x="1257300" y="114300"/>
                  </a:lnTo>
                  <a:lnTo>
                    <a:pt x="1257300" y="127000"/>
                  </a:lnTo>
                  <a:lnTo>
                    <a:pt x="1270000" y="114300"/>
                  </a:lnTo>
                  <a:lnTo>
                    <a:pt x="1270000" y="127000"/>
                  </a:lnTo>
                  <a:lnTo>
                    <a:pt x="1295400" y="139700"/>
                  </a:lnTo>
                  <a:lnTo>
                    <a:pt x="1295400" y="139700"/>
                  </a:lnTo>
                  <a:lnTo>
                    <a:pt x="1295400" y="139700"/>
                  </a:lnTo>
                  <a:lnTo>
                    <a:pt x="1295400" y="139700"/>
                  </a:lnTo>
                  <a:lnTo>
                    <a:pt x="1320800" y="139700"/>
                  </a:lnTo>
                  <a:lnTo>
                    <a:pt x="1320800" y="139700"/>
                  </a:lnTo>
                  <a:lnTo>
                    <a:pt x="1320800" y="139700"/>
                  </a:lnTo>
                  <a:lnTo>
                    <a:pt x="1333500" y="139700"/>
                  </a:lnTo>
                  <a:lnTo>
                    <a:pt x="1346200" y="139700"/>
                  </a:lnTo>
                  <a:lnTo>
                    <a:pt x="1346200" y="139700"/>
                  </a:lnTo>
                  <a:lnTo>
                    <a:pt x="1358900" y="139700"/>
                  </a:lnTo>
                  <a:lnTo>
                    <a:pt x="1358900" y="139700"/>
                  </a:lnTo>
                  <a:lnTo>
                    <a:pt x="1371600" y="139700"/>
                  </a:lnTo>
                  <a:lnTo>
                    <a:pt x="1371600" y="139700"/>
                  </a:lnTo>
                  <a:lnTo>
                    <a:pt x="1358900" y="139700"/>
                  </a:lnTo>
                  <a:lnTo>
                    <a:pt x="1358900" y="127000"/>
                  </a:lnTo>
                  <a:lnTo>
                    <a:pt x="1371600" y="127000"/>
                  </a:lnTo>
                  <a:lnTo>
                    <a:pt x="1371600" y="127000"/>
                  </a:lnTo>
                  <a:lnTo>
                    <a:pt x="1371600" y="127000"/>
                  </a:lnTo>
                  <a:lnTo>
                    <a:pt x="1384300" y="127000"/>
                  </a:lnTo>
                  <a:lnTo>
                    <a:pt x="1409700" y="139700"/>
                  </a:lnTo>
                  <a:lnTo>
                    <a:pt x="1397000" y="139700"/>
                  </a:lnTo>
                  <a:lnTo>
                    <a:pt x="1397000" y="139700"/>
                  </a:lnTo>
                  <a:lnTo>
                    <a:pt x="1397000" y="139700"/>
                  </a:lnTo>
                  <a:lnTo>
                    <a:pt x="1409700" y="139700"/>
                  </a:lnTo>
                  <a:lnTo>
                    <a:pt x="1409700" y="139700"/>
                  </a:lnTo>
                  <a:lnTo>
                    <a:pt x="1422400" y="139700"/>
                  </a:lnTo>
                  <a:lnTo>
                    <a:pt x="1422400" y="139700"/>
                  </a:lnTo>
                  <a:lnTo>
                    <a:pt x="1435100" y="139700"/>
                  </a:lnTo>
                  <a:lnTo>
                    <a:pt x="1435100" y="152400"/>
                  </a:lnTo>
                  <a:lnTo>
                    <a:pt x="1447800" y="152400"/>
                  </a:lnTo>
                  <a:lnTo>
                    <a:pt x="1447800" y="152400"/>
                  </a:lnTo>
                  <a:lnTo>
                    <a:pt x="1460500" y="152400"/>
                  </a:lnTo>
                  <a:lnTo>
                    <a:pt x="1460500" y="139700"/>
                  </a:lnTo>
                  <a:lnTo>
                    <a:pt x="1473200" y="139700"/>
                  </a:lnTo>
                  <a:lnTo>
                    <a:pt x="1485900" y="127000"/>
                  </a:lnTo>
                  <a:lnTo>
                    <a:pt x="1473200" y="127000"/>
                  </a:lnTo>
                  <a:lnTo>
                    <a:pt x="1473200" y="127000"/>
                  </a:lnTo>
                  <a:lnTo>
                    <a:pt x="1485900" y="127000"/>
                  </a:lnTo>
                  <a:lnTo>
                    <a:pt x="1498600" y="101600"/>
                  </a:lnTo>
                  <a:lnTo>
                    <a:pt x="1498600" y="101600"/>
                  </a:lnTo>
                  <a:lnTo>
                    <a:pt x="1498600" y="101600"/>
                  </a:lnTo>
                  <a:lnTo>
                    <a:pt x="1498600" y="88900"/>
                  </a:lnTo>
                  <a:lnTo>
                    <a:pt x="1511300" y="63500"/>
                  </a:lnTo>
                  <a:lnTo>
                    <a:pt x="1524000" y="63500"/>
                  </a:lnTo>
                  <a:lnTo>
                    <a:pt x="1536700" y="63500"/>
                  </a:lnTo>
                  <a:lnTo>
                    <a:pt x="1549400" y="50800"/>
                  </a:lnTo>
                  <a:lnTo>
                    <a:pt x="1562100" y="38100"/>
                  </a:lnTo>
                  <a:lnTo>
                    <a:pt x="1574800" y="38100"/>
                  </a:lnTo>
                  <a:lnTo>
                    <a:pt x="1600200" y="38100"/>
                  </a:lnTo>
                  <a:lnTo>
                    <a:pt x="1612900" y="38100"/>
                  </a:lnTo>
                  <a:lnTo>
                    <a:pt x="1638300" y="38100"/>
                  </a:lnTo>
                  <a:lnTo>
                    <a:pt x="1638300" y="38100"/>
                  </a:lnTo>
                  <a:lnTo>
                    <a:pt x="1625600" y="25400"/>
                  </a:lnTo>
                  <a:lnTo>
                    <a:pt x="1638300" y="25400"/>
                  </a:lnTo>
                  <a:lnTo>
                    <a:pt x="1638300" y="25400"/>
                  </a:lnTo>
                  <a:lnTo>
                    <a:pt x="1638300" y="25400"/>
                  </a:lnTo>
                  <a:lnTo>
                    <a:pt x="1651000" y="25400"/>
                  </a:lnTo>
                  <a:lnTo>
                    <a:pt x="1663700" y="25400"/>
                  </a:lnTo>
                  <a:lnTo>
                    <a:pt x="1663700" y="12700"/>
                  </a:lnTo>
                  <a:lnTo>
                    <a:pt x="1676400" y="12700"/>
                  </a:lnTo>
                  <a:lnTo>
                    <a:pt x="1676400" y="12700"/>
                  </a:lnTo>
                  <a:lnTo>
                    <a:pt x="1689100" y="0"/>
                  </a:lnTo>
                  <a:lnTo>
                    <a:pt x="1701800" y="0"/>
                  </a:lnTo>
                  <a:lnTo>
                    <a:pt x="1727200" y="12700"/>
                  </a:lnTo>
                  <a:lnTo>
                    <a:pt x="1752600" y="25400"/>
                  </a:lnTo>
                  <a:lnTo>
                    <a:pt x="1765300" y="38100"/>
                  </a:lnTo>
                  <a:lnTo>
                    <a:pt x="1778000" y="63500"/>
                  </a:lnTo>
                  <a:lnTo>
                    <a:pt x="1828800" y="88900"/>
                  </a:lnTo>
                  <a:lnTo>
                    <a:pt x="1854200" y="101600"/>
                  </a:lnTo>
                  <a:lnTo>
                    <a:pt x="1866900" y="101600"/>
                  </a:lnTo>
                  <a:lnTo>
                    <a:pt x="1879600" y="114300"/>
                  </a:lnTo>
                  <a:lnTo>
                    <a:pt x="1930400" y="152400"/>
                  </a:lnTo>
                  <a:lnTo>
                    <a:pt x="2006600" y="165100"/>
                  </a:lnTo>
                  <a:lnTo>
                    <a:pt x="2044700" y="165100"/>
                  </a:lnTo>
                  <a:lnTo>
                    <a:pt x="2044700" y="165100"/>
                  </a:lnTo>
                  <a:lnTo>
                    <a:pt x="2070100" y="177800"/>
                  </a:lnTo>
                  <a:lnTo>
                    <a:pt x="2108200" y="190500"/>
                  </a:lnTo>
                  <a:lnTo>
                    <a:pt x="2133600" y="190500"/>
                  </a:lnTo>
                  <a:lnTo>
                    <a:pt x="2171700" y="203200"/>
                  </a:lnTo>
                  <a:lnTo>
                    <a:pt x="2184400" y="215900"/>
                  </a:lnTo>
                  <a:lnTo>
                    <a:pt x="2197100" y="215900"/>
                  </a:lnTo>
                  <a:lnTo>
                    <a:pt x="2209800" y="241300"/>
                  </a:lnTo>
                  <a:lnTo>
                    <a:pt x="2235200" y="279400"/>
                  </a:lnTo>
                  <a:lnTo>
                    <a:pt x="2235200" y="330200"/>
                  </a:lnTo>
                  <a:lnTo>
                    <a:pt x="2235200" y="342900"/>
                  </a:lnTo>
                  <a:lnTo>
                    <a:pt x="2235200" y="355600"/>
                  </a:lnTo>
                  <a:lnTo>
                    <a:pt x="2247900" y="355600"/>
                  </a:lnTo>
                  <a:lnTo>
                    <a:pt x="2247900" y="368300"/>
                  </a:lnTo>
                  <a:lnTo>
                    <a:pt x="2298700" y="419100"/>
                  </a:lnTo>
                  <a:lnTo>
                    <a:pt x="2324100" y="419100"/>
                  </a:lnTo>
                  <a:lnTo>
                    <a:pt x="2374900" y="444500"/>
                  </a:lnTo>
                  <a:lnTo>
                    <a:pt x="2413000" y="444500"/>
                  </a:lnTo>
                  <a:lnTo>
                    <a:pt x="2463800" y="482600"/>
                  </a:lnTo>
                  <a:lnTo>
                    <a:pt x="2476500" y="482600"/>
                  </a:lnTo>
                  <a:lnTo>
                    <a:pt x="2514600" y="495300"/>
                  </a:lnTo>
                  <a:lnTo>
                    <a:pt x="2501900" y="508000"/>
                  </a:lnTo>
                  <a:lnTo>
                    <a:pt x="2527300" y="520700"/>
                  </a:lnTo>
                  <a:lnTo>
                    <a:pt x="2527300" y="533400"/>
                  </a:lnTo>
                  <a:lnTo>
                    <a:pt x="2540000" y="558800"/>
                  </a:lnTo>
                  <a:lnTo>
                    <a:pt x="2514600" y="609600"/>
                  </a:lnTo>
                  <a:lnTo>
                    <a:pt x="2489200" y="647700"/>
                  </a:lnTo>
                  <a:lnTo>
                    <a:pt x="2527300" y="762000"/>
                  </a:lnTo>
                  <a:lnTo>
                    <a:pt x="2540000" y="787400"/>
                  </a:lnTo>
                  <a:lnTo>
                    <a:pt x="2514600" y="838200"/>
                  </a:lnTo>
                  <a:lnTo>
                    <a:pt x="2527300" y="838200"/>
                  </a:lnTo>
                  <a:lnTo>
                    <a:pt x="2552700" y="876300"/>
                  </a:lnTo>
                  <a:lnTo>
                    <a:pt x="2527300" y="863600"/>
                  </a:lnTo>
                  <a:lnTo>
                    <a:pt x="2514600" y="863600"/>
                  </a:lnTo>
                  <a:lnTo>
                    <a:pt x="2501900" y="876300"/>
                  </a:lnTo>
                  <a:lnTo>
                    <a:pt x="2476500" y="876300"/>
                  </a:lnTo>
                  <a:lnTo>
                    <a:pt x="2476500" y="876300"/>
                  </a:lnTo>
                  <a:lnTo>
                    <a:pt x="2438400" y="863600"/>
                  </a:lnTo>
                  <a:lnTo>
                    <a:pt x="2425700" y="863600"/>
                  </a:lnTo>
                  <a:lnTo>
                    <a:pt x="2387600" y="863600"/>
                  </a:lnTo>
                  <a:lnTo>
                    <a:pt x="2387600" y="863600"/>
                  </a:lnTo>
                  <a:lnTo>
                    <a:pt x="2374900" y="863600"/>
                  </a:lnTo>
                  <a:lnTo>
                    <a:pt x="2374900" y="863600"/>
                  </a:lnTo>
                  <a:lnTo>
                    <a:pt x="2349500" y="863600"/>
                  </a:lnTo>
                  <a:lnTo>
                    <a:pt x="2349500" y="876300"/>
                  </a:lnTo>
                  <a:lnTo>
                    <a:pt x="2349500" y="876300"/>
                  </a:lnTo>
                  <a:lnTo>
                    <a:pt x="2336800" y="863600"/>
                  </a:lnTo>
                  <a:lnTo>
                    <a:pt x="2324100" y="889000"/>
                  </a:lnTo>
                  <a:lnTo>
                    <a:pt x="2311400" y="889000"/>
                  </a:lnTo>
                  <a:lnTo>
                    <a:pt x="2311400" y="889000"/>
                  </a:lnTo>
                  <a:lnTo>
                    <a:pt x="2286000" y="889000"/>
                  </a:lnTo>
                  <a:lnTo>
                    <a:pt x="2273300" y="889000"/>
                  </a:lnTo>
                  <a:lnTo>
                    <a:pt x="2095500" y="863600"/>
                  </a:lnTo>
                  <a:lnTo>
                    <a:pt x="2095500" y="876300"/>
                  </a:lnTo>
                  <a:lnTo>
                    <a:pt x="2082800" y="876300"/>
                  </a:lnTo>
                  <a:lnTo>
                    <a:pt x="2057400" y="876300"/>
                  </a:lnTo>
                  <a:lnTo>
                    <a:pt x="2057400" y="876300"/>
                  </a:lnTo>
                  <a:lnTo>
                    <a:pt x="2044700" y="863600"/>
                  </a:lnTo>
                  <a:lnTo>
                    <a:pt x="2044700" y="850900"/>
                  </a:lnTo>
                  <a:lnTo>
                    <a:pt x="2032000" y="838200"/>
                  </a:lnTo>
                  <a:lnTo>
                    <a:pt x="2032000" y="850900"/>
                  </a:lnTo>
                  <a:lnTo>
                    <a:pt x="2019300" y="850900"/>
                  </a:lnTo>
                  <a:lnTo>
                    <a:pt x="2006600" y="850900"/>
                  </a:lnTo>
                  <a:lnTo>
                    <a:pt x="2006600" y="850900"/>
                  </a:lnTo>
                  <a:lnTo>
                    <a:pt x="2006600" y="850900"/>
                  </a:lnTo>
                  <a:lnTo>
                    <a:pt x="1993900" y="850900"/>
                  </a:lnTo>
                  <a:lnTo>
                    <a:pt x="1993900" y="863600"/>
                  </a:lnTo>
                  <a:lnTo>
                    <a:pt x="1981200" y="863600"/>
                  </a:lnTo>
                  <a:lnTo>
                    <a:pt x="1981200" y="863600"/>
                  </a:lnTo>
                  <a:lnTo>
                    <a:pt x="1968500" y="863600"/>
                  </a:lnTo>
                  <a:lnTo>
                    <a:pt x="1955800" y="863600"/>
                  </a:lnTo>
                  <a:lnTo>
                    <a:pt x="1943100" y="850900"/>
                  </a:lnTo>
                  <a:lnTo>
                    <a:pt x="1943100" y="863600"/>
                  </a:lnTo>
                  <a:lnTo>
                    <a:pt x="1930400" y="876300"/>
                  </a:lnTo>
                  <a:lnTo>
                    <a:pt x="1892300" y="901700"/>
                  </a:lnTo>
                  <a:lnTo>
                    <a:pt x="1892300" y="914400"/>
                  </a:lnTo>
                  <a:lnTo>
                    <a:pt x="1892300" y="914400"/>
                  </a:lnTo>
                  <a:lnTo>
                    <a:pt x="1879600" y="927100"/>
                  </a:lnTo>
                  <a:lnTo>
                    <a:pt x="1866900" y="927100"/>
                  </a:lnTo>
                  <a:lnTo>
                    <a:pt x="1866900" y="939800"/>
                  </a:lnTo>
                  <a:lnTo>
                    <a:pt x="1841500" y="939800"/>
                  </a:lnTo>
                  <a:lnTo>
                    <a:pt x="1841500" y="939800"/>
                  </a:lnTo>
                  <a:lnTo>
                    <a:pt x="1828800" y="939800"/>
                  </a:lnTo>
                  <a:lnTo>
                    <a:pt x="1816100" y="952500"/>
                  </a:lnTo>
                  <a:lnTo>
                    <a:pt x="1816100" y="952500"/>
                  </a:lnTo>
                  <a:lnTo>
                    <a:pt x="1778000" y="965200"/>
                  </a:lnTo>
                  <a:lnTo>
                    <a:pt x="1854200" y="977900"/>
                  </a:lnTo>
                  <a:lnTo>
                    <a:pt x="1841500" y="990600"/>
                  </a:lnTo>
                  <a:lnTo>
                    <a:pt x="1866900" y="990600"/>
                  </a:lnTo>
                  <a:lnTo>
                    <a:pt x="1892300" y="990600"/>
                  </a:lnTo>
                  <a:lnTo>
                    <a:pt x="1917700" y="990600"/>
                  </a:lnTo>
                  <a:lnTo>
                    <a:pt x="1917700" y="990600"/>
                  </a:lnTo>
                  <a:lnTo>
                    <a:pt x="1905000" y="1016000"/>
                  </a:lnTo>
                  <a:lnTo>
                    <a:pt x="1917700" y="1016000"/>
                  </a:lnTo>
                  <a:lnTo>
                    <a:pt x="1917700" y="1016000"/>
                  </a:lnTo>
                  <a:lnTo>
                    <a:pt x="1917700" y="1028700"/>
                  </a:lnTo>
                  <a:lnTo>
                    <a:pt x="1930400" y="1041400"/>
                  </a:lnTo>
                  <a:lnTo>
                    <a:pt x="1917700" y="1054100"/>
                  </a:lnTo>
                  <a:lnTo>
                    <a:pt x="1930400" y="1066800"/>
                  </a:lnTo>
                  <a:lnTo>
                    <a:pt x="1905000" y="1092200"/>
                  </a:lnTo>
                  <a:lnTo>
                    <a:pt x="1905000" y="1104900"/>
                  </a:lnTo>
                  <a:lnTo>
                    <a:pt x="1905000" y="1117600"/>
                  </a:lnTo>
                  <a:lnTo>
                    <a:pt x="1905000" y="1104900"/>
                  </a:lnTo>
                  <a:lnTo>
                    <a:pt x="1892300" y="1130300"/>
                  </a:lnTo>
                  <a:lnTo>
                    <a:pt x="1892300" y="1143000"/>
                  </a:lnTo>
                  <a:lnTo>
                    <a:pt x="1879600" y="1155700"/>
                  </a:lnTo>
                  <a:lnTo>
                    <a:pt x="1905000" y="1155700"/>
                  </a:lnTo>
                  <a:lnTo>
                    <a:pt x="1905000" y="1155700"/>
                  </a:lnTo>
                  <a:lnTo>
                    <a:pt x="1905000" y="1168400"/>
                  </a:lnTo>
                  <a:lnTo>
                    <a:pt x="1892300" y="1181100"/>
                  </a:lnTo>
                  <a:lnTo>
                    <a:pt x="1905000" y="1181100"/>
                  </a:lnTo>
                  <a:lnTo>
                    <a:pt x="1917700" y="1181100"/>
                  </a:lnTo>
                  <a:lnTo>
                    <a:pt x="1930400" y="1181100"/>
                  </a:lnTo>
                  <a:lnTo>
                    <a:pt x="1930400" y="1193800"/>
                  </a:lnTo>
                  <a:lnTo>
                    <a:pt x="1943100" y="1193800"/>
                  </a:lnTo>
                  <a:lnTo>
                    <a:pt x="1930400" y="1206500"/>
                  </a:lnTo>
                  <a:lnTo>
                    <a:pt x="1905000" y="1206500"/>
                  </a:lnTo>
                  <a:lnTo>
                    <a:pt x="1892300" y="1219200"/>
                  </a:lnTo>
                  <a:lnTo>
                    <a:pt x="1905000" y="1231900"/>
                  </a:lnTo>
                  <a:lnTo>
                    <a:pt x="1892300" y="1244600"/>
                  </a:lnTo>
                  <a:lnTo>
                    <a:pt x="1879600" y="1244600"/>
                  </a:lnTo>
                  <a:lnTo>
                    <a:pt x="1879600" y="1257300"/>
                  </a:lnTo>
                  <a:lnTo>
                    <a:pt x="1841500" y="1320800"/>
                  </a:lnTo>
                  <a:lnTo>
                    <a:pt x="1828800" y="1333500"/>
                  </a:lnTo>
                  <a:lnTo>
                    <a:pt x="1828800" y="1333500"/>
                  </a:lnTo>
                  <a:lnTo>
                    <a:pt x="1816100" y="1333500"/>
                  </a:lnTo>
                  <a:lnTo>
                    <a:pt x="1816100" y="1333500"/>
                  </a:lnTo>
                  <a:lnTo>
                    <a:pt x="1816100" y="1333500"/>
                  </a:lnTo>
                  <a:lnTo>
                    <a:pt x="1790700" y="1320800"/>
                  </a:lnTo>
                  <a:lnTo>
                    <a:pt x="1790700" y="1320800"/>
                  </a:lnTo>
                  <a:lnTo>
                    <a:pt x="1778000" y="1320800"/>
                  </a:lnTo>
                  <a:lnTo>
                    <a:pt x="1765300" y="1320800"/>
                  </a:lnTo>
                  <a:lnTo>
                    <a:pt x="1765300" y="1308100"/>
                  </a:lnTo>
                  <a:lnTo>
                    <a:pt x="1752600" y="1295400"/>
                  </a:lnTo>
                  <a:lnTo>
                    <a:pt x="1739900" y="1320800"/>
                  </a:lnTo>
                  <a:lnTo>
                    <a:pt x="1739900" y="1320800"/>
                  </a:lnTo>
                  <a:lnTo>
                    <a:pt x="1727200" y="1333500"/>
                  </a:lnTo>
                  <a:lnTo>
                    <a:pt x="1739900" y="1333500"/>
                  </a:lnTo>
                  <a:lnTo>
                    <a:pt x="1739900" y="1346200"/>
                  </a:lnTo>
                  <a:lnTo>
                    <a:pt x="1739900" y="1346200"/>
                  </a:lnTo>
                  <a:lnTo>
                    <a:pt x="1739900" y="1358900"/>
                  </a:lnTo>
                  <a:lnTo>
                    <a:pt x="1739900" y="1371600"/>
                  </a:lnTo>
                  <a:lnTo>
                    <a:pt x="1739900" y="1384300"/>
                  </a:lnTo>
                  <a:lnTo>
                    <a:pt x="1752600" y="1384300"/>
                  </a:lnTo>
                  <a:lnTo>
                    <a:pt x="1752600" y="1384300"/>
                  </a:lnTo>
                  <a:lnTo>
                    <a:pt x="1765300" y="1384300"/>
                  </a:lnTo>
                  <a:lnTo>
                    <a:pt x="1752600" y="1397000"/>
                  </a:lnTo>
                  <a:lnTo>
                    <a:pt x="1752600" y="1397000"/>
                  </a:lnTo>
                  <a:lnTo>
                    <a:pt x="1752600" y="1397000"/>
                  </a:lnTo>
                  <a:lnTo>
                    <a:pt x="1765300" y="1397000"/>
                  </a:lnTo>
                  <a:lnTo>
                    <a:pt x="1765300" y="1397000"/>
                  </a:lnTo>
                  <a:lnTo>
                    <a:pt x="1778000" y="1397000"/>
                  </a:lnTo>
                  <a:lnTo>
                    <a:pt x="1778000" y="1409700"/>
                  </a:lnTo>
                  <a:lnTo>
                    <a:pt x="1778000" y="1409700"/>
                  </a:lnTo>
                  <a:lnTo>
                    <a:pt x="1778000" y="1409700"/>
                  </a:lnTo>
                  <a:lnTo>
                    <a:pt x="1778000" y="1409700"/>
                  </a:lnTo>
                  <a:lnTo>
                    <a:pt x="1778000" y="1409700"/>
                  </a:lnTo>
                  <a:lnTo>
                    <a:pt x="1790700" y="1409700"/>
                  </a:lnTo>
                  <a:lnTo>
                    <a:pt x="1790700" y="1422400"/>
                  </a:lnTo>
                  <a:lnTo>
                    <a:pt x="1790700" y="1422400"/>
                  </a:lnTo>
                  <a:lnTo>
                    <a:pt x="1790700" y="1435100"/>
                  </a:lnTo>
                  <a:lnTo>
                    <a:pt x="1790700" y="1435100"/>
                  </a:lnTo>
                  <a:lnTo>
                    <a:pt x="1790700" y="1460500"/>
                  </a:lnTo>
                  <a:lnTo>
                    <a:pt x="1790700" y="1460500"/>
                  </a:lnTo>
                  <a:lnTo>
                    <a:pt x="1790700" y="1460500"/>
                  </a:lnTo>
                  <a:lnTo>
                    <a:pt x="1790700" y="1473200"/>
                  </a:lnTo>
                  <a:lnTo>
                    <a:pt x="1803400" y="1473200"/>
                  </a:lnTo>
                  <a:lnTo>
                    <a:pt x="1803400" y="1473200"/>
                  </a:lnTo>
                  <a:lnTo>
                    <a:pt x="1803400" y="1485900"/>
                  </a:lnTo>
                  <a:lnTo>
                    <a:pt x="1803400" y="1498600"/>
                  </a:lnTo>
                  <a:lnTo>
                    <a:pt x="1803400" y="1511300"/>
                  </a:lnTo>
                  <a:lnTo>
                    <a:pt x="1790700" y="1498600"/>
                  </a:lnTo>
                  <a:lnTo>
                    <a:pt x="1778000" y="1498600"/>
                  </a:lnTo>
                  <a:lnTo>
                    <a:pt x="1765300" y="1498600"/>
                  </a:lnTo>
                  <a:lnTo>
                    <a:pt x="1765300" y="1485900"/>
                  </a:lnTo>
                  <a:lnTo>
                    <a:pt x="1752600" y="1485900"/>
                  </a:lnTo>
                  <a:lnTo>
                    <a:pt x="1765300" y="1485900"/>
                  </a:lnTo>
                  <a:lnTo>
                    <a:pt x="1752600" y="1485900"/>
                  </a:lnTo>
                  <a:lnTo>
                    <a:pt x="1752600" y="1473200"/>
                  </a:lnTo>
                  <a:lnTo>
                    <a:pt x="1739900" y="1473200"/>
                  </a:lnTo>
                  <a:lnTo>
                    <a:pt x="1739900" y="1473200"/>
                  </a:lnTo>
                  <a:lnTo>
                    <a:pt x="1714500" y="1473200"/>
                  </a:lnTo>
                  <a:lnTo>
                    <a:pt x="1714500" y="1473200"/>
                  </a:lnTo>
                  <a:lnTo>
                    <a:pt x="1701800" y="1460500"/>
                  </a:lnTo>
                  <a:lnTo>
                    <a:pt x="1701800" y="1447800"/>
                  </a:lnTo>
                  <a:lnTo>
                    <a:pt x="1676400" y="1447800"/>
                  </a:lnTo>
                  <a:lnTo>
                    <a:pt x="1689100" y="1447800"/>
                  </a:lnTo>
                  <a:lnTo>
                    <a:pt x="1676400" y="1447800"/>
                  </a:lnTo>
                  <a:lnTo>
                    <a:pt x="1676400" y="1447800"/>
                  </a:lnTo>
                  <a:lnTo>
                    <a:pt x="1676400" y="1447800"/>
                  </a:lnTo>
                  <a:lnTo>
                    <a:pt x="1676400" y="1447800"/>
                  </a:lnTo>
                  <a:lnTo>
                    <a:pt x="1676400" y="1447800"/>
                  </a:lnTo>
                  <a:lnTo>
                    <a:pt x="1676400" y="1435100"/>
                  </a:lnTo>
                  <a:lnTo>
                    <a:pt x="1663700" y="1435100"/>
                  </a:lnTo>
                  <a:lnTo>
                    <a:pt x="1663700" y="1435100"/>
                  </a:lnTo>
                  <a:lnTo>
                    <a:pt x="1663700" y="1435100"/>
                  </a:lnTo>
                  <a:lnTo>
                    <a:pt x="1651000" y="1422400"/>
                  </a:lnTo>
                  <a:lnTo>
                    <a:pt x="1625600" y="1409700"/>
                  </a:lnTo>
                  <a:lnTo>
                    <a:pt x="1625600" y="1409700"/>
                  </a:lnTo>
                  <a:lnTo>
                    <a:pt x="1612900" y="1409700"/>
                  </a:lnTo>
                  <a:lnTo>
                    <a:pt x="1600200" y="1409700"/>
                  </a:lnTo>
                  <a:lnTo>
                    <a:pt x="1600200" y="1409700"/>
                  </a:lnTo>
                  <a:lnTo>
                    <a:pt x="1600200" y="1397000"/>
                  </a:lnTo>
                  <a:lnTo>
                    <a:pt x="1574800" y="1397000"/>
                  </a:lnTo>
                  <a:lnTo>
                    <a:pt x="1574800" y="1397000"/>
                  </a:lnTo>
                  <a:lnTo>
                    <a:pt x="1574800" y="1384300"/>
                  </a:lnTo>
                  <a:lnTo>
                    <a:pt x="1562100" y="1384300"/>
                  </a:lnTo>
                  <a:lnTo>
                    <a:pt x="1562100" y="1384300"/>
                  </a:lnTo>
                  <a:lnTo>
                    <a:pt x="1549400" y="1371600"/>
                  </a:lnTo>
                  <a:lnTo>
                    <a:pt x="1549400" y="1371600"/>
                  </a:lnTo>
                  <a:lnTo>
                    <a:pt x="1536700" y="1371600"/>
                  </a:lnTo>
                  <a:lnTo>
                    <a:pt x="1549400" y="1371600"/>
                  </a:lnTo>
                  <a:lnTo>
                    <a:pt x="1549400" y="1371600"/>
                  </a:lnTo>
                  <a:lnTo>
                    <a:pt x="1549400" y="1371600"/>
                  </a:lnTo>
                  <a:lnTo>
                    <a:pt x="1536700" y="1358900"/>
                  </a:lnTo>
                  <a:lnTo>
                    <a:pt x="1536700" y="1346200"/>
                  </a:lnTo>
                  <a:lnTo>
                    <a:pt x="1524000" y="1346200"/>
                  </a:lnTo>
                  <a:lnTo>
                    <a:pt x="1524000" y="1346200"/>
                  </a:lnTo>
                  <a:lnTo>
                    <a:pt x="1524000" y="1346200"/>
                  </a:lnTo>
                  <a:lnTo>
                    <a:pt x="1536700" y="1346200"/>
                  </a:lnTo>
                  <a:lnTo>
                    <a:pt x="1524000" y="1346200"/>
                  </a:lnTo>
                  <a:lnTo>
                    <a:pt x="1524000" y="1333500"/>
                  </a:lnTo>
                  <a:lnTo>
                    <a:pt x="1511300" y="1333500"/>
                  </a:lnTo>
                  <a:lnTo>
                    <a:pt x="1511300" y="1333500"/>
                  </a:lnTo>
                  <a:lnTo>
                    <a:pt x="1498600" y="1333500"/>
                  </a:lnTo>
                  <a:lnTo>
                    <a:pt x="1498600" y="1333500"/>
                  </a:lnTo>
                  <a:lnTo>
                    <a:pt x="1485900" y="1333500"/>
                  </a:lnTo>
                  <a:lnTo>
                    <a:pt x="1485900" y="1320800"/>
                  </a:lnTo>
                  <a:lnTo>
                    <a:pt x="1485900" y="1320800"/>
                  </a:lnTo>
                  <a:lnTo>
                    <a:pt x="1498600" y="1320800"/>
                  </a:lnTo>
                  <a:lnTo>
                    <a:pt x="1485900" y="1320800"/>
                  </a:lnTo>
                  <a:lnTo>
                    <a:pt x="1485900" y="1308100"/>
                  </a:lnTo>
                  <a:lnTo>
                    <a:pt x="1473200" y="1308100"/>
                  </a:lnTo>
                  <a:lnTo>
                    <a:pt x="1473200" y="1308100"/>
                  </a:lnTo>
                  <a:lnTo>
                    <a:pt x="1473200" y="1308100"/>
                  </a:lnTo>
                  <a:lnTo>
                    <a:pt x="1460500" y="1295400"/>
                  </a:lnTo>
                  <a:lnTo>
                    <a:pt x="1473200" y="1270000"/>
                  </a:lnTo>
                  <a:lnTo>
                    <a:pt x="1460500" y="1270000"/>
                  </a:lnTo>
                  <a:lnTo>
                    <a:pt x="1460500" y="1257300"/>
                  </a:lnTo>
                  <a:lnTo>
                    <a:pt x="1460500" y="1257300"/>
                  </a:lnTo>
                  <a:lnTo>
                    <a:pt x="1447800" y="1244600"/>
                  </a:lnTo>
                  <a:lnTo>
                    <a:pt x="1435100" y="1244600"/>
                  </a:lnTo>
                  <a:lnTo>
                    <a:pt x="1422400" y="1244600"/>
                  </a:lnTo>
                  <a:lnTo>
                    <a:pt x="1422400" y="1244600"/>
                  </a:lnTo>
                  <a:lnTo>
                    <a:pt x="1422400" y="1244600"/>
                  </a:lnTo>
                  <a:lnTo>
                    <a:pt x="1409700" y="1231900"/>
                  </a:lnTo>
                  <a:lnTo>
                    <a:pt x="1409700" y="1219200"/>
                  </a:lnTo>
                  <a:lnTo>
                    <a:pt x="1397000" y="1219200"/>
                  </a:lnTo>
                  <a:lnTo>
                    <a:pt x="1397000" y="1219200"/>
                  </a:lnTo>
                  <a:lnTo>
                    <a:pt x="1384300" y="1219200"/>
                  </a:lnTo>
                  <a:lnTo>
                    <a:pt x="1384300" y="1219200"/>
                  </a:lnTo>
                  <a:lnTo>
                    <a:pt x="1384300" y="1206500"/>
                  </a:lnTo>
                  <a:lnTo>
                    <a:pt x="1371600" y="1193800"/>
                  </a:lnTo>
                  <a:lnTo>
                    <a:pt x="1371600" y="1193800"/>
                  </a:lnTo>
                  <a:lnTo>
                    <a:pt x="1358900" y="1193800"/>
                  </a:lnTo>
                  <a:lnTo>
                    <a:pt x="1346200" y="1193800"/>
                  </a:lnTo>
                  <a:lnTo>
                    <a:pt x="1320800" y="1181100"/>
                  </a:lnTo>
                  <a:lnTo>
                    <a:pt x="1320800" y="1181100"/>
                  </a:lnTo>
                  <a:lnTo>
                    <a:pt x="1308100" y="1181100"/>
                  </a:lnTo>
                  <a:lnTo>
                    <a:pt x="1308100" y="1181100"/>
                  </a:lnTo>
                  <a:lnTo>
                    <a:pt x="1308100" y="1168400"/>
                  </a:lnTo>
                  <a:lnTo>
                    <a:pt x="1308100" y="1155700"/>
                  </a:lnTo>
                  <a:lnTo>
                    <a:pt x="1295400" y="1155700"/>
                  </a:lnTo>
                  <a:lnTo>
                    <a:pt x="1295400" y="1155700"/>
                  </a:lnTo>
                  <a:lnTo>
                    <a:pt x="1282700" y="1155700"/>
                  </a:lnTo>
                  <a:lnTo>
                    <a:pt x="1282700" y="1155700"/>
                  </a:lnTo>
                  <a:lnTo>
                    <a:pt x="1282700" y="1143000"/>
                  </a:lnTo>
                  <a:lnTo>
                    <a:pt x="1282700" y="1143000"/>
                  </a:lnTo>
                  <a:lnTo>
                    <a:pt x="1270000" y="1143000"/>
                  </a:lnTo>
                  <a:lnTo>
                    <a:pt x="1270000" y="1143000"/>
                  </a:lnTo>
                  <a:lnTo>
                    <a:pt x="1270000" y="1143000"/>
                  </a:lnTo>
                  <a:lnTo>
                    <a:pt x="1270000" y="1130300"/>
                  </a:lnTo>
                  <a:lnTo>
                    <a:pt x="1257300" y="1130300"/>
                  </a:lnTo>
                  <a:lnTo>
                    <a:pt x="1257300" y="1130300"/>
                  </a:lnTo>
                  <a:lnTo>
                    <a:pt x="1244600" y="1117600"/>
                  </a:lnTo>
                  <a:lnTo>
                    <a:pt x="1231900" y="1117600"/>
                  </a:lnTo>
                  <a:lnTo>
                    <a:pt x="1231900" y="1117600"/>
                  </a:lnTo>
                  <a:lnTo>
                    <a:pt x="1231900" y="1092200"/>
                  </a:lnTo>
                  <a:lnTo>
                    <a:pt x="1219200" y="1092200"/>
                  </a:lnTo>
                  <a:lnTo>
                    <a:pt x="1206500" y="1092200"/>
                  </a:lnTo>
                  <a:lnTo>
                    <a:pt x="1219200" y="1092200"/>
                  </a:lnTo>
                  <a:lnTo>
                    <a:pt x="1206500" y="1079500"/>
                  </a:lnTo>
                  <a:lnTo>
                    <a:pt x="1206500" y="1079500"/>
                  </a:lnTo>
                  <a:lnTo>
                    <a:pt x="1193800" y="1079500"/>
                  </a:lnTo>
                  <a:lnTo>
                    <a:pt x="1206500" y="1066800"/>
                  </a:lnTo>
                  <a:lnTo>
                    <a:pt x="1193800" y="1066800"/>
                  </a:lnTo>
                  <a:lnTo>
                    <a:pt x="1193800" y="1054100"/>
                  </a:lnTo>
                  <a:lnTo>
                    <a:pt x="1181100" y="1054100"/>
                  </a:lnTo>
                  <a:lnTo>
                    <a:pt x="1155700" y="1054100"/>
                  </a:lnTo>
                  <a:lnTo>
                    <a:pt x="1155700" y="1041400"/>
                  </a:lnTo>
                  <a:lnTo>
                    <a:pt x="1155700" y="1041400"/>
                  </a:lnTo>
                  <a:lnTo>
                    <a:pt x="1155700" y="1041400"/>
                  </a:lnTo>
                  <a:lnTo>
                    <a:pt x="1143000" y="1041400"/>
                  </a:lnTo>
                  <a:lnTo>
                    <a:pt x="1143000" y="1028700"/>
                  </a:lnTo>
                  <a:lnTo>
                    <a:pt x="1130300" y="1028700"/>
                  </a:lnTo>
                  <a:lnTo>
                    <a:pt x="1117600" y="1016000"/>
                  </a:lnTo>
                  <a:lnTo>
                    <a:pt x="1117600" y="1016000"/>
                  </a:lnTo>
                  <a:lnTo>
                    <a:pt x="1104900" y="1016000"/>
                  </a:lnTo>
                  <a:lnTo>
                    <a:pt x="1092200" y="1016000"/>
                  </a:lnTo>
                  <a:lnTo>
                    <a:pt x="1104900" y="1016000"/>
                  </a:lnTo>
                  <a:lnTo>
                    <a:pt x="1092200" y="1016000"/>
                  </a:lnTo>
                  <a:lnTo>
                    <a:pt x="1079500" y="1003300"/>
                  </a:lnTo>
                  <a:lnTo>
                    <a:pt x="1079500" y="1003300"/>
                  </a:lnTo>
                  <a:lnTo>
                    <a:pt x="1079500" y="1003300"/>
                  </a:lnTo>
                  <a:lnTo>
                    <a:pt x="1054100" y="977900"/>
                  </a:lnTo>
                  <a:lnTo>
                    <a:pt x="1041400" y="977900"/>
                  </a:lnTo>
                  <a:lnTo>
                    <a:pt x="1041400" y="977900"/>
                  </a:lnTo>
                  <a:lnTo>
                    <a:pt x="1041400" y="977900"/>
                  </a:lnTo>
                  <a:lnTo>
                    <a:pt x="1016000" y="977900"/>
                  </a:lnTo>
                  <a:lnTo>
                    <a:pt x="1003300" y="977900"/>
                  </a:lnTo>
                  <a:lnTo>
                    <a:pt x="990600" y="965200"/>
                  </a:lnTo>
                  <a:lnTo>
                    <a:pt x="990600" y="965200"/>
                  </a:lnTo>
                  <a:lnTo>
                    <a:pt x="977900" y="965200"/>
                  </a:lnTo>
                  <a:lnTo>
                    <a:pt x="977900" y="977900"/>
                  </a:lnTo>
                  <a:lnTo>
                    <a:pt x="965200" y="965200"/>
                  </a:lnTo>
                  <a:lnTo>
                    <a:pt x="952500" y="990600"/>
                  </a:lnTo>
                  <a:lnTo>
                    <a:pt x="952500" y="990600"/>
                  </a:lnTo>
                  <a:lnTo>
                    <a:pt x="939800" y="1016000"/>
                  </a:lnTo>
                  <a:lnTo>
                    <a:pt x="914400" y="1016000"/>
                  </a:lnTo>
                  <a:lnTo>
                    <a:pt x="901700" y="1016000"/>
                  </a:lnTo>
                  <a:lnTo>
                    <a:pt x="863600" y="1003300"/>
                  </a:lnTo>
                  <a:lnTo>
                    <a:pt x="863600" y="990600"/>
                  </a:lnTo>
                  <a:lnTo>
                    <a:pt x="838200" y="990600"/>
                  </a:lnTo>
                  <a:lnTo>
                    <a:pt x="850900" y="990600"/>
                  </a:lnTo>
                  <a:lnTo>
                    <a:pt x="850900" y="990600"/>
                  </a:lnTo>
                  <a:lnTo>
                    <a:pt x="800100" y="990600"/>
                  </a:lnTo>
                  <a:lnTo>
                    <a:pt x="800100" y="977900"/>
                  </a:lnTo>
                  <a:lnTo>
                    <a:pt x="774700" y="965200"/>
                  </a:lnTo>
                  <a:lnTo>
                    <a:pt x="787400" y="952500"/>
                  </a:lnTo>
                  <a:lnTo>
                    <a:pt x="812800" y="939800"/>
                  </a:lnTo>
                  <a:lnTo>
                    <a:pt x="825500" y="927100"/>
                  </a:lnTo>
                  <a:lnTo>
                    <a:pt x="723900" y="914400"/>
                  </a:lnTo>
                  <a:lnTo>
                    <a:pt x="723900" y="914400"/>
                  </a:lnTo>
                  <a:lnTo>
                    <a:pt x="660400" y="901700"/>
                  </a:lnTo>
                  <a:lnTo>
                    <a:pt x="647700" y="901700"/>
                  </a:lnTo>
                  <a:lnTo>
                    <a:pt x="546100" y="889000"/>
                  </a:lnTo>
                  <a:lnTo>
                    <a:pt x="520700" y="889000"/>
                  </a:lnTo>
                  <a:lnTo>
                    <a:pt x="520700" y="876300"/>
                  </a:lnTo>
                  <a:lnTo>
                    <a:pt x="508000" y="876300"/>
                  </a:lnTo>
                  <a:lnTo>
                    <a:pt x="495300" y="876300"/>
                  </a:lnTo>
                  <a:lnTo>
                    <a:pt x="495300" y="889000"/>
                  </a:lnTo>
                  <a:lnTo>
                    <a:pt x="469900" y="889000"/>
                  </a:lnTo>
                  <a:lnTo>
                    <a:pt x="469900" y="889000"/>
                  </a:lnTo>
                  <a:lnTo>
                    <a:pt x="444500" y="889000"/>
                  </a:lnTo>
                  <a:lnTo>
                    <a:pt x="444500" y="889000"/>
                  </a:lnTo>
                  <a:lnTo>
                    <a:pt x="431800" y="889000"/>
                  </a:lnTo>
                  <a:lnTo>
                    <a:pt x="431800" y="901700"/>
                  </a:lnTo>
                  <a:lnTo>
                    <a:pt x="406400" y="889000"/>
                  </a:lnTo>
                  <a:lnTo>
                    <a:pt x="393700" y="889000"/>
                  </a:lnTo>
                  <a:lnTo>
                    <a:pt x="368300" y="889000"/>
                  </a:lnTo>
                  <a:lnTo>
                    <a:pt x="342900" y="889000"/>
                  </a:lnTo>
                  <a:lnTo>
                    <a:pt x="330200" y="889000"/>
                  </a:lnTo>
                  <a:lnTo>
                    <a:pt x="317500" y="901700"/>
                  </a:lnTo>
                  <a:lnTo>
                    <a:pt x="215900" y="876300"/>
                  </a:lnTo>
                  <a:lnTo>
                    <a:pt x="203200" y="876300"/>
                  </a:lnTo>
                  <a:lnTo>
                    <a:pt x="190500" y="876300"/>
                  </a:lnTo>
                  <a:lnTo>
                    <a:pt x="177800" y="876300"/>
                  </a:lnTo>
                  <a:lnTo>
                    <a:pt x="152400" y="876300"/>
                  </a:lnTo>
                  <a:lnTo>
                    <a:pt x="152400" y="889000"/>
                  </a:lnTo>
                  <a:lnTo>
                    <a:pt x="127000" y="876300"/>
                  </a:lnTo>
                  <a:lnTo>
                    <a:pt x="101600" y="876300"/>
                  </a:lnTo>
                  <a:lnTo>
                    <a:pt x="101600" y="876300"/>
                  </a:lnTo>
                  <a:lnTo>
                    <a:pt x="101600" y="876300"/>
                  </a:lnTo>
                  <a:lnTo>
                    <a:pt x="88900" y="876300"/>
                  </a:lnTo>
                  <a:lnTo>
                    <a:pt x="76200" y="889000"/>
                  </a:lnTo>
                  <a:lnTo>
                    <a:pt x="0" y="876300"/>
                  </a:lnTo>
                  <a:lnTo>
                    <a:pt x="12700" y="863600"/>
                  </a:lnTo>
                  <a:lnTo>
                    <a:pt x="0" y="850900"/>
                  </a:lnTo>
                  <a:lnTo>
                    <a:pt x="50800" y="749300"/>
                  </a:lnTo>
                  <a:lnTo>
                    <a:pt x="38100" y="749300"/>
                  </a:lnTo>
                  <a:lnTo>
                    <a:pt x="38100" y="749300"/>
                  </a:lnTo>
                  <a:lnTo>
                    <a:pt x="38100" y="749300"/>
                  </a:lnTo>
                  <a:lnTo>
                    <a:pt x="38100" y="736600"/>
                  </a:lnTo>
                  <a:lnTo>
                    <a:pt x="25400" y="736600"/>
                  </a:lnTo>
                  <a:lnTo>
                    <a:pt x="38100" y="723900"/>
                  </a:lnTo>
                  <a:lnTo>
                    <a:pt x="25400" y="723900"/>
                  </a:lnTo>
                  <a:lnTo>
                    <a:pt x="38100" y="6985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15" name="0402"/>
            <p:cNvSpPr/>
            <p:nvPr/>
          </p:nvSpPr>
          <p:spPr>
            <a:xfrm>
              <a:off x="4720129" y="2135337"/>
              <a:ext cx="1380366" cy="744801"/>
            </a:xfrm>
            <a:custGeom>
              <a:avLst/>
              <a:gdLst/>
              <a:ahLst/>
              <a:cxnLst/>
              <a:rect l="0" t="0" r="0" b="0"/>
              <a:pathLst>
                <a:path w="3390901" h="2044701">
                  <a:moveTo>
                    <a:pt x="50800" y="381000"/>
                  </a:moveTo>
                  <a:lnTo>
                    <a:pt x="50800" y="381000"/>
                  </a:lnTo>
                  <a:lnTo>
                    <a:pt x="63500" y="381000"/>
                  </a:lnTo>
                  <a:lnTo>
                    <a:pt x="63500" y="381000"/>
                  </a:lnTo>
                  <a:lnTo>
                    <a:pt x="76200" y="368300"/>
                  </a:lnTo>
                  <a:lnTo>
                    <a:pt x="76200" y="381000"/>
                  </a:lnTo>
                  <a:lnTo>
                    <a:pt x="88900" y="381000"/>
                  </a:lnTo>
                  <a:lnTo>
                    <a:pt x="88900" y="368300"/>
                  </a:lnTo>
                  <a:lnTo>
                    <a:pt x="101600" y="368300"/>
                  </a:lnTo>
                  <a:lnTo>
                    <a:pt x="101600" y="368300"/>
                  </a:lnTo>
                  <a:lnTo>
                    <a:pt x="101600" y="355600"/>
                  </a:lnTo>
                  <a:lnTo>
                    <a:pt x="114300" y="355600"/>
                  </a:lnTo>
                  <a:lnTo>
                    <a:pt x="127000" y="355600"/>
                  </a:lnTo>
                  <a:lnTo>
                    <a:pt x="127000" y="355600"/>
                  </a:lnTo>
                  <a:lnTo>
                    <a:pt x="139700" y="355600"/>
                  </a:lnTo>
                  <a:lnTo>
                    <a:pt x="139700" y="355600"/>
                  </a:lnTo>
                  <a:lnTo>
                    <a:pt x="165100" y="355600"/>
                  </a:lnTo>
                  <a:lnTo>
                    <a:pt x="190500" y="342900"/>
                  </a:lnTo>
                  <a:lnTo>
                    <a:pt x="190500" y="342900"/>
                  </a:lnTo>
                  <a:lnTo>
                    <a:pt x="190500" y="342900"/>
                  </a:lnTo>
                  <a:lnTo>
                    <a:pt x="203200" y="342900"/>
                  </a:lnTo>
                  <a:lnTo>
                    <a:pt x="228600" y="355600"/>
                  </a:lnTo>
                  <a:lnTo>
                    <a:pt x="228600" y="342900"/>
                  </a:lnTo>
                  <a:lnTo>
                    <a:pt x="241300" y="342900"/>
                  </a:lnTo>
                  <a:lnTo>
                    <a:pt x="254000" y="342900"/>
                  </a:lnTo>
                  <a:lnTo>
                    <a:pt x="254000" y="342900"/>
                  </a:lnTo>
                  <a:lnTo>
                    <a:pt x="254000" y="330200"/>
                  </a:lnTo>
                  <a:lnTo>
                    <a:pt x="266700" y="330200"/>
                  </a:lnTo>
                  <a:lnTo>
                    <a:pt x="254000" y="330200"/>
                  </a:lnTo>
                  <a:lnTo>
                    <a:pt x="266700" y="330200"/>
                  </a:lnTo>
                  <a:lnTo>
                    <a:pt x="266700" y="330200"/>
                  </a:lnTo>
                  <a:lnTo>
                    <a:pt x="266700" y="317500"/>
                  </a:lnTo>
                  <a:lnTo>
                    <a:pt x="254000" y="317500"/>
                  </a:lnTo>
                  <a:lnTo>
                    <a:pt x="254000" y="317500"/>
                  </a:lnTo>
                  <a:lnTo>
                    <a:pt x="241300" y="317500"/>
                  </a:lnTo>
                  <a:lnTo>
                    <a:pt x="241300" y="304800"/>
                  </a:lnTo>
                  <a:lnTo>
                    <a:pt x="241300" y="292100"/>
                  </a:lnTo>
                  <a:lnTo>
                    <a:pt x="241300" y="292100"/>
                  </a:lnTo>
                  <a:lnTo>
                    <a:pt x="241300" y="292100"/>
                  </a:lnTo>
                  <a:lnTo>
                    <a:pt x="228600" y="292100"/>
                  </a:lnTo>
                  <a:lnTo>
                    <a:pt x="241300" y="292100"/>
                  </a:lnTo>
                  <a:lnTo>
                    <a:pt x="228600" y="279400"/>
                  </a:lnTo>
                  <a:lnTo>
                    <a:pt x="228600" y="279400"/>
                  </a:lnTo>
                  <a:lnTo>
                    <a:pt x="228600" y="279400"/>
                  </a:lnTo>
                  <a:lnTo>
                    <a:pt x="228600" y="266700"/>
                  </a:lnTo>
                  <a:lnTo>
                    <a:pt x="254000" y="279400"/>
                  </a:lnTo>
                  <a:lnTo>
                    <a:pt x="254000" y="266700"/>
                  </a:lnTo>
                  <a:lnTo>
                    <a:pt x="266700" y="266700"/>
                  </a:lnTo>
                  <a:lnTo>
                    <a:pt x="266700" y="266700"/>
                  </a:lnTo>
                  <a:lnTo>
                    <a:pt x="266700" y="254000"/>
                  </a:lnTo>
                  <a:lnTo>
                    <a:pt x="279400" y="254000"/>
                  </a:lnTo>
                  <a:lnTo>
                    <a:pt x="292100" y="241300"/>
                  </a:lnTo>
                  <a:lnTo>
                    <a:pt x="304800" y="241300"/>
                  </a:lnTo>
                  <a:lnTo>
                    <a:pt x="304800" y="241300"/>
                  </a:lnTo>
                  <a:lnTo>
                    <a:pt x="304800" y="241300"/>
                  </a:lnTo>
                  <a:lnTo>
                    <a:pt x="304800" y="228600"/>
                  </a:lnTo>
                  <a:lnTo>
                    <a:pt x="317500" y="228600"/>
                  </a:lnTo>
                  <a:lnTo>
                    <a:pt x="330200" y="215900"/>
                  </a:lnTo>
                  <a:lnTo>
                    <a:pt x="342900" y="215900"/>
                  </a:lnTo>
                  <a:lnTo>
                    <a:pt x="342900" y="215900"/>
                  </a:lnTo>
                  <a:lnTo>
                    <a:pt x="355600" y="215900"/>
                  </a:lnTo>
                  <a:lnTo>
                    <a:pt x="368300" y="203200"/>
                  </a:lnTo>
                  <a:lnTo>
                    <a:pt x="381000" y="203200"/>
                  </a:lnTo>
                  <a:lnTo>
                    <a:pt x="381000" y="203200"/>
                  </a:lnTo>
                  <a:lnTo>
                    <a:pt x="381000" y="203200"/>
                  </a:lnTo>
                  <a:lnTo>
                    <a:pt x="381000" y="203200"/>
                  </a:lnTo>
                  <a:lnTo>
                    <a:pt x="393700" y="190500"/>
                  </a:lnTo>
                  <a:lnTo>
                    <a:pt x="393700" y="190500"/>
                  </a:lnTo>
                  <a:lnTo>
                    <a:pt x="381000" y="190500"/>
                  </a:lnTo>
                  <a:lnTo>
                    <a:pt x="381000" y="190500"/>
                  </a:lnTo>
                  <a:lnTo>
                    <a:pt x="381000" y="190500"/>
                  </a:lnTo>
                  <a:lnTo>
                    <a:pt x="381000" y="190500"/>
                  </a:lnTo>
                  <a:lnTo>
                    <a:pt x="406400" y="190500"/>
                  </a:lnTo>
                  <a:lnTo>
                    <a:pt x="419100" y="177800"/>
                  </a:lnTo>
                  <a:lnTo>
                    <a:pt x="419100" y="177800"/>
                  </a:lnTo>
                  <a:lnTo>
                    <a:pt x="419100" y="177800"/>
                  </a:lnTo>
                  <a:lnTo>
                    <a:pt x="419100" y="177800"/>
                  </a:lnTo>
                  <a:lnTo>
                    <a:pt x="419100" y="177800"/>
                  </a:lnTo>
                  <a:lnTo>
                    <a:pt x="419100" y="177800"/>
                  </a:lnTo>
                  <a:lnTo>
                    <a:pt x="419100" y="165100"/>
                  </a:lnTo>
                  <a:lnTo>
                    <a:pt x="431800" y="165100"/>
                  </a:lnTo>
                  <a:lnTo>
                    <a:pt x="431800" y="165100"/>
                  </a:lnTo>
                  <a:lnTo>
                    <a:pt x="444500" y="165100"/>
                  </a:lnTo>
                  <a:lnTo>
                    <a:pt x="444500" y="152400"/>
                  </a:lnTo>
                  <a:lnTo>
                    <a:pt x="444500" y="152400"/>
                  </a:lnTo>
                  <a:lnTo>
                    <a:pt x="457200" y="152400"/>
                  </a:lnTo>
                  <a:lnTo>
                    <a:pt x="469900" y="152400"/>
                  </a:lnTo>
                  <a:lnTo>
                    <a:pt x="469900" y="152400"/>
                  </a:lnTo>
                  <a:lnTo>
                    <a:pt x="482600" y="152400"/>
                  </a:lnTo>
                  <a:lnTo>
                    <a:pt x="482600" y="139700"/>
                  </a:lnTo>
                  <a:lnTo>
                    <a:pt x="482600" y="139700"/>
                  </a:lnTo>
                  <a:lnTo>
                    <a:pt x="495300" y="127000"/>
                  </a:lnTo>
                  <a:lnTo>
                    <a:pt x="508000" y="127000"/>
                  </a:lnTo>
                  <a:lnTo>
                    <a:pt x="482600" y="127000"/>
                  </a:lnTo>
                  <a:lnTo>
                    <a:pt x="469900" y="114300"/>
                  </a:lnTo>
                  <a:lnTo>
                    <a:pt x="469900" y="101600"/>
                  </a:lnTo>
                  <a:lnTo>
                    <a:pt x="469900" y="101600"/>
                  </a:lnTo>
                  <a:lnTo>
                    <a:pt x="469900" y="101600"/>
                  </a:lnTo>
                  <a:lnTo>
                    <a:pt x="469900" y="101600"/>
                  </a:lnTo>
                  <a:lnTo>
                    <a:pt x="457200" y="101600"/>
                  </a:lnTo>
                  <a:lnTo>
                    <a:pt x="431800" y="88900"/>
                  </a:lnTo>
                  <a:lnTo>
                    <a:pt x="431800" y="88900"/>
                  </a:lnTo>
                  <a:lnTo>
                    <a:pt x="431800" y="88900"/>
                  </a:lnTo>
                  <a:lnTo>
                    <a:pt x="419100" y="88900"/>
                  </a:lnTo>
                  <a:lnTo>
                    <a:pt x="419100" y="76200"/>
                  </a:lnTo>
                  <a:lnTo>
                    <a:pt x="444500" y="76200"/>
                  </a:lnTo>
                  <a:lnTo>
                    <a:pt x="444500" y="63500"/>
                  </a:lnTo>
                  <a:lnTo>
                    <a:pt x="444500" y="63500"/>
                  </a:lnTo>
                  <a:lnTo>
                    <a:pt x="469900" y="50800"/>
                  </a:lnTo>
                  <a:lnTo>
                    <a:pt x="469900" y="50800"/>
                  </a:lnTo>
                  <a:lnTo>
                    <a:pt x="482600" y="50800"/>
                  </a:lnTo>
                  <a:lnTo>
                    <a:pt x="508000" y="63500"/>
                  </a:lnTo>
                  <a:lnTo>
                    <a:pt x="520700" y="50800"/>
                  </a:lnTo>
                  <a:lnTo>
                    <a:pt x="533400" y="50800"/>
                  </a:lnTo>
                  <a:lnTo>
                    <a:pt x="546100" y="50800"/>
                  </a:lnTo>
                  <a:lnTo>
                    <a:pt x="558800" y="25400"/>
                  </a:lnTo>
                  <a:lnTo>
                    <a:pt x="546100" y="25400"/>
                  </a:lnTo>
                  <a:lnTo>
                    <a:pt x="546100" y="25400"/>
                  </a:lnTo>
                  <a:lnTo>
                    <a:pt x="571500" y="12700"/>
                  </a:lnTo>
                  <a:lnTo>
                    <a:pt x="571500" y="0"/>
                  </a:lnTo>
                  <a:lnTo>
                    <a:pt x="584200" y="0"/>
                  </a:lnTo>
                  <a:lnTo>
                    <a:pt x="584200" y="0"/>
                  </a:lnTo>
                  <a:lnTo>
                    <a:pt x="584200" y="0"/>
                  </a:lnTo>
                  <a:lnTo>
                    <a:pt x="584200" y="0"/>
                  </a:lnTo>
                  <a:lnTo>
                    <a:pt x="596900" y="0"/>
                  </a:lnTo>
                  <a:lnTo>
                    <a:pt x="596900" y="0"/>
                  </a:lnTo>
                  <a:lnTo>
                    <a:pt x="609600" y="12700"/>
                  </a:lnTo>
                  <a:lnTo>
                    <a:pt x="609600" y="12700"/>
                  </a:lnTo>
                  <a:lnTo>
                    <a:pt x="609600" y="25400"/>
                  </a:lnTo>
                  <a:lnTo>
                    <a:pt x="609600" y="38100"/>
                  </a:lnTo>
                  <a:lnTo>
                    <a:pt x="647700" y="38100"/>
                  </a:lnTo>
                  <a:lnTo>
                    <a:pt x="647700" y="38100"/>
                  </a:lnTo>
                  <a:lnTo>
                    <a:pt x="647700" y="38100"/>
                  </a:lnTo>
                  <a:lnTo>
                    <a:pt x="647700" y="38100"/>
                  </a:lnTo>
                  <a:lnTo>
                    <a:pt x="660400" y="38100"/>
                  </a:lnTo>
                  <a:lnTo>
                    <a:pt x="660400" y="38100"/>
                  </a:lnTo>
                  <a:lnTo>
                    <a:pt x="673100" y="38100"/>
                  </a:lnTo>
                  <a:lnTo>
                    <a:pt x="673100" y="38100"/>
                  </a:lnTo>
                  <a:lnTo>
                    <a:pt x="685800" y="38100"/>
                  </a:lnTo>
                  <a:lnTo>
                    <a:pt x="673100" y="38100"/>
                  </a:lnTo>
                  <a:lnTo>
                    <a:pt x="685800" y="38100"/>
                  </a:lnTo>
                  <a:lnTo>
                    <a:pt x="698500" y="38100"/>
                  </a:lnTo>
                  <a:lnTo>
                    <a:pt x="685800" y="50800"/>
                  </a:lnTo>
                  <a:lnTo>
                    <a:pt x="698500" y="50800"/>
                  </a:lnTo>
                  <a:lnTo>
                    <a:pt x="698500" y="50800"/>
                  </a:lnTo>
                  <a:lnTo>
                    <a:pt x="711200" y="50800"/>
                  </a:lnTo>
                  <a:lnTo>
                    <a:pt x="723900" y="50800"/>
                  </a:lnTo>
                  <a:lnTo>
                    <a:pt x="711200" y="50800"/>
                  </a:lnTo>
                  <a:lnTo>
                    <a:pt x="736600" y="50800"/>
                  </a:lnTo>
                  <a:lnTo>
                    <a:pt x="762000" y="63500"/>
                  </a:lnTo>
                  <a:lnTo>
                    <a:pt x="762000" y="50800"/>
                  </a:lnTo>
                  <a:lnTo>
                    <a:pt x="787400" y="63500"/>
                  </a:lnTo>
                  <a:lnTo>
                    <a:pt x="787400" y="63500"/>
                  </a:lnTo>
                  <a:lnTo>
                    <a:pt x="787400" y="63500"/>
                  </a:lnTo>
                  <a:lnTo>
                    <a:pt x="800100" y="63500"/>
                  </a:lnTo>
                  <a:lnTo>
                    <a:pt x="800100" y="63500"/>
                  </a:lnTo>
                  <a:lnTo>
                    <a:pt x="812800" y="63500"/>
                  </a:lnTo>
                  <a:lnTo>
                    <a:pt x="812800" y="63500"/>
                  </a:lnTo>
                  <a:lnTo>
                    <a:pt x="812800" y="63500"/>
                  </a:lnTo>
                  <a:lnTo>
                    <a:pt x="825500" y="63500"/>
                  </a:lnTo>
                  <a:lnTo>
                    <a:pt x="825500" y="50800"/>
                  </a:lnTo>
                  <a:lnTo>
                    <a:pt x="838200" y="50800"/>
                  </a:lnTo>
                  <a:lnTo>
                    <a:pt x="838200" y="50800"/>
                  </a:lnTo>
                  <a:lnTo>
                    <a:pt x="850900" y="50800"/>
                  </a:lnTo>
                  <a:lnTo>
                    <a:pt x="850900" y="50800"/>
                  </a:lnTo>
                  <a:lnTo>
                    <a:pt x="850900" y="50800"/>
                  </a:lnTo>
                  <a:lnTo>
                    <a:pt x="850900" y="38100"/>
                  </a:lnTo>
                  <a:lnTo>
                    <a:pt x="850900" y="38100"/>
                  </a:lnTo>
                  <a:lnTo>
                    <a:pt x="863600" y="25400"/>
                  </a:lnTo>
                  <a:lnTo>
                    <a:pt x="876300" y="25400"/>
                  </a:lnTo>
                  <a:lnTo>
                    <a:pt x="876300" y="25400"/>
                  </a:lnTo>
                  <a:lnTo>
                    <a:pt x="889000" y="38100"/>
                  </a:lnTo>
                  <a:lnTo>
                    <a:pt x="889000" y="25400"/>
                  </a:lnTo>
                  <a:lnTo>
                    <a:pt x="889000" y="25400"/>
                  </a:lnTo>
                  <a:lnTo>
                    <a:pt x="1028700" y="25400"/>
                  </a:lnTo>
                  <a:lnTo>
                    <a:pt x="1054100" y="25400"/>
                  </a:lnTo>
                  <a:lnTo>
                    <a:pt x="1054100" y="25400"/>
                  </a:lnTo>
                  <a:lnTo>
                    <a:pt x="1054100" y="25400"/>
                  </a:lnTo>
                  <a:lnTo>
                    <a:pt x="1041400" y="25400"/>
                  </a:lnTo>
                  <a:lnTo>
                    <a:pt x="1054100" y="38100"/>
                  </a:lnTo>
                  <a:lnTo>
                    <a:pt x="1054100" y="38100"/>
                  </a:lnTo>
                  <a:lnTo>
                    <a:pt x="1066800" y="38100"/>
                  </a:lnTo>
                  <a:lnTo>
                    <a:pt x="1066800" y="38100"/>
                  </a:lnTo>
                  <a:lnTo>
                    <a:pt x="1066800" y="38100"/>
                  </a:lnTo>
                  <a:lnTo>
                    <a:pt x="1079500" y="50800"/>
                  </a:lnTo>
                  <a:lnTo>
                    <a:pt x="1079500" y="50800"/>
                  </a:lnTo>
                  <a:lnTo>
                    <a:pt x="1104900" y="50800"/>
                  </a:lnTo>
                  <a:lnTo>
                    <a:pt x="1104900" y="50800"/>
                  </a:lnTo>
                  <a:lnTo>
                    <a:pt x="1117600" y="50800"/>
                  </a:lnTo>
                  <a:lnTo>
                    <a:pt x="1117600" y="38100"/>
                  </a:lnTo>
                  <a:lnTo>
                    <a:pt x="1117600" y="38100"/>
                  </a:lnTo>
                  <a:lnTo>
                    <a:pt x="1117600" y="38100"/>
                  </a:lnTo>
                  <a:lnTo>
                    <a:pt x="1130300" y="38100"/>
                  </a:lnTo>
                  <a:lnTo>
                    <a:pt x="1130300" y="38100"/>
                  </a:lnTo>
                  <a:lnTo>
                    <a:pt x="1117600" y="38100"/>
                  </a:lnTo>
                  <a:lnTo>
                    <a:pt x="1143000" y="38100"/>
                  </a:lnTo>
                  <a:lnTo>
                    <a:pt x="1143000" y="25400"/>
                  </a:lnTo>
                  <a:lnTo>
                    <a:pt x="1155700" y="38100"/>
                  </a:lnTo>
                  <a:lnTo>
                    <a:pt x="1168400" y="38100"/>
                  </a:lnTo>
                  <a:lnTo>
                    <a:pt x="1168400" y="38100"/>
                  </a:lnTo>
                  <a:lnTo>
                    <a:pt x="1168400" y="38100"/>
                  </a:lnTo>
                  <a:lnTo>
                    <a:pt x="1181100" y="38100"/>
                  </a:lnTo>
                  <a:lnTo>
                    <a:pt x="1155700" y="50800"/>
                  </a:lnTo>
                  <a:lnTo>
                    <a:pt x="1155700" y="50800"/>
                  </a:lnTo>
                  <a:lnTo>
                    <a:pt x="1143000" y="50800"/>
                  </a:lnTo>
                  <a:lnTo>
                    <a:pt x="1143000" y="63500"/>
                  </a:lnTo>
                  <a:lnTo>
                    <a:pt x="1143000" y="88900"/>
                  </a:lnTo>
                  <a:lnTo>
                    <a:pt x="1143000" y="88900"/>
                  </a:lnTo>
                  <a:lnTo>
                    <a:pt x="1130300" y="88900"/>
                  </a:lnTo>
                  <a:lnTo>
                    <a:pt x="1130300" y="101600"/>
                  </a:lnTo>
                  <a:lnTo>
                    <a:pt x="1130300" y="101600"/>
                  </a:lnTo>
                  <a:lnTo>
                    <a:pt x="1130300" y="101600"/>
                  </a:lnTo>
                  <a:lnTo>
                    <a:pt x="1104900" y="101600"/>
                  </a:lnTo>
                  <a:lnTo>
                    <a:pt x="1104900" y="114300"/>
                  </a:lnTo>
                  <a:lnTo>
                    <a:pt x="1117600" y="101600"/>
                  </a:lnTo>
                  <a:lnTo>
                    <a:pt x="1117600" y="101600"/>
                  </a:lnTo>
                  <a:lnTo>
                    <a:pt x="1117600" y="101600"/>
                  </a:lnTo>
                  <a:lnTo>
                    <a:pt x="1117600" y="114300"/>
                  </a:lnTo>
                  <a:lnTo>
                    <a:pt x="1130300" y="114300"/>
                  </a:lnTo>
                  <a:lnTo>
                    <a:pt x="1117600" y="127000"/>
                  </a:lnTo>
                  <a:lnTo>
                    <a:pt x="1130300" y="139700"/>
                  </a:lnTo>
                  <a:lnTo>
                    <a:pt x="1130300" y="139700"/>
                  </a:lnTo>
                  <a:lnTo>
                    <a:pt x="1130300" y="139700"/>
                  </a:lnTo>
                  <a:lnTo>
                    <a:pt x="1143000" y="139700"/>
                  </a:lnTo>
                  <a:lnTo>
                    <a:pt x="1155700" y="139700"/>
                  </a:lnTo>
                  <a:lnTo>
                    <a:pt x="1143000" y="165100"/>
                  </a:lnTo>
                  <a:lnTo>
                    <a:pt x="1155700" y="165100"/>
                  </a:lnTo>
                  <a:lnTo>
                    <a:pt x="1155700" y="177800"/>
                  </a:lnTo>
                  <a:lnTo>
                    <a:pt x="1143000" y="177800"/>
                  </a:lnTo>
                  <a:lnTo>
                    <a:pt x="1130300" y="190500"/>
                  </a:lnTo>
                  <a:lnTo>
                    <a:pt x="1130300" y="177800"/>
                  </a:lnTo>
                  <a:lnTo>
                    <a:pt x="1130300" y="190500"/>
                  </a:lnTo>
                  <a:lnTo>
                    <a:pt x="1117600" y="190500"/>
                  </a:lnTo>
                  <a:lnTo>
                    <a:pt x="1117600" y="203200"/>
                  </a:lnTo>
                  <a:lnTo>
                    <a:pt x="1092200" y="203200"/>
                  </a:lnTo>
                  <a:lnTo>
                    <a:pt x="1092200" y="203200"/>
                  </a:lnTo>
                  <a:lnTo>
                    <a:pt x="1092200" y="203200"/>
                  </a:lnTo>
                  <a:lnTo>
                    <a:pt x="1079500" y="203200"/>
                  </a:lnTo>
                  <a:lnTo>
                    <a:pt x="1079500" y="215900"/>
                  </a:lnTo>
                  <a:lnTo>
                    <a:pt x="1066800" y="215900"/>
                  </a:lnTo>
                  <a:lnTo>
                    <a:pt x="1066800" y="215900"/>
                  </a:lnTo>
                  <a:lnTo>
                    <a:pt x="1066800" y="215900"/>
                  </a:lnTo>
                  <a:lnTo>
                    <a:pt x="1066800" y="215900"/>
                  </a:lnTo>
                  <a:lnTo>
                    <a:pt x="1054100" y="215900"/>
                  </a:lnTo>
                  <a:lnTo>
                    <a:pt x="1054100" y="228600"/>
                  </a:lnTo>
                  <a:lnTo>
                    <a:pt x="1041400" y="228600"/>
                  </a:lnTo>
                  <a:lnTo>
                    <a:pt x="1041400" y="215900"/>
                  </a:lnTo>
                  <a:lnTo>
                    <a:pt x="1016000" y="190500"/>
                  </a:lnTo>
                  <a:lnTo>
                    <a:pt x="1003300" y="203200"/>
                  </a:lnTo>
                  <a:lnTo>
                    <a:pt x="1003300" y="203200"/>
                  </a:lnTo>
                  <a:lnTo>
                    <a:pt x="1003300" y="203200"/>
                  </a:lnTo>
                  <a:lnTo>
                    <a:pt x="1003300" y="215900"/>
                  </a:lnTo>
                  <a:lnTo>
                    <a:pt x="1028700" y="215900"/>
                  </a:lnTo>
                  <a:lnTo>
                    <a:pt x="1016000" y="215900"/>
                  </a:lnTo>
                  <a:lnTo>
                    <a:pt x="1016000" y="215900"/>
                  </a:lnTo>
                  <a:lnTo>
                    <a:pt x="1016000" y="215900"/>
                  </a:lnTo>
                  <a:lnTo>
                    <a:pt x="990600" y="228600"/>
                  </a:lnTo>
                  <a:lnTo>
                    <a:pt x="990600" y="228600"/>
                  </a:lnTo>
                  <a:lnTo>
                    <a:pt x="990600" y="228600"/>
                  </a:lnTo>
                  <a:lnTo>
                    <a:pt x="1003300" y="228600"/>
                  </a:lnTo>
                  <a:lnTo>
                    <a:pt x="1003300" y="228600"/>
                  </a:lnTo>
                  <a:lnTo>
                    <a:pt x="1028700" y="241300"/>
                  </a:lnTo>
                  <a:lnTo>
                    <a:pt x="1041400" y="254000"/>
                  </a:lnTo>
                  <a:lnTo>
                    <a:pt x="1041400" y="254000"/>
                  </a:lnTo>
                  <a:lnTo>
                    <a:pt x="1054100" y="254000"/>
                  </a:lnTo>
                  <a:lnTo>
                    <a:pt x="1066800" y="266700"/>
                  </a:lnTo>
                  <a:lnTo>
                    <a:pt x="1066800" y="266700"/>
                  </a:lnTo>
                  <a:lnTo>
                    <a:pt x="1079500" y="266700"/>
                  </a:lnTo>
                  <a:lnTo>
                    <a:pt x="1066800" y="279400"/>
                  </a:lnTo>
                  <a:lnTo>
                    <a:pt x="1079500" y="279400"/>
                  </a:lnTo>
                  <a:lnTo>
                    <a:pt x="1079500" y="279400"/>
                  </a:lnTo>
                  <a:lnTo>
                    <a:pt x="1104900" y="292100"/>
                  </a:lnTo>
                  <a:lnTo>
                    <a:pt x="1092200" y="304800"/>
                  </a:lnTo>
                  <a:lnTo>
                    <a:pt x="1092200" y="317500"/>
                  </a:lnTo>
                  <a:lnTo>
                    <a:pt x="1092200" y="317500"/>
                  </a:lnTo>
                  <a:lnTo>
                    <a:pt x="1104900" y="330200"/>
                  </a:lnTo>
                  <a:lnTo>
                    <a:pt x="1092200" y="330200"/>
                  </a:lnTo>
                  <a:lnTo>
                    <a:pt x="1117600" y="330200"/>
                  </a:lnTo>
                  <a:lnTo>
                    <a:pt x="1130300" y="342900"/>
                  </a:lnTo>
                  <a:lnTo>
                    <a:pt x="1168400" y="342900"/>
                  </a:lnTo>
                  <a:lnTo>
                    <a:pt x="1181100" y="355600"/>
                  </a:lnTo>
                  <a:lnTo>
                    <a:pt x="1193800" y="355600"/>
                  </a:lnTo>
                  <a:lnTo>
                    <a:pt x="1206500" y="355600"/>
                  </a:lnTo>
                  <a:lnTo>
                    <a:pt x="1193800" y="368300"/>
                  </a:lnTo>
                  <a:lnTo>
                    <a:pt x="1206500" y="368300"/>
                  </a:lnTo>
                  <a:lnTo>
                    <a:pt x="1219200" y="368300"/>
                  </a:lnTo>
                  <a:lnTo>
                    <a:pt x="1219200" y="368300"/>
                  </a:lnTo>
                  <a:lnTo>
                    <a:pt x="1231900" y="381000"/>
                  </a:lnTo>
                  <a:lnTo>
                    <a:pt x="1244600" y="381000"/>
                  </a:lnTo>
                  <a:lnTo>
                    <a:pt x="1244600" y="381000"/>
                  </a:lnTo>
                  <a:lnTo>
                    <a:pt x="1244600" y="393700"/>
                  </a:lnTo>
                  <a:lnTo>
                    <a:pt x="1231900" y="393700"/>
                  </a:lnTo>
                  <a:lnTo>
                    <a:pt x="1244600" y="393700"/>
                  </a:lnTo>
                  <a:lnTo>
                    <a:pt x="1244600" y="393700"/>
                  </a:lnTo>
                  <a:lnTo>
                    <a:pt x="1257300" y="406400"/>
                  </a:lnTo>
                  <a:lnTo>
                    <a:pt x="1257300" y="406400"/>
                  </a:lnTo>
                  <a:lnTo>
                    <a:pt x="1257300" y="406400"/>
                  </a:lnTo>
                  <a:lnTo>
                    <a:pt x="1257300" y="393700"/>
                  </a:lnTo>
                  <a:lnTo>
                    <a:pt x="1257300" y="393700"/>
                  </a:lnTo>
                  <a:lnTo>
                    <a:pt x="1270000" y="381000"/>
                  </a:lnTo>
                  <a:lnTo>
                    <a:pt x="1270000" y="381000"/>
                  </a:lnTo>
                  <a:lnTo>
                    <a:pt x="1282700" y="381000"/>
                  </a:lnTo>
                  <a:lnTo>
                    <a:pt x="1282700" y="368300"/>
                  </a:lnTo>
                  <a:lnTo>
                    <a:pt x="1295400" y="368300"/>
                  </a:lnTo>
                  <a:lnTo>
                    <a:pt x="1308100" y="368300"/>
                  </a:lnTo>
                  <a:lnTo>
                    <a:pt x="1295400" y="368300"/>
                  </a:lnTo>
                  <a:lnTo>
                    <a:pt x="1320800" y="368300"/>
                  </a:lnTo>
                  <a:lnTo>
                    <a:pt x="1333500" y="355600"/>
                  </a:lnTo>
                  <a:lnTo>
                    <a:pt x="1320800" y="355600"/>
                  </a:lnTo>
                  <a:lnTo>
                    <a:pt x="1333500" y="355600"/>
                  </a:lnTo>
                  <a:lnTo>
                    <a:pt x="1346200" y="355600"/>
                  </a:lnTo>
                  <a:lnTo>
                    <a:pt x="1358900" y="342900"/>
                  </a:lnTo>
                  <a:lnTo>
                    <a:pt x="1371600" y="342900"/>
                  </a:lnTo>
                  <a:lnTo>
                    <a:pt x="1346200" y="330200"/>
                  </a:lnTo>
                  <a:lnTo>
                    <a:pt x="1320800" y="330200"/>
                  </a:lnTo>
                  <a:lnTo>
                    <a:pt x="1320800" y="330200"/>
                  </a:lnTo>
                  <a:lnTo>
                    <a:pt x="1308100" y="342900"/>
                  </a:lnTo>
                  <a:lnTo>
                    <a:pt x="1295400" y="342900"/>
                  </a:lnTo>
                  <a:lnTo>
                    <a:pt x="1282700" y="342900"/>
                  </a:lnTo>
                  <a:lnTo>
                    <a:pt x="1282700" y="342900"/>
                  </a:lnTo>
                  <a:lnTo>
                    <a:pt x="1282700" y="342900"/>
                  </a:lnTo>
                  <a:lnTo>
                    <a:pt x="1320800" y="330200"/>
                  </a:lnTo>
                  <a:lnTo>
                    <a:pt x="1358900" y="317500"/>
                  </a:lnTo>
                  <a:lnTo>
                    <a:pt x="1397000" y="317500"/>
                  </a:lnTo>
                  <a:lnTo>
                    <a:pt x="1397000" y="304800"/>
                  </a:lnTo>
                  <a:lnTo>
                    <a:pt x="1422400" y="304800"/>
                  </a:lnTo>
                  <a:lnTo>
                    <a:pt x="1409700" y="304800"/>
                  </a:lnTo>
                  <a:lnTo>
                    <a:pt x="1435100" y="304800"/>
                  </a:lnTo>
                  <a:lnTo>
                    <a:pt x="1435100" y="304800"/>
                  </a:lnTo>
                  <a:lnTo>
                    <a:pt x="1435100" y="304800"/>
                  </a:lnTo>
                  <a:lnTo>
                    <a:pt x="1460500" y="304800"/>
                  </a:lnTo>
                  <a:lnTo>
                    <a:pt x="1460500" y="304800"/>
                  </a:lnTo>
                  <a:lnTo>
                    <a:pt x="1473200" y="317500"/>
                  </a:lnTo>
                  <a:lnTo>
                    <a:pt x="1485900" y="330200"/>
                  </a:lnTo>
                  <a:lnTo>
                    <a:pt x="1485900" y="330200"/>
                  </a:lnTo>
                  <a:lnTo>
                    <a:pt x="1485900" y="330200"/>
                  </a:lnTo>
                  <a:lnTo>
                    <a:pt x="1485900" y="342900"/>
                  </a:lnTo>
                  <a:lnTo>
                    <a:pt x="1485900" y="342900"/>
                  </a:lnTo>
                  <a:lnTo>
                    <a:pt x="1524000" y="342900"/>
                  </a:lnTo>
                  <a:lnTo>
                    <a:pt x="1524000" y="342900"/>
                  </a:lnTo>
                  <a:lnTo>
                    <a:pt x="1536700" y="342900"/>
                  </a:lnTo>
                  <a:lnTo>
                    <a:pt x="1536700" y="330200"/>
                  </a:lnTo>
                  <a:lnTo>
                    <a:pt x="1549400" y="330200"/>
                  </a:lnTo>
                  <a:lnTo>
                    <a:pt x="1562100" y="330200"/>
                  </a:lnTo>
                  <a:lnTo>
                    <a:pt x="1600200" y="342900"/>
                  </a:lnTo>
                  <a:lnTo>
                    <a:pt x="1600200" y="342900"/>
                  </a:lnTo>
                  <a:lnTo>
                    <a:pt x="1600200" y="342900"/>
                  </a:lnTo>
                  <a:lnTo>
                    <a:pt x="1638300" y="342900"/>
                  </a:lnTo>
                  <a:lnTo>
                    <a:pt x="1638300" y="342900"/>
                  </a:lnTo>
                  <a:lnTo>
                    <a:pt x="1676400" y="355600"/>
                  </a:lnTo>
                  <a:lnTo>
                    <a:pt x="1689100" y="342900"/>
                  </a:lnTo>
                  <a:lnTo>
                    <a:pt x="1689100" y="342900"/>
                  </a:lnTo>
                  <a:lnTo>
                    <a:pt x="1689100" y="342900"/>
                  </a:lnTo>
                  <a:lnTo>
                    <a:pt x="1701800" y="342900"/>
                  </a:lnTo>
                  <a:lnTo>
                    <a:pt x="1714500" y="342900"/>
                  </a:lnTo>
                  <a:lnTo>
                    <a:pt x="1714500" y="342900"/>
                  </a:lnTo>
                  <a:lnTo>
                    <a:pt x="1714500" y="342900"/>
                  </a:lnTo>
                  <a:lnTo>
                    <a:pt x="1727200" y="342900"/>
                  </a:lnTo>
                  <a:lnTo>
                    <a:pt x="1727200" y="330200"/>
                  </a:lnTo>
                  <a:lnTo>
                    <a:pt x="1739900" y="330200"/>
                  </a:lnTo>
                  <a:lnTo>
                    <a:pt x="1739900" y="330200"/>
                  </a:lnTo>
                  <a:lnTo>
                    <a:pt x="1765300" y="330200"/>
                  </a:lnTo>
                  <a:lnTo>
                    <a:pt x="1778000" y="355600"/>
                  </a:lnTo>
                  <a:lnTo>
                    <a:pt x="1790700" y="355600"/>
                  </a:lnTo>
                  <a:lnTo>
                    <a:pt x="1790700" y="355600"/>
                  </a:lnTo>
                  <a:lnTo>
                    <a:pt x="1803400" y="355600"/>
                  </a:lnTo>
                  <a:lnTo>
                    <a:pt x="1803400" y="355600"/>
                  </a:lnTo>
                  <a:lnTo>
                    <a:pt x="1803400" y="368300"/>
                  </a:lnTo>
                  <a:lnTo>
                    <a:pt x="1803400" y="368300"/>
                  </a:lnTo>
                  <a:lnTo>
                    <a:pt x="1790700" y="381000"/>
                  </a:lnTo>
                  <a:lnTo>
                    <a:pt x="1790700" y="381000"/>
                  </a:lnTo>
                  <a:lnTo>
                    <a:pt x="1803400" y="381000"/>
                  </a:lnTo>
                  <a:lnTo>
                    <a:pt x="1803400" y="381000"/>
                  </a:lnTo>
                  <a:lnTo>
                    <a:pt x="1816100" y="393700"/>
                  </a:lnTo>
                  <a:lnTo>
                    <a:pt x="1816100" y="393700"/>
                  </a:lnTo>
                  <a:lnTo>
                    <a:pt x="1803400" y="406400"/>
                  </a:lnTo>
                  <a:lnTo>
                    <a:pt x="1816100" y="406400"/>
                  </a:lnTo>
                  <a:lnTo>
                    <a:pt x="1816100" y="406400"/>
                  </a:lnTo>
                  <a:lnTo>
                    <a:pt x="1828800" y="419100"/>
                  </a:lnTo>
                  <a:lnTo>
                    <a:pt x="1816100" y="419100"/>
                  </a:lnTo>
                  <a:lnTo>
                    <a:pt x="1816100" y="419100"/>
                  </a:lnTo>
                  <a:lnTo>
                    <a:pt x="1803400" y="431800"/>
                  </a:lnTo>
                  <a:lnTo>
                    <a:pt x="1816100" y="431800"/>
                  </a:lnTo>
                  <a:lnTo>
                    <a:pt x="1816100" y="444500"/>
                  </a:lnTo>
                  <a:lnTo>
                    <a:pt x="1816100" y="444500"/>
                  </a:lnTo>
                  <a:lnTo>
                    <a:pt x="1816100" y="444500"/>
                  </a:lnTo>
                  <a:lnTo>
                    <a:pt x="1803400" y="444500"/>
                  </a:lnTo>
                  <a:lnTo>
                    <a:pt x="1790700" y="444500"/>
                  </a:lnTo>
                  <a:lnTo>
                    <a:pt x="1790700" y="457200"/>
                  </a:lnTo>
                  <a:lnTo>
                    <a:pt x="1803400" y="457200"/>
                  </a:lnTo>
                  <a:lnTo>
                    <a:pt x="1803400" y="469900"/>
                  </a:lnTo>
                  <a:lnTo>
                    <a:pt x="1828800" y="469900"/>
                  </a:lnTo>
                  <a:lnTo>
                    <a:pt x="1828800" y="457200"/>
                  </a:lnTo>
                  <a:lnTo>
                    <a:pt x="1828800" y="457200"/>
                  </a:lnTo>
                  <a:lnTo>
                    <a:pt x="1828800" y="444500"/>
                  </a:lnTo>
                  <a:lnTo>
                    <a:pt x="1828800" y="444500"/>
                  </a:lnTo>
                  <a:lnTo>
                    <a:pt x="1828800" y="444500"/>
                  </a:lnTo>
                  <a:lnTo>
                    <a:pt x="1828800" y="444500"/>
                  </a:lnTo>
                  <a:lnTo>
                    <a:pt x="1841500" y="444500"/>
                  </a:lnTo>
                  <a:lnTo>
                    <a:pt x="1841500" y="444500"/>
                  </a:lnTo>
                  <a:lnTo>
                    <a:pt x="1841500" y="444500"/>
                  </a:lnTo>
                  <a:lnTo>
                    <a:pt x="1828800" y="444500"/>
                  </a:lnTo>
                  <a:lnTo>
                    <a:pt x="1841500" y="457200"/>
                  </a:lnTo>
                  <a:lnTo>
                    <a:pt x="1841500" y="469900"/>
                  </a:lnTo>
                  <a:lnTo>
                    <a:pt x="1854200" y="469900"/>
                  </a:lnTo>
                  <a:lnTo>
                    <a:pt x="1854200" y="457200"/>
                  </a:lnTo>
                  <a:lnTo>
                    <a:pt x="1866900" y="457200"/>
                  </a:lnTo>
                  <a:lnTo>
                    <a:pt x="1879600" y="457200"/>
                  </a:lnTo>
                  <a:lnTo>
                    <a:pt x="1879600" y="457200"/>
                  </a:lnTo>
                  <a:lnTo>
                    <a:pt x="1879600" y="457200"/>
                  </a:lnTo>
                  <a:lnTo>
                    <a:pt x="1892300" y="457200"/>
                  </a:lnTo>
                  <a:lnTo>
                    <a:pt x="1905000" y="457200"/>
                  </a:lnTo>
                  <a:lnTo>
                    <a:pt x="1905000" y="457200"/>
                  </a:lnTo>
                  <a:lnTo>
                    <a:pt x="1905000" y="469900"/>
                  </a:lnTo>
                  <a:lnTo>
                    <a:pt x="1905000" y="469900"/>
                  </a:lnTo>
                  <a:lnTo>
                    <a:pt x="1905000" y="469900"/>
                  </a:lnTo>
                  <a:lnTo>
                    <a:pt x="1905000" y="469900"/>
                  </a:lnTo>
                  <a:lnTo>
                    <a:pt x="1905000" y="469900"/>
                  </a:lnTo>
                  <a:lnTo>
                    <a:pt x="1905000" y="469900"/>
                  </a:lnTo>
                  <a:lnTo>
                    <a:pt x="1905000" y="482600"/>
                  </a:lnTo>
                  <a:lnTo>
                    <a:pt x="1917700" y="482600"/>
                  </a:lnTo>
                  <a:lnTo>
                    <a:pt x="1917700" y="482600"/>
                  </a:lnTo>
                  <a:lnTo>
                    <a:pt x="1917700" y="495300"/>
                  </a:lnTo>
                  <a:lnTo>
                    <a:pt x="1917700" y="508000"/>
                  </a:lnTo>
                  <a:lnTo>
                    <a:pt x="1917700" y="508000"/>
                  </a:lnTo>
                  <a:lnTo>
                    <a:pt x="1930400" y="508000"/>
                  </a:lnTo>
                  <a:lnTo>
                    <a:pt x="1917700" y="520700"/>
                  </a:lnTo>
                  <a:lnTo>
                    <a:pt x="1930400" y="520700"/>
                  </a:lnTo>
                  <a:lnTo>
                    <a:pt x="1930400" y="533400"/>
                  </a:lnTo>
                  <a:lnTo>
                    <a:pt x="1930400" y="533400"/>
                  </a:lnTo>
                  <a:lnTo>
                    <a:pt x="1917700" y="533400"/>
                  </a:lnTo>
                  <a:lnTo>
                    <a:pt x="1955800" y="533400"/>
                  </a:lnTo>
                  <a:lnTo>
                    <a:pt x="1981200" y="546100"/>
                  </a:lnTo>
                  <a:lnTo>
                    <a:pt x="2019300" y="558800"/>
                  </a:lnTo>
                  <a:lnTo>
                    <a:pt x="2044700" y="558800"/>
                  </a:lnTo>
                  <a:lnTo>
                    <a:pt x="2082800" y="558800"/>
                  </a:lnTo>
                  <a:lnTo>
                    <a:pt x="2070100" y="558800"/>
                  </a:lnTo>
                  <a:lnTo>
                    <a:pt x="2070100" y="558800"/>
                  </a:lnTo>
                  <a:lnTo>
                    <a:pt x="2070100" y="571500"/>
                  </a:lnTo>
                  <a:lnTo>
                    <a:pt x="2070100" y="558800"/>
                  </a:lnTo>
                  <a:lnTo>
                    <a:pt x="2032000" y="571500"/>
                  </a:lnTo>
                  <a:lnTo>
                    <a:pt x="2032000" y="584200"/>
                  </a:lnTo>
                  <a:lnTo>
                    <a:pt x="2006600" y="584200"/>
                  </a:lnTo>
                  <a:lnTo>
                    <a:pt x="2006600" y="596900"/>
                  </a:lnTo>
                  <a:lnTo>
                    <a:pt x="1993900" y="584200"/>
                  </a:lnTo>
                  <a:lnTo>
                    <a:pt x="1981200" y="596900"/>
                  </a:lnTo>
                  <a:lnTo>
                    <a:pt x="1981200" y="596900"/>
                  </a:lnTo>
                  <a:lnTo>
                    <a:pt x="1968500" y="609600"/>
                  </a:lnTo>
                  <a:lnTo>
                    <a:pt x="1955800" y="609600"/>
                  </a:lnTo>
                  <a:lnTo>
                    <a:pt x="1943100" y="609600"/>
                  </a:lnTo>
                  <a:lnTo>
                    <a:pt x="1943100" y="609600"/>
                  </a:lnTo>
                  <a:lnTo>
                    <a:pt x="1930400" y="609600"/>
                  </a:lnTo>
                  <a:lnTo>
                    <a:pt x="1930400" y="635000"/>
                  </a:lnTo>
                  <a:lnTo>
                    <a:pt x="1955800" y="635000"/>
                  </a:lnTo>
                  <a:lnTo>
                    <a:pt x="1955800" y="635000"/>
                  </a:lnTo>
                  <a:lnTo>
                    <a:pt x="1981200" y="647700"/>
                  </a:lnTo>
                  <a:lnTo>
                    <a:pt x="1981200" y="647700"/>
                  </a:lnTo>
                  <a:lnTo>
                    <a:pt x="1993900" y="647700"/>
                  </a:lnTo>
                  <a:lnTo>
                    <a:pt x="1993900" y="647700"/>
                  </a:lnTo>
                  <a:lnTo>
                    <a:pt x="1993900" y="647700"/>
                  </a:lnTo>
                  <a:lnTo>
                    <a:pt x="2006600" y="635000"/>
                  </a:lnTo>
                  <a:lnTo>
                    <a:pt x="2032000" y="635000"/>
                  </a:lnTo>
                  <a:lnTo>
                    <a:pt x="2032000" y="635000"/>
                  </a:lnTo>
                  <a:lnTo>
                    <a:pt x="2057400" y="635000"/>
                  </a:lnTo>
                  <a:lnTo>
                    <a:pt x="2070100" y="635000"/>
                  </a:lnTo>
                  <a:lnTo>
                    <a:pt x="2095500" y="647700"/>
                  </a:lnTo>
                  <a:lnTo>
                    <a:pt x="2120900" y="647700"/>
                  </a:lnTo>
                  <a:lnTo>
                    <a:pt x="2120900" y="635000"/>
                  </a:lnTo>
                  <a:lnTo>
                    <a:pt x="2133600" y="635000"/>
                  </a:lnTo>
                  <a:lnTo>
                    <a:pt x="2133600" y="622300"/>
                  </a:lnTo>
                  <a:lnTo>
                    <a:pt x="2146300" y="622300"/>
                  </a:lnTo>
                  <a:lnTo>
                    <a:pt x="2159000" y="596900"/>
                  </a:lnTo>
                  <a:lnTo>
                    <a:pt x="2171700" y="609600"/>
                  </a:lnTo>
                  <a:lnTo>
                    <a:pt x="2184400" y="609600"/>
                  </a:lnTo>
                  <a:lnTo>
                    <a:pt x="2184400" y="609600"/>
                  </a:lnTo>
                  <a:lnTo>
                    <a:pt x="2184400" y="609600"/>
                  </a:lnTo>
                  <a:lnTo>
                    <a:pt x="2184400" y="609600"/>
                  </a:lnTo>
                  <a:lnTo>
                    <a:pt x="2197100" y="609600"/>
                  </a:lnTo>
                  <a:lnTo>
                    <a:pt x="2209800" y="609600"/>
                  </a:lnTo>
                  <a:lnTo>
                    <a:pt x="2222500" y="609600"/>
                  </a:lnTo>
                  <a:lnTo>
                    <a:pt x="2222500" y="609600"/>
                  </a:lnTo>
                  <a:lnTo>
                    <a:pt x="2222500" y="609600"/>
                  </a:lnTo>
                  <a:lnTo>
                    <a:pt x="2235200" y="609600"/>
                  </a:lnTo>
                  <a:lnTo>
                    <a:pt x="2247900" y="609600"/>
                  </a:lnTo>
                  <a:lnTo>
                    <a:pt x="2260600" y="609600"/>
                  </a:lnTo>
                  <a:lnTo>
                    <a:pt x="2260600" y="609600"/>
                  </a:lnTo>
                  <a:lnTo>
                    <a:pt x="2247900" y="622300"/>
                  </a:lnTo>
                  <a:lnTo>
                    <a:pt x="2247900" y="622300"/>
                  </a:lnTo>
                  <a:lnTo>
                    <a:pt x="2260600" y="622300"/>
                  </a:lnTo>
                  <a:lnTo>
                    <a:pt x="2247900" y="622300"/>
                  </a:lnTo>
                  <a:lnTo>
                    <a:pt x="2235200" y="635000"/>
                  </a:lnTo>
                  <a:lnTo>
                    <a:pt x="2235200" y="635000"/>
                  </a:lnTo>
                  <a:lnTo>
                    <a:pt x="2222500" y="635000"/>
                  </a:lnTo>
                  <a:lnTo>
                    <a:pt x="2209800" y="647700"/>
                  </a:lnTo>
                  <a:lnTo>
                    <a:pt x="2222500" y="647700"/>
                  </a:lnTo>
                  <a:lnTo>
                    <a:pt x="2222500" y="660400"/>
                  </a:lnTo>
                  <a:lnTo>
                    <a:pt x="2235200" y="660400"/>
                  </a:lnTo>
                  <a:lnTo>
                    <a:pt x="2235200" y="660400"/>
                  </a:lnTo>
                  <a:lnTo>
                    <a:pt x="2247900" y="660400"/>
                  </a:lnTo>
                  <a:lnTo>
                    <a:pt x="2260600" y="660400"/>
                  </a:lnTo>
                  <a:lnTo>
                    <a:pt x="2273300" y="660400"/>
                  </a:lnTo>
                  <a:lnTo>
                    <a:pt x="2286000" y="660400"/>
                  </a:lnTo>
                  <a:lnTo>
                    <a:pt x="2311400" y="660400"/>
                  </a:lnTo>
                  <a:lnTo>
                    <a:pt x="2349500" y="647700"/>
                  </a:lnTo>
                  <a:lnTo>
                    <a:pt x="2362200" y="660400"/>
                  </a:lnTo>
                  <a:lnTo>
                    <a:pt x="2362200" y="647700"/>
                  </a:lnTo>
                  <a:lnTo>
                    <a:pt x="2374900" y="647700"/>
                  </a:lnTo>
                  <a:lnTo>
                    <a:pt x="2400300" y="647700"/>
                  </a:lnTo>
                  <a:lnTo>
                    <a:pt x="2400300" y="635000"/>
                  </a:lnTo>
                  <a:lnTo>
                    <a:pt x="2413000" y="635000"/>
                  </a:lnTo>
                  <a:lnTo>
                    <a:pt x="2413000" y="635000"/>
                  </a:lnTo>
                  <a:lnTo>
                    <a:pt x="2463800" y="647700"/>
                  </a:lnTo>
                  <a:lnTo>
                    <a:pt x="2451100" y="660400"/>
                  </a:lnTo>
                  <a:lnTo>
                    <a:pt x="2451100" y="647700"/>
                  </a:lnTo>
                  <a:lnTo>
                    <a:pt x="2425700" y="698500"/>
                  </a:lnTo>
                  <a:lnTo>
                    <a:pt x="2425700" y="711200"/>
                  </a:lnTo>
                  <a:lnTo>
                    <a:pt x="2451100" y="698500"/>
                  </a:lnTo>
                  <a:lnTo>
                    <a:pt x="2451100" y="698500"/>
                  </a:lnTo>
                  <a:lnTo>
                    <a:pt x="2438400" y="711200"/>
                  </a:lnTo>
                  <a:lnTo>
                    <a:pt x="2438400" y="711200"/>
                  </a:lnTo>
                  <a:lnTo>
                    <a:pt x="2451100" y="711200"/>
                  </a:lnTo>
                  <a:lnTo>
                    <a:pt x="2438400" y="723900"/>
                  </a:lnTo>
                  <a:lnTo>
                    <a:pt x="2451100" y="723900"/>
                  </a:lnTo>
                  <a:lnTo>
                    <a:pt x="2451100" y="723900"/>
                  </a:lnTo>
                  <a:lnTo>
                    <a:pt x="2451100" y="736600"/>
                  </a:lnTo>
                  <a:lnTo>
                    <a:pt x="2463800" y="736600"/>
                  </a:lnTo>
                  <a:lnTo>
                    <a:pt x="2463800" y="736600"/>
                  </a:lnTo>
                  <a:lnTo>
                    <a:pt x="2463800" y="736600"/>
                  </a:lnTo>
                  <a:lnTo>
                    <a:pt x="2463800" y="723900"/>
                  </a:lnTo>
                  <a:lnTo>
                    <a:pt x="2463800" y="723900"/>
                  </a:lnTo>
                  <a:lnTo>
                    <a:pt x="2463800" y="736600"/>
                  </a:lnTo>
                  <a:lnTo>
                    <a:pt x="2463800" y="736600"/>
                  </a:lnTo>
                  <a:lnTo>
                    <a:pt x="2463800" y="749300"/>
                  </a:lnTo>
                  <a:lnTo>
                    <a:pt x="2463800" y="749300"/>
                  </a:lnTo>
                  <a:lnTo>
                    <a:pt x="2463800" y="749300"/>
                  </a:lnTo>
                  <a:lnTo>
                    <a:pt x="2463800" y="749300"/>
                  </a:lnTo>
                  <a:lnTo>
                    <a:pt x="2451100" y="749300"/>
                  </a:lnTo>
                  <a:lnTo>
                    <a:pt x="2451100" y="762000"/>
                  </a:lnTo>
                  <a:lnTo>
                    <a:pt x="2438400" y="762000"/>
                  </a:lnTo>
                  <a:lnTo>
                    <a:pt x="2438400" y="762000"/>
                  </a:lnTo>
                  <a:lnTo>
                    <a:pt x="2425700" y="762000"/>
                  </a:lnTo>
                  <a:lnTo>
                    <a:pt x="2425700" y="762000"/>
                  </a:lnTo>
                  <a:lnTo>
                    <a:pt x="2425700" y="762000"/>
                  </a:lnTo>
                  <a:lnTo>
                    <a:pt x="2425700" y="762000"/>
                  </a:lnTo>
                  <a:lnTo>
                    <a:pt x="2425700" y="774700"/>
                  </a:lnTo>
                  <a:lnTo>
                    <a:pt x="2438400" y="774700"/>
                  </a:lnTo>
                  <a:lnTo>
                    <a:pt x="2438400" y="774700"/>
                  </a:lnTo>
                  <a:lnTo>
                    <a:pt x="2413000" y="774700"/>
                  </a:lnTo>
                  <a:lnTo>
                    <a:pt x="2413000" y="787400"/>
                  </a:lnTo>
                  <a:lnTo>
                    <a:pt x="2387600" y="774700"/>
                  </a:lnTo>
                  <a:lnTo>
                    <a:pt x="2387600" y="774700"/>
                  </a:lnTo>
                  <a:lnTo>
                    <a:pt x="2400300" y="774700"/>
                  </a:lnTo>
                  <a:lnTo>
                    <a:pt x="2400300" y="774700"/>
                  </a:lnTo>
                  <a:lnTo>
                    <a:pt x="2413000" y="787400"/>
                  </a:lnTo>
                  <a:lnTo>
                    <a:pt x="2387600" y="787400"/>
                  </a:lnTo>
                  <a:lnTo>
                    <a:pt x="2374900" y="787400"/>
                  </a:lnTo>
                  <a:lnTo>
                    <a:pt x="2387600" y="787400"/>
                  </a:lnTo>
                  <a:lnTo>
                    <a:pt x="2387600" y="800100"/>
                  </a:lnTo>
                  <a:lnTo>
                    <a:pt x="2400300" y="800100"/>
                  </a:lnTo>
                  <a:lnTo>
                    <a:pt x="2400300" y="812800"/>
                  </a:lnTo>
                  <a:lnTo>
                    <a:pt x="2387600" y="812800"/>
                  </a:lnTo>
                  <a:lnTo>
                    <a:pt x="2387600" y="812800"/>
                  </a:lnTo>
                  <a:lnTo>
                    <a:pt x="2374900" y="812800"/>
                  </a:lnTo>
                  <a:lnTo>
                    <a:pt x="2362200" y="812800"/>
                  </a:lnTo>
                  <a:lnTo>
                    <a:pt x="2362200" y="825500"/>
                  </a:lnTo>
                  <a:lnTo>
                    <a:pt x="2628900" y="863600"/>
                  </a:lnTo>
                  <a:lnTo>
                    <a:pt x="2641600" y="863600"/>
                  </a:lnTo>
                  <a:lnTo>
                    <a:pt x="2730500" y="876300"/>
                  </a:lnTo>
                  <a:lnTo>
                    <a:pt x="2743200" y="863600"/>
                  </a:lnTo>
                  <a:lnTo>
                    <a:pt x="2755900" y="863600"/>
                  </a:lnTo>
                  <a:lnTo>
                    <a:pt x="2781300" y="863600"/>
                  </a:lnTo>
                  <a:lnTo>
                    <a:pt x="2781300" y="876300"/>
                  </a:lnTo>
                  <a:lnTo>
                    <a:pt x="2781300" y="876300"/>
                  </a:lnTo>
                  <a:lnTo>
                    <a:pt x="2794000" y="850900"/>
                  </a:lnTo>
                  <a:lnTo>
                    <a:pt x="2806700" y="850900"/>
                  </a:lnTo>
                  <a:lnTo>
                    <a:pt x="2819400" y="850900"/>
                  </a:lnTo>
                  <a:lnTo>
                    <a:pt x="2819400" y="850900"/>
                  </a:lnTo>
                  <a:lnTo>
                    <a:pt x="2832100" y="850900"/>
                  </a:lnTo>
                  <a:lnTo>
                    <a:pt x="2844800" y="838200"/>
                  </a:lnTo>
                  <a:lnTo>
                    <a:pt x="2857500" y="838200"/>
                  </a:lnTo>
                  <a:lnTo>
                    <a:pt x="2882900" y="850900"/>
                  </a:lnTo>
                  <a:lnTo>
                    <a:pt x="2895600" y="850900"/>
                  </a:lnTo>
                  <a:lnTo>
                    <a:pt x="2895600" y="850900"/>
                  </a:lnTo>
                  <a:lnTo>
                    <a:pt x="2895600" y="863600"/>
                  </a:lnTo>
                  <a:lnTo>
                    <a:pt x="2895600" y="863600"/>
                  </a:lnTo>
                  <a:lnTo>
                    <a:pt x="2921000" y="863600"/>
                  </a:lnTo>
                  <a:lnTo>
                    <a:pt x="2921000" y="863600"/>
                  </a:lnTo>
                  <a:lnTo>
                    <a:pt x="2933700" y="850900"/>
                  </a:lnTo>
                  <a:lnTo>
                    <a:pt x="2946400" y="850900"/>
                  </a:lnTo>
                  <a:lnTo>
                    <a:pt x="2971800" y="850900"/>
                  </a:lnTo>
                  <a:lnTo>
                    <a:pt x="2984500" y="863600"/>
                  </a:lnTo>
                  <a:lnTo>
                    <a:pt x="2984500" y="863600"/>
                  </a:lnTo>
                  <a:lnTo>
                    <a:pt x="2997200" y="863600"/>
                  </a:lnTo>
                  <a:lnTo>
                    <a:pt x="3009900" y="850900"/>
                  </a:lnTo>
                  <a:lnTo>
                    <a:pt x="3022600" y="850900"/>
                  </a:lnTo>
                  <a:lnTo>
                    <a:pt x="3035300" y="850900"/>
                  </a:lnTo>
                  <a:lnTo>
                    <a:pt x="3048000" y="850900"/>
                  </a:lnTo>
                  <a:lnTo>
                    <a:pt x="3048000" y="850900"/>
                  </a:lnTo>
                  <a:lnTo>
                    <a:pt x="3060700" y="850900"/>
                  </a:lnTo>
                  <a:lnTo>
                    <a:pt x="3073400" y="863600"/>
                  </a:lnTo>
                  <a:lnTo>
                    <a:pt x="3086100" y="863600"/>
                  </a:lnTo>
                  <a:lnTo>
                    <a:pt x="3086100" y="863600"/>
                  </a:lnTo>
                  <a:lnTo>
                    <a:pt x="3086100" y="863600"/>
                  </a:lnTo>
                  <a:lnTo>
                    <a:pt x="3086100" y="876300"/>
                  </a:lnTo>
                  <a:lnTo>
                    <a:pt x="3149600" y="876300"/>
                  </a:lnTo>
                  <a:lnTo>
                    <a:pt x="3149600" y="876300"/>
                  </a:lnTo>
                  <a:lnTo>
                    <a:pt x="3175000" y="889000"/>
                  </a:lnTo>
                  <a:lnTo>
                    <a:pt x="3175000" y="889000"/>
                  </a:lnTo>
                  <a:lnTo>
                    <a:pt x="3187700" y="889000"/>
                  </a:lnTo>
                  <a:lnTo>
                    <a:pt x="3187700" y="901700"/>
                  </a:lnTo>
                  <a:lnTo>
                    <a:pt x="3200400" y="901700"/>
                  </a:lnTo>
                  <a:lnTo>
                    <a:pt x="3213100" y="901700"/>
                  </a:lnTo>
                  <a:lnTo>
                    <a:pt x="3251200" y="901700"/>
                  </a:lnTo>
                  <a:lnTo>
                    <a:pt x="3251200" y="927100"/>
                  </a:lnTo>
                  <a:lnTo>
                    <a:pt x="3276600" y="927100"/>
                  </a:lnTo>
                  <a:lnTo>
                    <a:pt x="3289300" y="914400"/>
                  </a:lnTo>
                  <a:lnTo>
                    <a:pt x="3302000" y="927100"/>
                  </a:lnTo>
                  <a:lnTo>
                    <a:pt x="3327400" y="927100"/>
                  </a:lnTo>
                  <a:lnTo>
                    <a:pt x="3327400" y="927100"/>
                  </a:lnTo>
                  <a:lnTo>
                    <a:pt x="3314700" y="927100"/>
                  </a:lnTo>
                  <a:lnTo>
                    <a:pt x="3263900" y="1003300"/>
                  </a:lnTo>
                  <a:lnTo>
                    <a:pt x="3251200" y="1003300"/>
                  </a:lnTo>
                  <a:lnTo>
                    <a:pt x="3238500" y="1041400"/>
                  </a:lnTo>
                  <a:lnTo>
                    <a:pt x="3251200" y="1041400"/>
                  </a:lnTo>
                  <a:lnTo>
                    <a:pt x="3238500" y="1054100"/>
                  </a:lnTo>
                  <a:lnTo>
                    <a:pt x="3225800" y="1066800"/>
                  </a:lnTo>
                  <a:lnTo>
                    <a:pt x="3213100" y="1054100"/>
                  </a:lnTo>
                  <a:lnTo>
                    <a:pt x="3213100" y="1054100"/>
                  </a:lnTo>
                  <a:lnTo>
                    <a:pt x="3225800" y="1066800"/>
                  </a:lnTo>
                  <a:lnTo>
                    <a:pt x="3225800" y="1054100"/>
                  </a:lnTo>
                  <a:lnTo>
                    <a:pt x="3225800" y="1066800"/>
                  </a:lnTo>
                  <a:lnTo>
                    <a:pt x="3238500" y="1079500"/>
                  </a:lnTo>
                  <a:lnTo>
                    <a:pt x="3238500" y="1066800"/>
                  </a:lnTo>
                  <a:lnTo>
                    <a:pt x="3251200" y="1066800"/>
                  </a:lnTo>
                  <a:lnTo>
                    <a:pt x="3263900" y="1066800"/>
                  </a:lnTo>
                  <a:lnTo>
                    <a:pt x="3263900" y="1066800"/>
                  </a:lnTo>
                  <a:lnTo>
                    <a:pt x="3276600" y="1066800"/>
                  </a:lnTo>
                  <a:lnTo>
                    <a:pt x="3276600" y="1066800"/>
                  </a:lnTo>
                  <a:lnTo>
                    <a:pt x="3289300" y="1079500"/>
                  </a:lnTo>
                  <a:lnTo>
                    <a:pt x="3289300" y="1079500"/>
                  </a:lnTo>
                  <a:lnTo>
                    <a:pt x="3314700" y="1092200"/>
                  </a:lnTo>
                  <a:lnTo>
                    <a:pt x="3340100" y="1092200"/>
                  </a:lnTo>
                  <a:lnTo>
                    <a:pt x="3352800" y="1092200"/>
                  </a:lnTo>
                  <a:lnTo>
                    <a:pt x="3365500" y="1092200"/>
                  </a:lnTo>
                  <a:lnTo>
                    <a:pt x="3365500" y="1104900"/>
                  </a:lnTo>
                  <a:lnTo>
                    <a:pt x="3365500" y="1092200"/>
                  </a:lnTo>
                  <a:lnTo>
                    <a:pt x="3378200" y="1104900"/>
                  </a:lnTo>
                  <a:lnTo>
                    <a:pt x="3390900" y="1104900"/>
                  </a:lnTo>
                  <a:lnTo>
                    <a:pt x="3378200" y="1104900"/>
                  </a:lnTo>
                  <a:lnTo>
                    <a:pt x="3378200" y="1117600"/>
                  </a:lnTo>
                  <a:lnTo>
                    <a:pt x="3365500" y="1117600"/>
                  </a:lnTo>
                  <a:lnTo>
                    <a:pt x="3352800" y="1130300"/>
                  </a:lnTo>
                  <a:lnTo>
                    <a:pt x="3340100" y="1130300"/>
                  </a:lnTo>
                  <a:lnTo>
                    <a:pt x="3340100" y="1155700"/>
                  </a:lnTo>
                  <a:lnTo>
                    <a:pt x="3327400" y="1155700"/>
                  </a:lnTo>
                  <a:lnTo>
                    <a:pt x="3327400" y="1168400"/>
                  </a:lnTo>
                  <a:lnTo>
                    <a:pt x="3340100" y="1168400"/>
                  </a:lnTo>
                  <a:lnTo>
                    <a:pt x="3352800" y="1168400"/>
                  </a:lnTo>
                  <a:lnTo>
                    <a:pt x="3352800" y="1168400"/>
                  </a:lnTo>
                  <a:lnTo>
                    <a:pt x="3352800" y="1181100"/>
                  </a:lnTo>
                  <a:lnTo>
                    <a:pt x="3365500" y="1193800"/>
                  </a:lnTo>
                  <a:lnTo>
                    <a:pt x="3365500" y="1193800"/>
                  </a:lnTo>
                  <a:lnTo>
                    <a:pt x="3390900" y="1206500"/>
                  </a:lnTo>
                  <a:lnTo>
                    <a:pt x="3365500" y="1193800"/>
                  </a:lnTo>
                  <a:lnTo>
                    <a:pt x="3365500" y="1193800"/>
                  </a:lnTo>
                  <a:lnTo>
                    <a:pt x="3352800" y="1193800"/>
                  </a:lnTo>
                  <a:lnTo>
                    <a:pt x="3352800" y="1193800"/>
                  </a:lnTo>
                  <a:lnTo>
                    <a:pt x="3340100" y="1193800"/>
                  </a:lnTo>
                  <a:lnTo>
                    <a:pt x="3340100" y="1193800"/>
                  </a:lnTo>
                  <a:lnTo>
                    <a:pt x="3340100" y="1206500"/>
                  </a:lnTo>
                  <a:lnTo>
                    <a:pt x="3340100" y="1206500"/>
                  </a:lnTo>
                  <a:lnTo>
                    <a:pt x="3327400" y="1206500"/>
                  </a:lnTo>
                  <a:lnTo>
                    <a:pt x="3340100" y="1206500"/>
                  </a:lnTo>
                  <a:lnTo>
                    <a:pt x="3340100" y="1219200"/>
                  </a:lnTo>
                  <a:lnTo>
                    <a:pt x="3352800" y="1219200"/>
                  </a:lnTo>
                  <a:lnTo>
                    <a:pt x="3352800" y="1219200"/>
                  </a:lnTo>
                  <a:lnTo>
                    <a:pt x="3352800" y="1219200"/>
                  </a:lnTo>
                  <a:lnTo>
                    <a:pt x="3365500" y="1219200"/>
                  </a:lnTo>
                  <a:lnTo>
                    <a:pt x="3352800" y="1231900"/>
                  </a:lnTo>
                  <a:lnTo>
                    <a:pt x="3365500" y="1244600"/>
                  </a:lnTo>
                  <a:lnTo>
                    <a:pt x="3365500" y="1257300"/>
                  </a:lnTo>
                  <a:lnTo>
                    <a:pt x="3365500" y="1257300"/>
                  </a:lnTo>
                  <a:lnTo>
                    <a:pt x="3378200" y="1244600"/>
                  </a:lnTo>
                  <a:lnTo>
                    <a:pt x="3378200" y="1244600"/>
                  </a:lnTo>
                  <a:lnTo>
                    <a:pt x="3390900" y="1257300"/>
                  </a:lnTo>
                  <a:lnTo>
                    <a:pt x="3378200" y="1270000"/>
                  </a:lnTo>
                  <a:lnTo>
                    <a:pt x="3352800" y="1270000"/>
                  </a:lnTo>
                  <a:lnTo>
                    <a:pt x="3352800" y="1244600"/>
                  </a:lnTo>
                  <a:lnTo>
                    <a:pt x="3340100" y="1244600"/>
                  </a:lnTo>
                  <a:lnTo>
                    <a:pt x="3327400" y="1244600"/>
                  </a:lnTo>
                  <a:lnTo>
                    <a:pt x="3314700" y="1244600"/>
                  </a:lnTo>
                  <a:lnTo>
                    <a:pt x="3314700" y="1244600"/>
                  </a:lnTo>
                  <a:lnTo>
                    <a:pt x="3302000" y="1244600"/>
                  </a:lnTo>
                  <a:lnTo>
                    <a:pt x="3302000" y="1231900"/>
                  </a:lnTo>
                  <a:lnTo>
                    <a:pt x="3289300" y="1244600"/>
                  </a:lnTo>
                  <a:lnTo>
                    <a:pt x="3263900" y="1244600"/>
                  </a:lnTo>
                  <a:lnTo>
                    <a:pt x="3263900" y="1257300"/>
                  </a:lnTo>
                  <a:lnTo>
                    <a:pt x="3238500" y="1244600"/>
                  </a:lnTo>
                  <a:lnTo>
                    <a:pt x="3238500" y="1257300"/>
                  </a:lnTo>
                  <a:lnTo>
                    <a:pt x="3225800" y="1257300"/>
                  </a:lnTo>
                  <a:lnTo>
                    <a:pt x="3225800" y="1257300"/>
                  </a:lnTo>
                  <a:lnTo>
                    <a:pt x="3187700" y="1270000"/>
                  </a:lnTo>
                  <a:lnTo>
                    <a:pt x="3175000" y="1270000"/>
                  </a:lnTo>
                  <a:lnTo>
                    <a:pt x="3175000" y="1270000"/>
                  </a:lnTo>
                  <a:lnTo>
                    <a:pt x="3162300" y="1270000"/>
                  </a:lnTo>
                  <a:lnTo>
                    <a:pt x="3162300" y="1257300"/>
                  </a:lnTo>
                  <a:lnTo>
                    <a:pt x="3149600" y="1270000"/>
                  </a:lnTo>
                  <a:lnTo>
                    <a:pt x="3136900" y="1270000"/>
                  </a:lnTo>
                  <a:lnTo>
                    <a:pt x="3136900" y="1282700"/>
                  </a:lnTo>
                  <a:lnTo>
                    <a:pt x="3136900" y="1282700"/>
                  </a:lnTo>
                  <a:lnTo>
                    <a:pt x="3136900" y="1282700"/>
                  </a:lnTo>
                  <a:lnTo>
                    <a:pt x="3098800" y="1282700"/>
                  </a:lnTo>
                  <a:lnTo>
                    <a:pt x="3086100" y="1282700"/>
                  </a:lnTo>
                  <a:lnTo>
                    <a:pt x="3073400" y="1295400"/>
                  </a:lnTo>
                  <a:lnTo>
                    <a:pt x="3098800" y="1295400"/>
                  </a:lnTo>
                  <a:lnTo>
                    <a:pt x="3086100" y="1295400"/>
                  </a:lnTo>
                  <a:lnTo>
                    <a:pt x="3098800" y="1295400"/>
                  </a:lnTo>
                  <a:lnTo>
                    <a:pt x="3098800" y="1308100"/>
                  </a:lnTo>
                  <a:lnTo>
                    <a:pt x="3086100" y="1308100"/>
                  </a:lnTo>
                  <a:lnTo>
                    <a:pt x="3098800" y="1308100"/>
                  </a:lnTo>
                  <a:lnTo>
                    <a:pt x="3086100" y="1308100"/>
                  </a:lnTo>
                  <a:lnTo>
                    <a:pt x="3086100" y="1308100"/>
                  </a:lnTo>
                  <a:lnTo>
                    <a:pt x="3111500" y="1308100"/>
                  </a:lnTo>
                  <a:lnTo>
                    <a:pt x="3111500" y="1308100"/>
                  </a:lnTo>
                  <a:lnTo>
                    <a:pt x="3124200" y="1308100"/>
                  </a:lnTo>
                  <a:lnTo>
                    <a:pt x="3124200" y="1308100"/>
                  </a:lnTo>
                  <a:lnTo>
                    <a:pt x="3124200" y="1308100"/>
                  </a:lnTo>
                  <a:lnTo>
                    <a:pt x="3111500" y="1320800"/>
                  </a:lnTo>
                  <a:lnTo>
                    <a:pt x="3124200" y="1320800"/>
                  </a:lnTo>
                  <a:lnTo>
                    <a:pt x="3124200" y="1320800"/>
                  </a:lnTo>
                  <a:lnTo>
                    <a:pt x="3111500" y="1320800"/>
                  </a:lnTo>
                  <a:lnTo>
                    <a:pt x="3086100" y="1371600"/>
                  </a:lnTo>
                  <a:lnTo>
                    <a:pt x="3086100" y="1371600"/>
                  </a:lnTo>
                  <a:lnTo>
                    <a:pt x="3073400" y="1397000"/>
                  </a:lnTo>
                  <a:lnTo>
                    <a:pt x="3073400" y="1397000"/>
                  </a:lnTo>
                  <a:lnTo>
                    <a:pt x="3073400" y="1397000"/>
                  </a:lnTo>
                  <a:lnTo>
                    <a:pt x="3073400" y="1397000"/>
                  </a:lnTo>
                  <a:lnTo>
                    <a:pt x="3073400" y="1409700"/>
                  </a:lnTo>
                  <a:lnTo>
                    <a:pt x="3073400" y="1409700"/>
                  </a:lnTo>
                  <a:lnTo>
                    <a:pt x="3086100" y="1409700"/>
                  </a:lnTo>
                  <a:lnTo>
                    <a:pt x="3098800" y="1409700"/>
                  </a:lnTo>
                  <a:lnTo>
                    <a:pt x="3111500" y="1397000"/>
                  </a:lnTo>
                  <a:lnTo>
                    <a:pt x="3124200" y="1409700"/>
                  </a:lnTo>
                  <a:lnTo>
                    <a:pt x="3124200" y="1409700"/>
                  </a:lnTo>
                  <a:lnTo>
                    <a:pt x="3136900" y="1409700"/>
                  </a:lnTo>
                  <a:lnTo>
                    <a:pt x="3149600" y="1409700"/>
                  </a:lnTo>
                  <a:lnTo>
                    <a:pt x="3149600" y="1409700"/>
                  </a:lnTo>
                  <a:lnTo>
                    <a:pt x="3149600" y="1409700"/>
                  </a:lnTo>
                  <a:lnTo>
                    <a:pt x="3162300" y="1422400"/>
                  </a:lnTo>
                  <a:lnTo>
                    <a:pt x="3175000" y="1422400"/>
                  </a:lnTo>
                  <a:lnTo>
                    <a:pt x="3175000" y="1409700"/>
                  </a:lnTo>
                  <a:lnTo>
                    <a:pt x="3200400" y="1409700"/>
                  </a:lnTo>
                  <a:lnTo>
                    <a:pt x="3200400" y="1422400"/>
                  </a:lnTo>
                  <a:lnTo>
                    <a:pt x="3213100" y="1435100"/>
                  </a:lnTo>
                  <a:lnTo>
                    <a:pt x="3213100" y="1435100"/>
                  </a:lnTo>
                  <a:lnTo>
                    <a:pt x="3213100" y="1435100"/>
                  </a:lnTo>
                  <a:lnTo>
                    <a:pt x="3213100" y="1447800"/>
                  </a:lnTo>
                  <a:lnTo>
                    <a:pt x="3213100" y="1447800"/>
                  </a:lnTo>
                  <a:lnTo>
                    <a:pt x="3225800" y="1435100"/>
                  </a:lnTo>
                  <a:lnTo>
                    <a:pt x="3263900" y="1435100"/>
                  </a:lnTo>
                  <a:lnTo>
                    <a:pt x="3263900" y="1447800"/>
                  </a:lnTo>
                  <a:lnTo>
                    <a:pt x="3276600" y="1447800"/>
                  </a:lnTo>
                  <a:lnTo>
                    <a:pt x="3263900" y="1447800"/>
                  </a:lnTo>
                  <a:lnTo>
                    <a:pt x="3302000" y="1460500"/>
                  </a:lnTo>
                  <a:lnTo>
                    <a:pt x="3302000" y="1460500"/>
                  </a:lnTo>
                  <a:lnTo>
                    <a:pt x="3327400" y="1460500"/>
                  </a:lnTo>
                  <a:lnTo>
                    <a:pt x="3327400" y="1473200"/>
                  </a:lnTo>
                  <a:lnTo>
                    <a:pt x="3352800" y="1473200"/>
                  </a:lnTo>
                  <a:lnTo>
                    <a:pt x="3352800" y="1473200"/>
                  </a:lnTo>
                  <a:lnTo>
                    <a:pt x="3340100" y="1473200"/>
                  </a:lnTo>
                  <a:lnTo>
                    <a:pt x="3327400" y="1485900"/>
                  </a:lnTo>
                  <a:lnTo>
                    <a:pt x="3340100" y="1485900"/>
                  </a:lnTo>
                  <a:lnTo>
                    <a:pt x="3340100" y="1511300"/>
                  </a:lnTo>
                  <a:lnTo>
                    <a:pt x="3340100" y="1511300"/>
                  </a:lnTo>
                  <a:lnTo>
                    <a:pt x="3327400" y="1511300"/>
                  </a:lnTo>
                  <a:lnTo>
                    <a:pt x="3340100" y="1511300"/>
                  </a:lnTo>
                  <a:lnTo>
                    <a:pt x="3340100" y="1524000"/>
                  </a:lnTo>
                  <a:lnTo>
                    <a:pt x="3352800" y="1524000"/>
                  </a:lnTo>
                  <a:lnTo>
                    <a:pt x="3352800" y="1536700"/>
                  </a:lnTo>
                  <a:lnTo>
                    <a:pt x="3378200" y="1536700"/>
                  </a:lnTo>
                  <a:lnTo>
                    <a:pt x="3365500" y="1549400"/>
                  </a:lnTo>
                  <a:lnTo>
                    <a:pt x="3365500" y="1549400"/>
                  </a:lnTo>
                  <a:lnTo>
                    <a:pt x="3365500" y="1549400"/>
                  </a:lnTo>
                  <a:lnTo>
                    <a:pt x="3365500" y="1549400"/>
                  </a:lnTo>
                  <a:lnTo>
                    <a:pt x="3352800" y="1549400"/>
                  </a:lnTo>
                  <a:lnTo>
                    <a:pt x="3352800" y="1549400"/>
                  </a:lnTo>
                  <a:lnTo>
                    <a:pt x="3340100" y="1549400"/>
                  </a:lnTo>
                  <a:lnTo>
                    <a:pt x="3340100" y="1549400"/>
                  </a:lnTo>
                  <a:lnTo>
                    <a:pt x="3327400" y="1549400"/>
                  </a:lnTo>
                  <a:lnTo>
                    <a:pt x="3327400" y="1562100"/>
                  </a:lnTo>
                  <a:lnTo>
                    <a:pt x="3327400" y="1562100"/>
                  </a:lnTo>
                  <a:lnTo>
                    <a:pt x="3314700" y="1562100"/>
                  </a:lnTo>
                  <a:lnTo>
                    <a:pt x="3314700" y="1562100"/>
                  </a:lnTo>
                  <a:lnTo>
                    <a:pt x="3302000" y="1562100"/>
                  </a:lnTo>
                  <a:lnTo>
                    <a:pt x="3302000" y="1574800"/>
                  </a:lnTo>
                  <a:lnTo>
                    <a:pt x="3302000" y="1574800"/>
                  </a:lnTo>
                  <a:lnTo>
                    <a:pt x="3289300" y="1587500"/>
                  </a:lnTo>
                  <a:lnTo>
                    <a:pt x="3263900" y="1587500"/>
                  </a:lnTo>
                  <a:lnTo>
                    <a:pt x="3276600" y="1587500"/>
                  </a:lnTo>
                  <a:lnTo>
                    <a:pt x="3251200" y="1574800"/>
                  </a:lnTo>
                  <a:lnTo>
                    <a:pt x="3263900" y="1587500"/>
                  </a:lnTo>
                  <a:lnTo>
                    <a:pt x="3263900" y="1587500"/>
                  </a:lnTo>
                  <a:lnTo>
                    <a:pt x="3276600" y="1587500"/>
                  </a:lnTo>
                  <a:lnTo>
                    <a:pt x="3263900" y="1600200"/>
                  </a:lnTo>
                  <a:lnTo>
                    <a:pt x="3289300" y="1625600"/>
                  </a:lnTo>
                  <a:lnTo>
                    <a:pt x="3289300" y="1638300"/>
                  </a:lnTo>
                  <a:lnTo>
                    <a:pt x="3276600" y="1638300"/>
                  </a:lnTo>
                  <a:lnTo>
                    <a:pt x="3276600" y="1651000"/>
                  </a:lnTo>
                  <a:lnTo>
                    <a:pt x="3263900" y="1651000"/>
                  </a:lnTo>
                  <a:lnTo>
                    <a:pt x="3251200" y="1651000"/>
                  </a:lnTo>
                  <a:lnTo>
                    <a:pt x="3251200" y="1651000"/>
                  </a:lnTo>
                  <a:lnTo>
                    <a:pt x="3251200" y="1676400"/>
                  </a:lnTo>
                  <a:lnTo>
                    <a:pt x="3263900" y="1676400"/>
                  </a:lnTo>
                  <a:lnTo>
                    <a:pt x="3263900" y="1676400"/>
                  </a:lnTo>
                  <a:lnTo>
                    <a:pt x="3276600" y="1676400"/>
                  </a:lnTo>
                  <a:lnTo>
                    <a:pt x="3276600" y="1676400"/>
                  </a:lnTo>
                  <a:lnTo>
                    <a:pt x="3276600" y="1676400"/>
                  </a:lnTo>
                  <a:lnTo>
                    <a:pt x="3289300" y="1676400"/>
                  </a:lnTo>
                  <a:lnTo>
                    <a:pt x="3289300" y="1689100"/>
                  </a:lnTo>
                  <a:lnTo>
                    <a:pt x="3276600" y="1689100"/>
                  </a:lnTo>
                  <a:lnTo>
                    <a:pt x="3276600" y="1689100"/>
                  </a:lnTo>
                  <a:lnTo>
                    <a:pt x="3263900" y="1701800"/>
                  </a:lnTo>
                  <a:lnTo>
                    <a:pt x="3263900" y="1701800"/>
                  </a:lnTo>
                  <a:lnTo>
                    <a:pt x="3263900" y="1701800"/>
                  </a:lnTo>
                  <a:lnTo>
                    <a:pt x="3276600" y="1701800"/>
                  </a:lnTo>
                  <a:lnTo>
                    <a:pt x="3263900" y="1714500"/>
                  </a:lnTo>
                  <a:lnTo>
                    <a:pt x="3276600" y="1714500"/>
                  </a:lnTo>
                  <a:lnTo>
                    <a:pt x="3276600" y="1714500"/>
                  </a:lnTo>
                  <a:lnTo>
                    <a:pt x="3276600" y="1727200"/>
                  </a:lnTo>
                  <a:lnTo>
                    <a:pt x="3276600" y="1727200"/>
                  </a:lnTo>
                  <a:lnTo>
                    <a:pt x="3276600" y="1739900"/>
                  </a:lnTo>
                  <a:lnTo>
                    <a:pt x="3276600" y="1790700"/>
                  </a:lnTo>
                  <a:lnTo>
                    <a:pt x="3276600" y="1803400"/>
                  </a:lnTo>
                  <a:lnTo>
                    <a:pt x="3276600" y="1816100"/>
                  </a:lnTo>
                  <a:lnTo>
                    <a:pt x="3263900" y="1841500"/>
                  </a:lnTo>
                  <a:lnTo>
                    <a:pt x="3263900" y="1841500"/>
                  </a:lnTo>
                  <a:lnTo>
                    <a:pt x="3251200" y="1841500"/>
                  </a:lnTo>
                  <a:lnTo>
                    <a:pt x="3238500" y="1841500"/>
                  </a:lnTo>
                  <a:lnTo>
                    <a:pt x="3238500" y="1854200"/>
                  </a:lnTo>
                  <a:lnTo>
                    <a:pt x="3213100" y="1854200"/>
                  </a:lnTo>
                  <a:lnTo>
                    <a:pt x="3213100" y="1854200"/>
                  </a:lnTo>
                  <a:lnTo>
                    <a:pt x="3200400" y="1854200"/>
                  </a:lnTo>
                  <a:lnTo>
                    <a:pt x="3175000" y="1841500"/>
                  </a:lnTo>
                  <a:lnTo>
                    <a:pt x="3162300" y="1854200"/>
                  </a:lnTo>
                  <a:lnTo>
                    <a:pt x="3149600" y="1854200"/>
                  </a:lnTo>
                  <a:lnTo>
                    <a:pt x="3136900" y="1854200"/>
                  </a:lnTo>
                  <a:lnTo>
                    <a:pt x="3111500" y="1841500"/>
                  </a:lnTo>
                  <a:lnTo>
                    <a:pt x="3098800" y="1854200"/>
                  </a:lnTo>
                  <a:lnTo>
                    <a:pt x="3098800" y="1854200"/>
                  </a:lnTo>
                  <a:lnTo>
                    <a:pt x="3086100" y="1854200"/>
                  </a:lnTo>
                  <a:lnTo>
                    <a:pt x="3073400" y="1854200"/>
                  </a:lnTo>
                  <a:lnTo>
                    <a:pt x="3009900" y="1879600"/>
                  </a:lnTo>
                  <a:lnTo>
                    <a:pt x="3009900" y="1879600"/>
                  </a:lnTo>
                  <a:lnTo>
                    <a:pt x="2984500" y="1879600"/>
                  </a:lnTo>
                  <a:lnTo>
                    <a:pt x="2946400" y="1879600"/>
                  </a:lnTo>
                  <a:lnTo>
                    <a:pt x="2921000" y="1943100"/>
                  </a:lnTo>
                  <a:lnTo>
                    <a:pt x="2895600" y="1943100"/>
                  </a:lnTo>
                  <a:lnTo>
                    <a:pt x="2882900" y="1943100"/>
                  </a:lnTo>
                  <a:lnTo>
                    <a:pt x="2857500" y="1943100"/>
                  </a:lnTo>
                  <a:lnTo>
                    <a:pt x="2844800" y="1943100"/>
                  </a:lnTo>
                  <a:lnTo>
                    <a:pt x="2819400" y="1943100"/>
                  </a:lnTo>
                  <a:lnTo>
                    <a:pt x="2819400" y="1930400"/>
                  </a:lnTo>
                  <a:lnTo>
                    <a:pt x="2819400" y="1930400"/>
                  </a:lnTo>
                  <a:lnTo>
                    <a:pt x="2781300" y="1917700"/>
                  </a:lnTo>
                  <a:lnTo>
                    <a:pt x="2755900" y="1943100"/>
                  </a:lnTo>
                  <a:lnTo>
                    <a:pt x="2755900" y="1955800"/>
                  </a:lnTo>
                  <a:lnTo>
                    <a:pt x="2755900" y="1968500"/>
                  </a:lnTo>
                  <a:lnTo>
                    <a:pt x="2743200" y="1968500"/>
                  </a:lnTo>
                  <a:lnTo>
                    <a:pt x="2717800" y="1968500"/>
                  </a:lnTo>
                  <a:lnTo>
                    <a:pt x="2705100" y="1968500"/>
                  </a:lnTo>
                  <a:lnTo>
                    <a:pt x="2692400" y="1955800"/>
                  </a:lnTo>
                  <a:lnTo>
                    <a:pt x="2679700" y="1968500"/>
                  </a:lnTo>
                  <a:lnTo>
                    <a:pt x="2667000" y="1968500"/>
                  </a:lnTo>
                  <a:lnTo>
                    <a:pt x="2667000" y="1968500"/>
                  </a:lnTo>
                  <a:lnTo>
                    <a:pt x="2654300" y="1968500"/>
                  </a:lnTo>
                  <a:lnTo>
                    <a:pt x="2654300" y="1981200"/>
                  </a:lnTo>
                  <a:lnTo>
                    <a:pt x="2603500" y="1981200"/>
                  </a:lnTo>
                  <a:lnTo>
                    <a:pt x="2603500" y="1981200"/>
                  </a:lnTo>
                  <a:lnTo>
                    <a:pt x="2565400" y="1968500"/>
                  </a:lnTo>
                  <a:lnTo>
                    <a:pt x="2578100" y="1955800"/>
                  </a:lnTo>
                  <a:lnTo>
                    <a:pt x="2565400" y="1955800"/>
                  </a:lnTo>
                  <a:lnTo>
                    <a:pt x="2578100" y="1943100"/>
                  </a:lnTo>
                  <a:lnTo>
                    <a:pt x="2578100" y="1943100"/>
                  </a:lnTo>
                  <a:lnTo>
                    <a:pt x="2552700" y="1943100"/>
                  </a:lnTo>
                  <a:lnTo>
                    <a:pt x="2540000" y="1943100"/>
                  </a:lnTo>
                  <a:lnTo>
                    <a:pt x="2527300" y="1930400"/>
                  </a:lnTo>
                  <a:lnTo>
                    <a:pt x="2527300" y="1930400"/>
                  </a:lnTo>
                  <a:lnTo>
                    <a:pt x="2400300" y="1905000"/>
                  </a:lnTo>
                  <a:lnTo>
                    <a:pt x="2400300" y="1905000"/>
                  </a:lnTo>
                  <a:lnTo>
                    <a:pt x="2413000" y="1892300"/>
                  </a:lnTo>
                  <a:lnTo>
                    <a:pt x="2374900" y="1892300"/>
                  </a:lnTo>
                  <a:lnTo>
                    <a:pt x="2349500" y="1905000"/>
                  </a:lnTo>
                  <a:lnTo>
                    <a:pt x="2349500" y="1905000"/>
                  </a:lnTo>
                  <a:lnTo>
                    <a:pt x="2362200" y="1905000"/>
                  </a:lnTo>
                  <a:lnTo>
                    <a:pt x="2374900" y="1917700"/>
                  </a:lnTo>
                  <a:lnTo>
                    <a:pt x="2362200" y="1930400"/>
                  </a:lnTo>
                  <a:lnTo>
                    <a:pt x="2336800" y="1930400"/>
                  </a:lnTo>
                  <a:lnTo>
                    <a:pt x="2336800" y="1917700"/>
                  </a:lnTo>
                  <a:lnTo>
                    <a:pt x="2324100" y="1917700"/>
                  </a:lnTo>
                  <a:lnTo>
                    <a:pt x="2311400" y="1930400"/>
                  </a:lnTo>
                  <a:lnTo>
                    <a:pt x="2298700" y="1917700"/>
                  </a:lnTo>
                  <a:lnTo>
                    <a:pt x="2286000" y="1943100"/>
                  </a:lnTo>
                  <a:lnTo>
                    <a:pt x="2222500" y="1943100"/>
                  </a:lnTo>
                  <a:lnTo>
                    <a:pt x="2222500" y="1943100"/>
                  </a:lnTo>
                  <a:lnTo>
                    <a:pt x="2222500" y="1955800"/>
                  </a:lnTo>
                  <a:lnTo>
                    <a:pt x="2197100" y="1993900"/>
                  </a:lnTo>
                  <a:lnTo>
                    <a:pt x="2184400" y="1993900"/>
                  </a:lnTo>
                  <a:lnTo>
                    <a:pt x="2184400" y="1993900"/>
                  </a:lnTo>
                  <a:lnTo>
                    <a:pt x="2159000" y="2006600"/>
                  </a:lnTo>
                  <a:lnTo>
                    <a:pt x="2159000" y="2006600"/>
                  </a:lnTo>
                  <a:lnTo>
                    <a:pt x="2171700" y="2006600"/>
                  </a:lnTo>
                  <a:lnTo>
                    <a:pt x="2171700" y="2019300"/>
                  </a:lnTo>
                  <a:lnTo>
                    <a:pt x="2184400" y="2019300"/>
                  </a:lnTo>
                  <a:lnTo>
                    <a:pt x="2184400" y="2019300"/>
                  </a:lnTo>
                  <a:lnTo>
                    <a:pt x="2197100" y="2019300"/>
                  </a:lnTo>
                  <a:lnTo>
                    <a:pt x="2171700" y="2032000"/>
                  </a:lnTo>
                  <a:lnTo>
                    <a:pt x="2171700" y="2032000"/>
                  </a:lnTo>
                  <a:lnTo>
                    <a:pt x="2171700" y="2044700"/>
                  </a:lnTo>
                  <a:lnTo>
                    <a:pt x="2171700" y="2044700"/>
                  </a:lnTo>
                  <a:lnTo>
                    <a:pt x="2159000" y="2044700"/>
                  </a:lnTo>
                  <a:lnTo>
                    <a:pt x="2146300" y="2044700"/>
                  </a:lnTo>
                  <a:lnTo>
                    <a:pt x="2146300" y="2044700"/>
                  </a:lnTo>
                  <a:lnTo>
                    <a:pt x="2133600" y="2044700"/>
                  </a:lnTo>
                  <a:lnTo>
                    <a:pt x="2108200" y="2044700"/>
                  </a:lnTo>
                  <a:lnTo>
                    <a:pt x="2095500" y="2044700"/>
                  </a:lnTo>
                  <a:lnTo>
                    <a:pt x="2108200" y="2032000"/>
                  </a:lnTo>
                  <a:lnTo>
                    <a:pt x="2082800" y="2019300"/>
                  </a:lnTo>
                  <a:lnTo>
                    <a:pt x="2082800" y="2019300"/>
                  </a:lnTo>
                  <a:lnTo>
                    <a:pt x="2082800" y="2019300"/>
                  </a:lnTo>
                  <a:lnTo>
                    <a:pt x="2057400" y="2006600"/>
                  </a:lnTo>
                  <a:lnTo>
                    <a:pt x="2044700" y="2006600"/>
                  </a:lnTo>
                  <a:lnTo>
                    <a:pt x="2044700" y="2006600"/>
                  </a:lnTo>
                  <a:lnTo>
                    <a:pt x="2019300" y="2006600"/>
                  </a:lnTo>
                  <a:lnTo>
                    <a:pt x="2006600" y="2006600"/>
                  </a:lnTo>
                  <a:lnTo>
                    <a:pt x="2006600" y="1993900"/>
                  </a:lnTo>
                  <a:lnTo>
                    <a:pt x="2019300" y="1981200"/>
                  </a:lnTo>
                  <a:lnTo>
                    <a:pt x="1993900" y="1981200"/>
                  </a:lnTo>
                  <a:lnTo>
                    <a:pt x="1993900" y="1981200"/>
                  </a:lnTo>
                  <a:lnTo>
                    <a:pt x="1968500" y="1981200"/>
                  </a:lnTo>
                  <a:lnTo>
                    <a:pt x="1968500" y="1981200"/>
                  </a:lnTo>
                  <a:lnTo>
                    <a:pt x="1968500" y="1981200"/>
                  </a:lnTo>
                  <a:lnTo>
                    <a:pt x="1955800" y="1968500"/>
                  </a:lnTo>
                  <a:lnTo>
                    <a:pt x="1943100" y="1968500"/>
                  </a:lnTo>
                  <a:lnTo>
                    <a:pt x="1943100" y="1968500"/>
                  </a:lnTo>
                  <a:lnTo>
                    <a:pt x="1930400" y="1968500"/>
                  </a:lnTo>
                  <a:lnTo>
                    <a:pt x="1930400" y="1943100"/>
                  </a:lnTo>
                  <a:lnTo>
                    <a:pt x="1917700" y="1943100"/>
                  </a:lnTo>
                  <a:lnTo>
                    <a:pt x="1917700" y="1943100"/>
                  </a:lnTo>
                  <a:lnTo>
                    <a:pt x="1905000" y="1943100"/>
                  </a:lnTo>
                  <a:lnTo>
                    <a:pt x="1905000" y="1943100"/>
                  </a:lnTo>
                  <a:lnTo>
                    <a:pt x="1892300" y="1943100"/>
                  </a:lnTo>
                  <a:lnTo>
                    <a:pt x="1905000" y="1930400"/>
                  </a:lnTo>
                  <a:lnTo>
                    <a:pt x="1892300" y="1930400"/>
                  </a:lnTo>
                  <a:lnTo>
                    <a:pt x="1866900" y="1917700"/>
                  </a:lnTo>
                  <a:lnTo>
                    <a:pt x="1854200" y="1917700"/>
                  </a:lnTo>
                  <a:lnTo>
                    <a:pt x="1854200" y="1917700"/>
                  </a:lnTo>
                  <a:lnTo>
                    <a:pt x="1841500" y="1917700"/>
                  </a:lnTo>
                  <a:lnTo>
                    <a:pt x="1828800" y="1892300"/>
                  </a:lnTo>
                  <a:lnTo>
                    <a:pt x="1828800" y="1892300"/>
                  </a:lnTo>
                  <a:lnTo>
                    <a:pt x="1828800" y="1879600"/>
                  </a:lnTo>
                  <a:lnTo>
                    <a:pt x="1828800" y="1879600"/>
                  </a:lnTo>
                  <a:lnTo>
                    <a:pt x="1816100" y="1879600"/>
                  </a:lnTo>
                  <a:lnTo>
                    <a:pt x="1790700" y="1866900"/>
                  </a:lnTo>
                  <a:lnTo>
                    <a:pt x="1790700" y="1879600"/>
                  </a:lnTo>
                  <a:lnTo>
                    <a:pt x="1790700" y="1866900"/>
                  </a:lnTo>
                  <a:lnTo>
                    <a:pt x="1765300" y="1866900"/>
                  </a:lnTo>
                  <a:lnTo>
                    <a:pt x="1765300" y="1866900"/>
                  </a:lnTo>
                  <a:lnTo>
                    <a:pt x="1739900" y="1866900"/>
                  </a:lnTo>
                  <a:lnTo>
                    <a:pt x="1739900" y="1866900"/>
                  </a:lnTo>
                  <a:lnTo>
                    <a:pt x="1739900" y="1866900"/>
                  </a:lnTo>
                  <a:lnTo>
                    <a:pt x="1727200" y="1879600"/>
                  </a:lnTo>
                  <a:lnTo>
                    <a:pt x="1701800" y="1879600"/>
                  </a:lnTo>
                  <a:lnTo>
                    <a:pt x="1701800" y="1892300"/>
                  </a:lnTo>
                  <a:lnTo>
                    <a:pt x="1701800" y="1892300"/>
                  </a:lnTo>
                  <a:lnTo>
                    <a:pt x="1701800" y="1892300"/>
                  </a:lnTo>
                  <a:lnTo>
                    <a:pt x="1689100" y="1892300"/>
                  </a:lnTo>
                  <a:lnTo>
                    <a:pt x="1676400" y="1879600"/>
                  </a:lnTo>
                  <a:lnTo>
                    <a:pt x="1676400" y="1879600"/>
                  </a:lnTo>
                  <a:lnTo>
                    <a:pt x="1651000" y="1879600"/>
                  </a:lnTo>
                  <a:lnTo>
                    <a:pt x="1651000" y="1879600"/>
                  </a:lnTo>
                  <a:lnTo>
                    <a:pt x="1651000" y="1879600"/>
                  </a:lnTo>
                  <a:lnTo>
                    <a:pt x="1638300" y="1879600"/>
                  </a:lnTo>
                  <a:lnTo>
                    <a:pt x="1638300" y="1879600"/>
                  </a:lnTo>
                  <a:lnTo>
                    <a:pt x="1625600" y="1879600"/>
                  </a:lnTo>
                  <a:lnTo>
                    <a:pt x="1625600" y="1866900"/>
                  </a:lnTo>
                  <a:lnTo>
                    <a:pt x="1638300" y="1866900"/>
                  </a:lnTo>
                  <a:lnTo>
                    <a:pt x="1638300" y="1854200"/>
                  </a:lnTo>
                  <a:lnTo>
                    <a:pt x="1612900" y="1854200"/>
                  </a:lnTo>
                  <a:lnTo>
                    <a:pt x="1612900" y="1841500"/>
                  </a:lnTo>
                  <a:lnTo>
                    <a:pt x="1612900" y="1841500"/>
                  </a:lnTo>
                  <a:lnTo>
                    <a:pt x="1625600" y="1841500"/>
                  </a:lnTo>
                  <a:lnTo>
                    <a:pt x="1625600" y="1841500"/>
                  </a:lnTo>
                  <a:lnTo>
                    <a:pt x="1612900" y="1841500"/>
                  </a:lnTo>
                  <a:lnTo>
                    <a:pt x="1612900" y="1828800"/>
                  </a:lnTo>
                  <a:lnTo>
                    <a:pt x="1600200" y="1828800"/>
                  </a:lnTo>
                  <a:lnTo>
                    <a:pt x="1600200" y="1828800"/>
                  </a:lnTo>
                  <a:lnTo>
                    <a:pt x="1600200" y="1828800"/>
                  </a:lnTo>
                  <a:lnTo>
                    <a:pt x="1574800" y="1816100"/>
                  </a:lnTo>
                  <a:lnTo>
                    <a:pt x="1574800" y="1816100"/>
                  </a:lnTo>
                  <a:lnTo>
                    <a:pt x="1562100" y="1816100"/>
                  </a:lnTo>
                  <a:lnTo>
                    <a:pt x="1574800" y="1816100"/>
                  </a:lnTo>
                  <a:lnTo>
                    <a:pt x="1574800" y="1816100"/>
                  </a:lnTo>
                  <a:lnTo>
                    <a:pt x="1574800" y="1816100"/>
                  </a:lnTo>
                  <a:lnTo>
                    <a:pt x="1587500" y="1816100"/>
                  </a:lnTo>
                  <a:lnTo>
                    <a:pt x="1612900" y="1816100"/>
                  </a:lnTo>
                  <a:lnTo>
                    <a:pt x="1612900" y="1816100"/>
                  </a:lnTo>
                  <a:lnTo>
                    <a:pt x="1600200" y="1816100"/>
                  </a:lnTo>
                  <a:lnTo>
                    <a:pt x="1600200" y="1816100"/>
                  </a:lnTo>
                  <a:lnTo>
                    <a:pt x="1587500" y="1803400"/>
                  </a:lnTo>
                  <a:lnTo>
                    <a:pt x="1587500" y="1803400"/>
                  </a:lnTo>
                  <a:lnTo>
                    <a:pt x="1574800" y="1803400"/>
                  </a:lnTo>
                  <a:lnTo>
                    <a:pt x="1562100" y="1790700"/>
                  </a:lnTo>
                  <a:lnTo>
                    <a:pt x="1562100" y="1790700"/>
                  </a:lnTo>
                  <a:lnTo>
                    <a:pt x="1562100" y="1790700"/>
                  </a:lnTo>
                  <a:lnTo>
                    <a:pt x="1536700" y="1790700"/>
                  </a:lnTo>
                  <a:lnTo>
                    <a:pt x="1524000" y="1790700"/>
                  </a:lnTo>
                  <a:lnTo>
                    <a:pt x="1524000" y="1790700"/>
                  </a:lnTo>
                  <a:lnTo>
                    <a:pt x="1511300" y="1790700"/>
                  </a:lnTo>
                  <a:lnTo>
                    <a:pt x="1498600" y="1803400"/>
                  </a:lnTo>
                  <a:lnTo>
                    <a:pt x="1435100" y="1790700"/>
                  </a:lnTo>
                  <a:lnTo>
                    <a:pt x="1435100" y="1790700"/>
                  </a:lnTo>
                  <a:lnTo>
                    <a:pt x="1384300" y="1778000"/>
                  </a:lnTo>
                  <a:lnTo>
                    <a:pt x="1371600" y="1778000"/>
                  </a:lnTo>
                  <a:lnTo>
                    <a:pt x="1346200" y="1778000"/>
                  </a:lnTo>
                  <a:lnTo>
                    <a:pt x="1346200" y="1790700"/>
                  </a:lnTo>
                  <a:lnTo>
                    <a:pt x="1320800" y="1790700"/>
                  </a:lnTo>
                  <a:lnTo>
                    <a:pt x="1308100" y="1790700"/>
                  </a:lnTo>
                  <a:lnTo>
                    <a:pt x="1282700" y="1778000"/>
                  </a:lnTo>
                  <a:lnTo>
                    <a:pt x="1282700" y="1778000"/>
                  </a:lnTo>
                  <a:lnTo>
                    <a:pt x="1244600" y="1778000"/>
                  </a:lnTo>
                  <a:lnTo>
                    <a:pt x="1244600" y="1790700"/>
                  </a:lnTo>
                  <a:lnTo>
                    <a:pt x="1219200" y="1790700"/>
                  </a:lnTo>
                  <a:lnTo>
                    <a:pt x="1219200" y="1790700"/>
                  </a:lnTo>
                  <a:lnTo>
                    <a:pt x="1206500" y="1790700"/>
                  </a:lnTo>
                  <a:lnTo>
                    <a:pt x="1193800" y="1778000"/>
                  </a:lnTo>
                  <a:lnTo>
                    <a:pt x="1066800" y="1765300"/>
                  </a:lnTo>
                  <a:lnTo>
                    <a:pt x="1066800" y="1778000"/>
                  </a:lnTo>
                  <a:lnTo>
                    <a:pt x="1028700" y="1778000"/>
                  </a:lnTo>
                  <a:lnTo>
                    <a:pt x="1028700" y="1765300"/>
                  </a:lnTo>
                  <a:lnTo>
                    <a:pt x="1016000" y="1752600"/>
                  </a:lnTo>
                  <a:lnTo>
                    <a:pt x="1016000" y="1752600"/>
                  </a:lnTo>
                  <a:lnTo>
                    <a:pt x="1016000" y="1752600"/>
                  </a:lnTo>
                  <a:lnTo>
                    <a:pt x="1003300" y="1752600"/>
                  </a:lnTo>
                  <a:lnTo>
                    <a:pt x="1003300" y="1752600"/>
                  </a:lnTo>
                  <a:lnTo>
                    <a:pt x="990600" y="1752600"/>
                  </a:lnTo>
                  <a:lnTo>
                    <a:pt x="1003300" y="1739900"/>
                  </a:lnTo>
                  <a:lnTo>
                    <a:pt x="1003300" y="1727200"/>
                  </a:lnTo>
                  <a:lnTo>
                    <a:pt x="1003300" y="1727200"/>
                  </a:lnTo>
                  <a:lnTo>
                    <a:pt x="990600" y="1727200"/>
                  </a:lnTo>
                  <a:lnTo>
                    <a:pt x="1003300" y="1714500"/>
                  </a:lnTo>
                  <a:lnTo>
                    <a:pt x="990600" y="1714500"/>
                  </a:lnTo>
                  <a:lnTo>
                    <a:pt x="990600" y="1701800"/>
                  </a:lnTo>
                  <a:lnTo>
                    <a:pt x="977900" y="1701800"/>
                  </a:lnTo>
                  <a:lnTo>
                    <a:pt x="990600" y="1689100"/>
                  </a:lnTo>
                  <a:lnTo>
                    <a:pt x="977900" y="1689100"/>
                  </a:lnTo>
                  <a:lnTo>
                    <a:pt x="977900" y="1689100"/>
                  </a:lnTo>
                  <a:lnTo>
                    <a:pt x="952500" y="1689100"/>
                  </a:lnTo>
                  <a:lnTo>
                    <a:pt x="939800" y="1689100"/>
                  </a:lnTo>
                  <a:lnTo>
                    <a:pt x="914400" y="1676400"/>
                  </a:lnTo>
                  <a:lnTo>
                    <a:pt x="901700" y="1663700"/>
                  </a:lnTo>
                  <a:lnTo>
                    <a:pt x="889000" y="1663700"/>
                  </a:lnTo>
                  <a:lnTo>
                    <a:pt x="901700" y="1663700"/>
                  </a:lnTo>
                  <a:lnTo>
                    <a:pt x="876300" y="1663700"/>
                  </a:lnTo>
                  <a:lnTo>
                    <a:pt x="876300" y="1651000"/>
                  </a:lnTo>
                  <a:lnTo>
                    <a:pt x="863600" y="1651000"/>
                  </a:lnTo>
                  <a:lnTo>
                    <a:pt x="876300" y="1651000"/>
                  </a:lnTo>
                  <a:lnTo>
                    <a:pt x="876300" y="1651000"/>
                  </a:lnTo>
                  <a:lnTo>
                    <a:pt x="876300" y="1638300"/>
                  </a:lnTo>
                  <a:lnTo>
                    <a:pt x="863600" y="1625600"/>
                  </a:lnTo>
                  <a:lnTo>
                    <a:pt x="863600" y="1625600"/>
                  </a:lnTo>
                  <a:lnTo>
                    <a:pt x="876300" y="1638300"/>
                  </a:lnTo>
                  <a:lnTo>
                    <a:pt x="876300" y="1625600"/>
                  </a:lnTo>
                  <a:lnTo>
                    <a:pt x="901700" y="1625600"/>
                  </a:lnTo>
                  <a:lnTo>
                    <a:pt x="901700" y="1625600"/>
                  </a:lnTo>
                  <a:lnTo>
                    <a:pt x="901700" y="1625600"/>
                  </a:lnTo>
                  <a:lnTo>
                    <a:pt x="927100" y="1612900"/>
                  </a:lnTo>
                  <a:lnTo>
                    <a:pt x="927100" y="1612900"/>
                  </a:lnTo>
                  <a:lnTo>
                    <a:pt x="952500" y="1625600"/>
                  </a:lnTo>
                  <a:lnTo>
                    <a:pt x="965200" y="1625600"/>
                  </a:lnTo>
                  <a:lnTo>
                    <a:pt x="965200" y="1625600"/>
                  </a:lnTo>
                  <a:lnTo>
                    <a:pt x="977900" y="1625600"/>
                  </a:lnTo>
                  <a:lnTo>
                    <a:pt x="965200" y="1612900"/>
                  </a:lnTo>
                  <a:lnTo>
                    <a:pt x="977900" y="1600200"/>
                  </a:lnTo>
                  <a:lnTo>
                    <a:pt x="977900" y="1600200"/>
                  </a:lnTo>
                  <a:lnTo>
                    <a:pt x="977900" y="1587500"/>
                  </a:lnTo>
                  <a:lnTo>
                    <a:pt x="965200" y="1587500"/>
                  </a:lnTo>
                  <a:lnTo>
                    <a:pt x="965200" y="1574800"/>
                  </a:lnTo>
                  <a:lnTo>
                    <a:pt x="965200" y="1562100"/>
                  </a:lnTo>
                  <a:lnTo>
                    <a:pt x="965200" y="1549400"/>
                  </a:lnTo>
                  <a:lnTo>
                    <a:pt x="965200" y="1549400"/>
                  </a:lnTo>
                  <a:lnTo>
                    <a:pt x="965200" y="1549400"/>
                  </a:lnTo>
                  <a:lnTo>
                    <a:pt x="965200" y="1536700"/>
                  </a:lnTo>
                  <a:lnTo>
                    <a:pt x="965200" y="1536700"/>
                  </a:lnTo>
                  <a:lnTo>
                    <a:pt x="952500" y="1524000"/>
                  </a:lnTo>
                  <a:lnTo>
                    <a:pt x="952500" y="1524000"/>
                  </a:lnTo>
                  <a:lnTo>
                    <a:pt x="952500" y="1524000"/>
                  </a:lnTo>
                  <a:lnTo>
                    <a:pt x="952500" y="1524000"/>
                  </a:lnTo>
                  <a:lnTo>
                    <a:pt x="952500" y="1511300"/>
                  </a:lnTo>
                  <a:lnTo>
                    <a:pt x="939800" y="1498600"/>
                  </a:lnTo>
                  <a:lnTo>
                    <a:pt x="939800" y="1498600"/>
                  </a:lnTo>
                  <a:lnTo>
                    <a:pt x="952500" y="1485900"/>
                  </a:lnTo>
                  <a:lnTo>
                    <a:pt x="952500" y="1485900"/>
                  </a:lnTo>
                  <a:lnTo>
                    <a:pt x="939800" y="1473200"/>
                  </a:lnTo>
                  <a:lnTo>
                    <a:pt x="939800" y="1473200"/>
                  </a:lnTo>
                  <a:lnTo>
                    <a:pt x="939800" y="1460500"/>
                  </a:lnTo>
                  <a:lnTo>
                    <a:pt x="939800" y="1460500"/>
                  </a:lnTo>
                  <a:lnTo>
                    <a:pt x="939800" y="1460500"/>
                  </a:lnTo>
                  <a:lnTo>
                    <a:pt x="927100" y="1460500"/>
                  </a:lnTo>
                  <a:lnTo>
                    <a:pt x="927100" y="1447800"/>
                  </a:lnTo>
                  <a:lnTo>
                    <a:pt x="939800" y="1447800"/>
                  </a:lnTo>
                  <a:lnTo>
                    <a:pt x="952500" y="1447800"/>
                  </a:lnTo>
                  <a:lnTo>
                    <a:pt x="939800" y="1447800"/>
                  </a:lnTo>
                  <a:lnTo>
                    <a:pt x="939800" y="1435100"/>
                  </a:lnTo>
                  <a:lnTo>
                    <a:pt x="965200" y="1435100"/>
                  </a:lnTo>
                  <a:lnTo>
                    <a:pt x="977900" y="1435100"/>
                  </a:lnTo>
                  <a:lnTo>
                    <a:pt x="1003300" y="1447800"/>
                  </a:lnTo>
                  <a:lnTo>
                    <a:pt x="1028700" y="1447800"/>
                  </a:lnTo>
                  <a:lnTo>
                    <a:pt x="1028700" y="1447800"/>
                  </a:lnTo>
                  <a:lnTo>
                    <a:pt x="1028700" y="1435100"/>
                  </a:lnTo>
                  <a:lnTo>
                    <a:pt x="1028700" y="1435100"/>
                  </a:lnTo>
                  <a:lnTo>
                    <a:pt x="1016000" y="1435100"/>
                  </a:lnTo>
                  <a:lnTo>
                    <a:pt x="1028700" y="1422400"/>
                  </a:lnTo>
                  <a:lnTo>
                    <a:pt x="1016000" y="1422400"/>
                  </a:lnTo>
                  <a:lnTo>
                    <a:pt x="1016000" y="1422400"/>
                  </a:lnTo>
                  <a:lnTo>
                    <a:pt x="1016000" y="1422400"/>
                  </a:lnTo>
                  <a:lnTo>
                    <a:pt x="1016000" y="1409700"/>
                  </a:lnTo>
                  <a:lnTo>
                    <a:pt x="1003300" y="1397000"/>
                  </a:lnTo>
                  <a:lnTo>
                    <a:pt x="1016000" y="1397000"/>
                  </a:lnTo>
                  <a:lnTo>
                    <a:pt x="1003300" y="1397000"/>
                  </a:lnTo>
                  <a:lnTo>
                    <a:pt x="1003300" y="1384300"/>
                  </a:lnTo>
                  <a:lnTo>
                    <a:pt x="1003300" y="1384300"/>
                  </a:lnTo>
                  <a:lnTo>
                    <a:pt x="990600" y="1384300"/>
                  </a:lnTo>
                  <a:lnTo>
                    <a:pt x="977900" y="1371600"/>
                  </a:lnTo>
                  <a:lnTo>
                    <a:pt x="977900" y="1371600"/>
                  </a:lnTo>
                  <a:lnTo>
                    <a:pt x="965200" y="1371600"/>
                  </a:lnTo>
                  <a:lnTo>
                    <a:pt x="965200" y="1371600"/>
                  </a:lnTo>
                  <a:lnTo>
                    <a:pt x="965200" y="1358900"/>
                  </a:lnTo>
                  <a:lnTo>
                    <a:pt x="952500" y="1358900"/>
                  </a:lnTo>
                  <a:lnTo>
                    <a:pt x="952500" y="1358900"/>
                  </a:lnTo>
                  <a:lnTo>
                    <a:pt x="939800" y="1358900"/>
                  </a:lnTo>
                  <a:lnTo>
                    <a:pt x="939800" y="1358900"/>
                  </a:lnTo>
                  <a:lnTo>
                    <a:pt x="927100" y="1346200"/>
                  </a:lnTo>
                  <a:lnTo>
                    <a:pt x="939800" y="1333500"/>
                  </a:lnTo>
                  <a:lnTo>
                    <a:pt x="927100" y="1333500"/>
                  </a:lnTo>
                  <a:lnTo>
                    <a:pt x="927100" y="1320800"/>
                  </a:lnTo>
                  <a:lnTo>
                    <a:pt x="939800" y="1320800"/>
                  </a:lnTo>
                  <a:lnTo>
                    <a:pt x="939800" y="1320800"/>
                  </a:lnTo>
                  <a:lnTo>
                    <a:pt x="952500" y="1333500"/>
                  </a:lnTo>
                  <a:lnTo>
                    <a:pt x="977900" y="1333500"/>
                  </a:lnTo>
                  <a:lnTo>
                    <a:pt x="977900" y="1320800"/>
                  </a:lnTo>
                  <a:lnTo>
                    <a:pt x="977900" y="1320800"/>
                  </a:lnTo>
                  <a:lnTo>
                    <a:pt x="990600" y="1320800"/>
                  </a:lnTo>
                  <a:lnTo>
                    <a:pt x="977900" y="1320800"/>
                  </a:lnTo>
                  <a:lnTo>
                    <a:pt x="952500" y="1333500"/>
                  </a:lnTo>
                  <a:lnTo>
                    <a:pt x="927100" y="1320800"/>
                  </a:lnTo>
                  <a:lnTo>
                    <a:pt x="939800" y="1320800"/>
                  </a:lnTo>
                  <a:lnTo>
                    <a:pt x="952500" y="1320800"/>
                  </a:lnTo>
                  <a:lnTo>
                    <a:pt x="990600" y="1320800"/>
                  </a:lnTo>
                  <a:lnTo>
                    <a:pt x="965200" y="1308100"/>
                  </a:lnTo>
                  <a:lnTo>
                    <a:pt x="965200" y="1308100"/>
                  </a:lnTo>
                  <a:lnTo>
                    <a:pt x="965200" y="1308100"/>
                  </a:lnTo>
                  <a:lnTo>
                    <a:pt x="977900" y="1308100"/>
                  </a:lnTo>
                  <a:lnTo>
                    <a:pt x="977900" y="1308100"/>
                  </a:lnTo>
                  <a:lnTo>
                    <a:pt x="990600" y="1308100"/>
                  </a:lnTo>
                  <a:lnTo>
                    <a:pt x="990600" y="1308100"/>
                  </a:lnTo>
                  <a:lnTo>
                    <a:pt x="1016000" y="1295400"/>
                  </a:lnTo>
                  <a:lnTo>
                    <a:pt x="1041400" y="1270000"/>
                  </a:lnTo>
                  <a:lnTo>
                    <a:pt x="1028700" y="1257300"/>
                  </a:lnTo>
                  <a:lnTo>
                    <a:pt x="1041400" y="1257300"/>
                  </a:lnTo>
                  <a:lnTo>
                    <a:pt x="1041400" y="1257300"/>
                  </a:lnTo>
                  <a:lnTo>
                    <a:pt x="1066800" y="1282700"/>
                  </a:lnTo>
                  <a:lnTo>
                    <a:pt x="1066800" y="1282700"/>
                  </a:lnTo>
                  <a:lnTo>
                    <a:pt x="1079500" y="1295400"/>
                  </a:lnTo>
                  <a:lnTo>
                    <a:pt x="1104900" y="1295400"/>
                  </a:lnTo>
                  <a:lnTo>
                    <a:pt x="1104900" y="1295400"/>
                  </a:lnTo>
                  <a:lnTo>
                    <a:pt x="1104900" y="1295400"/>
                  </a:lnTo>
                  <a:lnTo>
                    <a:pt x="1104900" y="1282700"/>
                  </a:lnTo>
                  <a:lnTo>
                    <a:pt x="1104900" y="1282700"/>
                  </a:lnTo>
                  <a:lnTo>
                    <a:pt x="1104900" y="1282700"/>
                  </a:lnTo>
                  <a:lnTo>
                    <a:pt x="1092200" y="1282700"/>
                  </a:lnTo>
                  <a:lnTo>
                    <a:pt x="1104900" y="1270000"/>
                  </a:lnTo>
                  <a:lnTo>
                    <a:pt x="1092200" y="1270000"/>
                  </a:lnTo>
                  <a:lnTo>
                    <a:pt x="1092200" y="1270000"/>
                  </a:lnTo>
                  <a:lnTo>
                    <a:pt x="1092200" y="1257300"/>
                  </a:lnTo>
                  <a:lnTo>
                    <a:pt x="1079500" y="1257300"/>
                  </a:lnTo>
                  <a:lnTo>
                    <a:pt x="1079500" y="1257300"/>
                  </a:lnTo>
                  <a:lnTo>
                    <a:pt x="1079500" y="1257300"/>
                  </a:lnTo>
                  <a:lnTo>
                    <a:pt x="1079500" y="1244600"/>
                  </a:lnTo>
                  <a:lnTo>
                    <a:pt x="1066800" y="1244600"/>
                  </a:lnTo>
                  <a:lnTo>
                    <a:pt x="1054100" y="1244600"/>
                  </a:lnTo>
                  <a:lnTo>
                    <a:pt x="1054100" y="1244600"/>
                  </a:lnTo>
                  <a:lnTo>
                    <a:pt x="1054100" y="1231900"/>
                  </a:lnTo>
                  <a:lnTo>
                    <a:pt x="1041400" y="1219200"/>
                  </a:lnTo>
                  <a:lnTo>
                    <a:pt x="1041400" y="1219200"/>
                  </a:lnTo>
                  <a:lnTo>
                    <a:pt x="1016000" y="1219200"/>
                  </a:lnTo>
                  <a:lnTo>
                    <a:pt x="1016000" y="1219200"/>
                  </a:lnTo>
                  <a:lnTo>
                    <a:pt x="990600" y="1219200"/>
                  </a:lnTo>
                  <a:lnTo>
                    <a:pt x="990600" y="1219200"/>
                  </a:lnTo>
                  <a:lnTo>
                    <a:pt x="990600" y="1219200"/>
                  </a:lnTo>
                  <a:lnTo>
                    <a:pt x="990600" y="1219200"/>
                  </a:lnTo>
                  <a:lnTo>
                    <a:pt x="977900" y="1219200"/>
                  </a:lnTo>
                  <a:lnTo>
                    <a:pt x="977900" y="1219200"/>
                  </a:lnTo>
                  <a:lnTo>
                    <a:pt x="965200" y="1219200"/>
                  </a:lnTo>
                  <a:lnTo>
                    <a:pt x="965200" y="1219200"/>
                  </a:lnTo>
                  <a:lnTo>
                    <a:pt x="965200" y="1219200"/>
                  </a:lnTo>
                  <a:lnTo>
                    <a:pt x="952500" y="1219200"/>
                  </a:lnTo>
                  <a:lnTo>
                    <a:pt x="952500" y="1219200"/>
                  </a:lnTo>
                  <a:lnTo>
                    <a:pt x="952500" y="1206500"/>
                  </a:lnTo>
                  <a:lnTo>
                    <a:pt x="939800" y="1219200"/>
                  </a:lnTo>
                  <a:lnTo>
                    <a:pt x="927100" y="1219200"/>
                  </a:lnTo>
                  <a:lnTo>
                    <a:pt x="914400" y="1231900"/>
                  </a:lnTo>
                  <a:lnTo>
                    <a:pt x="901700" y="1231900"/>
                  </a:lnTo>
                  <a:lnTo>
                    <a:pt x="889000" y="1231900"/>
                  </a:lnTo>
                  <a:lnTo>
                    <a:pt x="876300" y="1231900"/>
                  </a:lnTo>
                  <a:lnTo>
                    <a:pt x="876300" y="1219200"/>
                  </a:lnTo>
                  <a:lnTo>
                    <a:pt x="901700" y="1219200"/>
                  </a:lnTo>
                  <a:lnTo>
                    <a:pt x="914400" y="1219200"/>
                  </a:lnTo>
                  <a:lnTo>
                    <a:pt x="901700" y="1206500"/>
                  </a:lnTo>
                  <a:lnTo>
                    <a:pt x="901700" y="1206500"/>
                  </a:lnTo>
                  <a:lnTo>
                    <a:pt x="889000" y="1206500"/>
                  </a:lnTo>
                  <a:lnTo>
                    <a:pt x="889000" y="1206500"/>
                  </a:lnTo>
                  <a:lnTo>
                    <a:pt x="889000" y="1219200"/>
                  </a:lnTo>
                  <a:lnTo>
                    <a:pt x="889000" y="1219200"/>
                  </a:lnTo>
                  <a:lnTo>
                    <a:pt x="863600" y="1206500"/>
                  </a:lnTo>
                  <a:lnTo>
                    <a:pt x="850900" y="1206500"/>
                  </a:lnTo>
                  <a:lnTo>
                    <a:pt x="838200" y="1206500"/>
                  </a:lnTo>
                  <a:lnTo>
                    <a:pt x="825500" y="1219200"/>
                  </a:lnTo>
                  <a:lnTo>
                    <a:pt x="825500" y="1219200"/>
                  </a:lnTo>
                  <a:lnTo>
                    <a:pt x="825500" y="1219200"/>
                  </a:lnTo>
                  <a:lnTo>
                    <a:pt x="838200" y="1219200"/>
                  </a:lnTo>
                  <a:lnTo>
                    <a:pt x="838200" y="1231900"/>
                  </a:lnTo>
                  <a:lnTo>
                    <a:pt x="825500" y="1231900"/>
                  </a:lnTo>
                  <a:lnTo>
                    <a:pt x="812800" y="1231900"/>
                  </a:lnTo>
                  <a:lnTo>
                    <a:pt x="800100" y="1231900"/>
                  </a:lnTo>
                  <a:lnTo>
                    <a:pt x="787400" y="1231900"/>
                  </a:lnTo>
                  <a:lnTo>
                    <a:pt x="787400" y="1219200"/>
                  </a:lnTo>
                  <a:lnTo>
                    <a:pt x="774700" y="1206500"/>
                  </a:lnTo>
                  <a:lnTo>
                    <a:pt x="774700" y="1219200"/>
                  </a:lnTo>
                  <a:lnTo>
                    <a:pt x="762000" y="1219200"/>
                  </a:lnTo>
                  <a:lnTo>
                    <a:pt x="736600" y="1219200"/>
                  </a:lnTo>
                  <a:lnTo>
                    <a:pt x="736600" y="1219200"/>
                  </a:lnTo>
                  <a:lnTo>
                    <a:pt x="723900" y="1219200"/>
                  </a:lnTo>
                  <a:lnTo>
                    <a:pt x="723900" y="1219200"/>
                  </a:lnTo>
                  <a:lnTo>
                    <a:pt x="711200" y="1219200"/>
                  </a:lnTo>
                  <a:lnTo>
                    <a:pt x="711200" y="1219200"/>
                  </a:lnTo>
                  <a:lnTo>
                    <a:pt x="698500" y="1219200"/>
                  </a:lnTo>
                  <a:lnTo>
                    <a:pt x="698500" y="1231900"/>
                  </a:lnTo>
                  <a:lnTo>
                    <a:pt x="698500" y="1231900"/>
                  </a:lnTo>
                  <a:lnTo>
                    <a:pt x="685800" y="1244600"/>
                  </a:lnTo>
                  <a:lnTo>
                    <a:pt x="673100" y="1244600"/>
                  </a:lnTo>
                  <a:lnTo>
                    <a:pt x="673100" y="1244600"/>
                  </a:lnTo>
                  <a:lnTo>
                    <a:pt x="660400" y="1231900"/>
                  </a:lnTo>
                  <a:lnTo>
                    <a:pt x="647700" y="1231900"/>
                  </a:lnTo>
                  <a:lnTo>
                    <a:pt x="647700" y="1231900"/>
                  </a:lnTo>
                  <a:lnTo>
                    <a:pt x="635000" y="1231900"/>
                  </a:lnTo>
                  <a:lnTo>
                    <a:pt x="635000" y="1231900"/>
                  </a:lnTo>
                  <a:lnTo>
                    <a:pt x="647700" y="1231900"/>
                  </a:lnTo>
                  <a:lnTo>
                    <a:pt x="647700" y="1231900"/>
                  </a:lnTo>
                  <a:lnTo>
                    <a:pt x="635000" y="1231900"/>
                  </a:lnTo>
                  <a:lnTo>
                    <a:pt x="635000" y="1244600"/>
                  </a:lnTo>
                  <a:lnTo>
                    <a:pt x="635000" y="1244600"/>
                  </a:lnTo>
                  <a:lnTo>
                    <a:pt x="635000" y="1244600"/>
                  </a:lnTo>
                  <a:lnTo>
                    <a:pt x="622300" y="1244600"/>
                  </a:lnTo>
                  <a:lnTo>
                    <a:pt x="609600" y="1244600"/>
                  </a:lnTo>
                  <a:lnTo>
                    <a:pt x="622300" y="1257300"/>
                  </a:lnTo>
                  <a:lnTo>
                    <a:pt x="609600" y="1257300"/>
                  </a:lnTo>
                  <a:lnTo>
                    <a:pt x="596900" y="1257300"/>
                  </a:lnTo>
                  <a:lnTo>
                    <a:pt x="596900" y="1257300"/>
                  </a:lnTo>
                  <a:lnTo>
                    <a:pt x="609600" y="1257300"/>
                  </a:lnTo>
                  <a:lnTo>
                    <a:pt x="622300" y="1244600"/>
                  </a:lnTo>
                  <a:lnTo>
                    <a:pt x="609600" y="1244600"/>
                  </a:lnTo>
                  <a:lnTo>
                    <a:pt x="596900" y="1244600"/>
                  </a:lnTo>
                  <a:lnTo>
                    <a:pt x="596900" y="1244600"/>
                  </a:lnTo>
                  <a:lnTo>
                    <a:pt x="596900" y="1244600"/>
                  </a:lnTo>
                  <a:lnTo>
                    <a:pt x="609600" y="1244600"/>
                  </a:lnTo>
                  <a:lnTo>
                    <a:pt x="596900" y="1231900"/>
                  </a:lnTo>
                  <a:lnTo>
                    <a:pt x="596900" y="1231900"/>
                  </a:lnTo>
                  <a:lnTo>
                    <a:pt x="584200" y="1231900"/>
                  </a:lnTo>
                  <a:lnTo>
                    <a:pt x="596900" y="1231900"/>
                  </a:lnTo>
                  <a:lnTo>
                    <a:pt x="596900" y="1219200"/>
                  </a:lnTo>
                  <a:lnTo>
                    <a:pt x="596900" y="1219200"/>
                  </a:lnTo>
                  <a:lnTo>
                    <a:pt x="571500" y="1219200"/>
                  </a:lnTo>
                  <a:lnTo>
                    <a:pt x="571500" y="1206500"/>
                  </a:lnTo>
                  <a:lnTo>
                    <a:pt x="571500" y="1193800"/>
                  </a:lnTo>
                  <a:lnTo>
                    <a:pt x="558800" y="1181100"/>
                  </a:lnTo>
                  <a:lnTo>
                    <a:pt x="558800" y="1181100"/>
                  </a:lnTo>
                  <a:lnTo>
                    <a:pt x="546100" y="1181100"/>
                  </a:lnTo>
                  <a:lnTo>
                    <a:pt x="533400" y="1181100"/>
                  </a:lnTo>
                  <a:lnTo>
                    <a:pt x="533400" y="1168400"/>
                  </a:lnTo>
                  <a:lnTo>
                    <a:pt x="520700" y="1168400"/>
                  </a:lnTo>
                  <a:lnTo>
                    <a:pt x="533400" y="1168400"/>
                  </a:lnTo>
                  <a:lnTo>
                    <a:pt x="533400" y="1168400"/>
                  </a:lnTo>
                  <a:lnTo>
                    <a:pt x="533400" y="1168400"/>
                  </a:lnTo>
                  <a:lnTo>
                    <a:pt x="520700" y="1168400"/>
                  </a:lnTo>
                  <a:lnTo>
                    <a:pt x="520700" y="1155700"/>
                  </a:lnTo>
                  <a:lnTo>
                    <a:pt x="508000" y="1155700"/>
                  </a:lnTo>
                  <a:lnTo>
                    <a:pt x="495300" y="1168400"/>
                  </a:lnTo>
                  <a:lnTo>
                    <a:pt x="495300" y="1155700"/>
                  </a:lnTo>
                  <a:lnTo>
                    <a:pt x="482600" y="1143000"/>
                  </a:lnTo>
                  <a:lnTo>
                    <a:pt x="482600" y="1143000"/>
                  </a:lnTo>
                  <a:lnTo>
                    <a:pt x="495300" y="1143000"/>
                  </a:lnTo>
                  <a:lnTo>
                    <a:pt x="495300" y="1130300"/>
                  </a:lnTo>
                  <a:lnTo>
                    <a:pt x="495300" y="1130300"/>
                  </a:lnTo>
                  <a:lnTo>
                    <a:pt x="495300" y="1130300"/>
                  </a:lnTo>
                  <a:lnTo>
                    <a:pt x="508000" y="1143000"/>
                  </a:lnTo>
                  <a:lnTo>
                    <a:pt x="520700" y="1143000"/>
                  </a:lnTo>
                  <a:lnTo>
                    <a:pt x="533400" y="1117600"/>
                  </a:lnTo>
                  <a:lnTo>
                    <a:pt x="520700" y="1117600"/>
                  </a:lnTo>
                  <a:lnTo>
                    <a:pt x="520700" y="1117600"/>
                  </a:lnTo>
                  <a:lnTo>
                    <a:pt x="508000" y="1104900"/>
                  </a:lnTo>
                  <a:lnTo>
                    <a:pt x="508000" y="1092200"/>
                  </a:lnTo>
                  <a:lnTo>
                    <a:pt x="508000" y="1092200"/>
                  </a:lnTo>
                  <a:lnTo>
                    <a:pt x="508000" y="1092200"/>
                  </a:lnTo>
                  <a:lnTo>
                    <a:pt x="495300" y="1092200"/>
                  </a:lnTo>
                  <a:lnTo>
                    <a:pt x="495300" y="1092200"/>
                  </a:lnTo>
                  <a:lnTo>
                    <a:pt x="482600" y="1092200"/>
                  </a:lnTo>
                  <a:lnTo>
                    <a:pt x="469900" y="1092200"/>
                  </a:lnTo>
                  <a:lnTo>
                    <a:pt x="457200" y="1092200"/>
                  </a:lnTo>
                  <a:lnTo>
                    <a:pt x="444500" y="1092200"/>
                  </a:lnTo>
                  <a:lnTo>
                    <a:pt x="444500" y="1104900"/>
                  </a:lnTo>
                  <a:lnTo>
                    <a:pt x="431800" y="1104900"/>
                  </a:lnTo>
                  <a:lnTo>
                    <a:pt x="431800" y="1104900"/>
                  </a:lnTo>
                  <a:lnTo>
                    <a:pt x="431800" y="1092200"/>
                  </a:lnTo>
                  <a:lnTo>
                    <a:pt x="419100" y="1079500"/>
                  </a:lnTo>
                  <a:lnTo>
                    <a:pt x="419100" y="1079500"/>
                  </a:lnTo>
                  <a:lnTo>
                    <a:pt x="406400" y="1079500"/>
                  </a:lnTo>
                  <a:lnTo>
                    <a:pt x="419100" y="1079500"/>
                  </a:lnTo>
                  <a:lnTo>
                    <a:pt x="419100" y="1079500"/>
                  </a:lnTo>
                  <a:lnTo>
                    <a:pt x="419100" y="1066800"/>
                  </a:lnTo>
                  <a:lnTo>
                    <a:pt x="419100" y="1066800"/>
                  </a:lnTo>
                  <a:lnTo>
                    <a:pt x="431800" y="1066800"/>
                  </a:lnTo>
                  <a:lnTo>
                    <a:pt x="419100" y="1066800"/>
                  </a:lnTo>
                  <a:lnTo>
                    <a:pt x="419100" y="1066800"/>
                  </a:lnTo>
                  <a:lnTo>
                    <a:pt x="393700" y="1054100"/>
                  </a:lnTo>
                  <a:lnTo>
                    <a:pt x="393700" y="1054100"/>
                  </a:lnTo>
                  <a:lnTo>
                    <a:pt x="393700" y="1054100"/>
                  </a:lnTo>
                  <a:lnTo>
                    <a:pt x="381000" y="1054100"/>
                  </a:lnTo>
                  <a:lnTo>
                    <a:pt x="330200" y="1041400"/>
                  </a:lnTo>
                  <a:lnTo>
                    <a:pt x="330200" y="1041400"/>
                  </a:lnTo>
                  <a:lnTo>
                    <a:pt x="304800" y="1028700"/>
                  </a:lnTo>
                  <a:lnTo>
                    <a:pt x="304800" y="1028700"/>
                  </a:lnTo>
                  <a:lnTo>
                    <a:pt x="292100" y="1028700"/>
                  </a:lnTo>
                  <a:lnTo>
                    <a:pt x="292100" y="1028700"/>
                  </a:lnTo>
                  <a:lnTo>
                    <a:pt x="266700" y="1028700"/>
                  </a:lnTo>
                  <a:lnTo>
                    <a:pt x="266700" y="1016000"/>
                  </a:lnTo>
                  <a:lnTo>
                    <a:pt x="241300" y="1016000"/>
                  </a:lnTo>
                  <a:lnTo>
                    <a:pt x="241300" y="1016000"/>
                  </a:lnTo>
                  <a:lnTo>
                    <a:pt x="215900" y="1003300"/>
                  </a:lnTo>
                  <a:lnTo>
                    <a:pt x="215900" y="1003300"/>
                  </a:lnTo>
                  <a:lnTo>
                    <a:pt x="215900" y="1016000"/>
                  </a:lnTo>
                  <a:lnTo>
                    <a:pt x="203200" y="1016000"/>
                  </a:lnTo>
                  <a:lnTo>
                    <a:pt x="215900" y="1016000"/>
                  </a:lnTo>
                  <a:lnTo>
                    <a:pt x="203200" y="1028700"/>
                  </a:lnTo>
                  <a:lnTo>
                    <a:pt x="203200" y="1028700"/>
                  </a:lnTo>
                  <a:lnTo>
                    <a:pt x="203200" y="1041400"/>
                  </a:lnTo>
                  <a:lnTo>
                    <a:pt x="215900" y="1041400"/>
                  </a:lnTo>
                  <a:lnTo>
                    <a:pt x="203200" y="1054100"/>
                  </a:lnTo>
                  <a:lnTo>
                    <a:pt x="190500" y="1054100"/>
                  </a:lnTo>
                  <a:lnTo>
                    <a:pt x="190500" y="1041400"/>
                  </a:lnTo>
                  <a:lnTo>
                    <a:pt x="190500" y="1041400"/>
                  </a:lnTo>
                  <a:lnTo>
                    <a:pt x="177800" y="1054100"/>
                  </a:lnTo>
                  <a:lnTo>
                    <a:pt x="50800" y="1041400"/>
                  </a:lnTo>
                  <a:lnTo>
                    <a:pt x="50800" y="1028700"/>
                  </a:lnTo>
                  <a:lnTo>
                    <a:pt x="63500" y="1028700"/>
                  </a:lnTo>
                  <a:lnTo>
                    <a:pt x="63500" y="1016000"/>
                  </a:lnTo>
                  <a:lnTo>
                    <a:pt x="50800" y="1016000"/>
                  </a:lnTo>
                  <a:lnTo>
                    <a:pt x="50800" y="1016000"/>
                  </a:lnTo>
                  <a:lnTo>
                    <a:pt x="50800" y="1016000"/>
                  </a:lnTo>
                  <a:lnTo>
                    <a:pt x="50800" y="990600"/>
                  </a:lnTo>
                  <a:lnTo>
                    <a:pt x="38100" y="990600"/>
                  </a:lnTo>
                  <a:lnTo>
                    <a:pt x="38100" y="990600"/>
                  </a:lnTo>
                  <a:lnTo>
                    <a:pt x="38100" y="990600"/>
                  </a:lnTo>
                  <a:lnTo>
                    <a:pt x="50800" y="977900"/>
                  </a:lnTo>
                  <a:lnTo>
                    <a:pt x="38100" y="977900"/>
                  </a:lnTo>
                  <a:lnTo>
                    <a:pt x="38100" y="977900"/>
                  </a:lnTo>
                  <a:lnTo>
                    <a:pt x="25400" y="977900"/>
                  </a:lnTo>
                  <a:lnTo>
                    <a:pt x="25400" y="965200"/>
                  </a:lnTo>
                  <a:lnTo>
                    <a:pt x="63500" y="965200"/>
                  </a:lnTo>
                  <a:lnTo>
                    <a:pt x="63500" y="952500"/>
                  </a:lnTo>
                  <a:lnTo>
                    <a:pt x="88900" y="952500"/>
                  </a:lnTo>
                  <a:lnTo>
                    <a:pt x="101600" y="939800"/>
                  </a:lnTo>
                  <a:lnTo>
                    <a:pt x="88900" y="939800"/>
                  </a:lnTo>
                  <a:lnTo>
                    <a:pt x="88900" y="939800"/>
                  </a:lnTo>
                  <a:lnTo>
                    <a:pt x="76200" y="939800"/>
                  </a:lnTo>
                  <a:lnTo>
                    <a:pt x="76200" y="939800"/>
                  </a:lnTo>
                  <a:lnTo>
                    <a:pt x="76200" y="914400"/>
                  </a:lnTo>
                  <a:lnTo>
                    <a:pt x="76200" y="914400"/>
                  </a:lnTo>
                  <a:lnTo>
                    <a:pt x="63500" y="914400"/>
                  </a:lnTo>
                  <a:lnTo>
                    <a:pt x="63500" y="914400"/>
                  </a:lnTo>
                  <a:lnTo>
                    <a:pt x="63500" y="901700"/>
                  </a:lnTo>
                  <a:lnTo>
                    <a:pt x="63500" y="889000"/>
                  </a:lnTo>
                  <a:lnTo>
                    <a:pt x="63500" y="889000"/>
                  </a:lnTo>
                  <a:lnTo>
                    <a:pt x="63500" y="889000"/>
                  </a:lnTo>
                  <a:lnTo>
                    <a:pt x="50800" y="876300"/>
                  </a:lnTo>
                  <a:lnTo>
                    <a:pt x="50800" y="876300"/>
                  </a:lnTo>
                  <a:lnTo>
                    <a:pt x="50800" y="876300"/>
                  </a:lnTo>
                  <a:lnTo>
                    <a:pt x="25400" y="863600"/>
                  </a:lnTo>
                  <a:lnTo>
                    <a:pt x="25400" y="863600"/>
                  </a:lnTo>
                  <a:lnTo>
                    <a:pt x="25400" y="863600"/>
                  </a:lnTo>
                  <a:lnTo>
                    <a:pt x="0" y="825500"/>
                  </a:lnTo>
                  <a:lnTo>
                    <a:pt x="0" y="825500"/>
                  </a:lnTo>
                  <a:lnTo>
                    <a:pt x="12700" y="825500"/>
                  </a:lnTo>
                  <a:lnTo>
                    <a:pt x="12700" y="825500"/>
                  </a:lnTo>
                  <a:lnTo>
                    <a:pt x="25400" y="825500"/>
                  </a:lnTo>
                  <a:lnTo>
                    <a:pt x="25400" y="825500"/>
                  </a:lnTo>
                  <a:lnTo>
                    <a:pt x="25400" y="825500"/>
                  </a:lnTo>
                  <a:lnTo>
                    <a:pt x="25400" y="812800"/>
                  </a:lnTo>
                  <a:lnTo>
                    <a:pt x="38100" y="812800"/>
                  </a:lnTo>
                  <a:lnTo>
                    <a:pt x="50800" y="812800"/>
                  </a:lnTo>
                  <a:lnTo>
                    <a:pt x="63500" y="812800"/>
                  </a:lnTo>
                  <a:lnTo>
                    <a:pt x="88900" y="800100"/>
                  </a:lnTo>
                  <a:lnTo>
                    <a:pt x="88900" y="800100"/>
                  </a:lnTo>
                  <a:lnTo>
                    <a:pt x="88900" y="800100"/>
                  </a:lnTo>
                  <a:lnTo>
                    <a:pt x="101600" y="800100"/>
                  </a:lnTo>
                  <a:lnTo>
                    <a:pt x="114300" y="812800"/>
                  </a:lnTo>
                  <a:lnTo>
                    <a:pt x="114300" y="800100"/>
                  </a:lnTo>
                  <a:lnTo>
                    <a:pt x="139700" y="800100"/>
                  </a:lnTo>
                  <a:lnTo>
                    <a:pt x="139700" y="800100"/>
                  </a:lnTo>
                  <a:lnTo>
                    <a:pt x="152400" y="800100"/>
                  </a:lnTo>
                  <a:lnTo>
                    <a:pt x="152400" y="800100"/>
                  </a:lnTo>
                  <a:lnTo>
                    <a:pt x="152400" y="800100"/>
                  </a:lnTo>
                  <a:lnTo>
                    <a:pt x="165100" y="800100"/>
                  </a:lnTo>
                  <a:lnTo>
                    <a:pt x="177800" y="787400"/>
                  </a:lnTo>
                  <a:lnTo>
                    <a:pt x="177800" y="787400"/>
                  </a:lnTo>
                  <a:lnTo>
                    <a:pt x="190500" y="762000"/>
                  </a:lnTo>
                  <a:lnTo>
                    <a:pt x="190500" y="762000"/>
                  </a:lnTo>
                  <a:lnTo>
                    <a:pt x="190500" y="762000"/>
                  </a:lnTo>
                  <a:lnTo>
                    <a:pt x="165100" y="762000"/>
                  </a:lnTo>
                  <a:lnTo>
                    <a:pt x="165100" y="749300"/>
                  </a:lnTo>
                  <a:lnTo>
                    <a:pt x="165100" y="749300"/>
                  </a:lnTo>
                  <a:lnTo>
                    <a:pt x="165100" y="749300"/>
                  </a:lnTo>
                  <a:lnTo>
                    <a:pt x="165100" y="736600"/>
                  </a:lnTo>
                  <a:lnTo>
                    <a:pt x="165100" y="711200"/>
                  </a:lnTo>
                  <a:lnTo>
                    <a:pt x="152400" y="711200"/>
                  </a:lnTo>
                  <a:lnTo>
                    <a:pt x="165100" y="711200"/>
                  </a:lnTo>
                  <a:lnTo>
                    <a:pt x="177800" y="698500"/>
                  </a:lnTo>
                  <a:lnTo>
                    <a:pt x="177800" y="698500"/>
                  </a:lnTo>
                  <a:lnTo>
                    <a:pt x="190500" y="698500"/>
                  </a:lnTo>
                  <a:lnTo>
                    <a:pt x="203200" y="685800"/>
                  </a:lnTo>
                  <a:lnTo>
                    <a:pt x="190500" y="685800"/>
                  </a:lnTo>
                  <a:lnTo>
                    <a:pt x="190500" y="673100"/>
                  </a:lnTo>
                  <a:lnTo>
                    <a:pt x="203200" y="673100"/>
                  </a:lnTo>
                  <a:lnTo>
                    <a:pt x="190500" y="673100"/>
                  </a:lnTo>
                  <a:lnTo>
                    <a:pt x="190500" y="673100"/>
                  </a:lnTo>
                  <a:lnTo>
                    <a:pt x="177800" y="673100"/>
                  </a:lnTo>
                  <a:lnTo>
                    <a:pt x="190500" y="673100"/>
                  </a:lnTo>
                  <a:lnTo>
                    <a:pt x="203200" y="660400"/>
                  </a:lnTo>
                  <a:lnTo>
                    <a:pt x="203200" y="660400"/>
                  </a:lnTo>
                  <a:lnTo>
                    <a:pt x="190500" y="660400"/>
                  </a:lnTo>
                  <a:lnTo>
                    <a:pt x="190500" y="660400"/>
                  </a:lnTo>
                  <a:lnTo>
                    <a:pt x="165100" y="660400"/>
                  </a:lnTo>
                  <a:lnTo>
                    <a:pt x="165100" y="647700"/>
                  </a:lnTo>
                  <a:lnTo>
                    <a:pt x="190500" y="647700"/>
                  </a:lnTo>
                  <a:lnTo>
                    <a:pt x="203200" y="635000"/>
                  </a:lnTo>
                  <a:lnTo>
                    <a:pt x="190500" y="635000"/>
                  </a:lnTo>
                  <a:lnTo>
                    <a:pt x="177800" y="622300"/>
                  </a:lnTo>
                  <a:lnTo>
                    <a:pt x="152400" y="622300"/>
                  </a:lnTo>
                  <a:lnTo>
                    <a:pt x="152400" y="622300"/>
                  </a:lnTo>
                  <a:lnTo>
                    <a:pt x="165100" y="622300"/>
                  </a:lnTo>
                  <a:lnTo>
                    <a:pt x="177800" y="622300"/>
                  </a:lnTo>
                  <a:lnTo>
                    <a:pt x="165100" y="622300"/>
                  </a:lnTo>
                  <a:lnTo>
                    <a:pt x="165100" y="609600"/>
                  </a:lnTo>
                  <a:lnTo>
                    <a:pt x="177800" y="609600"/>
                  </a:lnTo>
                  <a:lnTo>
                    <a:pt x="190500" y="622300"/>
                  </a:lnTo>
                  <a:lnTo>
                    <a:pt x="190500" y="622300"/>
                  </a:lnTo>
                  <a:lnTo>
                    <a:pt x="177800" y="622300"/>
                  </a:lnTo>
                  <a:lnTo>
                    <a:pt x="203200" y="622300"/>
                  </a:lnTo>
                  <a:lnTo>
                    <a:pt x="228600" y="584200"/>
                  </a:lnTo>
                  <a:lnTo>
                    <a:pt x="228600" y="584200"/>
                  </a:lnTo>
                  <a:lnTo>
                    <a:pt x="241300" y="584200"/>
                  </a:lnTo>
                  <a:lnTo>
                    <a:pt x="241300" y="584200"/>
                  </a:lnTo>
                  <a:lnTo>
                    <a:pt x="279400" y="596900"/>
                  </a:lnTo>
                  <a:lnTo>
                    <a:pt x="279400" y="596900"/>
                  </a:lnTo>
                  <a:lnTo>
                    <a:pt x="279400" y="584200"/>
                  </a:lnTo>
                  <a:lnTo>
                    <a:pt x="266700" y="584200"/>
                  </a:lnTo>
                  <a:lnTo>
                    <a:pt x="292100" y="596900"/>
                  </a:lnTo>
                  <a:lnTo>
                    <a:pt x="330200" y="596900"/>
                  </a:lnTo>
                  <a:lnTo>
                    <a:pt x="355600" y="584200"/>
                  </a:lnTo>
                  <a:lnTo>
                    <a:pt x="355600" y="584200"/>
                  </a:lnTo>
                  <a:lnTo>
                    <a:pt x="368300" y="596900"/>
                  </a:lnTo>
                  <a:lnTo>
                    <a:pt x="381000" y="584200"/>
                  </a:lnTo>
                  <a:lnTo>
                    <a:pt x="381000" y="584200"/>
                  </a:lnTo>
                  <a:lnTo>
                    <a:pt x="381000" y="571500"/>
                  </a:lnTo>
                  <a:lnTo>
                    <a:pt x="368300" y="571500"/>
                  </a:lnTo>
                  <a:lnTo>
                    <a:pt x="368300" y="571500"/>
                  </a:lnTo>
                  <a:lnTo>
                    <a:pt x="368300" y="558800"/>
                  </a:lnTo>
                  <a:lnTo>
                    <a:pt x="368300" y="558800"/>
                  </a:lnTo>
                  <a:lnTo>
                    <a:pt x="355600" y="558800"/>
                  </a:lnTo>
                  <a:lnTo>
                    <a:pt x="355600" y="546100"/>
                  </a:lnTo>
                  <a:lnTo>
                    <a:pt x="342900" y="546100"/>
                  </a:lnTo>
                  <a:lnTo>
                    <a:pt x="355600" y="546100"/>
                  </a:lnTo>
                  <a:lnTo>
                    <a:pt x="342900" y="546100"/>
                  </a:lnTo>
                  <a:lnTo>
                    <a:pt x="342900" y="546100"/>
                  </a:lnTo>
                  <a:lnTo>
                    <a:pt x="330200" y="546100"/>
                  </a:lnTo>
                  <a:lnTo>
                    <a:pt x="342900" y="520700"/>
                  </a:lnTo>
                  <a:lnTo>
                    <a:pt x="330200" y="520700"/>
                  </a:lnTo>
                  <a:lnTo>
                    <a:pt x="330200" y="508000"/>
                  </a:lnTo>
                  <a:lnTo>
                    <a:pt x="317500" y="520700"/>
                  </a:lnTo>
                  <a:lnTo>
                    <a:pt x="304800" y="533400"/>
                  </a:lnTo>
                  <a:lnTo>
                    <a:pt x="292100" y="533400"/>
                  </a:lnTo>
                  <a:lnTo>
                    <a:pt x="292100" y="533400"/>
                  </a:lnTo>
                  <a:lnTo>
                    <a:pt x="279400" y="520700"/>
                  </a:lnTo>
                  <a:lnTo>
                    <a:pt x="266700" y="520700"/>
                  </a:lnTo>
                  <a:lnTo>
                    <a:pt x="254000" y="520700"/>
                  </a:lnTo>
                  <a:lnTo>
                    <a:pt x="254000" y="520700"/>
                  </a:lnTo>
                  <a:lnTo>
                    <a:pt x="254000" y="520700"/>
                  </a:lnTo>
                  <a:lnTo>
                    <a:pt x="254000" y="533400"/>
                  </a:lnTo>
                  <a:lnTo>
                    <a:pt x="241300" y="520700"/>
                  </a:lnTo>
                  <a:lnTo>
                    <a:pt x="228600" y="520700"/>
                  </a:lnTo>
                  <a:lnTo>
                    <a:pt x="228600" y="520700"/>
                  </a:lnTo>
                  <a:lnTo>
                    <a:pt x="215900" y="520700"/>
                  </a:lnTo>
                  <a:lnTo>
                    <a:pt x="203200" y="520700"/>
                  </a:lnTo>
                  <a:lnTo>
                    <a:pt x="190500" y="508000"/>
                  </a:lnTo>
                  <a:lnTo>
                    <a:pt x="190500" y="495300"/>
                  </a:lnTo>
                  <a:lnTo>
                    <a:pt x="190500" y="508000"/>
                  </a:lnTo>
                  <a:lnTo>
                    <a:pt x="203200" y="508000"/>
                  </a:lnTo>
                  <a:lnTo>
                    <a:pt x="203200" y="495300"/>
                  </a:lnTo>
                  <a:lnTo>
                    <a:pt x="215900" y="495300"/>
                  </a:lnTo>
                  <a:lnTo>
                    <a:pt x="215900" y="495300"/>
                  </a:lnTo>
                  <a:lnTo>
                    <a:pt x="215900" y="495300"/>
                  </a:lnTo>
                  <a:lnTo>
                    <a:pt x="203200" y="482600"/>
                  </a:lnTo>
                  <a:lnTo>
                    <a:pt x="203200" y="482600"/>
                  </a:lnTo>
                  <a:lnTo>
                    <a:pt x="203200" y="482600"/>
                  </a:lnTo>
                  <a:lnTo>
                    <a:pt x="165100" y="469900"/>
                  </a:lnTo>
                  <a:lnTo>
                    <a:pt x="165100" y="457200"/>
                  </a:lnTo>
                  <a:lnTo>
                    <a:pt x="165100" y="457200"/>
                  </a:lnTo>
                  <a:lnTo>
                    <a:pt x="152400" y="444500"/>
                  </a:lnTo>
                  <a:lnTo>
                    <a:pt x="152400" y="444500"/>
                  </a:lnTo>
                  <a:lnTo>
                    <a:pt x="139700" y="444500"/>
                  </a:lnTo>
                  <a:lnTo>
                    <a:pt x="152400" y="431800"/>
                  </a:lnTo>
                  <a:lnTo>
                    <a:pt x="139700" y="431800"/>
                  </a:lnTo>
                  <a:lnTo>
                    <a:pt x="127000" y="431800"/>
                  </a:lnTo>
                  <a:lnTo>
                    <a:pt x="114300" y="419100"/>
                  </a:lnTo>
                  <a:lnTo>
                    <a:pt x="101600" y="419100"/>
                  </a:lnTo>
                  <a:lnTo>
                    <a:pt x="88900" y="419100"/>
                  </a:lnTo>
                  <a:lnTo>
                    <a:pt x="88900" y="406400"/>
                  </a:lnTo>
                  <a:lnTo>
                    <a:pt x="76200" y="406400"/>
                  </a:lnTo>
                  <a:lnTo>
                    <a:pt x="88900" y="406400"/>
                  </a:lnTo>
                  <a:lnTo>
                    <a:pt x="88900" y="406400"/>
                  </a:lnTo>
                  <a:lnTo>
                    <a:pt x="88900" y="393700"/>
                  </a:lnTo>
                  <a:lnTo>
                    <a:pt x="76200" y="393700"/>
                  </a:lnTo>
                  <a:lnTo>
                    <a:pt x="63500" y="393700"/>
                  </a:lnTo>
                  <a:lnTo>
                    <a:pt x="38100" y="393700"/>
                  </a:lnTo>
                  <a:lnTo>
                    <a:pt x="50800" y="3810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16" name="0404"/>
            <p:cNvSpPr/>
            <p:nvPr/>
          </p:nvSpPr>
          <p:spPr>
            <a:xfrm>
              <a:off x="2812431" y="2010433"/>
              <a:ext cx="1137380" cy="388592"/>
            </a:xfrm>
            <a:custGeom>
              <a:avLst/>
              <a:gdLst/>
              <a:ahLst/>
              <a:cxnLst/>
              <a:rect l="0" t="0" r="0" b="0"/>
              <a:pathLst>
                <a:path w="2794001" h="1066801">
                  <a:moveTo>
                    <a:pt x="0" y="635000"/>
                  </a:moveTo>
                  <a:lnTo>
                    <a:pt x="0" y="622300"/>
                  </a:lnTo>
                  <a:lnTo>
                    <a:pt x="12700" y="622300"/>
                  </a:lnTo>
                  <a:lnTo>
                    <a:pt x="12700" y="622300"/>
                  </a:lnTo>
                  <a:lnTo>
                    <a:pt x="25400" y="622300"/>
                  </a:lnTo>
                  <a:lnTo>
                    <a:pt x="0" y="622300"/>
                  </a:lnTo>
                  <a:lnTo>
                    <a:pt x="25400" y="609600"/>
                  </a:lnTo>
                  <a:lnTo>
                    <a:pt x="25400" y="609600"/>
                  </a:lnTo>
                  <a:lnTo>
                    <a:pt x="50800" y="609600"/>
                  </a:lnTo>
                  <a:lnTo>
                    <a:pt x="63500" y="609600"/>
                  </a:lnTo>
                  <a:lnTo>
                    <a:pt x="101600" y="596900"/>
                  </a:lnTo>
                  <a:lnTo>
                    <a:pt x="165100" y="609600"/>
                  </a:lnTo>
                  <a:lnTo>
                    <a:pt x="165100" y="596900"/>
                  </a:lnTo>
                  <a:lnTo>
                    <a:pt x="190500" y="584200"/>
                  </a:lnTo>
                  <a:lnTo>
                    <a:pt x="190500" y="571500"/>
                  </a:lnTo>
                  <a:lnTo>
                    <a:pt x="228600" y="558800"/>
                  </a:lnTo>
                  <a:lnTo>
                    <a:pt x="279400" y="546100"/>
                  </a:lnTo>
                  <a:lnTo>
                    <a:pt x="279400" y="546100"/>
                  </a:lnTo>
                  <a:lnTo>
                    <a:pt x="304800" y="533400"/>
                  </a:lnTo>
                  <a:lnTo>
                    <a:pt x="304800" y="533400"/>
                  </a:lnTo>
                  <a:lnTo>
                    <a:pt x="304800" y="533400"/>
                  </a:lnTo>
                  <a:lnTo>
                    <a:pt x="317500" y="508000"/>
                  </a:lnTo>
                  <a:lnTo>
                    <a:pt x="368300" y="495300"/>
                  </a:lnTo>
                  <a:lnTo>
                    <a:pt x="368300" y="495300"/>
                  </a:lnTo>
                  <a:lnTo>
                    <a:pt x="393700" y="482600"/>
                  </a:lnTo>
                  <a:lnTo>
                    <a:pt x="393700" y="469900"/>
                  </a:lnTo>
                  <a:lnTo>
                    <a:pt x="406400" y="457200"/>
                  </a:lnTo>
                  <a:lnTo>
                    <a:pt x="406400" y="444500"/>
                  </a:lnTo>
                  <a:lnTo>
                    <a:pt x="444500" y="419100"/>
                  </a:lnTo>
                  <a:lnTo>
                    <a:pt x="444500" y="419100"/>
                  </a:lnTo>
                  <a:lnTo>
                    <a:pt x="457200" y="406400"/>
                  </a:lnTo>
                  <a:lnTo>
                    <a:pt x="482600" y="381000"/>
                  </a:lnTo>
                  <a:lnTo>
                    <a:pt x="495300" y="381000"/>
                  </a:lnTo>
                  <a:lnTo>
                    <a:pt x="520700" y="342900"/>
                  </a:lnTo>
                  <a:lnTo>
                    <a:pt x="546100" y="330200"/>
                  </a:lnTo>
                  <a:lnTo>
                    <a:pt x="584200" y="317500"/>
                  </a:lnTo>
                  <a:lnTo>
                    <a:pt x="609600" y="304800"/>
                  </a:lnTo>
                  <a:lnTo>
                    <a:pt x="635000" y="292100"/>
                  </a:lnTo>
                  <a:lnTo>
                    <a:pt x="660400" y="279400"/>
                  </a:lnTo>
                  <a:lnTo>
                    <a:pt x="685800" y="266700"/>
                  </a:lnTo>
                  <a:lnTo>
                    <a:pt x="685800" y="266700"/>
                  </a:lnTo>
                  <a:lnTo>
                    <a:pt x="698500" y="266700"/>
                  </a:lnTo>
                  <a:lnTo>
                    <a:pt x="711200" y="254000"/>
                  </a:lnTo>
                  <a:lnTo>
                    <a:pt x="711200" y="254000"/>
                  </a:lnTo>
                  <a:lnTo>
                    <a:pt x="723900" y="254000"/>
                  </a:lnTo>
                  <a:lnTo>
                    <a:pt x="723900" y="254000"/>
                  </a:lnTo>
                  <a:lnTo>
                    <a:pt x="736600" y="254000"/>
                  </a:lnTo>
                  <a:lnTo>
                    <a:pt x="762000" y="241300"/>
                  </a:lnTo>
                  <a:lnTo>
                    <a:pt x="812800" y="228600"/>
                  </a:lnTo>
                  <a:lnTo>
                    <a:pt x="812800" y="228600"/>
                  </a:lnTo>
                  <a:lnTo>
                    <a:pt x="838200" y="215900"/>
                  </a:lnTo>
                  <a:lnTo>
                    <a:pt x="876300" y="215900"/>
                  </a:lnTo>
                  <a:lnTo>
                    <a:pt x="901700" y="203200"/>
                  </a:lnTo>
                  <a:lnTo>
                    <a:pt x="927100" y="203200"/>
                  </a:lnTo>
                  <a:lnTo>
                    <a:pt x="952500" y="190500"/>
                  </a:lnTo>
                  <a:lnTo>
                    <a:pt x="990600" y="190500"/>
                  </a:lnTo>
                  <a:lnTo>
                    <a:pt x="1041400" y="190500"/>
                  </a:lnTo>
                  <a:lnTo>
                    <a:pt x="1066800" y="190500"/>
                  </a:lnTo>
                  <a:lnTo>
                    <a:pt x="1079500" y="177800"/>
                  </a:lnTo>
                  <a:lnTo>
                    <a:pt x="1130300" y="190500"/>
                  </a:lnTo>
                  <a:lnTo>
                    <a:pt x="1104900" y="165100"/>
                  </a:lnTo>
                  <a:lnTo>
                    <a:pt x="1079500" y="165100"/>
                  </a:lnTo>
                  <a:lnTo>
                    <a:pt x="1092200" y="152400"/>
                  </a:lnTo>
                  <a:lnTo>
                    <a:pt x="1092200" y="152400"/>
                  </a:lnTo>
                  <a:lnTo>
                    <a:pt x="1104900" y="152400"/>
                  </a:lnTo>
                  <a:lnTo>
                    <a:pt x="1117600" y="152400"/>
                  </a:lnTo>
                  <a:lnTo>
                    <a:pt x="1117600" y="152400"/>
                  </a:lnTo>
                  <a:lnTo>
                    <a:pt x="1117600" y="152400"/>
                  </a:lnTo>
                  <a:lnTo>
                    <a:pt x="1130300" y="152400"/>
                  </a:lnTo>
                  <a:lnTo>
                    <a:pt x="1143000" y="152400"/>
                  </a:lnTo>
                  <a:lnTo>
                    <a:pt x="1143000" y="139700"/>
                  </a:lnTo>
                  <a:lnTo>
                    <a:pt x="1143000" y="139700"/>
                  </a:lnTo>
                  <a:lnTo>
                    <a:pt x="1143000" y="139700"/>
                  </a:lnTo>
                  <a:lnTo>
                    <a:pt x="1143000" y="139700"/>
                  </a:lnTo>
                  <a:lnTo>
                    <a:pt x="1155700" y="127000"/>
                  </a:lnTo>
                  <a:lnTo>
                    <a:pt x="1168400" y="127000"/>
                  </a:lnTo>
                  <a:lnTo>
                    <a:pt x="1181100" y="127000"/>
                  </a:lnTo>
                  <a:lnTo>
                    <a:pt x="1181100" y="114300"/>
                  </a:lnTo>
                  <a:lnTo>
                    <a:pt x="1193800" y="114300"/>
                  </a:lnTo>
                  <a:lnTo>
                    <a:pt x="1193800" y="114300"/>
                  </a:lnTo>
                  <a:lnTo>
                    <a:pt x="1206500" y="114300"/>
                  </a:lnTo>
                  <a:lnTo>
                    <a:pt x="1219200" y="139700"/>
                  </a:lnTo>
                  <a:lnTo>
                    <a:pt x="1231900" y="139700"/>
                  </a:lnTo>
                  <a:lnTo>
                    <a:pt x="1244600" y="139700"/>
                  </a:lnTo>
                  <a:lnTo>
                    <a:pt x="1282700" y="139700"/>
                  </a:lnTo>
                  <a:lnTo>
                    <a:pt x="1282700" y="152400"/>
                  </a:lnTo>
                  <a:lnTo>
                    <a:pt x="1308100" y="152400"/>
                  </a:lnTo>
                  <a:lnTo>
                    <a:pt x="1333500" y="152400"/>
                  </a:lnTo>
                  <a:lnTo>
                    <a:pt x="1346200" y="139700"/>
                  </a:lnTo>
                  <a:lnTo>
                    <a:pt x="1358900" y="127000"/>
                  </a:lnTo>
                  <a:lnTo>
                    <a:pt x="1384300" y="127000"/>
                  </a:lnTo>
                  <a:lnTo>
                    <a:pt x="1397000" y="114300"/>
                  </a:lnTo>
                  <a:lnTo>
                    <a:pt x="1409700" y="101600"/>
                  </a:lnTo>
                  <a:lnTo>
                    <a:pt x="1409700" y="114300"/>
                  </a:lnTo>
                  <a:lnTo>
                    <a:pt x="1473200" y="76200"/>
                  </a:lnTo>
                  <a:lnTo>
                    <a:pt x="1485900" y="76200"/>
                  </a:lnTo>
                  <a:lnTo>
                    <a:pt x="1498600" y="63500"/>
                  </a:lnTo>
                  <a:lnTo>
                    <a:pt x="1511300" y="63500"/>
                  </a:lnTo>
                  <a:lnTo>
                    <a:pt x="1549400" y="50800"/>
                  </a:lnTo>
                  <a:lnTo>
                    <a:pt x="1549400" y="38100"/>
                  </a:lnTo>
                  <a:lnTo>
                    <a:pt x="1562100" y="25400"/>
                  </a:lnTo>
                  <a:lnTo>
                    <a:pt x="1574800" y="25400"/>
                  </a:lnTo>
                  <a:lnTo>
                    <a:pt x="1562100" y="12700"/>
                  </a:lnTo>
                  <a:lnTo>
                    <a:pt x="1625600" y="0"/>
                  </a:lnTo>
                  <a:lnTo>
                    <a:pt x="1651000" y="12700"/>
                  </a:lnTo>
                  <a:lnTo>
                    <a:pt x="1727200" y="12700"/>
                  </a:lnTo>
                  <a:lnTo>
                    <a:pt x="1752600" y="25400"/>
                  </a:lnTo>
                  <a:lnTo>
                    <a:pt x="1778000" y="25400"/>
                  </a:lnTo>
                  <a:lnTo>
                    <a:pt x="1828800" y="38100"/>
                  </a:lnTo>
                  <a:lnTo>
                    <a:pt x="1854200" y="38100"/>
                  </a:lnTo>
                  <a:lnTo>
                    <a:pt x="1892300" y="38100"/>
                  </a:lnTo>
                  <a:lnTo>
                    <a:pt x="1943100" y="50800"/>
                  </a:lnTo>
                  <a:lnTo>
                    <a:pt x="1981200" y="38100"/>
                  </a:lnTo>
                  <a:lnTo>
                    <a:pt x="2006600" y="25400"/>
                  </a:lnTo>
                  <a:lnTo>
                    <a:pt x="2057400" y="25400"/>
                  </a:lnTo>
                  <a:lnTo>
                    <a:pt x="2095500" y="12700"/>
                  </a:lnTo>
                  <a:lnTo>
                    <a:pt x="2120900" y="25400"/>
                  </a:lnTo>
                  <a:lnTo>
                    <a:pt x="2146300" y="12700"/>
                  </a:lnTo>
                  <a:lnTo>
                    <a:pt x="2235200" y="25400"/>
                  </a:lnTo>
                  <a:lnTo>
                    <a:pt x="2260600" y="25400"/>
                  </a:lnTo>
                  <a:lnTo>
                    <a:pt x="2298700" y="25400"/>
                  </a:lnTo>
                  <a:lnTo>
                    <a:pt x="2311400" y="25400"/>
                  </a:lnTo>
                  <a:lnTo>
                    <a:pt x="2362200" y="25400"/>
                  </a:lnTo>
                  <a:lnTo>
                    <a:pt x="2400300" y="38100"/>
                  </a:lnTo>
                  <a:lnTo>
                    <a:pt x="2400300" y="50800"/>
                  </a:lnTo>
                  <a:lnTo>
                    <a:pt x="2413000" y="50800"/>
                  </a:lnTo>
                  <a:lnTo>
                    <a:pt x="2413000" y="63500"/>
                  </a:lnTo>
                  <a:lnTo>
                    <a:pt x="2400300" y="63500"/>
                  </a:lnTo>
                  <a:lnTo>
                    <a:pt x="2400300" y="76200"/>
                  </a:lnTo>
                  <a:lnTo>
                    <a:pt x="2387600" y="63500"/>
                  </a:lnTo>
                  <a:lnTo>
                    <a:pt x="2374900" y="63500"/>
                  </a:lnTo>
                  <a:lnTo>
                    <a:pt x="2374900" y="63500"/>
                  </a:lnTo>
                  <a:lnTo>
                    <a:pt x="2336800" y="63500"/>
                  </a:lnTo>
                  <a:lnTo>
                    <a:pt x="2336800" y="50800"/>
                  </a:lnTo>
                  <a:lnTo>
                    <a:pt x="2324100" y="50800"/>
                  </a:lnTo>
                  <a:lnTo>
                    <a:pt x="2311400" y="63500"/>
                  </a:lnTo>
                  <a:lnTo>
                    <a:pt x="2298700" y="63500"/>
                  </a:lnTo>
                  <a:lnTo>
                    <a:pt x="2298700" y="63500"/>
                  </a:lnTo>
                  <a:lnTo>
                    <a:pt x="2311400" y="63500"/>
                  </a:lnTo>
                  <a:lnTo>
                    <a:pt x="2298700" y="76200"/>
                  </a:lnTo>
                  <a:lnTo>
                    <a:pt x="2273300" y="76200"/>
                  </a:lnTo>
                  <a:lnTo>
                    <a:pt x="2260600" y="63500"/>
                  </a:lnTo>
                  <a:lnTo>
                    <a:pt x="2260600" y="76200"/>
                  </a:lnTo>
                  <a:lnTo>
                    <a:pt x="2273300" y="76200"/>
                  </a:lnTo>
                  <a:lnTo>
                    <a:pt x="2273300" y="76200"/>
                  </a:lnTo>
                  <a:lnTo>
                    <a:pt x="2247900" y="88900"/>
                  </a:lnTo>
                  <a:lnTo>
                    <a:pt x="2247900" y="88900"/>
                  </a:lnTo>
                  <a:lnTo>
                    <a:pt x="2235200" y="88900"/>
                  </a:lnTo>
                  <a:lnTo>
                    <a:pt x="2235200" y="88900"/>
                  </a:lnTo>
                  <a:lnTo>
                    <a:pt x="2235200" y="88900"/>
                  </a:lnTo>
                  <a:lnTo>
                    <a:pt x="2235200" y="101600"/>
                  </a:lnTo>
                  <a:lnTo>
                    <a:pt x="2222500" y="101600"/>
                  </a:lnTo>
                  <a:lnTo>
                    <a:pt x="2209800" y="114300"/>
                  </a:lnTo>
                  <a:lnTo>
                    <a:pt x="2209800" y="114300"/>
                  </a:lnTo>
                  <a:lnTo>
                    <a:pt x="2235200" y="101600"/>
                  </a:lnTo>
                  <a:lnTo>
                    <a:pt x="2222500" y="114300"/>
                  </a:lnTo>
                  <a:lnTo>
                    <a:pt x="2222500" y="114300"/>
                  </a:lnTo>
                  <a:lnTo>
                    <a:pt x="2222500" y="127000"/>
                  </a:lnTo>
                  <a:lnTo>
                    <a:pt x="2235200" y="127000"/>
                  </a:lnTo>
                  <a:lnTo>
                    <a:pt x="2235200" y="127000"/>
                  </a:lnTo>
                  <a:lnTo>
                    <a:pt x="2235200" y="127000"/>
                  </a:lnTo>
                  <a:lnTo>
                    <a:pt x="2235200" y="139700"/>
                  </a:lnTo>
                  <a:lnTo>
                    <a:pt x="2235200" y="139700"/>
                  </a:lnTo>
                  <a:lnTo>
                    <a:pt x="2235200" y="139700"/>
                  </a:lnTo>
                  <a:lnTo>
                    <a:pt x="2235200" y="152400"/>
                  </a:lnTo>
                  <a:lnTo>
                    <a:pt x="2222500" y="152400"/>
                  </a:lnTo>
                  <a:lnTo>
                    <a:pt x="2222500" y="152400"/>
                  </a:lnTo>
                  <a:lnTo>
                    <a:pt x="2235200" y="165100"/>
                  </a:lnTo>
                  <a:lnTo>
                    <a:pt x="2235200" y="165100"/>
                  </a:lnTo>
                  <a:lnTo>
                    <a:pt x="2247900" y="165100"/>
                  </a:lnTo>
                  <a:lnTo>
                    <a:pt x="2247900" y="152400"/>
                  </a:lnTo>
                  <a:lnTo>
                    <a:pt x="2260600" y="165100"/>
                  </a:lnTo>
                  <a:lnTo>
                    <a:pt x="2273300" y="165100"/>
                  </a:lnTo>
                  <a:lnTo>
                    <a:pt x="2273300" y="165100"/>
                  </a:lnTo>
                  <a:lnTo>
                    <a:pt x="2298700" y="177800"/>
                  </a:lnTo>
                  <a:lnTo>
                    <a:pt x="2336800" y="177800"/>
                  </a:lnTo>
                  <a:lnTo>
                    <a:pt x="2336800" y="165100"/>
                  </a:lnTo>
                  <a:lnTo>
                    <a:pt x="2349500" y="165100"/>
                  </a:lnTo>
                  <a:lnTo>
                    <a:pt x="2349500" y="165100"/>
                  </a:lnTo>
                  <a:lnTo>
                    <a:pt x="2349500" y="177800"/>
                  </a:lnTo>
                  <a:lnTo>
                    <a:pt x="2349500" y="177800"/>
                  </a:lnTo>
                  <a:lnTo>
                    <a:pt x="2362200" y="177800"/>
                  </a:lnTo>
                  <a:lnTo>
                    <a:pt x="2362200" y="190500"/>
                  </a:lnTo>
                  <a:lnTo>
                    <a:pt x="2374900" y="190500"/>
                  </a:lnTo>
                  <a:lnTo>
                    <a:pt x="2374900" y="190500"/>
                  </a:lnTo>
                  <a:lnTo>
                    <a:pt x="2374900" y="190500"/>
                  </a:lnTo>
                  <a:lnTo>
                    <a:pt x="2374900" y="203200"/>
                  </a:lnTo>
                  <a:lnTo>
                    <a:pt x="2374900" y="203200"/>
                  </a:lnTo>
                  <a:lnTo>
                    <a:pt x="2387600" y="215900"/>
                  </a:lnTo>
                  <a:lnTo>
                    <a:pt x="2400300" y="215900"/>
                  </a:lnTo>
                  <a:lnTo>
                    <a:pt x="2400300" y="228600"/>
                  </a:lnTo>
                  <a:lnTo>
                    <a:pt x="2425700" y="228600"/>
                  </a:lnTo>
                  <a:lnTo>
                    <a:pt x="2438400" y="228600"/>
                  </a:lnTo>
                  <a:lnTo>
                    <a:pt x="2463800" y="228600"/>
                  </a:lnTo>
                  <a:lnTo>
                    <a:pt x="2463800" y="228600"/>
                  </a:lnTo>
                  <a:lnTo>
                    <a:pt x="2489200" y="228600"/>
                  </a:lnTo>
                  <a:lnTo>
                    <a:pt x="2501900" y="215900"/>
                  </a:lnTo>
                  <a:lnTo>
                    <a:pt x="2527300" y="215900"/>
                  </a:lnTo>
                  <a:lnTo>
                    <a:pt x="2527300" y="215900"/>
                  </a:lnTo>
                  <a:lnTo>
                    <a:pt x="2540000" y="228600"/>
                  </a:lnTo>
                  <a:lnTo>
                    <a:pt x="2540000" y="228600"/>
                  </a:lnTo>
                  <a:lnTo>
                    <a:pt x="2540000" y="228600"/>
                  </a:lnTo>
                  <a:lnTo>
                    <a:pt x="2552700" y="228600"/>
                  </a:lnTo>
                  <a:lnTo>
                    <a:pt x="2540000" y="228600"/>
                  </a:lnTo>
                  <a:lnTo>
                    <a:pt x="2552700" y="228600"/>
                  </a:lnTo>
                  <a:lnTo>
                    <a:pt x="2616200" y="228600"/>
                  </a:lnTo>
                  <a:lnTo>
                    <a:pt x="2616200" y="241300"/>
                  </a:lnTo>
                  <a:lnTo>
                    <a:pt x="2628900" y="254000"/>
                  </a:lnTo>
                  <a:lnTo>
                    <a:pt x="2628900" y="254000"/>
                  </a:lnTo>
                  <a:lnTo>
                    <a:pt x="2641600" y="254000"/>
                  </a:lnTo>
                  <a:lnTo>
                    <a:pt x="2641600" y="266700"/>
                  </a:lnTo>
                  <a:lnTo>
                    <a:pt x="2654300" y="266700"/>
                  </a:lnTo>
                  <a:lnTo>
                    <a:pt x="2641600" y="266700"/>
                  </a:lnTo>
                  <a:lnTo>
                    <a:pt x="2654300" y="266700"/>
                  </a:lnTo>
                  <a:lnTo>
                    <a:pt x="2654300" y="266700"/>
                  </a:lnTo>
                  <a:lnTo>
                    <a:pt x="2654300" y="266700"/>
                  </a:lnTo>
                  <a:lnTo>
                    <a:pt x="2679700" y="279400"/>
                  </a:lnTo>
                  <a:lnTo>
                    <a:pt x="2679700" y="279400"/>
                  </a:lnTo>
                  <a:lnTo>
                    <a:pt x="2679700" y="279400"/>
                  </a:lnTo>
                  <a:lnTo>
                    <a:pt x="2679700" y="292100"/>
                  </a:lnTo>
                  <a:lnTo>
                    <a:pt x="2692400" y="292100"/>
                  </a:lnTo>
                  <a:lnTo>
                    <a:pt x="2692400" y="304800"/>
                  </a:lnTo>
                  <a:lnTo>
                    <a:pt x="2667000" y="304800"/>
                  </a:lnTo>
                  <a:lnTo>
                    <a:pt x="2679700" y="304800"/>
                  </a:lnTo>
                  <a:lnTo>
                    <a:pt x="2692400" y="317500"/>
                  </a:lnTo>
                  <a:lnTo>
                    <a:pt x="2705100" y="317500"/>
                  </a:lnTo>
                  <a:lnTo>
                    <a:pt x="2717800" y="342900"/>
                  </a:lnTo>
                  <a:lnTo>
                    <a:pt x="2730500" y="342900"/>
                  </a:lnTo>
                  <a:lnTo>
                    <a:pt x="2730500" y="342900"/>
                  </a:lnTo>
                  <a:lnTo>
                    <a:pt x="2730500" y="342900"/>
                  </a:lnTo>
                  <a:lnTo>
                    <a:pt x="2730500" y="342900"/>
                  </a:lnTo>
                  <a:lnTo>
                    <a:pt x="2743200" y="342900"/>
                  </a:lnTo>
                  <a:lnTo>
                    <a:pt x="2743200" y="342900"/>
                  </a:lnTo>
                  <a:lnTo>
                    <a:pt x="2768600" y="342900"/>
                  </a:lnTo>
                  <a:lnTo>
                    <a:pt x="2768600" y="355600"/>
                  </a:lnTo>
                  <a:lnTo>
                    <a:pt x="2768600" y="355600"/>
                  </a:lnTo>
                  <a:lnTo>
                    <a:pt x="2768600" y="355600"/>
                  </a:lnTo>
                  <a:lnTo>
                    <a:pt x="2755900" y="355600"/>
                  </a:lnTo>
                  <a:lnTo>
                    <a:pt x="2743200" y="368300"/>
                  </a:lnTo>
                  <a:lnTo>
                    <a:pt x="2730500" y="368300"/>
                  </a:lnTo>
                  <a:lnTo>
                    <a:pt x="2730500" y="368300"/>
                  </a:lnTo>
                  <a:lnTo>
                    <a:pt x="2730500" y="368300"/>
                  </a:lnTo>
                  <a:lnTo>
                    <a:pt x="2717800" y="393700"/>
                  </a:lnTo>
                  <a:lnTo>
                    <a:pt x="2705100" y="393700"/>
                  </a:lnTo>
                  <a:lnTo>
                    <a:pt x="2705100" y="393700"/>
                  </a:lnTo>
                  <a:lnTo>
                    <a:pt x="2717800" y="406400"/>
                  </a:lnTo>
                  <a:lnTo>
                    <a:pt x="2717800" y="393700"/>
                  </a:lnTo>
                  <a:lnTo>
                    <a:pt x="2717800" y="393700"/>
                  </a:lnTo>
                  <a:lnTo>
                    <a:pt x="2730500" y="406400"/>
                  </a:lnTo>
                  <a:lnTo>
                    <a:pt x="2755900" y="406400"/>
                  </a:lnTo>
                  <a:lnTo>
                    <a:pt x="2768600" y="406400"/>
                  </a:lnTo>
                  <a:lnTo>
                    <a:pt x="2781300" y="419100"/>
                  </a:lnTo>
                  <a:lnTo>
                    <a:pt x="2781300" y="419100"/>
                  </a:lnTo>
                  <a:lnTo>
                    <a:pt x="2781300" y="419100"/>
                  </a:lnTo>
                  <a:lnTo>
                    <a:pt x="2768600" y="457200"/>
                  </a:lnTo>
                  <a:lnTo>
                    <a:pt x="2781300" y="457200"/>
                  </a:lnTo>
                  <a:lnTo>
                    <a:pt x="2781300" y="457200"/>
                  </a:lnTo>
                  <a:lnTo>
                    <a:pt x="2794000" y="457200"/>
                  </a:lnTo>
                  <a:lnTo>
                    <a:pt x="2794000" y="457200"/>
                  </a:lnTo>
                  <a:lnTo>
                    <a:pt x="2781300" y="469900"/>
                  </a:lnTo>
                  <a:lnTo>
                    <a:pt x="2755900" y="482600"/>
                  </a:lnTo>
                  <a:lnTo>
                    <a:pt x="2755900" y="469900"/>
                  </a:lnTo>
                  <a:lnTo>
                    <a:pt x="2755900" y="469900"/>
                  </a:lnTo>
                  <a:lnTo>
                    <a:pt x="2755900" y="469900"/>
                  </a:lnTo>
                  <a:lnTo>
                    <a:pt x="2743200" y="482600"/>
                  </a:lnTo>
                  <a:lnTo>
                    <a:pt x="2730500" y="482600"/>
                  </a:lnTo>
                  <a:lnTo>
                    <a:pt x="2730500" y="482600"/>
                  </a:lnTo>
                  <a:lnTo>
                    <a:pt x="2717800" y="482600"/>
                  </a:lnTo>
                  <a:lnTo>
                    <a:pt x="2705100" y="482600"/>
                  </a:lnTo>
                  <a:lnTo>
                    <a:pt x="2705100" y="469900"/>
                  </a:lnTo>
                  <a:lnTo>
                    <a:pt x="2692400" y="469900"/>
                  </a:lnTo>
                  <a:lnTo>
                    <a:pt x="2692400" y="469900"/>
                  </a:lnTo>
                  <a:lnTo>
                    <a:pt x="2692400" y="469900"/>
                  </a:lnTo>
                  <a:lnTo>
                    <a:pt x="2692400" y="469900"/>
                  </a:lnTo>
                  <a:lnTo>
                    <a:pt x="2667000" y="469900"/>
                  </a:lnTo>
                  <a:lnTo>
                    <a:pt x="2667000" y="469900"/>
                  </a:lnTo>
                  <a:lnTo>
                    <a:pt x="2667000" y="457200"/>
                  </a:lnTo>
                  <a:lnTo>
                    <a:pt x="2654300" y="469900"/>
                  </a:lnTo>
                  <a:lnTo>
                    <a:pt x="2641600" y="469900"/>
                  </a:lnTo>
                  <a:lnTo>
                    <a:pt x="2641600" y="469900"/>
                  </a:lnTo>
                  <a:lnTo>
                    <a:pt x="2628900" y="469900"/>
                  </a:lnTo>
                  <a:lnTo>
                    <a:pt x="2628900" y="482600"/>
                  </a:lnTo>
                  <a:lnTo>
                    <a:pt x="2628900" y="482600"/>
                  </a:lnTo>
                  <a:lnTo>
                    <a:pt x="2628900" y="482600"/>
                  </a:lnTo>
                  <a:lnTo>
                    <a:pt x="2590800" y="495300"/>
                  </a:lnTo>
                  <a:lnTo>
                    <a:pt x="2590800" y="495300"/>
                  </a:lnTo>
                  <a:lnTo>
                    <a:pt x="2578100" y="508000"/>
                  </a:lnTo>
                  <a:lnTo>
                    <a:pt x="2590800" y="508000"/>
                  </a:lnTo>
                  <a:lnTo>
                    <a:pt x="2590800" y="508000"/>
                  </a:lnTo>
                  <a:lnTo>
                    <a:pt x="2616200" y="508000"/>
                  </a:lnTo>
                  <a:lnTo>
                    <a:pt x="2603500" y="508000"/>
                  </a:lnTo>
                  <a:lnTo>
                    <a:pt x="2603500" y="508000"/>
                  </a:lnTo>
                  <a:lnTo>
                    <a:pt x="2616200" y="520700"/>
                  </a:lnTo>
                  <a:lnTo>
                    <a:pt x="2628900" y="520700"/>
                  </a:lnTo>
                  <a:lnTo>
                    <a:pt x="2628900" y="520700"/>
                  </a:lnTo>
                  <a:lnTo>
                    <a:pt x="2641600" y="520700"/>
                  </a:lnTo>
                  <a:lnTo>
                    <a:pt x="2616200" y="533400"/>
                  </a:lnTo>
                  <a:lnTo>
                    <a:pt x="2603500" y="533400"/>
                  </a:lnTo>
                  <a:lnTo>
                    <a:pt x="2616200" y="533400"/>
                  </a:lnTo>
                  <a:lnTo>
                    <a:pt x="2590800" y="546100"/>
                  </a:lnTo>
                  <a:lnTo>
                    <a:pt x="2590800" y="558800"/>
                  </a:lnTo>
                  <a:lnTo>
                    <a:pt x="2590800" y="558800"/>
                  </a:lnTo>
                  <a:lnTo>
                    <a:pt x="2578100" y="571500"/>
                  </a:lnTo>
                  <a:lnTo>
                    <a:pt x="2565400" y="571500"/>
                  </a:lnTo>
                  <a:lnTo>
                    <a:pt x="2578100" y="571500"/>
                  </a:lnTo>
                  <a:lnTo>
                    <a:pt x="2565400" y="584200"/>
                  </a:lnTo>
                  <a:lnTo>
                    <a:pt x="2590800" y="584200"/>
                  </a:lnTo>
                  <a:lnTo>
                    <a:pt x="2590800" y="584200"/>
                  </a:lnTo>
                  <a:lnTo>
                    <a:pt x="2641600" y="596900"/>
                  </a:lnTo>
                  <a:lnTo>
                    <a:pt x="2667000" y="609600"/>
                  </a:lnTo>
                  <a:lnTo>
                    <a:pt x="2679700" y="622300"/>
                  </a:lnTo>
                  <a:lnTo>
                    <a:pt x="2692400" y="609600"/>
                  </a:lnTo>
                  <a:lnTo>
                    <a:pt x="2705100" y="609600"/>
                  </a:lnTo>
                  <a:lnTo>
                    <a:pt x="2692400" y="622300"/>
                  </a:lnTo>
                  <a:lnTo>
                    <a:pt x="2705100" y="622300"/>
                  </a:lnTo>
                  <a:lnTo>
                    <a:pt x="2730500" y="622300"/>
                  </a:lnTo>
                  <a:lnTo>
                    <a:pt x="2730500" y="635000"/>
                  </a:lnTo>
                  <a:lnTo>
                    <a:pt x="2743200" y="647700"/>
                  </a:lnTo>
                  <a:lnTo>
                    <a:pt x="2755900" y="647700"/>
                  </a:lnTo>
                  <a:lnTo>
                    <a:pt x="2743200" y="647700"/>
                  </a:lnTo>
                  <a:lnTo>
                    <a:pt x="2743200" y="647700"/>
                  </a:lnTo>
                  <a:lnTo>
                    <a:pt x="2730500" y="685800"/>
                  </a:lnTo>
                  <a:lnTo>
                    <a:pt x="2743200" y="685800"/>
                  </a:lnTo>
                  <a:lnTo>
                    <a:pt x="2705100" y="749300"/>
                  </a:lnTo>
                  <a:lnTo>
                    <a:pt x="2717800" y="749300"/>
                  </a:lnTo>
                  <a:lnTo>
                    <a:pt x="2692400" y="749300"/>
                  </a:lnTo>
                  <a:lnTo>
                    <a:pt x="2692400" y="749300"/>
                  </a:lnTo>
                  <a:lnTo>
                    <a:pt x="2692400" y="736600"/>
                  </a:lnTo>
                  <a:lnTo>
                    <a:pt x="2692400" y="749300"/>
                  </a:lnTo>
                  <a:lnTo>
                    <a:pt x="2667000" y="749300"/>
                  </a:lnTo>
                  <a:lnTo>
                    <a:pt x="2667000" y="762000"/>
                  </a:lnTo>
                  <a:lnTo>
                    <a:pt x="2628900" y="762000"/>
                  </a:lnTo>
                  <a:lnTo>
                    <a:pt x="2628900" y="762000"/>
                  </a:lnTo>
                  <a:lnTo>
                    <a:pt x="2628900" y="762000"/>
                  </a:lnTo>
                  <a:lnTo>
                    <a:pt x="2641600" y="774700"/>
                  </a:lnTo>
                  <a:lnTo>
                    <a:pt x="2628900" y="774700"/>
                  </a:lnTo>
                  <a:lnTo>
                    <a:pt x="2628900" y="774700"/>
                  </a:lnTo>
                  <a:lnTo>
                    <a:pt x="2628900" y="774700"/>
                  </a:lnTo>
                  <a:lnTo>
                    <a:pt x="2628900" y="787400"/>
                  </a:lnTo>
                  <a:lnTo>
                    <a:pt x="2616200" y="787400"/>
                  </a:lnTo>
                  <a:lnTo>
                    <a:pt x="2603500" y="787400"/>
                  </a:lnTo>
                  <a:lnTo>
                    <a:pt x="2590800" y="787400"/>
                  </a:lnTo>
                  <a:lnTo>
                    <a:pt x="2590800" y="800100"/>
                  </a:lnTo>
                  <a:lnTo>
                    <a:pt x="2590800" y="787400"/>
                  </a:lnTo>
                  <a:lnTo>
                    <a:pt x="2578100" y="787400"/>
                  </a:lnTo>
                  <a:lnTo>
                    <a:pt x="2565400" y="787400"/>
                  </a:lnTo>
                  <a:lnTo>
                    <a:pt x="2565400" y="787400"/>
                  </a:lnTo>
                  <a:lnTo>
                    <a:pt x="2552700" y="787400"/>
                  </a:lnTo>
                  <a:lnTo>
                    <a:pt x="2540000" y="787400"/>
                  </a:lnTo>
                  <a:lnTo>
                    <a:pt x="2540000" y="787400"/>
                  </a:lnTo>
                  <a:lnTo>
                    <a:pt x="2540000" y="800100"/>
                  </a:lnTo>
                  <a:lnTo>
                    <a:pt x="2527300" y="800100"/>
                  </a:lnTo>
                  <a:lnTo>
                    <a:pt x="2540000" y="800100"/>
                  </a:lnTo>
                  <a:lnTo>
                    <a:pt x="2540000" y="812800"/>
                  </a:lnTo>
                  <a:lnTo>
                    <a:pt x="2552700" y="812800"/>
                  </a:lnTo>
                  <a:lnTo>
                    <a:pt x="2565400" y="812800"/>
                  </a:lnTo>
                  <a:lnTo>
                    <a:pt x="2578100" y="812800"/>
                  </a:lnTo>
                  <a:lnTo>
                    <a:pt x="2578100" y="825500"/>
                  </a:lnTo>
                  <a:lnTo>
                    <a:pt x="2603500" y="825500"/>
                  </a:lnTo>
                  <a:lnTo>
                    <a:pt x="2603500" y="838200"/>
                  </a:lnTo>
                  <a:lnTo>
                    <a:pt x="2616200" y="825500"/>
                  </a:lnTo>
                  <a:lnTo>
                    <a:pt x="2628900" y="825500"/>
                  </a:lnTo>
                  <a:lnTo>
                    <a:pt x="2628900" y="812800"/>
                  </a:lnTo>
                  <a:lnTo>
                    <a:pt x="2628900" y="812800"/>
                  </a:lnTo>
                  <a:lnTo>
                    <a:pt x="2641600" y="812800"/>
                  </a:lnTo>
                  <a:lnTo>
                    <a:pt x="2628900" y="838200"/>
                  </a:lnTo>
                  <a:lnTo>
                    <a:pt x="2641600" y="838200"/>
                  </a:lnTo>
                  <a:lnTo>
                    <a:pt x="2641600" y="838200"/>
                  </a:lnTo>
                  <a:lnTo>
                    <a:pt x="2641600" y="838200"/>
                  </a:lnTo>
                  <a:lnTo>
                    <a:pt x="2641600" y="850900"/>
                  </a:lnTo>
                  <a:lnTo>
                    <a:pt x="2616200" y="850900"/>
                  </a:lnTo>
                  <a:lnTo>
                    <a:pt x="2603500" y="863600"/>
                  </a:lnTo>
                  <a:lnTo>
                    <a:pt x="2603500" y="863600"/>
                  </a:lnTo>
                  <a:lnTo>
                    <a:pt x="2603500" y="863600"/>
                  </a:lnTo>
                  <a:lnTo>
                    <a:pt x="2590800" y="876300"/>
                  </a:lnTo>
                  <a:lnTo>
                    <a:pt x="2578100" y="876300"/>
                  </a:lnTo>
                  <a:lnTo>
                    <a:pt x="2565400" y="876300"/>
                  </a:lnTo>
                  <a:lnTo>
                    <a:pt x="2565400" y="876300"/>
                  </a:lnTo>
                  <a:lnTo>
                    <a:pt x="2552700" y="876300"/>
                  </a:lnTo>
                  <a:lnTo>
                    <a:pt x="2552700" y="889000"/>
                  </a:lnTo>
                  <a:lnTo>
                    <a:pt x="2540000" y="889000"/>
                  </a:lnTo>
                  <a:lnTo>
                    <a:pt x="2540000" y="889000"/>
                  </a:lnTo>
                  <a:lnTo>
                    <a:pt x="2527300" y="901700"/>
                  </a:lnTo>
                  <a:lnTo>
                    <a:pt x="2527300" y="914400"/>
                  </a:lnTo>
                  <a:lnTo>
                    <a:pt x="2514600" y="927100"/>
                  </a:lnTo>
                  <a:lnTo>
                    <a:pt x="2501900" y="927100"/>
                  </a:lnTo>
                  <a:lnTo>
                    <a:pt x="2489200" y="927100"/>
                  </a:lnTo>
                  <a:lnTo>
                    <a:pt x="2489200" y="939800"/>
                  </a:lnTo>
                  <a:lnTo>
                    <a:pt x="2489200" y="939800"/>
                  </a:lnTo>
                  <a:lnTo>
                    <a:pt x="2489200" y="939800"/>
                  </a:lnTo>
                  <a:lnTo>
                    <a:pt x="2476500" y="952500"/>
                  </a:lnTo>
                  <a:lnTo>
                    <a:pt x="2463800" y="952500"/>
                  </a:lnTo>
                  <a:lnTo>
                    <a:pt x="2451100" y="952500"/>
                  </a:lnTo>
                  <a:lnTo>
                    <a:pt x="2425700" y="939800"/>
                  </a:lnTo>
                  <a:lnTo>
                    <a:pt x="2413000" y="939800"/>
                  </a:lnTo>
                  <a:lnTo>
                    <a:pt x="2413000" y="939800"/>
                  </a:lnTo>
                  <a:lnTo>
                    <a:pt x="2400300" y="952500"/>
                  </a:lnTo>
                  <a:lnTo>
                    <a:pt x="2387600" y="952500"/>
                  </a:lnTo>
                  <a:lnTo>
                    <a:pt x="2387600" y="952500"/>
                  </a:lnTo>
                  <a:lnTo>
                    <a:pt x="2374900" y="952500"/>
                  </a:lnTo>
                  <a:lnTo>
                    <a:pt x="2374900" y="952500"/>
                  </a:lnTo>
                  <a:lnTo>
                    <a:pt x="2374900" y="952500"/>
                  </a:lnTo>
                  <a:lnTo>
                    <a:pt x="2362200" y="952500"/>
                  </a:lnTo>
                  <a:lnTo>
                    <a:pt x="2374900" y="952500"/>
                  </a:lnTo>
                  <a:lnTo>
                    <a:pt x="2362200" y="939800"/>
                  </a:lnTo>
                  <a:lnTo>
                    <a:pt x="2362200" y="927100"/>
                  </a:lnTo>
                  <a:lnTo>
                    <a:pt x="2362200" y="927100"/>
                  </a:lnTo>
                  <a:lnTo>
                    <a:pt x="2349500" y="927100"/>
                  </a:lnTo>
                  <a:lnTo>
                    <a:pt x="2336800" y="914400"/>
                  </a:lnTo>
                  <a:lnTo>
                    <a:pt x="2336800" y="914400"/>
                  </a:lnTo>
                  <a:lnTo>
                    <a:pt x="2336800" y="914400"/>
                  </a:lnTo>
                  <a:lnTo>
                    <a:pt x="2349500" y="914400"/>
                  </a:lnTo>
                  <a:lnTo>
                    <a:pt x="2349500" y="914400"/>
                  </a:lnTo>
                  <a:lnTo>
                    <a:pt x="2349500" y="901700"/>
                  </a:lnTo>
                  <a:lnTo>
                    <a:pt x="2349500" y="901700"/>
                  </a:lnTo>
                  <a:lnTo>
                    <a:pt x="2336800" y="901700"/>
                  </a:lnTo>
                  <a:lnTo>
                    <a:pt x="2324100" y="901700"/>
                  </a:lnTo>
                  <a:lnTo>
                    <a:pt x="2311400" y="901700"/>
                  </a:lnTo>
                  <a:lnTo>
                    <a:pt x="2298700" y="901700"/>
                  </a:lnTo>
                  <a:lnTo>
                    <a:pt x="2286000" y="901700"/>
                  </a:lnTo>
                  <a:lnTo>
                    <a:pt x="2286000" y="914400"/>
                  </a:lnTo>
                  <a:lnTo>
                    <a:pt x="2273300" y="901700"/>
                  </a:lnTo>
                  <a:lnTo>
                    <a:pt x="2260600" y="914400"/>
                  </a:lnTo>
                  <a:lnTo>
                    <a:pt x="2247900" y="914400"/>
                  </a:lnTo>
                  <a:lnTo>
                    <a:pt x="2247900" y="914400"/>
                  </a:lnTo>
                  <a:lnTo>
                    <a:pt x="2235200" y="914400"/>
                  </a:lnTo>
                  <a:lnTo>
                    <a:pt x="2235200" y="927100"/>
                  </a:lnTo>
                  <a:lnTo>
                    <a:pt x="2235200" y="927100"/>
                  </a:lnTo>
                  <a:lnTo>
                    <a:pt x="2222500" y="939800"/>
                  </a:lnTo>
                  <a:lnTo>
                    <a:pt x="2209800" y="939800"/>
                  </a:lnTo>
                  <a:lnTo>
                    <a:pt x="2197100" y="939800"/>
                  </a:lnTo>
                  <a:lnTo>
                    <a:pt x="2197100" y="952500"/>
                  </a:lnTo>
                  <a:lnTo>
                    <a:pt x="2197100" y="952500"/>
                  </a:lnTo>
                  <a:lnTo>
                    <a:pt x="2197100" y="965200"/>
                  </a:lnTo>
                  <a:lnTo>
                    <a:pt x="2209800" y="965200"/>
                  </a:lnTo>
                  <a:lnTo>
                    <a:pt x="2209800" y="965200"/>
                  </a:lnTo>
                  <a:lnTo>
                    <a:pt x="2197100" y="965200"/>
                  </a:lnTo>
                  <a:lnTo>
                    <a:pt x="2197100" y="965200"/>
                  </a:lnTo>
                  <a:lnTo>
                    <a:pt x="2184400" y="965200"/>
                  </a:lnTo>
                  <a:lnTo>
                    <a:pt x="2159000" y="965200"/>
                  </a:lnTo>
                  <a:lnTo>
                    <a:pt x="2159000" y="965200"/>
                  </a:lnTo>
                  <a:lnTo>
                    <a:pt x="2146300" y="977900"/>
                  </a:lnTo>
                  <a:lnTo>
                    <a:pt x="2133600" y="977900"/>
                  </a:lnTo>
                  <a:lnTo>
                    <a:pt x="2120900" y="977900"/>
                  </a:lnTo>
                  <a:lnTo>
                    <a:pt x="2120900" y="977900"/>
                  </a:lnTo>
                  <a:lnTo>
                    <a:pt x="2120900" y="977900"/>
                  </a:lnTo>
                  <a:lnTo>
                    <a:pt x="2095500" y="990600"/>
                  </a:lnTo>
                  <a:lnTo>
                    <a:pt x="2095500" y="1003300"/>
                  </a:lnTo>
                  <a:lnTo>
                    <a:pt x="2082800" y="1003300"/>
                  </a:lnTo>
                  <a:lnTo>
                    <a:pt x="2070100" y="1003300"/>
                  </a:lnTo>
                  <a:lnTo>
                    <a:pt x="2057400" y="1016000"/>
                  </a:lnTo>
                  <a:lnTo>
                    <a:pt x="2057400" y="1028700"/>
                  </a:lnTo>
                  <a:lnTo>
                    <a:pt x="2057400" y="1016000"/>
                  </a:lnTo>
                  <a:lnTo>
                    <a:pt x="2032000" y="1003300"/>
                  </a:lnTo>
                  <a:lnTo>
                    <a:pt x="2019300" y="1003300"/>
                  </a:lnTo>
                  <a:lnTo>
                    <a:pt x="2006600" y="1003300"/>
                  </a:lnTo>
                  <a:lnTo>
                    <a:pt x="1993900" y="1003300"/>
                  </a:lnTo>
                  <a:lnTo>
                    <a:pt x="1981200" y="1003300"/>
                  </a:lnTo>
                  <a:lnTo>
                    <a:pt x="1993900" y="990600"/>
                  </a:lnTo>
                  <a:lnTo>
                    <a:pt x="1968500" y="990600"/>
                  </a:lnTo>
                  <a:lnTo>
                    <a:pt x="1968500" y="990600"/>
                  </a:lnTo>
                  <a:lnTo>
                    <a:pt x="1955800" y="977900"/>
                  </a:lnTo>
                  <a:lnTo>
                    <a:pt x="1943100" y="977900"/>
                  </a:lnTo>
                  <a:lnTo>
                    <a:pt x="1930400" y="977900"/>
                  </a:lnTo>
                  <a:lnTo>
                    <a:pt x="1968500" y="977900"/>
                  </a:lnTo>
                  <a:lnTo>
                    <a:pt x="1981200" y="965200"/>
                  </a:lnTo>
                  <a:lnTo>
                    <a:pt x="1993900" y="965200"/>
                  </a:lnTo>
                  <a:lnTo>
                    <a:pt x="1993900" y="952500"/>
                  </a:lnTo>
                  <a:lnTo>
                    <a:pt x="1981200" y="952500"/>
                  </a:lnTo>
                  <a:lnTo>
                    <a:pt x="1968500" y="939800"/>
                  </a:lnTo>
                  <a:lnTo>
                    <a:pt x="1955800" y="939800"/>
                  </a:lnTo>
                  <a:lnTo>
                    <a:pt x="1955800" y="939800"/>
                  </a:lnTo>
                  <a:lnTo>
                    <a:pt x="1943100" y="939800"/>
                  </a:lnTo>
                  <a:lnTo>
                    <a:pt x="1930400" y="927100"/>
                  </a:lnTo>
                  <a:lnTo>
                    <a:pt x="1930400" y="927100"/>
                  </a:lnTo>
                  <a:lnTo>
                    <a:pt x="1917700" y="927100"/>
                  </a:lnTo>
                  <a:lnTo>
                    <a:pt x="1905000" y="927100"/>
                  </a:lnTo>
                  <a:lnTo>
                    <a:pt x="1905000" y="927100"/>
                  </a:lnTo>
                  <a:lnTo>
                    <a:pt x="1879600" y="914400"/>
                  </a:lnTo>
                  <a:lnTo>
                    <a:pt x="1892300" y="901700"/>
                  </a:lnTo>
                  <a:lnTo>
                    <a:pt x="1866900" y="901700"/>
                  </a:lnTo>
                  <a:lnTo>
                    <a:pt x="1866900" y="901700"/>
                  </a:lnTo>
                  <a:lnTo>
                    <a:pt x="1866900" y="901700"/>
                  </a:lnTo>
                  <a:lnTo>
                    <a:pt x="1841500" y="901700"/>
                  </a:lnTo>
                  <a:lnTo>
                    <a:pt x="1828800" y="901700"/>
                  </a:lnTo>
                  <a:lnTo>
                    <a:pt x="1816100" y="901700"/>
                  </a:lnTo>
                  <a:lnTo>
                    <a:pt x="1816100" y="901700"/>
                  </a:lnTo>
                  <a:lnTo>
                    <a:pt x="1816100" y="901700"/>
                  </a:lnTo>
                  <a:lnTo>
                    <a:pt x="1803400" y="914400"/>
                  </a:lnTo>
                  <a:lnTo>
                    <a:pt x="1790700" y="914400"/>
                  </a:lnTo>
                  <a:lnTo>
                    <a:pt x="1790700" y="914400"/>
                  </a:lnTo>
                  <a:lnTo>
                    <a:pt x="1765300" y="914400"/>
                  </a:lnTo>
                  <a:lnTo>
                    <a:pt x="1765300" y="927100"/>
                  </a:lnTo>
                  <a:lnTo>
                    <a:pt x="1752600" y="927100"/>
                  </a:lnTo>
                  <a:lnTo>
                    <a:pt x="1739900" y="927100"/>
                  </a:lnTo>
                  <a:lnTo>
                    <a:pt x="1739900" y="939800"/>
                  </a:lnTo>
                  <a:lnTo>
                    <a:pt x="1739900" y="939800"/>
                  </a:lnTo>
                  <a:lnTo>
                    <a:pt x="1727200" y="939800"/>
                  </a:lnTo>
                  <a:lnTo>
                    <a:pt x="1714500" y="952500"/>
                  </a:lnTo>
                  <a:lnTo>
                    <a:pt x="1701800" y="952500"/>
                  </a:lnTo>
                  <a:lnTo>
                    <a:pt x="1701800" y="965200"/>
                  </a:lnTo>
                  <a:lnTo>
                    <a:pt x="1701800" y="965200"/>
                  </a:lnTo>
                  <a:lnTo>
                    <a:pt x="1701800" y="965200"/>
                  </a:lnTo>
                  <a:lnTo>
                    <a:pt x="1689100" y="965200"/>
                  </a:lnTo>
                  <a:lnTo>
                    <a:pt x="1676400" y="952500"/>
                  </a:lnTo>
                  <a:lnTo>
                    <a:pt x="1676400" y="952500"/>
                  </a:lnTo>
                  <a:lnTo>
                    <a:pt x="1676400" y="965200"/>
                  </a:lnTo>
                  <a:lnTo>
                    <a:pt x="1651000" y="965200"/>
                  </a:lnTo>
                  <a:lnTo>
                    <a:pt x="1638300" y="965200"/>
                  </a:lnTo>
                  <a:lnTo>
                    <a:pt x="1612900" y="977900"/>
                  </a:lnTo>
                  <a:lnTo>
                    <a:pt x="1612900" y="977900"/>
                  </a:lnTo>
                  <a:lnTo>
                    <a:pt x="1612900" y="977900"/>
                  </a:lnTo>
                  <a:lnTo>
                    <a:pt x="1600200" y="977900"/>
                  </a:lnTo>
                  <a:lnTo>
                    <a:pt x="1612900" y="977900"/>
                  </a:lnTo>
                  <a:lnTo>
                    <a:pt x="1600200" y="977900"/>
                  </a:lnTo>
                  <a:lnTo>
                    <a:pt x="1600200" y="965200"/>
                  </a:lnTo>
                  <a:lnTo>
                    <a:pt x="1600200" y="965200"/>
                  </a:lnTo>
                  <a:lnTo>
                    <a:pt x="1600200" y="952500"/>
                  </a:lnTo>
                  <a:lnTo>
                    <a:pt x="1587500" y="952500"/>
                  </a:lnTo>
                  <a:lnTo>
                    <a:pt x="1587500" y="952500"/>
                  </a:lnTo>
                  <a:lnTo>
                    <a:pt x="1574800" y="939800"/>
                  </a:lnTo>
                  <a:lnTo>
                    <a:pt x="1574800" y="939800"/>
                  </a:lnTo>
                  <a:lnTo>
                    <a:pt x="1562100" y="939800"/>
                  </a:lnTo>
                  <a:lnTo>
                    <a:pt x="1549400" y="939800"/>
                  </a:lnTo>
                  <a:lnTo>
                    <a:pt x="1549400" y="952500"/>
                  </a:lnTo>
                  <a:lnTo>
                    <a:pt x="1536700" y="952500"/>
                  </a:lnTo>
                  <a:lnTo>
                    <a:pt x="1524000" y="952500"/>
                  </a:lnTo>
                  <a:lnTo>
                    <a:pt x="1511300" y="952500"/>
                  </a:lnTo>
                  <a:lnTo>
                    <a:pt x="1511300" y="965200"/>
                  </a:lnTo>
                  <a:lnTo>
                    <a:pt x="1485900" y="965200"/>
                  </a:lnTo>
                  <a:lnTo>
                    <a:pt x="1473200" y="952500"/>
                  </a:lnTo>
                  <a:lnTo>
                    <a:pt x="1460500" y="952500"/>
                  </a:lnTo>
                  <a:lnTo>
                    <a:pt x="1447800" y="952500"/>
                  </a:lnTo>
                  <a:lnTo>
                    <a:pt x="1435100" y="952500"/>
                  </a:lnTo>
                  <a:lnTo>
                    <a:pt x="1435100" y="965200"/>
                  </a:lnTo>
                  <a:lnTo>
                    <a:pt x="1435100" y="965200"/>
                  </a:lnTo>
                  <a:lnTo>
                    <a:pt x="1422400" y="965200"/>
                  </a:lnTo>
                  <a:lnTo>
                    <a:pt x="1409700" y="977900"/>
                  </a:lnTo>
                  <a:lnTo>
                    <a:pt x="1409700" y="977900"/>
                  </a:lnTo>
                  <a:lnTo>
                    <a:pt x="1397000" y="977900"/>
                  </a:lnTo>
                  <a:lnTo>
                    <a:pt x="1397000" y="965200"/>
                  </a:lnTo>
                  <a:lnTo>
                    <a:pt x="1384300" y="952500"/>
                  </a:lnTo>
                  <a:lnTo>
                    <a:pt x="1384300" y="952500"/>
                  </a:lnTo>
                  <a:lnTo>
                    <a:pt x="1384300" y="952500"/>
                  </a:lnTo>
                  <a:lnTo>
                    <a:pt x="1397000" y="952500"/>
                  </a:lnTo>
                  <a:lnTo>
                    <a:pt x="1397000" y="952500"/>
                  </a:lnTo>
                  <a:lnTo>
                    <a:pt x="1384300" y="939800"/>
                  </a:lnTo>
                  <a:lnTo>
                    <a:pt x="1371600" y="939800"/>
                  </a:lnTo>
                  <a:lnTo>
                    <a:pt x="1358900" y="939800"/>
                  </a:lnTo>
                  <a:lnTo>
                    <a:pt x="1346200" y="927100"/>
                  </a:lnTo>
                  <a:lnTo>
                    <a:pt x="1333500" y="927100"/>
                  </a:lnTo>
                  <a:lnTo>
                    <a:pt x="1346200" y="927100"/>
                  </a:lnTo>
                  <a:lnTo>
                    <a:pt x="1295400" y="914400"/>
                  </a:lnTo>
                  <a:lnTo>
                    <a:pt x="1295400" y="914400"/>
                  </a:lnTo>
                  <a:lnTo>
                    <a:pt x="1282700" y="914400"/>
                  </a:lnTo>
                  <a:lnTo>
                    <a:pt x="1270000" y="927100"/>
                  </a:lnTo>
                  <a:lnTo>
                    <a:pt x="1282700" y="927100"/>
                  </a:lnTo>
                  <a:lnTo>
                    <a:pt x="1270000" y="927100"/>
                  </a:lnTo>
                  <a:lnTo>
                    <a:pt x="1282700" y="927100"/>
                  </a:lnTo>
                  <a:lnTo>
                    <a:pt x="1270000" y="927100"/>
                  </a:lnTo>
                  <a:lnTo>
                    <a:pt x="1257300" y="965200"/>
                  </a:lnTo>
                  <a:lnTo>
                    <a:pt x="1244600" y="965200"/>
                  </a:lnTo>
                  <a:lnTo>
                    <a:pt x="1231900" y="965200"/>
                  </a:lnTo>
                  <a:lnTo>
                    <a:pt x="1219200" y="965200"/>
                  </a:lnTo>
                  <a:lnTo>
                    <a:pt x="1206500" y="965200"/>
                  </a:lnTo>
                  <a:lnTo>
                    <a:pt x="1206500" y="977900"/>
                  </a:lnTo>
                  <a:lnTo>
                    <a:pt x="1193800" y="965200"/>
                  </a:lnTo>
                  <a:lnTo>
                    <a:pt x="1168400" y="965200"/>
                  </a:lnTo>
                  <a:lnTo>
                    <a:pt x="1155700" y="965200"/>
                  </a:lnTo>
                  <a:lnTo>
                    <a:pt x="1143000" y="977900"/>
                  </a:lnTo>
                  <a:lnTo>
                    <a:pt x="1143000" y="977900"/>
                  </a:lnTo>
                  <a:lnTo>
                    <a:pt x="1130300" y="977900"/>
                  </a:lnTo>
                  <a:lnTo>
                    <a:pt x="1117600" y="977900"/>
                  </a:lnTo>
                  <a:lnTo>
                    <a:pt x="1104900" y="977900"/>
                  </a:lnTo>
                  <a:lnTo>
                    <a:pt x="1092200" y="977900"/>
                  </a:lnTo>
                  <a:lnTo>
                    <a:pt x="1079500" y="990600"/>
                  </a:lnTo>
                  <a:lnTo>
                    <a:pt x="1066800" y="990600"/>
                  </a:lnTo>
                  <a:lnTo>
                    <a:pt x="1066800" y="990600"/>
                  </a:lnTo>
                  <a:lnTo>
                    <a:pt x="1054100" y="990600"/>
                  </a:lnTo>
                  <a:lnTo>
                    <a:pt x="1054100" y="990600"/>
                  </a:lnTo>
                  <a:lnTo>
                    <a:pt x="1066800" y="990600"/>
                  </a:lnTo>
                  <a:lnTo>
                    <a:pt x="1054100" y="1003300"/>
                  </a:lnTo>
                  <a:lnTo>
                    <a:pt x="1066800" y="1016000"/>
                  </a:lnTo>
                  <a:lnTo>
                    <a:pt x="1066800" y="1016000"/>
                  </a:lnTo>
                  <a:lnTo>
                    <a:pt x="1054100" y="1016000"/>
                  </a:lnTo>
                  <a:lnTo>
                    <a:pt x="1041400" y="1016000"/>
                  </a:lnTo>
                  <a:lnTo>
                    <a:pt x="1028700" y="1028700"/>
                  </a:lnTo>
                  <a:lnTo>
                    <a:pt x="1016000" y="1028700"/>
                  </a:lnTo>
                  <a:lnTo>
                    <a:pt x="1016000" y="1028700"/>
                  </a:lnTo>
                  <a:lnTo>
                    <a:pt x="1003300" y="1028700"/>
                  </a:lnTo>
                  <a:lnTo>
                    <a:pt x="977900" y="1028700"/>
                  </a:lnTo>
                  <a:lnTo>
                    <a:pt x="990600" y="1016000"/>
                  </a:lnTo>
                  <a:lnTo>
                    <a:pt x="990600" y="1003300"/>
                  </a:lnTo>
                  <a:lnTo>
                    <a:pt x="977900" y="1003300"/>
                  </a:lnTo>
                  <a:lnTo>
                    <a:pt x="977900" y="990600"/>
                  </a:lnTo>
                  <a:lnTo>
                    <a:pt x="977900" y="990600"/>
                  </a:lnTo>
                  <a:lnTo>
                    <a:pt x="977900" y="977900"/>
                  </a:lnTo>
                  <a:lnTo>
                    <a:pt x="977900" y="977900"/>
                  </a:lnTo>
                  <a:lnTo>
                    <a:pt x="977900" y="990600"/>
                  </a:lnTo>
                  <a:lnTo>
                    <a:pt x="965200" y="990600"/>
                  </a:lnTo>
                  <a:lnTo>
                    <a:pt x="965200" y="990600"/>
                  </a:lnTo>
                  <a:lnTo>
                    <a:pt x="952500" y="990600"/>
                  </a:lnTo>
                  <a:lnTo>
                    <a:pt x="952500" y="990600"/>
                  </a:lnTo>
                  <a:lnTo>
                    <a:pt x="952500" y="990600"/>
                  </a:lnTo>
                  <a:lnTo>
                    <a:pt x="889000" y="1003300"/>
                  </a:lnTo>
                  <a:lnTo>
                    <a:pt x="876300" y="1003300"/>
                  </a:lnTo>
                  <a:lnTo>
                    <a:pt x="863600" y="1016000"/>
                  </a:lnTo>
                  <a:lnTo>
                    <a:pt x="850900" y="1016000"/>
                  </a:lnTo>
                  <a:lnTo>
                    <a:pt x="850900" y="1016000"/>
                  </a:lnTo>
                  <a:lnTo>
                    <a:pt x="850900" y="1016000"/>
                  </a:lnTo>
                  <a:lnTo>
                    <a:pt x="850900" y="1016000"/>
                  </a:lnTo>
                  <a:lnTo>
                    <a:pt x="838200" y="1028700"/>
                  </a:lnTo>
                  <a:lnTo>
                    <a:pt x="825500" y="1028700"/>
                  </a:lnTo>
                  <a:lnTo>
                    <a:pt x="825500" y="1028700"/>
                  </a:lnTo>
                  <a:lnTo>
                    <a:pt x="825500" y="1028700"/>
                  </a:lnTo>
                  <a:lnTo>
                    <a:pt x="812800" y="1041400"/>
                  </a:lnTo>
                  <a:lnTo>
                    <a:pt x="812800" y="1041400"/>
                  </a:lnTo>
                  <a:lnTo>
                    <a:pt x="800100" y="1028700"/>
                  </a:lnTo>
                  <a:lnTo>
                    <a:pt x="787400" y="1041400"/>
                  </a:lnTo>
                  <a:lnTo>
                    <a:pt x="774700" y="1041400"/>
                  </a:lnTo>
                  <a:lnTo>
                    <a:pt x="749300" y="1054100"/>
                  </a:lnTo>
                  <a:lnTo>
                    <a:pt x="736600" y="1054100"/>
                  </a:lnTo>
                  <a:lnTo>
                    <a:pt x="736600" y="1054100"/>
                  </a:lnTo>
                  <a:lnTo>
                    <a:pt x="711200" y="1066800"/>
                  </a:lnTo>
                  <a:lnTo>
                    <a:pt x="698500" y="1066800"/>
                  </a:lnTo>
                  <a:lnTo>
                    <a:pt x="698500" y="1066800"/>
                  </a:lnTo>
                  <a:lnTo>
                    <a:pt x="685800" y="1066800"/>
                  </a:lnTo>
                  <a:lnTo>
                    <a:pt x="685800" y="1066800"/>
                  </a:lnTo>
                  <a:lnTo>
                    <a:pt x="685800" y="1066800"/>
                  </a:lnTo>
                  <a:lnTo>
                    <a:pt x="673100" y="1066800"/>
                  </a:lnTo>
                  <a:lnTo>
                    <a:pt x="660400" y="1054100"/>
                  </a:lnTo>
                  <a:lnTo>
                    <a:pt x="660400" y="1054100"/>
                  </a:lnTo>
                  <a:lnTo>
                    <a:pt x="660400" y="1054100"/>
                  </a:lnTo>
                  <a:lnTo>
                    <a:pt x="673100" y="1054100"/>
                  </a:lnTo>
                  <a:lnTo>
                    <a:pt x="660400" y="1041400"/>
                  </a:lnTo>
                  <a:lnTo>
                    <a:pt x="660400" y="1041400"/>
                  </a:lnTo>
                  <a:lnTo>
                    <a:pt x="647700" y="1041400"/>
                  </a:lnTo>
                  <a:lnTo>
                    <a:pt x="647700" y="1028700"/>
                  </a:lnTo>
                  <a:lnTo>
                    <a:pt x="622300" y="1028700"/>
                  </a:lnTo>
                  <a:lnTo>
                    <a:pt x="609600" y="1041400"/>
                  </a:lnTo>
                  <a:lnTo>
                    <a:pt x="571500" y="1028700"/>
                  </a:lnTo>
                  <a:lnTo>
                    <a:pt x="571500" y="1028700"/>
                  </a:lnTo>
                  <a:lnTo>
                    <a:pt x="533400" y="1028700"/>
                  </a:lnTo>
                  <a:lnTo>
                    <a:pt x="533400" y="1028700"/>
                  </a:lnTo>
                  <a:lnTo>
                    <a:pt x="520700" y="1041400"/>
                  </a:lnTo>
                  <a:lnTo>
                    <a:pt x="482600" y="1028700"/>
                  </a:lnTo>
                  <a:lnTo>
                    <a:pt x="457200" y="1003300"/>
                  </a:lnTo>
                  <a:lnTo>
                    <a:pt x="444500" y="1016000"/>
                  </a:lnTo>
                  <a:lnTo>
                    <a:pt x="444500" y="1016000"/>
                  </a:lnTo>
                  <a:lnTo>
                    <a:pt x="444500" y="1028700"/>
                  </a:lnTo>
                  <a:lnTo>
                    <a:pt x="406400" y="1041400"/>
                  </a:lnTo>
                  <a:lnTo>
                    <a:pt x="393700" y="1028700"/>
                  </a:lnTo>
                  <a:lnTo>
                    <a:pt x="393700" y="1028700"/>
                  </a:lnTo>
                  <a:lnTo>
                    <a:pt x="381000" y="1041400"/>
                  </a:lnTo>
                  <a:lnTo>
                    <a:pt x="381000" y="1041400"/>
                  </a:lnTo>
                  <a:lnTo>
                    <a:pt x="381000" y="1041400"/>
                  </a:lnTo>
                  <a:lnTo>
                    <a:pt x="368300" y="1041400"/>
                  </a:lnTo>
                  <a:lnTo>
                    <a:pt x="368300" y="1054100"/>
                  </a:lnTo>
                  <a:lnTo>
                    <a:pt x="342900" y="1041400"/>
                  </a:lnTo>
                  <a:lnTo>
                    <a:pt x="330200" y="1041400"/>
                  </a:lnTo>
                  <a:lnTo>
                    <a:pt x="330200" y="1041400"/>
                  </a:lnTo>
                  <a:lnTo>
                    <a:pt x="279400" y="1028700"/>
                  </a:lnTo>
                  <a:lnTo>
                    <a:pt x="279400" y="1041400"/>
                  </a:lnTo>
                  <a:lnTo>
                    <a:pt x="266700" y="1041400"/>
                  </a:lnTo>
                  <a:lnTo>
                    <a:pt x="266700" y="1041400"/>
                  </a:lnTo>
                  <a:lnTo>
                    <a:pt x="254000" y="1041400"/>
                  </a:lnTo>
                  <a:lnTo>
                    <a:pt x="254000" y="1041400"/>
                  </a:lnTo>
                  <a:lnTo>
                    <a:pt x="254000" y="1028700"/>
                  </a:lnTo>
                  <a:lnTo>
                    <a:pt x="254000" y="1028700"/>
                  </a:lnTo>
                  <a:lnTo>
                    <a:pt x="241300" y="1016000"/>
                  </a:lnTo>
                  <a:lnTo>
                    <a:pt x="241300" y="1003300"/>
                  </a:lnTo>
                  <a:lnTo>
                    <a:pt x="254000" y="1003300"/>
                  </a:lnTo>
                  <a:lnTo>
                    <a:pt x="266700" y="990600"/>
                  </a:lnTo>
                  <a:lnTo>
                    <a:pt x="279400" y="990600"/>
                  </a:lnTo>
                  <a:lnTo>
                    <a:pt x="279400" y="977900"/>
                  </a:lnTo>
                  <a:lnTo>
                    <a:pt x="292100" y="965200"/>
                  </a:lnTo>
                  <a:lnTo>
                    <a:pt x="304800" y="965200"/>
                  </a:lnTo>
                  <a:lnTo>
                    <a:pt x="304800" y="952500"/>
                  </a:lnTo>
                  <a:lnTo>
                    <a:pt x="317500" y="952500"/>
                  </a:lnTo>
                  <a:lnTo>
                    <a:pt x="330200" y="939800"/>
                  </a:lnTo>
                  <a:lnTo>
                    <a:pt x="317500" y="939800"/>
                  </a:lnTo>
                  <a:lnTo>
                    <a:pt x="304800" y="939800"/>
                  </a:lnTo>
                  <a:lnTo>
                    <a:pt x="317500" y="927100"/>
                  </a:lnTo>
                  <a:lnTo>
                    <a:pt x="330200" y="927100"/>
                  </a:lnTo>
                  <a:lnTo>
                    <a:pt x="342900" y="914400"/>
                  </a:lnTo>
                  <a:lnTo>
                    <a:pt x="330200" y="914400"/>
                  </a:lnTo>
                  <a:lnTo>
                    <a:pt x="330200" y="901700"/>
                  </a:lnTo>
                  <a:lnTo>
                    <a:pt x="317500" y="901700"/>
                  </a:lnTo>
                  <a:lnTo>
                    <a:pt x="330200" y="889000"/>
                  </a:lnTo>
                  <a:lnTo>
                    <a:pt x="342900" y="889000"/>
                  </a:lnTo>
                  <a:lnTo>
                    <a:pt x="355600" y="876300"/>
                  </a:lnTo>
                  <a:lnTo>
                    <a:pt x="342900" y="876300"/>
                  </a:lnTo>
                  <a:lnTo>
                    <a:pt x="355600" y="863600"/>
                  </a:lnTo>
                  <a:lnTo>
                    <a:pt x="330200" y="850900"/>
                  </a:lnTo>
                  <a:lnTo>
                    <a:pt x="330200" y="838200"/>
                  </a:lnTo>
                  <a:lnTo>
                    <a:pt x="304800" y="838200"/>
                  </a:lnTo>
                  <a:lnTo>
                    <a:pt x="317500" y="838200"/>
                  </a:lnTo>
                  <a:lnTo>
                    <a:pt x="292100" y="825500"/>
                  </a:lnTo>
                  <a:lnTo>
                    <a:pt x="266700" y="812800"/>
                  </a:lnTo>
                  <a:lnTo>
                    <a:pt x="266700" y="800100"/>
                  </a:lnTo>
                  <a:lnTo>
                    <a:pt x="266700" y="800100"/>
                  </a:lnTo>
                  <a:lnTo>
                    <a:pt x="254000" y="800100"/>
                  </a:lnTo>
                  <a:lnTo>
                    <a:pt x="266700" y="787400"/>
                  </a:lnTo>
                  <a:lnTo>
                    <a:pt x="254000" y="787400"/>
                  </a:lnTo>
                  <a:lnTo>
                    <a:pt x="254000" y="787400"/>
                  </a:lnTo>
                  <a:lnTo>
                    <a:pt x="241300" y="787400"/>
                  </a:lnTo>
                  <a:lnTo>
                    <a:pt x="241300" y="787400"/>
                  </a:lnTo>
                  <a:lnTo>
                    <a:pt x="228600" y="774700"/>
                  </a:lnTo>
                  <a:lnTo>
                    <a:pt x="228600" y="774700"/>
                  </a:lnTo>
                  <a:lnTo>
                    <a:pt x="241300" y="774700"/>
                  </a:lnTo>
                  <a:lnTo>
                    <a:pt x="215900" y="774700"/>
                  </a:lnTo>
                  <a:lnTo>
                    <a:pt x="215900" y="762000"/>
                  </a:lnTo>
                  <a:lnTo>
                    <a:pt x="215900" y="762000"/>
                  </a:lnTo>
                  <a:lnTo>
                    <a:pt x="215900" y="749300"/>
                  </a:lnTo>
                  <a:lnTo>
                    <a:pt x="203200" y="749300"/>
                  </a:lnTo>
                  <a:lnTo>
                    <a:pt x="215900" y="736600"/>
                  </a:lnTo>
                  <a:lnTo>
                    <a:pt x="228600" y="736600"/>
                  </a:lnTo>
                  <a:lnTo>
                    <a:pt x="241300" y="723900"/>
                  </a:lnTo>
                  <a:lnTo>
                    <a:pt x="228600" y="723900"/>
                  </a:lnTo>
                  <a:lnTo>
                    <a:pt x="228600" y="711200"/>
                  </a:lnTo>
                  <a:lnTo>
                    <a:pt x="215900" y="711200"/>
                  </a:lnTo>
                  <a:lnTo>
                    <a:pt x="228600" y="698500"/>
                  </a:lnTo>
                  <a:lnTo>
                    <a:pt x="241300" y="698500"/>
                  </a:lnTo>
                  <a:lnTo>
                    <a:pt x="228600" y="685800"/>
                  </a:lnTo>
                  <a:lnTo>
                    <a:pt x="228600" y="685800"/>
                  </a:lnTo>
                  <a:lnTo>
                    <a:pt x="228600" y="685800"/>
                  </a:lnTo>
                  <a:lnTo>
                    <a:pt x="228600" y="685800"/>
                  </a:lnTo>
                  <a:lnTo>
                    <a:pt x="203200" y="673100"/>
                  </a:lnTo>
                  <a:lnTo>
                    <a:pt x="203200" y="660400"/>
                  </a:lnTo>
                  <a:lnTo>
                    <a:pt x="190500" y="660400"/>
                  </a:lnTo>
                  <a:lnTo>
                    <a:pt x="190500" y="660400"/>
                  </a:lnTo>
                  <a:lnTo>
                    <a:pt x="177800" y="660400"/>
                  </a:lnTo>
                  <a:lnTo>
                    <a:pt x="165100" y="660400"/>
                  </a:lnTo>
                  <a:lnTo>
                    <a:pt x="165100" y="647700"/>
                  </a:lnTo>
                  <a:lnTo>
                    <a:pt x="165100" y="647700"/>
                  </a:lnTo>
                  <a:lnTo>
                    <a:pt x="165100" y="647700"/>
                  </a:lnTo>
                  <a:lnTo>
                    <a:pt x="152400" y="647700"/>
                  </a:lnTo>
                  <a:lnTo>
                    <a:pt x="152400" y="660400"/>
                  </a:lnTo>
                  <a:lnTo>
                    <a:pt x="114300" y="647700"/>
                  </a:lnTo>
                  <a:lnTo>
                    <a:pt x="114300" y="635000"/>
                  </a:lnTo>
                  <a:lnTo>
                    <a:pt x="114300" y="635000"/>
                  </a:lnTo>
                  <a:lnTo>
                    <a:pt x="88900" y="647700"/>
                  </a:lnTo>
                  <a:lnTo>
                    <a:pt x="88900" y="647700"/>
                  </a:lnTo>
                  <a:lnTo>
                    <a:pt x="63500" y="647700"/>
                  </a:lnTo>
                  <a:lnTo>
                    <a:pt x="63500" y="647700"/>
                  </a:lnTo>
                  <a:lnTo>
                    <a:pt x="50800" y="647700"/>
                  </a:lnTo>
                  <a:lnTo>
                    <a:pt x="50800" y="635000"/>
                  </a:lnTo>
                  <a:lnTo>
                    <a:pt x="38100" y="647700"/>
                  </a:lnTo>
                  <a:lnTo>
                    <a:pt x="25400" y="647700"/>
                  </a:lnTo>
                  <a:lnTo>
                    <a:pt x="25400" y="647700"/>
                  </a:lnTo>
                  <a:lnTo>
                    <a:pt x="12700" y="635000"/>
                  </a:lnTo>
                  <a:lnTo>
                    <a:pt x="0" y="6350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17" name="0405"/>
            <p:cNvSpPr/>
            <p:nvPr/>
          </p:nvSpPr>
          <p:spPr>
            <a:xfrm>
              <a:off x="3737846" y="2454537"/>
              <a:ext cx="1230439" cy="513496"/>
            </a:xfrm>
            <a:custGeom>
              <a:avLst/>
              <a:gdLst/>
              <a:ahLst/>
              <a:cxnLst/>
              <a:rect l="0" t="0" r="0" b="0"/>
              <a:pathLst>
                <a:path w="3022601" h="1409701">
                  <a:moveTo>
                    <a:pt x="0" y="190500"/>
                  </a:moveTo>
                  <a:lnTo>
                    <a:pt x="12700" y="190500"/>
                  </a:lnTo>
                  <a:lnTo>
                    <a:pt x="25400" y="190500"/>
                  </a:lnTo>
                  <a:lnTo>
                    <a:pt x="25400" y="177800"/>
                  </a:lnTo>
                  <a:lnTo>
                    <a:pt x="25400" y="177800"/>
                  </a:lnTo>
                  <a:lnTo>
                    <a:pt x="38100" y="177800"/>
                  </a:lnTo>
                  <a:lnTo>
                    <a:pt x="38100" y="165100"/>
                  </a:lnTo>
                  <a:lnTo>
                    <a:pt x="50800" y="165100"/>
                  </a:lnTo>
                  <a:lnTo>
                    <a:pt x="50800" y="165100"/>
                  </a:lnTo>
                  <a:lnTo>
                    <a:pt x="76200" y="177800"/>
                  </a:lnTo>
                  <a:lnTo>
                    <a:pt x="88900" y="177800"/>
                  </a:lnTo>
                  <a:lnTo>
                    <a:pt x="127000" y="177800"/>
                  </a:lnTo>
                  <a:lnTo>
                    <a:pt x="152400" y="190500"/>
                  </a:lnTo>
                  <a:lnTo>
                    <a:pt x="152400" y="203200"/>
                  </a:lnTo>
                  <a:lnTo>
                    <a:pt x="152400" y="203200"/>
                  </a:lnTo>
                  <a:lnTo>
                    <a:pt x="165100" y="203200"/>
                  </a:lnTo>
                  <a:lnTo>
                    <a:pt x="165100" y="190500"/>
                  </a:lnTo>
                  <a:lnTo>
                    <a:pt x="177800" y="190500"/>
                  </a:lnTo>
                  <a:lnTo>
                    <a:pt x="177800" y="190500"/>
                  </a:lnTo>
                  <a:lnTo>
                    <a:pt x="190500" y="190500"/>
                  </a:lnTo>
                  <a:lnTo>
                    <a:pt x="190500" y="190500"/>
                  </a:lnTo>
                  <a:lnTo>
                    <a:pt x="203200" y="177800"/>
                  </a:lnTo>
                  <a:lnTo>
                    <a:pt x="203200" y="177800"/>
                  </a:lnTo>
                  <a:lnTo>
                    <a:pt x="203200" y="165100"/>
                  </a:lnTo>
                  <a:lnTo>
                    <a:pt x="215900" y="165100"/>
                  </a:lnTo>
                  <a:lnTo>
                    <a:pt x="215900" y="165100"/>
                  </a:lnTo>
                  <a:lnTo>
                    <a:pt x="203200" y="165100"/>
                  </a:lnTo>
                  <a:lnTo>
                    <a:pt x="228600" y="152400"/>
                  </a:lnTo>
                  <a:lnTo>
                    <a:pt x="228600" y="152400"/>
                  </a:lnTo>
                  <a:lnTo>
                    <a:pt x="228600" y="152400"/>
                  </a:lnTo>
                  <a:lnTo>
                    <a:pt x="215900" y="152400"/>
                  </a:lnTo>
                  <a:lnTo>
                    <a:pt x="215900" y="139700"/>
                  </a:lnTo>
                  <a:lnTo>
                    <a:pt x="203200" y="139700"/>
                  </a:lnTo>
                  <a:lnTo>
                    <a:pt x="203200" y="139700"/>
                  </a:lnTo>
                  <a:lnTo>
                    <a:pt x="203200" y="139700"/>
                  </a:lnTo>
                  <a:lnTo>
                    <a:pt x="215900" y="127000"/>
                  </a:lnTo>
                  <a:lnTo>
                    <a:pt x="203200" y="127000"/>
                  </a:lnTo>
                  <a:lnTo>
                    <a:pt x="190500" y="127000"/>
                  </a:lnTo>
                  <a:lnTo>
                    <a:pt x="190500" y="114300"/>
                  </a:lnTo>
                  <a:lnTo>
                    <a:pt x="190500" y="114300"/>
                  </a:lnTo>
                  <a:lnTo>
                    <a:pt x="190500" y="101600"/>
                  </a:lnTo>
                  <a:lnTo>
                    <a:pt x="177800" y="88900"/>
                  </a:lnTo>
                  <a:lnTo>
                    <a:pt x="177800" y="76200"/>
                  </a:lnTo>
                  <a:lnTo>
                    <a:pt x="165100" y="76200"/>
                  </a:lnTo>
                  <a:lnTo>
                    <a:pt x="165100" y="76200"/>
                  </a:lnTo>
                  <a:lnTo>
                    <a:pt x="152400" y="76200"/>
                  </a:lnTo>
                  <a:lnTo>
                    <a:pt x="177800" y="76200"/>
                  </a:lnTo>
                  <a:lnTo>
                    <a:pt x="190500" y="76200"/>
                  </a:lnTo>
                  <a:lnTo>
                    <a:pt x="190500" y="76200"/>
                  </a:lnTo>
                  <a:lnTo>
                    <a:pt x="215900" y="63500"/>
                  </a:lnTo>
                  <a:lnTo>
                    <a:pt x="228600" y="50800"/>
                  </a:lnTo>
                  <a:lnTo>
                    <a:pt x="241300" y="50800"/>
                  </a:lnTo>
                  <a:lnTo>
                    <a:pt x="254000" y="25400"/>
                  </a:lnTo>
                  <a:lnTo>
                    <a:pt x="266700" y="25400"/>
                  </a:lnTo>
                  <a:lnTo>
                    <a:pt x="266700" y="25400"/>
                  </a:lnTo>
                  <a:lnTo>
                    <a:pt x="266700" y="25400"/>
                  </a:lnTo>
                  <a:lnTo>
                    <a:pt x="266700" y="12700"/>
                  </a:lnTo>
                  <a:lnTo>
                    <a:pt x="279400" y="12700"/>
                  </a:lnTo>
                  <a:lnTo>
                    <a:pt x="292100" y="0"/>
                  </a:lnTo>
                  <a:lnTo>
                    <a:pt x="304800" y="0"/>
                  </a:lnTo>
                  <a:lnTo>
                    <a:pt x="304800" y="0"/>
                  </a:lnTo>
                  <a:lnTo>
                    <a:pt x="304800" y="0"/>
                  </a:lnTo>
                  <a:lnTo>
                    <a:pt x="317500" y="0"/>
                  </a:lnTo>
                  <a:lnTo>
                    <a:pt x="317500" y="0"/>
                  </a:lnTo>
                  <a:lnTo>
                    <a:pt x="330200" y="0"/>
                  </a:lnTo>
                  <a:lnTo>
                    <a:pt x="330200" y="0"/>
                  </a:lnTo>
                  <a:lnTo>
                    <a:pt x="342900" y="0"/>
                  </a:lnTo>
                  <a:lnTo>
                    <a:pt x="342900" y="12700"/>
                  </a:lnTo>
                  <a:lnTo>
                    <a:pt x="355600" y="12700"/>
                  </a:lnTo>
                  <a:lnTo>
                    <a:pt x="355600" y="12700"/>
                  </a:lnTo>
                  <a:lnTo>
                    <a:pt x="368300" y="12700"/>
                  </a:lnTo>
                  <a:lnTo>
                    <a:pt x="355600" y="12700"/>
                  </a:lnTo>
                  <a:lnTo>
                    <a:pt x="368300" y="12700"/>
                  </a:lnTo>
                  <a:lnTo>
                    <a:pt x="368300" y="25400"/>
                  </a:lnTo>
                  <a:lnTo>
                    <a:pt x="381000" y="25400"/>
                  </a:lnTo>
                  <a:lnTo>
                    <a:pt x="381000" y="25400"/>
                  </a:lnTo>
                  <a:lnTo>
                    <a:pt x="393700" y="38100"/>
                  </a:lnTo>
                  <a:lnTo>
                    <a:pt x="393700" y="38100"/>
                  </a:lnTo>
                  <a:lnTo>
                    <a:pt x="406400" y="38100"/>
                  </a:lnTo>
                  <a:lnTo>
                    <a:pt x="406400" y="50800"/>
                  </a:lnTo>
                  <a:lnTo>
                    <a:pt x="406400" y="50800"/>
                  </a:lnTo>
                  <a:lnTo>
                    <a:pt x="406400" y="50800"/>
                  </a:lnTo>
                  <a:lnTo>
                    <a:pt x="419100" y="50800"/>
                  </a:lnTo>
                  <a:lnTo>
                    <a:pt x="419100" y="50800"/>
                  </a:lnTo>
                  <a:lnTo>
                    <a:pt x="444500" y="50800"/>
                  </a:lnTo>
                  <a:lnTo>
                    <a:pt x="444500" y="63500"/>
                  </a:lnTo>
                  <a:lnTo>
                    <a:pt x="469900" y="63500"/>
                  </a:lnTo>
                  <a:lnTo>
                    <a:pt x="469900" y="63500"/>
                  </a:lnTo>
                  <a:lnTo>
                    <a:pt x="482600" y="76200"/>
                  </a:lnTo>
                  <a:lnTo>
                    <a:pt x="469900" y="88900"/>
                  </a:lnTo>
                  <a:lnTo>
                    <a:pt x="482600" y="88900"/>
                  </a:lnTo>
                  <a:lnTo>
                    <a:pt x="482600" y="88900"/>
                  </a:lnTo>
                  <a:lnTo>
                    <a:pt x="495300" y="88900"/>
                  </a:lnTo>
                  <a:lnTo>
                    <a:pt x="495300" y="88900"/>
                  </a:lnTo>
                  <a:lnTo>
                    <a:pt x="508000" y="88900"/>
                  </a:lnTo>
                  <a:lnTo>
                    <a:pt x="520700" y="101600"/>
                  </a:lnTo>
                  <a:lnTo>
                    <a:pt x="520700" y="101600"/>
                  </a:lnTo>
                  <a:lnTo>
                    <a:pt x="533400" y="114300"/>
                  </a:lnTo>
                  <a:lnTo>
                    <a:pt x="546100" y="114300"/>
                  </a:lnTo>
                  <a:lnTo>
                    <a:pt x="558800" y="114300"/>
                  </a:lnTo>
                  <a:lnTo>
                    <a:pt x="596900" y="114300"/>
                  </a:lnTo>
                  <a:lnTo>
                    <a:pt x="609600" y="114300"/>
                  </a:lnTo>
                  <a:lnTo>
                    <a:pt x="660400" y="127000"/>
                  </a:lnTo>
                  <a:lnTo>
                    <a:pt x="660400" y="127000"/>
                  </a:lnTo>
                  <a:lnTo>
                    <a:pt x="660400" y="127000"/>
                  </a:lnTo>
                  <a:lnTo>
                    <a:pt x="673100" y="127000"/>
                  </a:lnTo>
                  <a:lnTo>
                    <a:pt x="673100" y="127000"/>
                  </a:lnTo>
                  <a:lnTo>
                    <a:pt x="723900" y="127000"/>
                  </a:lnTo>
                  <a:lnTo>
                    <a:pt x="736600" y="114300"/>
                  </a:lnTo>
                  <a:lnTo>
                    <a:pt x="749300" y="127000"/>
                  </a:lnTo>
                  <a:lnTo>
                    <a:pt x="762000" y="139700"/>
                  </a:lnTo>
                  <a:lnTo>
                    <a:pt x="838200" y="139700"/>
                  </a:lnTo>
                  <a:lnTo>
                    <a:pt x="838200" y="139700"/>
                  </a:lnTo>
                  <a:lnTo>
                    <a:pt x="889000" y="152400"/>
                  </a:lnTo>
                  <a:lnTo>
                    <a:pt x="889000" y="152400"/>
                  </a:lnTo>
                  <a:lnTo>
                    <a:pt x="901700" y="152400"/>
                  </a:lnTo>
                  <a:lnTo>
                    <a:pt x="914400" y="139700"/>
                  </a:lnTo>
                  <a:lnTo>
                    <a:pt x="914400" y="139700"/>
                  </a:lnTo>
                  <a:lnTo>
                    <a:pt x="927100" y="139700"/>
                  </a:lnTo>
                  <a:lnTo>
                    <a:pt x="927100" y="127000"/>
                  </a:lnTo>
                  <a:lnTo>
                    <a:pt x="927100" y="139700"/>
                  </a:lnTo>
                  <a:lnTo>
                    <a:pt x="939800" y="127000"/>
                  </a:lnTo>
                  <a:lnTo>
                    <a:pt x="952500" y="127000"/>
                  </a:lnTo>
                  <a:lnTo>
                    <a:pt x="952500" y="114300"/>
                  </a:lnTo>
                  <a:lnTo>
                    <a:pt x="965200" y="114300"/>
                  </a:lnTo>
                  <a:lnTo>
                    <a:pt x="965200" y="114300"/>
                  </a:lnTo>
                  <a:lnTo>
                    <a:pt x="965200" y="114300"/>
                  </a:lnTo>
                  <a:lnTo>
                    <a:pt x="977900" y="101600"/>
                  </a:lnTo>
                  <a:lnTo>
                    <a:pt x="1003300" y="101600"/>
                  </a:lnTo>
                  <a:lnTo>
                    <a:pt x="1003300" y="101600"/>
                  </a:lnTo>
                  <a:lnTo>
                    <a:pt x="1003300" y="114300"/>
                  </a:lnTo>
                  <a:lnTo>
                    <a:pt x="1003300" y="114300"/>
                  </a:lnTo>
                  <a:lnTo>
                    <a:pt x="1016000" y="127000"/>
                  </a:lnTo>
                  <a:lnTo>
                    <a:pt x="1016000" y="127000"/>
                  </a:lnTo>
                  <a:lnTo>
                    <a:pt x="1016000" y="127000"/>
                  </a:lnTo>
                  <a:lnTo>
                    <a:pt x="1016000" y="139700"/>
                  </a:lnTo>
                  <a:lnTo>
                    <a:pt x="1028700" y="152400"/>
                  </a:lnTo>
                  <a:lnTo>
                    <a:pt x="1016000" y="152400"/>
                  </a:lnTo>
                  <a:lnTo>
                    <a:pt x="1016000" y="152400"/>
                  </a:lnTo>
                  <a:lnTo>
                    <a:pt x="1028700" y="165100"/>
                  </a:lnTo>
                  <a:lnTo>
                    <a:pt x="1016000" y="177800"/>
                  </a:lnTo>
                  <a:lnTo>
                    <a:pt x="1016000" y="177800"/>
                  </a:lnTo>
                  <a:lnTo>
                    <a:pt x="1016000" y="177800"/>
                  </a:lnTo>
                  <a:lnTo>
                    <a:pt x="1028700" y="190500"/>
                  </a:lnTo>
                  <a:lnTo>
                    <a:pt x="1028700" y="190500"/>
                  </a:lnTo>
                  <a:lnTo>
                    <a:pt x="1054100" y="190500"/>
                  </a:lnTo>
                  <a:lnTo>
                    <a:pt x="1079500" y="190500"/>
                  </a:lnTo>
                  <a:lnTo>
                    <a:pt x="1117600" y="203200"/>
                  </a:lnTo>
                  <a:lnTo>
                    <a:pt x="1117600" y="190500"/>
                  </a:lnTo>
                  <a:lnTo>
                    <a:pt x="1130300" y="190500"/>
                  </a:lnTo>
                  <a:lnTo>
                    <a:pt x="1130300" y="190500"/>
                  </a:lnTo>
                  <a:lnTo>
                    <a:pt x="1143000" y="190500"/>
                  </a:lnTo>
                  <a:lnTo>
                    <a:pt x="1143000" y="190500"/>
                  </a:lnTo>
                  <a:lnTo>
                    <a:pt x="1168400" y="190500"/>
                  </a:lnTo>
                  <a:lnTo>
                    <a:pt x="1168400" y="177800"/>
                  </a:lnTo>
                  <a:lnTo>
                    <a:pt x="1181100" y="177800"/>
                  </a:lnTo>
                  <a:lnTo>
                    <a:pt x="1193800" y="177800"/>
                  </a:lnTo>
                  <a:lnTo>
                    <a:pt x="1206500" y="177800"/>
                  </a:lnTo>
                  <a:lnTo>
                    <a:pt x="1206500" y="177800"/>
                  </a:lnTo>
                  <a:lnTo>
                    <a:pt x="1219200" y="190500"/>
                  </a:lnTo>
                  <a:lnTo>
                    <a:pt x="1244600" y="177800"/>
                  </a:lnTo>
                  <a:lnTo>
                    <a:pt x="1244600" y="190500"/>
                  </a:lnTo>
                  <a:lnTo>
                    <a:pt x="1244600" y="190500"/>
                  </a:lnTo>
                  <a:lnTo>
                    <a:pt x="1244600" y="190500"/>
                  </a:lnTo>
                  <a:lnTo>
                    <a:pt x="1231900" y="203200"/>
                  </a:lnTo>
                  <a:lnTo>
                    <a:pt x="1244600" y="203200"/>
                  </a:lnTo>
                  <a:lnTo>
                    <a:pt x="1244600" y="203200"/>
                  </a:lnTo>
                  <a:lnTo>
                    <a:pt x="1257300" y="203200"/>
                  </a:lnTo>
                  <a:lnTo>
                    <a:pt x="1257300" y="203200"/>
                  </a:lnTo>
                  <a:lnTo>
                    <a:pt x="1270000" y="203200"/>
                  </a:lnTo>
                  <a:lnTo>
                    <a:pt x="1257300" y="203200"/>
                  </a:lnTo>
                  <a:lnTo>
                    <a:pt x="1270000" y="203200"/>
                  </a:lnTo>
                  <a:lnTo>
                    <a:pt x="1295400" y="203200"/>
                  </a:lnTo>
                  <a:lnTo>
                    <a:pt x="1282700" y="203200"/>
                  </a:lnTo>
                  <a:lnTo>
                    <a:pt x="1282700" y="203200"/>
                  </a:lnTo>
                  <a:lnTo>
                    <a:pt x="1295400" y="203200"/>
                  </a:lnTo>
                  <a:lnTo>
                    <a:pt x="1308100" y="215900"/>
                  </a:lnTo>
                  <a:lnTo>
                    <a:pt x="1308100" y="215900"/>
                  </a:lnTo>
                  <a:lnTo>
                    <a:pt x="1320800" y="215900"/>
                  </a:lnTo>
                  <a:lnTo>
                    <a:pt x="1346200" y="215900"/>
                  </a:lnTo>
                  <a:lnTo>
                    <a:pt x="1346200" y="215900"/>
                  </a:lnTo>
                  <a:lnTo>
                    <a:pt x="1384300" y="215900"/>
                  </a:lnTo>
                  <a:lnTo>
                    <a:pt x="1397000" y="203200"/>
                  </a:lnTo>
                  <a:lnTo>
                    <a:pt x="1397000" y="203200"/>
                  </a:lnTo>
                  <a:lnTo>
                    <a:pt x="1409700" y="215900"/>
                  </a:lnTo>
                  <a:lnTo>
                    <a:pt x="1409700" y="215900"/>
                  </a:lnTo>
                  <a:lnTo>
                    <a:pt x="1422400" y="203200"/>
                  </a:lnTo>
                  <a:lnTo>
                    <a:pt x="1422400" y="203200"/>
                  </a:lnTo>
                  <a:lnTo>
                    <a:pt x="1422400" y="203200"/>
                  </a:lnTo>
                  <a:lnTo>
                    <a:pt x="1422400" y="190500"/>
                  </a:lnTo>
                  <a:lnTo>
                    <a:pt x="1435100" y="190500"/>
                  </a:lnTo>
                  <a:lnTo>
                    <a:pt x="1447800" y="190500"/>
                  </a:lnTo>
                  <a:lnTo>
                    <a:pt x="1447800" y="190500"/>
                  </a:lnTo>
                  <a:lnTo>
                    <a:pt x="1460500" y="177800"/>
                  </a:lnTo>
                  <a:lnTo>
                    <a:pt x="1460500" y="177800"/>
                  </a:lnTo>
                  <a:lnTo>
                    <a:pt x="1460500" y="177800"/>
                  </a:lnTo>
                  <a:lnTo>
                    <a:pt x="1473200" y="177800"/>
                  </a:lnTo>
                  <a:lnTo>
                    <a:pt x="1473200" y="165100"/>
                  </a:lnTo>
                  <a:lnTo>
                    <a:pt x="1485900" y="165100"/>
                  </a:lnTo>
                  <a:lnTo>
                    <a:pt x="1498600" y="165100"/>
                  </a:lnTo>
                  <a:lnTo>
                    <a:pt x="1498600" y="165100"/>
                  </a:lnTo>
                  <a:lnTo>
                    <a:pt x="1498600" y="152400"/>
                  </a:lnTo>
                  <a:lnTo>
                    <a:pt x="1511300" y="165100"/>
                  </a:lnTo>
                  <a:lnTo>
                    <a:pt x="1511300" y="152400"/>
                  </a:lnTo>
                  <a:lnTo>
                    <a:pt x="1536700" y="152400"/>
                  </a:lnTo>
                  <a:lnTo>
                    <a:pt x="1536700" y="139700"/>
                  </a:lnTo>
                  <a:lnTo>
                    <a:pt x="1536700" y="139700"/>
                  </a:lnTo>
                  <a:lnTo>
                    <a:pt x="1536700" y="139700"/>
                  </a:lnTo>
                  <a:lnTo>
                    <a:pt x="1549400" y="139700"/>
                  </a:lnTo>
                  <a:lnTo>
                    <a:pt x="1549400" y="127000"/>
                  </a:lnTo>
                  <a:lnTo>
                    <a:pt x="1562100" y="127000"/>
                  </a:lnTo>
                  <a:lnTo>
                    <a:pt x="1574800" y="127000"/>
                  </a:lnTo>
                  <a:lnTo>
                    <a:pt x="1574800" y="127000"/>
                  </a:lnTo>
                  <a:lnTo>
                    <a:pt x="1574800" y="114300"/>
                  </a:lnTo>
                  <a:lnTo>
                    <a:pt x="1587500" y="114300"/>
                  </a:lnTo>
                  <a:lnTo>
                    <a:pt x="1600200" y="127000"/>
                  </a:lnTo>
                  <a:lnTo>
                    <a:pt x="1612900" y="139700"/>
                  </a:lnTo>
                  <a:lnTo>
                    <a:pt x="1600200" y="139700"/>
                  </a:lnTo>
                  <a:lnTo>
                    <a:pt x="1612900" y="139700"/>
                  </a:lnTo>
                  <a:lnTo>
                    <a:pt x="1612900" y="139700"/>
                  </a:lnTo>
                  <a:lnTo>
                    <a:pt x="1625600" y="139700"/>
                  </a:lnTo>
                  <a:lnTo>
                    <a:pt x="1638300" y="152400"/>
                  </a:lnTo>
                  <a:lnTo>
                    <a:pt x="1663700" y="152400"/>
                  </a:lnTo>
                  <a:lnTo>
                    <a:pt x="1651000" y="152400"/>
                  </a:lnTo>
                  <a:lnTo>
                    <a:pt x="1651000" y="152400"/>
                  </a:lnTo>
                  <a:lnTo>
                    <a:pt x="1651000" y="165100"/>
                  </a:lnTo>
                  <a:lnTo>
                    <a:pt x="1663700" y="165100"/>
                  </a:lnTo>
                  <a:lnTo>
                    <a:pt x="1676400" y="165100"/>
                  </a:lnTo>
                  <a:lnTo>
                    <a:pt x="1701800" y="177800"/>
                  </a:lnTo>
                  <a:lnTo>
                    <a:pt x="1701800" y="177800"/>
                  </a:lnTo>
                  <a:lnTo>
                    <a:pt x="1689100" y="177800"/>
                  </a:lnTo>
                  <a:lnTo>
                    <a:pt x="1676400" y="177800"/>
                  </a:lnTo>
                  <a:lnTo>
                    <a:pt x="1663700" y="177800"/>
                  </a:lnTo>
                  <a:lnTo>
                    <a:pt x="1663700" y="190500"/>
                  </a:lnTo>
                  <a:lnTo>
                    <a:pt x="1663700" y="190500"/>
                  </a:lnTo>
                  <a:lnTo>
                    <a:pt x="1663700" y="190500"/>
                  </a:lnTo>
                  <a:lnTo>
                    <a:pt x="1651000" y="190500"/>
                  </a:lnTo>
                  <a:lnTo>
                    <a:pt x="1638300" y="203200"/>
                  </a:lnTo>
                  <a:lnTo>
                    <a:pt x="1625600" y="203200"/>
                  </a:lnTo>
                  <a:lnTo>
                    <a:pt x="1625600" y="215900"/>
                  </a:lnTo>
                  <a:lnTo>
                    <a:pt x="1625600" y="215900"/>
                  </a:lnTo>
                  <a:lnTo>
                    <a:pt x="1625600" y="215900"/>
                  </a:lnTo>
                  <a:lnTo>
                    <a:pt x="1612900" y="228600"/>
                  </a:lnTo>
                  <a:lnTo>
                    <a:pt x="1612900" y="228600"/>
                  </a:lnTo>
                  <a:lnTo>
                    <a:pt x="1587500" y="241300"/>
                  </a:lnTo>
                  <a:lnTo>
                    <a:pt x="1587500" y="241300"/>
                  </a:lnTo>
                  <a:lnTo>
                    <a:pt x="1587500" y="241300"/>
                  </a:lnTo>
                  <a:lnTo>
                    <a:pt x="1587500" y="241300"/>
                  </a:lnTo>
                  <a:lnTo>
                    <a:pt x="1587500" y="254000"/>
                  </a:lnTo>
                  <a:lnTo>
                    <a:pt x="1587500" y="254000"/>
                  </a:lnTo>
                  <a:lnTo>
                    <a:pt x="1600200" y="254000"/>
                  </a:lnTo>
                  <a:lnTo>
                    <a:pt x="1600200" y="266700"/>
                  </a:lnTo>
                  <a:lnTo>
                    <a:pt x="1625600" y="266700"/>
                  </a:lnTo>
                  <a:lnTo>
                    <a:pt x="1625600" y="266700"/>
                  </a:lnTo>
                  <a:lnTo>
                    <a:pt x="1612900" y="266700"/>
                  </a:lnTo>
                  <a:lnTo>
                    <a:pt x="1600200" y="279400"/>
                  </a:lnTo>
                  <a:lnTo>
                    <a:pt x="1612900" y="279400"/>
                  </a:lnTo>
                  <a:lnTo>
                    <a:pt x="1625600" y="279400"/>
                  </a:lnTo>
                  <a:lnTo>
                    <a:pt x="1625600" y="279400"/>
                  </a:lnTo>
                  <a:lnTo>
                    <a:pt x="1638300" y="279400"/>
                  </a:lnTo>
                  <a:lnTo>
                    <a:pt x="1638300" y="279400"/>
                  </a:lnTo>
                  <a:lnTo>
                    <a:pt x="1651000" y="279400"/>
                  </a:lnTo>
                  <a:lnTo>
                    <a:pt x="1638300" y="304800"/>
                  </a:lnTo>
                  <a:lnTo>
                    <a:pt x="1625600" y="304800"/>
                  </a:lnTo>
                  <a:lnTo>
                    <a:pt x="1625600" y="317500"/>
                  </a:lnTo>
                  <a:lnTo>
                    <a:pt x="1676400" y="330200"/>
                  </a:lnTo>
                  <a:lnTo>
                    <a:pt x="1689100" y="330200"/>
                  </a:lnTo>
                  <a:lnTo>
                    <a:pt x="1701800" y="330200"/>
                  </a:lnTo>
                  <a:lnTo>
                    <a:pt x="1727200" y="330200"/>
                  </a:lnTo>
                  <a:lnTo>
                    <a:pt x="1765300" y="342900"/>
                  </a:lnTo>
                  <a:lnTo>
                    <a:pt x="1778000" y="330200"/>
                  </a:lnTo>
                  <a:lnTo>
                    <a:pt x="1790700" y="330200"/>
                  </a:lnTo>
                  <a:lnTo>
                    <a:pt x="1790700" y="342900"/>
                  </a:lnTo>
                  <a:lnTo>
                    <a:pt x="1803400" y="342900"/>
                  </a:lnTo>
                  <a:lnTo>
                    <a:pt x="1828800" y="330200"/>
                  </a:lnTo>
                  <a:lnTo>
                    <a:pt x="1828800" y="317500"/>
                  </a:lnTo>
                  <a:lnTo>
                    <a:pt x="1841500" y="317500"/>
                  </a:lnTo>
                  <a:lnTo>
                    <a:pt x="1841500" y="317500"/>
                  </a:lnTo>
                  <a:lnTo>
                    <a:pt x="1866900" y="330200"/>
                  </a:lnTo>
                  <a:lnTo>
                    <a:pt x="1866900" y="330200"/>
                  </a:lnTo>
                  <a:lnTo>
                    <a:pt x="1892300" y="330200"/>
                  </a:lnTo>
                  <a:lnTo>
                    <a:pt x="1892300" y="330200"/>
                  </a:lnTo>
                  <a:lnTo>
                    <a:pt x="1892300" y="330200"/>
                  </a:lnTo>
                  <a:lnTo>
                    <a:pt x="1905000" y="330200"/>
                  </a:lnTo>
                  <a:lnTo>
                    <a:pt x="1917700" y="330200"/>
                  </a:lnTo>
                  <a:lnTo>
                    <a:pt x="1917700" y="330200"/>
                  </a:lnTo>
                  <a:lnTo>
                    <a:pt x="1930400" y="330200"/>
                  </a:lnTo>
                  <a:lnTo>
                    <a:pt x="1943100" y="317500"/>
                  </a:lnTo>
                  <a:lnTo>
                    <a:pt x="1943100" y="292100"/>
                  </a:lnTo>
                  <a:lnTo>
                    <a:pt x="1943100" y="292100"/>
                  </a:lnTo>
                  <a:lnTo>
                    <a:pt x="1955800" y="304800"/>
                  </a:lnTo>
                  <a:lnTo>
                    <a:pt x="1993900" y="304800"/>
                  </a:lnTo>
                  <a:lnTo>
                    <a:pt x="1993900" y="304800"/>
                  </a:lnTo>
                  <a:lnTo>
                    <a:pt x="1993900" y="292100"/>
                  </a:lnTo>
                  <a:lnTo>
                    <a:pt x="1993900" y="292100"/>
                  </a:lnTo>
                  <a:lnTo>
                    <a:pt x="1993900" y="292100"/>
                  </a:lnTo>
                  <a:lnTo>
                    <a:pt x="2006600" y="292100"/>
                  </a:lnTo>
                  <a:lnTo>
                    <a:pt x="2006600" y="292100"/>
                  </a:lnTo>
                  <a:lnTo>
                    <a:pt x="2019300" y="292100"/>
                  </a:lnTo>
                  <a:lnTo>
                    <a:pt x="2019300" y="292100"/>
                  </a:lnTo>
                  <a:lnTo>
                    <a:pt x="2019300" y="304800"/>
                  </a:lnTo>
                  <a:lnTo>
                    <a:pt x="2019300" y="304800"/>
                  </a:lnTo>
                  <a:lnTo>
                    <a:pt x="2044700" y="304800"/>
                  </a:lnTo>
                  <a:lnTo>
                    <a:pt x="2032000" y="304800"/>
                  </a:lnTo>
                  <a:lnTo>
                    <a:pt x="2044700" y="317500"/>
                  </a:lnTo>
                  <a:lnTo>
                    <a:pt x="2057400" y="317500"/>
                  </a:lnTo>
                  <a:lnTo>
                    <a:pt x="2057400" y="317500"/>
                  </a:lnTo>
                  <a:lnTo>
                    <a:pt x="2057400" y="317500"/>
                  </a:lnTo>
                  <a:lnTo>
                    <a:pt x="2095500" y="304800"/>
                  </a:lnTo>
                  <a:lnTo>
                    <a:pt x="2095500" y="304800"/>
                  </a:lnTo>
                  <a:lnTo>
                    <a:pt x="2108200" y="304800"/>
                  </a:lnTo>
                  <a:lnTo>
                    <a:pt x="2108200" y="304800"/>
                  </a:lnTo>
                  <a:lnTo>
                    <a:pt x="2120900" y="304800"/>
                  </a:lnTo>
                  <a:lnTo>
                    <a:pt x="2120900" y="304800"/>
                  </a:lnTo>
                  <a:lnTo>
                    <a:pt x="2133600" y="304800"/>
                  </a:lnTo>
                  <a:lnTo>
                    <a:pt x="2133600" y="304800"/>
                  </a:lnTo>
                  <a:lnTo>
                    <a:pt x="2146300" y="317500"/>
                  </a:lnTo>
                  <a:lnTo>
                    <a:pt x="2159000" y="317500"/>
                  </a:lnTo>
                  <a:lnTo>
                    <a:pt x="2159000" y="317500"/>
                  </a:lnTo>
                  <a:lnTo>
                    <a:pt x="2171700" y="317500"/>
                  </a:lnTo>
                  <a:lnTo>
                    <a:pt x="2184400" y="317500"/>
                  </a:lnTo>
                  <a:lnTo>
                    <a:pt x="2171700" y="304800"/>
                  </a:lnTo>
                  <a:lnTo>
                    <a:pt x="2159000" y="304800"/>
                  </a:lnTo>
                  <a:lnTo>
                    <a:pt x="2146300" y="304800"/>
                  </a:lnTo>
                  <a:lnTo>
                    <a:pt x="2146300" y="292100"/>
                  </a:lnTo>
                  <a:lnTo>
                    <a:pt x="2133600" y="292100"/>
                  </a:lnTo>
                  <a:lnTo>
                    <a:pt x="2133600" y="279400"/>
                  </a:lnTo>
                  <a:lnTo>
                    <a:pt x="2133600" y="279400"/>
                  </a:lnTo>
                  <a:lnTo>
                    <a:pt x="2133600" y="279400"/>
                  </a:lnTo>
                  <a:lnTo>
                    <a:pt x="2159000" y="292100"/>
                  </a:lnTo>
                  <a:lnTo>
                    <a:pt x="2159000" y="279400"/>
                  </a:lnTo>
                  <a:lnTo>
                    <a:pt x="2159000" y="279400"/>
                  </a:lnTo>
                  <a:lnTo>
                    <a:pt x="2159000" y="279400"/>
                  </a:lnTo>
                  <a:lnTo>
                    <a:pt x="2159000" y="266700"/>
                  </a:lnTo>
                  <a:lnTo>
                    <a:pt x="2159000" y="266700"/>
                  </a:lnTo>
                  <a:lnTo>
                    <a:pt x="2171700" y="266700"/>
                  </a:lnTo>
                  <a:lnTo>
                    <a:pt x="2184400" y="266700"/>
                  </a:lnTo>
                  <a:lnTo>
                    <a:pt x="2184400" y="266700"/>
                  </a:lnTo>
                  <a:lnTo>
                    <a:pt x="2197100" y="266700"/>
                  </a:lnTo>
                  <a:lnTo>
                    <a:pt x="2197100" y="254000"/>
                  </a:lnTo>
                  <a:lnTo>
                    <a:pt x="2209800" y="254000"/>
                  </a:lnTo>
                  <a:lnTo>
                    <a:pt x="2197100" y="254000"/>
                  </a:lnTo>
                  <a:lnTo>
                    <a:pt x="2197100" y="241300"/>
                  </a:lnTo>
                  <a:lnTo>
                    <a:pt x="2197100" y="241300"/>
                  </a:lnTo>
                  <a:lnTo>
                    <a:pt x="2209800" y="241300"/>
                  </a:lnTo>
                  <a:lnTo>
                    <a:pt x="2197100" y="241300"/>
                  </a:lnTo>
                  <a:lnTo>
                    <a:pt x="2197100" y="241300"/>
                  </a:lnTo>
                  <a:lnTo>
                    <a:pt x="2184400" y="241300"/>
                  </a:lnTo>
                  <a:lnTo>
                    <a:pt x="2184400" y="228600"/>
                  </a:lnTo>
                  <a:lnTo>
                    <a:pt x="2184400" y="228600"/>
                  </a:lnTo>
                  <a:lnTo>
                    <a:pt x="2184400" y="228600"/>
                  </a:lnTo>
                  <a:lnTo>
                    <a:pt x="2197100" y="228600"/>
                  </a:lnTo>
                  <a:lnTo>
                    <a:pt x="2197100" y="228600"/>
                  </a:lnTo>
                  <a:lnTo>
                    <a:pt x="2209800" y="228600"/>
                  </a:lnTo>
                  <a:lnTo>
                    <a:pt x="2209800" y="215900"/>
                  </a:lnTo>
                  <a:lnTo>
                    <a:pt x="2222500" y="215900"/>
                  </a:lnTo>
                  <a:lnTo>
                    <a:pt x="2209800" y="228600"/>
                  </a:lnTo>
                  <a:lnTo>
                    <a:pt x="2222500" y="228600"/>
                  </a:lnTo>
                  <a:lnTo>
                    <a:pt x="2235200" y="215900"/>
                  </a:lnTo>
                  <a:lnTo>
                    <a:pt x="2235200" y="228600"/>
                  </a:lnTo>
                  <a:lnTo>
                    <a:pt x="2247900" y="228600"/>
                  </a:lnTo>
                  <a:lnTo>
                    <a:pt x="2273300" y="215900"/>
                  </a:lnTo>
                  <a:lnTo>
                    <a:pt x="2273300" y="215900"/>
                  </a:lnTo>
                  <a:lnTo>
                    <a:pt x="2298700" y="203200"/>
                  </a:lnTo>
                  <a:lnTo>
                    <a:pt x="2311400" y="203200"/>
                  </a:lnTo>
                  <a:lnTo>
                    <a:pt x="2311400" y="203200"/>
                  </a:lnTo>
                  <a:lnTo>
                    <a:pt x="2311400" y="203200"/>
                  </a:lnTo>
                  <a:lnTo>
                    <a:pt x="2324100" y="203200"/>
                  </a:lnTo>
                  <a:lnTo>
                    <a:pt x="2324100" y="203200"/>
                  </a:lnTo>
                  <a:lnTo>
                    <a:pt x="2336800" y="203200"/>
                  </a:lnTo>
                  <a:lnTo>
                    <a:pt x="2349500" y="203200"/>
                  </a:lnTo>
                  <a:lnTo>
                    <a:pt x="2349500" y="215900"/>
                  </a:lnTo>
                  <a:lnTo>
                    <a:pt x="2362200" y="228600"/>
                  </a:lnTo>
                  <a:lnTo>
                    <a:pt x="2374900" y="228600"/>
                  </a:lnTo>
                  <a:lnTo>
                    <a:pt x="2387600" y="228600"/>
                  </a:lnTo>
                  <a:lnTo>
                    <a:pt x="2400300" y="228600"/>
                  </a:lnTo>
                  <a:lnTo>
                    <a:pt x="2400300" y="228600"/>
                  </a:lnTo>
                  <a:lnTo>
                    <a:pt x="2413000" y="215900"/>
                  </a:lnTo>
                  <a:lnTo>
                    <a:pt x="2413000" y="215900"/>
                  </a:lnTo>
                  <a:lnTo>
                    <a:pt x="2400300" y="215900"/>
                  </a:lnTo>
                  <a:lnTo>
                    <a:pt x="2413000" y="203200"/>
                  </a:lnTo>
                  <a:lnTo>
                    <a:pt x="2425700" y="203200"/>
                  </a:lnTo>
                  <a:lnTo>
                    <a:pt x="2425700" y="190500"/>
                  </a:lnTo>
                  <a:lnTo>
                    <a:pt x="2413000" y="190500"/>
                  </a:lnTo>
                  <a:lnTo>
                    <a:pt x="2413000" y="190500"/>
                  </a:lnTo>
                  <a:lnTo>
                    <a:pt x="2400300" y="190500"/>
                  </a:lnTo>
                  <a:lnTo>
                    <a:pt x="2413000" y="190500"/>
                  </a:lnTo>
                  <a:lnTo>
                    <a:pt x="2425700" y="177800"/>
                  </a:lnTo>
                  <a:lnTo>
                    <a:pt x="2438400" y="177800"/>
                  </a:lnTo>
                  <a:lnTo>
                    <a:pt x="2451100" y="165100"/>
                  </a:lnTo>
                  <a:lnTo>
                    <a:pt x="2451100" y="177800"/>
                  </a:lnTo>
                  <a:lnTo>
                    <a:pt x="2463800" y="165100"/>
                  </a:lnTo>
                  <a:lnTo>
                    <a:pt x="2590800" y="177800"/>
                  </a:lnTo>
                  <a:lnTo>
                    <a:pt x="2603500" y="165100"/>
                  </a:lnTo>
                  <a:lnTo>
                    <a:pt x="2603500" y="165100"/>
                  </a:lnTo>
                  <a:lnTo>
                    <a:pt x="2603500" y="177800"/>
                  </a:lnTo>
                  <a:lnTo>
                    <a:pt x="2616200" y="177800"/>
                  </a:lnTo>
                  <a:lnTo>
                    <a:pt x="2628900" y="165100"/>
                  </a:lnTo>
                  <a:lnTo>
                    <a:pt x="2616200" y="165100"/>
                  </a:lnTo>
                  <a:lnTo>
                    <a:pt x="2616200" y="152400"/>
                  </a:lnTo>
                  <a:lnTo>
                    <a:pt x="2616200" y="152400"/>
                  </a:lnTo>
                  <a:lnTo>
                    <a:pt x="2628900" y="139700"/>
                  </a:lnTo>
                  <a:lnTo>
                    <a:pt x="2616200" y="139700"/>
                  </a:lnTo>
                  <a:lnTo>
                    <a:pt x="2628900" y="139700"/>
                  </a:lnTo>
                  <a:lnTo>
                    <a:pt x="2628900" y="127000"/>
                  </a:lnTo>
                  <a:lnTo>
                    <a:pt x="2628900" y="127000"/>
                  </a:lnTo>
                  <a:lnTo>
                    <a:pt x="2654300" y="139700"/>
                  </a:lnTo>
                  <a:lnTo>
                    <a:pt x="2654300" y="139700"/>
                  </a:lnTo>
                  <a:lnTo>
                    <a:pt x="2679700" y="139700"/>
                  </a:lnTo>
                  <a:lnTo>
                    <a:pt x="2679700" y="152400"/>
                  </a:lnTo>
                  <a:lnTo>
                    <a:pt x="2705100" y="152400"/>
                  </a:lnTo>
                  <a:lnTo>
                    <a:pt x="2705100" y="152400"/>
                  </a:lnTo>
                  <a:lnTo>
                    <a:pt x="2717800" y="152400"/>
                  </a:lnTo>
                  <a:lnTo>
                    <a:pt x="2717800" y="152400"/>
                  </a:lnTo>
                  <a:lnTo>
                    <a:pt x="2743200" y="165100"/>
                  </a:lnTo>
                  <a:lnTo>
                    <a:pt x="2743200" y="165100"/>
                  </a:lnTo>
                  <a:lnTo>
                    <a:pt x="2794000" y="177800"/>
                  </a:lnTo>
                  <a:lnTo>
                    <a:pt x="2806700" y="177800"/>
                  </a:lnTo>
                  <a:lnTo>
                    <a:pt x="2806700" y="177800"/>
                  </a:lnTo>
                  <a:lnTo>
                    <a:pt x="2806700" y="177800"/>
                  </a:lnTo>
                  <a:lnTo>
                    <a:pt x="2832100" y="190500"/>
                  </a:lnTo>
                  <a:lnTo>
                    <a:pt x="2832100" y="190500"/>
                  </a:lnTo>
                  <a:lnTo>
                    <a:pt x="2844800" y="190500"/>
                  </a:lnTo>
                  <a:lnTo>
                    <a:pt x="2832100" y="190500"/>
                  </a:lnTo>
                  <a:lnTo>
                    <a:pt x="2832100" y="190500"/>
                  </a:lnTo>
                  <a:lnTo>
                    <a:pt x="2832100" y="203200"/>
                  </a:lnTo>
                  <a:lnTo>
                    <a:pt x="2832100" y="203200"/>
                  </a:lnTo>
                  <a:lnTo>
                    <a:pt x="2819400" y="203200"/>
                  </a:lnTo>
                  <a:lnTo>
                    <a:pt x="2832100" y="203200"/>
                  </a:lnTo>
                  <a:lnTo>
                    <a:pt x="2832100" y="203200"/>
                  </a:lnTo>
                  <a:lnTo>
                    <a:pt x="2844800" y="215900"/>
                  </a:lnTo>
                  <a:lnTo>
                    <a:pt x="2844800" y="228600"/>
                  </a:lnTo>
                  <a:lnTo>
                    <a:pt x="2844800" y="228600"/>
                  </a:lnTo>
                  <a:lnTo>
                    <a:pt x="2857500" y="228600"/>
                  </a:lnTo>
                  <a:lnTo>
                    <a:pt x="2857500" y="215900"/>
                  </a:lnTo>
                  <a:lnTo>
                    <a:pt x="2870200" y="215900"/>
                  </a:lnTo>
                  <a:lnTo>
                    <a:pt x="2882900" y="215900"/>
                  </a:lnTo>
                  <a:lnTo>
                    <a:pt x="2895600" y="215900"/>
                  </a:lnTo>
                  <a:lnTo>
                    <a:pt x="2908300" y="215900"/>
                  </a:lnTo>
                  <a:lnTo>
                    <a:pt x="2908300" y="215900"/>
                  </a:lnTo>
                  <a:lnTo>
                    <a:pt x="2921000" y="215900"/>
                  </a:lnTo>
                  <a:lnTo>
                    <a:pt x="2921000" y="215900"/>
                  </a:lnTo>
                  <a:lnTo>
                    <a:pt x="2921000" y="215900"/>
                  </a:lnTo>
                  <a:lnTo>
                    <a:pt x="2921000" y="228600"/>
                  </a:lnTo>
                  <a:lnTo>
                    <a:pt x="2933700" y="241300"/>
                  </a:lnTo>
                  <a:lnTo>
                    <a:pt x="2933700" y="241300"/>
                  </a:lnTo>
                  <a:lnTo>
                    <a:pt x="2946400" y="241300"/>
                  </a:lnTo>
                  <a:lnTo>
                    <a:pt x="2933700" y="266700"/>
                  </a:lnTo>
                  <a:lnTo>
                    <a:pt x="2921000" y="266700"/>
                  </a:lnTo>
                  <a:lnTo>
                    <a:pt x="2908300" y="254000"/>
                  </a:lnTo>
                  <a:lnTo>
                    <a:pt x="2908300" y="254000"/>
                  </a:lnTo>
                  <a:lnTo>
                    <a:pt x="2908300" y="254000"/>
                  </a:lnTo>
                  <a:lnTo>
                    <a:pt x="2908300" y="266700"/>
                  </a:lnTo>
                  <a:lnTo>
                    <a:pt x="2895600" y="266700"/>
                  </a:lnTo>
                  <a:lnTo>
                    <a:pt x="2895600" y="266700"/>
                  </a:lnTo>
                  <a:lnTo>
                    <a:pt x="2908300" y="279400"/>
                  </a:lnTo>
                  <a:lnTo>
                    <a:pt x="2908300" y="292100"/>
                  </a:lnTo>
                  <a:lnTo>
                    <a:pt x="2921000" y="279400"/>
                  </a:lnTo>
                  <a:lnTo>
                    <a:pt x="2933700" y="279400"/>
                  </a:lnTo>
                  <a:lnTo>
                    <a:pt x="2933700" y="292100"/>
                  </a:lnTo>
                  <a:lnTo>
                    <a:pt x="2946400" y="292100"/>
                  </a:lnTo>
                  <a:lnTo>
                    <a:pt x="2946400" y="292100"/>
                  </a:lnTo>
                  <a:lnTo>
                    <a:pt x="2946400" y="292100"/>
                  </a:lnTo>
                  <a:lnTo>
                    <a:pt x="2933700" y="292100"/>
                  </a:lnTo>
                  <a:lnTo>
                    <a:pt x="2946400" y="292100"/>
                  </a:lnTo>
                  <a:lnTo>
                    <a:pt x="2946400" y="304800"/>
                  </a:lnTo>
                  <a:lnTo>
                    <a:pt x="2959100" y="304800"/>
                  </a:lnTo>
                  <a:lnTo>
                    <a:pt x="2971800" y="304800"/>
                  </a:lnTo>
                  <a:lnTo>
                    <a:pt x="2971800" y="304800"/>
                  </a:lnTo>
                  <a:lnTo>
                    <a:pt x="2984500" y="317500"/>
                  </a:lnTo>
                  <a:lnTo>
                    <a:pt x="2984500" y="330200"/>
                  </a:lnTo>
                  <a:lnTo>
                    <a:pt x="2984500" y="342900"/>
                  </a:lnTo>
                  <a:lnTo>
                    <a:pt x="3009900" y="342900"/>
                  </a:lnTo>
                  <a:lnTo>
                    <a:pt x="3009900" y="342900"/>
                  </a:lnTo>
                  <a:lnTo>
                    <a:pt x="3009900" y="355600"/>
                  </a:lnTo>
                  <a:lnTo>
                    <a:pt x="2997200" y="355600"/>
                  </a:lnTo>
                  <a:lnTo>
                    <a:pt x="3009900" y="355600"/>
                  </a:lnTo>
                  <a:lnTo>
                    <a:pt x="3009900" y="355600"/>
                  </a:lnTo>
                  <a:lnTo>
                    <a:pt x="3022600" y="368300"/>
                  </a:lnTo>
                  <a:lnTo>
                    <a:pt x="3009900" y="368300"/>
                  </a:lnTo>
                  <a:lnTo>
                    <a:pt x="3009900" y="368300"/>
                  </a:lnTo>
                  <a:lnTo>
                    <a:pt x="2997200" y="368300"/>
                  </a:lnTo>
                  <a:lnTo>
                    <a:pt x="2997200" y="381000"/>
                  </a:lnTo>
                  <a:lnTo>
                    <a:pt x="2997200" y="368300"/>
                  </a:lnTo>
                  <a:lnTo>
                    <a:pt x="2984500" y="368300"/>
                  </a:lnTo>
                  <a:lnTo>
                    <a:pt x="2984500" y="381000"/>
                  </a:lnTo>
                  <a:lnTo>
                    <a:pt x="2984500" y="393700"/>
                  </a:lnTo>
                  <a:lnTo>
                    <a:pt x="2984500" y="406400"/>
                  </a:lnTo>
                  <a:lnTo>
                    <a:pt x="2984500" y="419100"/>
                  </a:lnTo>
                  <a:lnTo>
                    <a:pt x="2971800" y="419100"/>
                  </a:lnTo>
                  <a:lnTo>
                    <a:pt x="2971800" y="419100"/>
                  </a:lnTo>
                  <a:lnTo>
                    <a:pt x="2971800" y="406400"/>
                  </a:lnTo>
                  <a:lnTo>
                    <a:pt x="2959100" y="419100"/>
                  </a:lnTo>
                  <a:lnTo>
                    <a:pt x="2946400" y="419100"/>
                  </a:lnTo>
                  <a:lnTo>
                    <a:pt x="2946400" y="419100"/>
                  </a:lnTo>
                  <a:lnTo>
                    <a:pt x="2933700" y="419100"/>
                  </a:lnTo>
                  <a:lnTo>
                    <a:pt x="2946400" y="406400"/>
                  </a:lnTo>
                  <a:lnTo>
                    <a:pt x="2946400" y="406400"/>
                  </a:lnTo>
                  <a:lnTo>
                    <a:pt x="2933700" y="406400"/>
                  </a:lnTo>
                  <a:lnTo>
                    <a:pt x="2933700" y="393700"/>
                  </a:lnTo>
                  <a:lnTo>
                    <a:pt x="2921000" y="393700"/>
                  </a:lnTo>
                  <a:lnTo>
                    <a:pt x="2921000" y="406400"/>
                  </a:lnTo>
                  <a:lnTo>
                    <a:pt x="2895600" y="406400"/>
                  </a:lnTo>
                  <a:lnTo>
                    <a:pt x="2895600" y="406400"/>
                  </a:lnTo>
                  <a:lnTo>
                    <a:pt x="2882900" y="406400"/>
                  </a:lnTo>
                  <a:lnTo>
                    <a:pt x="2895600" y="419100"/>
                  </a:lnTo>
                  <a:lnTo>
                    <a:pt x="2882900" y="419100"/>
                  </a:lnTo>
                  <a:lnTo>
                    <a:pt x="2870200" y="406400"/>
                  </a:lnTo>
                  <a:lnTo>
                    <a:pt x="2870200" y="419100"/>
                  </a:lnTo>
                  <a:lnTo>
                    <a:pt x="2882900" y="431800"/>
                  </a:lnTo>
                  <a:lnTo>
                    <a:pt x="2882900" y="431800"/>
                  </a:lnTo>
                  <a:lnTo>
                    <a:pt x="2870200" y="419100"/>
                  </a:lnTo>
                  <a:lnTo>
                    <a:pt x="2870200" y="431800"/>
                  </a:lnTo>
                  <a:lnTo>
                    <a:pt x="2857500" y="431800"/>
                  </a:lnTo>
                  <a:lnTo>
                    <a:pt x="2832100" y="431800"/>
                  </a:lnTo>
                  <a:lnTo>
                    <a:pt x="2819400" y="431800"/>
                  </a:lnTo>
                  <a:lnTo>
                    <a:pt x="2819400" y="431800"/>
                  </a:lnTo>
                  <a:lnTo>
                    <a:pt x="2832100" y="431800"/>
                  </a:lnTo>
                  <a:lnTo>
                    <a:pt x="2819400" y="444500"/>
                  </a:lnTo>
                  <a:lnTo>
                    <a:pt x="2794000" y="444500"/>
                  </a:lnTo>
                  <a:lnTo>
                    <a:pt x="2794000" y="444500"/>
                  </a:lnTo>
                  <a:lnTo>
                    <a:pt x="2781300" y="444500"/>
                  </a:lnTo>
                  <a:lnTo>
                    <a:pt x="2781300" y="457200"/>
                  </a:lnTo>
                  <a:lnTo>
                    <a:pt x="2781300" y="457200"/>
                  </a:lnTo>
                  <a:lnTo>
                    <a:pt x="2768600" y="469900"/>
                  </a:lnTo>
                  <a:lnTo>
                    <a:pt x="2755900" y="457200"/>
                  </a:lnTo>
                  <a:lnTo>
                    <a:pt x="2755900" y="457200"/>
                  </a:lnTo>
                  <a:lnTo>
                    <a:pt x="2743200" y="457200"/>
                  </a:lnTo>
                  <a:lnTo>
                    <a:pt x="2730500" y="457200"/>
                  </a:lnTo>
                  <a:lnTo>
                    <a:pt x="2730500" y="457200"/>
                  </a:lnTo>
                  <a:lnTo>
                    <a:pt x="2705100" y="457200"/>
                  </a:lnTo>
                  <a:lnTo>
                    <a:pt x="2705100" y="457200"/>
                  </a:lnTo>
                  <a:lnTo>
                    <a:pt x="2692400" y="469900"/>
                  </a:lnTo>
                  <a:lnTo>
                    <a:pt x="2692400" y="469900"/>
                  </a:lnTo>
                  <a:lnTo>
                    <a:pt x="2705100" y="469900"/>
                  </a:lnTo>
                  <a:lnTo>
                    <a:pt x="2692400" y="482600"/>
                  </a:lnTo>
                  <a:lnTo>
                    <a:pt x="2667000" y="469900"/>
                  </a:lnTo>
                  <a:lnTo>
                    <a:pt x="2654300" y="482600"/>
                  </a:lnTo>
                  <a:lnTo>
                    <a:pt x="2654300" y="469900"/>
                  </a:lnTo>
                  <a:lnTo>
                    <a:pt x="2628900" y="469900"/>
                  </a:lnTo>
                  <a:lnTo>
                    <a:pt x="2628900" y="482600"/>
                  </a:lnTo>
                  <a:lnTo>
                    <a:pt x="2641600" y="482600"/>
                  </a:lnTo>
                  <a:lnTo>
                    <a:pt x="2641600" y="482600"/>
                  </a:lnTo>
                  <a:lnTo>
                    <a:pt x="2654300" y="482600"/>
                  </a:lnTo>
                  <a:lnTo>
                    <a:pt x="2641600" y="495300"/>
                  </a:lnTo>
                  <a:lnTo>
                    <a:pt x="2654300" y="495300"/>
                  </a:lnTo>
                  <a:lnTo>
                    <a:pt x="2654300" y="508000"/>
                  </a:lnTo>
                  <a:lnTo>
                    <a:pt x="2667000" y="520700"/>
                  </a:lnTo>
                  <a:lnTo>
                    <a:pt x="2667000" y="508000"/>
                  </a:lnTo>
                  <a:lnTo>
                    <a:pt x="2667000" y="508000"/>
                  </a:lnTo>
                  <a:lnTo>
                    <a:pt x="2667000" y="520700"/>
                  </a:lnTo>
                  <a:lnTo>
                    <a:pt x="2667000" y="520700"/>
                  </a:lnTo>
                  <a:lnTo>
                    <a:pt x="2667000" y="520700"/>
                  </a:lnTo>
                  <a:lnTo>
                    <a:pt x="2628900" y="520700"/>
                  </a:lnTo>
                  <a:lnTo>
                    <a:pt x="2628900" y="520700"/>
                  </a:lnTo>
                  <a:lnTo>
                    <a:pt x="2628900" y="508000"/>
                  </a:lnTo>
                  <a:lnTo>
                    <a:pt x="2616200" y="508000"/>
                  </a:lnTo>
                  <a:lnTo>
                    <a:pt x="2603500" y="508000"/>
                  </a:lnTo>
                  <a:lnTo>
                    <a:pt x="2590800" y="508000"/>
                  </a:lnTo>
                  <a:lnTo>
                    <a:pt x="2590800" y="508000"/>
                  </a:lnTo>
                  <a:lnTo>
                    <a:pt x="2590800" y="520700"/>
                  </a:lnTo>
                  <a:lnTo>
                    <a:pt x="2578100" y="520700"/>
                  </a:lnTo>
                  <a:lnTo>
                    <a:pt x="2578100" y="533400"/>
                  </a:lnTo>
                  <a:lnTo>
                    <a:pt x="2578100" y="546100"/>
                  </a:lnTo>
                  <a:lnTo>
                    <a:pt x="2578100" y="546100"/>
                  </a:lnTo>
                  <a:lnTo>
                    <a:pt x="2565400" y="558800"/>
                  </a:lnTo>
                  <a:lnTo>
                    <a:pt x="2540000" y="546100"/>
                  </a:lnTo>
                  <a:lnTo>
                    <a:pt x="2540000" y="533400"/>
                  </a:lnTo>
                  <a:lnTo>
                    <a:pt x="2552700" y="533400"/>
                  </a:lnTo>
                  <a:lnTo>
                    <a:pt x="2540000" y="533400"/>
                  </a:lnTo>
                  <a:lnTo>
                    <a:pt x="2514600" y="533400"/>
                  </a:lnTo>
                  <a:lnTo>
                    <a:pt x="2527300" y="546100"/>
                  </a:lnTo>
                  <a:lnTo>
                    <a:pt x="2540000" y="558800"/>
                  </a:lnTo>
                  <a:lnTo>
                    <a:pt x="2527300" y="571500"/>
                  </a:lnTo>
                  <a:lnTo>
                    <a:pt x="2527300" y="571500"/>
                  </a:lnTo>
                  <a:lnTo>
                    <a:pt x="2527300" y="571500"/>
                  </a:lnTo>
                  <a:lnTo>
                    <a:pt x="2540000" y="584200"/>
                  </a:lnTo>
                  <a:lnTo>
                    <a:pt x="2540000" y="584200"/>
                  </a:lnTo>
                  <a:lnTo>
                    <a:pt x="2540000" y="609600"/>
                  </a:lnTo>
                  <a:lnTo>
                    <a:pt x="2540000" y="609600"/>
                  </a:lnTo>
                  <a:lnTo>
                    <a:pt x="2540000" y="609600"/>
                  </a:lnTo>
                  <a:lnTo>
                    <a:pt x="2552700" y="622300"/>
                  </a:lnTo>
                  <a:lnTo>
                    <a:pt x="2540000" y="622300"/>
                  </a:lnTo>
                  <a:lnTo>
                    <a:pt x="2552700" y="622300"/>
                  </a:lnTo>
                  <a:lnTo>
                    <a:pt x="2552700" y="622300"/>
                  </a:lnTo>
                  <a:lnTo>
                    <a:pt x="2552700" y="622300"/>
                  </a:lnTo>
                  <a:lnTo>
                    <a:pt x="2552700" y="635000"/>
                  </a:lnTo>
                  <a:lnTo>
                    <a:pt x="2565400" y="635000"/>
                  </a:lnTo>
                  <a:lnTo>
                    <a:pt x="2565400" y="647700"/>
                  </a:lnTo>
                  <a:lnTo>
                    <a:pt x="2578100" y="647700"/>
                  </a:lnTo>
                  <a:lnTo>
                    <a:pt x="2565400" y="647700"/>
                  </a:lnTo>
                  <a:lnTo>
                    <a:pt x="2565400" y="647700"/>
                  </a:lnTo>
                  <a:lnTo>
                    <a:pt x="2565400" y="660400"/>
                  </a:lnTo>
                  <a:lnTo>
                    <a:pt x="2578100" y="660400"/>
                  </a:lnTo>
                  <a:lnTo>
                    <a:pt x="2578100" y="660400"/>
                  </a:lnTo>
                  <a:lnTo>
                    <a:pt x="2590800" y="660400"/>
                  </a:lnTo>
                  <a:lnTo>
                    <a:pt x="2603500" y="660400"/>
                  </a:lnTo>
                  <a:lnTo>
                    <a:pt x="2616200" y="660400"/>
                  </a:lnTo>
                  <a:lnTo>
                    <a:pt x="2628900" y="660400"/>
                  </a:lnTo>
                  <a:lnTo>
                    <a:pt x="2641600" y="673100"/>
                  </a:lnTo>
                  <a:lnTo>
                    <a:pt x="2641600" y="660400"/>
                  </a:lnTo>
                  <a:lnTo>
                    <a:pt x="2641600" y="660400"/>
                  </a:lnTo>
                  <a:lnTo>
                    <a:pt x="2667000" y="660400"/>
                  </a:lnTo>
                  <a:lnTo>
                    <a:pt x="2667000" y="660400"/>
                  </a:lnTo>
                  <a:lnTo>
                    <a:pt x="2692400" y="660400"/>
                  </a:lnTo>
                  <a:lnTo>
                    <a:pt x="2705100" y="660400"/>
                  </a:lnTo>
                  <a:lnTo>
                    <a:pt x="2717800" y="660400"/>
                  </a:lnTo>
                  <a:lnTo>
                    <a:pt x="2717800" y="660400"/>
                  </a:lnTo>
                  <a:lnTo>
                    <a:pt x="2717800" y="673100"/>
                  </a:lnTo>
                  <a:lnTo>
                    <a:pt x="2717800" y="673100"/>
                  </a:lnTo>
                  <a:lnTo>
                    <a:pt x="2730500" y="673100"/>
                  </a:lnTo>
                  <a:lnTo>
                    <a:pt x="2743200" y="673100"/>
                  </a:lnTo>
                  <a:lnTo>
                    <a:pt x="2743200" y="673100"/>
                  </a:lnTo>
                  <a:lnTo>
                    <a:pt x="2768600" y="673100"/>
                  </a:lnTo>
                  <a:lnTo>
                    <a:pt x="2768600" y="685800"/>
                  </a:lnTo>
                  <a:lnTo>
                    <a:pt x="2755900" y="685800"/>
                  </a:lnTo>
                  <a:lnTo>
                    <a:pt x="2730500" y="698500"/>
                  </a:lnTo>
                  <a:lnTo>
                    <a:pt x="2730500" y="698500"/>
                  </a:lnTo>
                  <a:lnTo>
                    <a:pt x="2730500" y="698500"/>
                  </a:lnTo>
                  <a:lnTo>
                    <a:pt x="2667000" y="711200"/>
                  </a:lnTo>
                  <a:lnTo>
                    <a:pt x="2667000" y="711200"/>
                  </a:lnTo>
                  <a:lnTo>
                    <a:pt x="2667000" y="711200"/>
                  </a:lnTo>
                  <a:lnTo>
                    <a:pt x="2679700" y="711200"/>
                  </a:lnTo>
                  <a:lnTo>
                    <a:pt x="2679700" y="723900"/>
                  </a:lnTo>
                  <a:lnTo>
                    <a:pt x="2692400" y="723900"/>
                  </a:lnTo>
                  <a:lnTo>
                    <a:pt x="2679700" y="723900"/>
                  </a:lnTo>
                  <a:lnTo>
                    <a:pt x="2692400" y="736600"/>
                  </a:lnTo>
                  <a:lnTo>
                    <a:pt x="2692400" y="749300"/>
                  </a:lnTo>
                  <a:lnTo>
                    <a:pt x="2705100" y="749300"/>
                  </a:lnTo>
                  <a:lnTo>
                    <a:pt x="2705100" y="749300"/>
                  </a:lnTo>
                  <a:lnTo>
                    <a:pt x="2717800" y="749300"/>
                  </a:lnTo>
                  <a:lnTo>
                    <a:pt x="2743200" y="762000"/>
                  </a:lnTo>
                  <a:lnTo>
                    <a:pt x="2755900" y="762000"/>
                  </a:lnTo>
                  <a:lnTo>
                    <a:pt x="2768600" y="774700"/>
                  </a:lnTo>
                  <a:lnTo>
                    <a:pt x="2768600" y="787400"/>
                  </a:lnTo>
                  <a:lnTo>
                    <a:pt x="2781300" y="800100"/>
                  </a:lnTo>
                  <a:lnTo>
                    <a:pt x="2781300" y="800100"/>
                  </a:lnTo>
                  <a:lnTo>
                    <a:pt x="2794000" y="800100"/>
                  </a:lnTo>
                  <a:lnTo>
                    <a:pt x="2794000" y="800100"/>
                  </a:lnTo>
                  <a:lnTo>
                    <a:pt x="2794000" y="812800"/>
                  </a:lnTo>
                  <a:lnTo>
                    <a:pt x="2781300" y="812800"/>
                  </a:lnTo>
                  <a:lnTo>
                    <a:pt x="2794000" y="812800"/>
                  </a:lnTo>
                  <a:lnTo>
                    <a:pt x="2794000" y="825500"/>
                  </a:lnTo>
                  <a:lnTo>
                    <a:pt x="2781300" y="812800"/>
                  </a:lnTo>
                  <a:lnTo>
                    <a:pt x="2755900" y="812800"/>
                  </a:lnTo>
                  <a:lnTo>
                    <a:pt x="2743200" y="812800"/>
                  </a:lnTo>
                  <a:lnTo>
                    <a:pt x="2730500" y="825500"/>
                  </a:lnTo>
                  <a:lnTo>
                    <a:pt x="2717800" y="825500"/>
                  </a:lnTo>
                  <a:lnTo>
                    <a:pt x="2717800" y="825500"/>
                  </a:lnTo>
                  <a:lnTo>
                    <a:pt x="2705100" y="825500"/>
                  </a:lnTo>
                  <a:lnTo>
                    <a:pt x="2705100" y="825500"/>
                  </a:lnTo>
                  <a:lnTo>
                    <a:pt x="2679700" y="825500"/>
                  </a:lnTo>
                  <a:lnTo>
                    <a:pt x="2667000" y="838200"/>
                  </a:lnTo>
                  <a:lnTo>
                    <a:pt x="2654300" y="825500"/>
                  </a:lnTo>
                  <a:lnTo>
                    <a:pt x="2654300" y="825500"/>
                  </a:lnTo>
                  <a:lnTo>
                    <a:pt x="2641600" y="825500"/>
                  </a:lnTo>
                  <a:lnTo>
                    <a:pt x="2641600" y="825500"/>
                  </a:lnTo>
                  <a:lnTo>
                    <a:pt x="2628900" y="825500"/>
                  </a:lnTo>
                  <a:lnTo>
                    <a:pt x="2628900" y="838200"/>
                  </a:lnTo>
                  <a:lnTo>
                    <a:pt x="2628900" y="838200"/>
                  </a:lnTo>
                  <a:lnTo>
                    <a:pt x="2628900" y="838200"/>
                  </a:lnTo>
                  <a:lnTo>
                    <a:pt x="2603500" y="838200"/>
                  </a:lnTo>
                  <a:lnTo>
                    <a:pt x="2603500" y="850900"/>
                  </a:lnTo>
                  <a:lnTo>
                    <a:pt x="2603500" y="850900"/>
                  </a:lnTo>
                  <a:lnTo>
                    <a:pt x="2616200" y="863600"/>
                  </a:lnTo>
                  <a:lnTo>
                    <a:pt x="2616200" y="863600"/>
                  </a:lnTo>
                  <a:lnTo>
                    <a:pt x="2616200" y="863600"/>
                  </a:lnTo>
                  <a:lnTo>
                    <a:pt x="2603500" y="876300"/>
                  </a:lnTo>
                  <a:lnTo>
                    <a:pt x="2616200" y="876300"/>
                  </a:lnTo>
                  <a:lnTo>
                    <a:pt x="2616200" y="889000"/>
                  </a:lnTo>
                  <a:lnTo>
                    <a:pt x="2628900" y="889000"/>
                  </a:lnTo>
                  <a:lnTo>
                    <a:pt x="2616200" y="901700"/>
                  </a:lnTo>
                  <a:lnTo>
                    <a:pt x="2616200" y="901700"/>
                  </a:lnTo>
                  <a:lnTo>
                    <a:pt x="2616200" y="901700"/>
                  </a:lnTo>
                  <a:lnTo>
                    <a:pt x="2590800" y="927100"/>
                  </a:lnTo>
                  <a:lnTo>
                    <a:pt x="2578100" y="927100"/>
                  </a:lnTo>
                  <a:lnTo>
                    <a:pt x="2565400" y="927100"/>
                  </a:lnTo>
                  <a:lnTo>
                    <a:pt x="2552700" y="927100"/>
                  </a:lnTo>
                  <a:lnTo>
                    <a:pt x="2552700" y="939800"/>
                  </a:lnTo>
                  <a:lnTo>
                    <a:pt x="2540000" y="927100"/>
                  </a:lnTo>
                  <a:lnTo>
                    <a:pt x="2527300" y="927100"/>
                  </a:lnTo>
                  <a:lnTo>
                    <a:pt x="2514600" y="939800"/>
                  </a:lnTo>
                  <a:lnTo>
                    <a:pt x="2501900" y="939800"/>
                  </a:lnTo>
                  <a:lnTo>
                    <a:pt x="2501900" y="952500"/>
                  </a:lnTo>
                  <a:lnTo>
                    <a:pt x="2489200" y="952500"/>
                  </a:lnTo>
                  <a:lnTo>
                    <a:pt x="2489200" y="952500"/>
                  </a:lnTo>
                  <a:lnTo>
                    <a:pt x="2489200" y="952500"/>
                  </a:lnTo>
                  <a:lnTo>
                    <a:pt x="2501900" y="977900"/>
                  </a:lnTo>
                  <a:lnTo>
                    <a:pt x="2501900" y="977900"/>
                  </a:lnTo>
                  <a:lnTo>
                    <a:pt x="2514600" y="990600"/>
                  </a:lnTo>
                  <a:lnTo>
                    <a:pt x="2489200" y="990600"/>
                  </a:lnTo>
                  <a:lnTo>
                    <a:pt x="2476500" y="990600"/>
                  </a:lnTo>
                  <a:lnTo>
                    <a:pt x="2476500" y="990600"/>
                  </a:lnTo>
                  <a:lnTo>
                    <a:pt x="2463800" y="1003300"/>
                  </a:lnTo>
                  <a:lnTo>
                    <a:pt x="2451100" y="1003300"/>
                  </a:lnTo>
                  <a:lnTo>
                    <a:pt x="2438400" y="1003300"/>
                  </a:lnTo>
                  <a:lnTo>
                    <a:pt x="2425700" y="990600"/>
                  </a:lnTo>
                  <a:lnTo>
                    <a:pt x="2413000" y="990600"/>
                  </a:lnTo>
                  <a:lnTo>
                    <a:pt x="2413000" y="990600"/>
                  </a:lnTo>
                  <a:lnTo>
                    <a:pt x="2400300" y="1003300"/>
                  </a:lnTo>
                  <a:lnTo>
                    <a:pt x="2387600" y="1003300"/>
                  </a:lnTo>
                  <a:lnTo>
                    <a:pt x="2374900" y="1003300"/>
                  </a:lnTo>
                  <a:lnTo>
                    <a:pt x="2374900" y="1016000"/>
                  </a:lnTo>
                  <a:lnTo>
                    <a:pt x="2374900" y="1016000"/>
                  </a:lnTo>
                  <a:lnTo>
                    <a:pt x="2374900" y="1028700"/>
                  </a:lnTo>
                  <a:lnTo>
                    <a:pt x="2362200" y="1028700"/>
                  </a:lnTo>
                  <a:lnTo>
                    <a:pt x="2362200" y="1028700"/>
                  </a:lnTo>
                  <a:lnTo>
                    <a:pt x="2349500" y="1028700"/>
                  </a:lnTo>
                  <a:lnTo>
                    <a:pt x="2336800" y="1041400"/>
                  </a:lnTo>
                  <a:lnTo>
                    <a:pt x="2298700" y="1028700"/>
                  </a:lnTo>
                  <a:lnTo>
                    <a:pt x="2298700" y="1028700"/>
                  </a:lnTo>
                  <a:lnTo>
                    <a:pt x="2260600" y="1028700"/>
                  </a:lnTo>
                  <a:lnTo>
                    <a:pt x="2260600" y="1028700"/>
                  </a:lnTo>
                  <a:lnTo>
                    <a:pt x="2247900" y="1028700"/>
                  </a:lnTo>
                  <a:lnTo>
                    <a:pt x="2222500" y="1054100"/>
                  </a:lnTo>
                  <a:lnTo>
                    <a:pt x="2222500" y="1066800"/>
                  </a:lnTo>
                  <a:lnTo>
                    <a:pt x="2209800" y="1092200"/>
                  </a:lnTo>
                  <a:lnTo>
                    <a:pt x="2209800" y="1092200"/>
                  </a:lnTo>
                  <a:lnTo>
                    <a:pt x="2197100" y="1092200"/>
                  </a:lnTo>
                  <a:lnTo>
                    <a:pt x="2209800" y="1092200"/>
                  </a:lnTo>
                  <a:lnTo>
                    <a:pt x="2222500" y="1117600"/>
                  </a:lnTo>
                  <a:lnTo>
                    <a:pt x="2235200" y="1117600"/>
                  </a:lnTo>
                  <a:lnTo>
                    <a:pt x="2247900" y="1117600"/>
                  </a:lnTo>
                  <a:lnTo>
                    <a:pt x="2247900" y="1130300"/>
                  </a:lnTo>
                  <a:lnTo>
                    <a:pt x="2260600" y="1130300"/>
                  </a:lnTo>
                  <a:lnTo>
                    <a:pt x="2273300" y="1130300"/>
                  </a:lnTo>
                  <a:lnTo>
                    <a:pt x="2273300" y="1130300"/>
                  </a:lnTo>
                  <a:lnTo>
                    <a:pt x="2286000" y="1130300"/>
                  </a:lnTo>
                  <a:lnTo>
                    <a:pt x="2286000" y="1143000"/>
                  </a:lnTo>
                  <a:lnTo>
                    <a:pt x="2298700" y="1143000"/>
                  </a:lnTo>
                  <a:lnTo>
                    <a:pt x="2311400" y="1155700"/>
                  </a:lnTo>
                  <a:lnTo>
                    <a:pt x="2311400" y="1155700"/>
                  </a:lnTo>
                  <a:lnTo>
                    <a:pt x="2311400" y="1155700"/>
                  </a:lnTo>
                  <a:lnTo>
                    <a:pt x="2324100" y="1155700"/>
                  </a:lnTo>
                  <a:lnTo>
                    <a:pt x="2324100" y="1168400"/>
                  </a:lnTo>
                  <a:lnTo>
                    <a:pt x="2336800" y="1168400"/>
                  </a:lnTo>
                  <a:lnTo>
                    <a:pt x="2349500" y="1168400"/>
                  </a:lnTo>
                  <a:lnTo>
                    <a:pt x="2349500" y="1168400"/>
                  </a:lnTo>
                  <a:lnTo>
                    <a:pt x="2298700" y="1168400"/>
                  </a:lnTo>
                  <a:lnTo>
                    <a:pt x="2298700" y="1181100"/>
                  </a:lnTo>
                  <a:lnTo>
                    <a:pt x="2273300" y="1168400"/>
                  </a:lnTo>
                  <a:lnTo>
                    <a:pt x="2273300" y="1168400"/>
                  </a:lnTo>
                  <a:lnTo>
                    <a:pt x="2286000" y="1168400"/>
                  </a:lnTo>
                  <a:lnTo>
                    <a:pt x="2273300" y="1168400"/>
                  </a:lnTo>
                  <a:lnTo>
                    <a:pt x="2286000" y="1181100"/>
                  </a:lnTo>
                  <a:lnTo>
                    <a:pt x="2273300" y="1206500"/>
                  </a:lnTo>
                  <a:lnTo>
                    <a:pt x="2273300" y="1206500"/>
                  </a:lnTo>
                  <a:lnTo>
                    <a:pt x="2273300" y="1206500"/>
                  </a:lnTo>
                  <a:lnTo>
                    <a:pt x="2286000" y="1219200"/>
                  </a:lnTo>
                  <a:lnTo>
                    <a:pt x="2273300" y="1219200"/>
                  </a:lnTo>
                  <a:lnTo>
                    <a:pt x="2324100" y="1231900"/>
                  </a:lnTo>
                  <a:lnTo>
                    <a:pt x="2336800" y="1231900"/>
                  </a:lnTo>
                  <a:lnTo>
                    <a:pt x="2362200" y="1231900"/>
                  </a:lnTo>
                  <a:lnTo>
                    <a:pt x="2374900" y="1244600"/>
                  </a:lnTo>
                  <a:lnTo>
                    <a:pt x="2413000" y="1257300"/>
                  </a:lnTo>
                  <a:lnTo>
                    <a:pt x="2413000" y="1257300"/>
                  </a:lnTo>
                  <a:lnTo>
                    <a:pt x="2438400" y="1257300"/>
                  </a:lnTo>
                  <a:lnTo>
                    <a:pt x="2451100" y="1270000"/>
                  </a:lnTo>
                  <a:lnTo>
                    <a:pt x="2451100" y="1270000"/>
                  </a:lnTo>
                  <a:lnTo>
                    <a:pt x="2463800" y="1282700"/>
                  </a:lnTo>
                  <a:lnTo>
                    <a:pt x="2387600" y="1282700"/>
                  </a:lnTo>
                  <a:lnTo>
                    <a:pt x="2387600" y="1282700"/>
                  </a:lnTo>
                  <a:lnTo>
                    <a:pt x="2374900" y="1282700"/>
                  </a:lnTo>
                  <a:lnTo>
                    <a:pt x="2374900" y="1282700"/>
                  </a:lnTo>
                  <a:lnTo>
                    <a:pt x="2374900" y="1282700"/>
                  </a:lnTo>
                  <a:lnTo>
                    <a:pt x="2362200" y="1295400"/>
                  </a:lnTo>
                  <a:lnTo>
                    <a:pt x="2349500" y="1282700"/>
                  </a:lnTo>
                  <a:lnTo>
                    <a:pt x="2349500" y="1282700"/>
                  </a:lnTo>
                  <a:lnTo>
                    <a:pt x="2336800" y="1282700"/>
                  </a:lnTo>
                  <a:lnTo>
                    <a:pt x="2336800" y="1282700"/>
                  </a:lnTo>
                  <a:lnTo>
                    <a:pt x="2336800" y="1282700"/>
                  </a:lnTo>
                  <a:lnTo>
                    <a:pt x="2349500" y="1270000"/>
                  </a:lnTo>
                  <a:lnTo>
                    <a:pt x="2336800" y="1270000"/>
                  </a:lnTo>
                  <a:lnTo>
                    <a:pt x="2324100" y="1282700"/>
                  </a:lnTo>
                  <a:lnTo>
                    <a:pt x="2311400" y="1282700"/>
                  </a:lnTo>
                  <a:lnTo>
                    <a:pt x="2324100" y="1270000"/>
                  </a:lnTo>
                  <a:lnTo>
                    <a:pt x="2324100" y="1270000"/>
                  </a:lnTo>
                  <a:lnTo>
                    <a:pt x="2298700" y="1282700"/>
                  </a:lnTo>
                  <a:lnTo>
                    <a:pt x="2298700" y="1282700"/>
                  </a:lnTo>
                  <a:lnTo>
                    <a:pt x="2286000" y="1282700"/>
                  </a:lnTo>
                  <a:lnTo>
                    <a:pt x="2286000" y="1295400"/>
                  </a:lnTo>
                  <a:lnTo>
                    <a:pt x="2286000" y="1295400"/>
                  </a:lnTo>
                  <a:lnTo>
                    <a:pt x="2286000" y="1282700"/>
                  </a:lnTo>
                  <a:lnTo>
                    <a:pt x="2273300" y="1270000"/>
                  </a:lnTo>
                  <a:lnTo>
                    <a:pt x="2273300" y="1270000"/>
                  </a:lnTo>
                  <a:lnTo>
                    <a:pt x="2260600" y="1270000"/>
                  </a:lnTo>
                  <a:lnTo>
                    <a:pt x="2260600" y="1295400"/>
                  </a:lnTo>
                  <a:lnTo>
                    <a:pt x="2260600" y="1295400"/>
                  </a:lnTo>
                  <a:lnTo>
                    <a:pt x="2235200" y="1295400"/>
                  </a:lnTo>
                  <a:lnTo>
                    <a:pt x="2197100" y="1295400"/>
                  </a:lnTo>
                  <a:lnTo>
                    <a:pt x="2197100" y="1295400"/>
                  </a:lnTo>
                  <a:lnTo>
                    <a:pt x="2197100" y="1295400"/>
                  </a:lnTo>
                  <a:lnTo>
                    <a:pt x="2171700" y="1308100"/>
                  </a:lnTo>
                  <a:lnTo>
                    <a:pt x="2184400" y="1295400"/>
                  </a:lnTo>
                  <a:lnTo>
                    <a:pt x="2184400" y="1295400"/>
                  </a:lnTo>
                  <a:lnTo>
                    <a:pt x="2171700" y="1308100"/>
                  </a:lnTo>
                  <a:lnTo>
                    <a:pt x="2159000" y="1295400"/>
                  </a:lnTo>
                  <a:lnTo>
                    <a:pt x="2171700" y="1282700"/>
                  </a:lnTo>
                  <a:lnTo>
                    <a:pt x="2133600" y="1282700"/>
                  </a:lnTo>
                  <a:lnTo>
                    <a:pt x="2120900" y="1295400"/>
                  </a:lnTo>
                  <a:lnTo>
                    <a:pt x="2120900" y="1295400"/>
                  </a:lnTo>
                  <a:lnTo>
                    <a:pt x="2108200" y="1295400"/>
                  </a:lnTo>
                  <a:lnTo>
                    <a:pt x="2108200" y="1295400"/>
                  </a:lnTo>
                  <a:lnTo>
                    <a:pt x="2095500" y="1295400"/>
                  </a:lnTo>
                  <a:lnTo>
                    <a:pt x="2095500" y="1295400"/>
                  </a:lnTo>
                  <a:lnTo>
                    <a:pt x="2095500" y="1295400"/>
                  </a:lnTo>
                  <a:lnTo>
                    <a:pt x="2095500" y="1295400"/>
                  </a:lnTo>
                  <a:lnTo>
                    <a:pt x="2082800" y="1295400"/>
                  </a:lnTo>
                  <a:lnTo>
                    <a:pt x="2082800" y="1295400"/>
                  </a:lnTo>
                  <a:lnTo>
                    <a:pt x="2070100" y="1295400"/>
                  </a:lnTo>
                  <a:lnTo>
                    <a:pt x="2070100" y="1308100"/>
                  </a:lnTo>
                  <a:lnTo>
                    <a:pt x="2082800" y="1308100"/>
                  </a:lnTo>
                  <a:lnTo>
                    <a:pt x="2070100" y="1320800"/>
                  </a:lnTo>
                  <a:lnTo>
                    <a:pt x="2082800" y="1320800"/>
                  </a:lnTo>
                  <a:lnTo>
                    <a:pt x="2070100" y="1358900"/>
                  </a:lnTo>
                  <a:lnTo>
                    <a:pt x="2057400" y="1346200"/>
                  </a:lnTo>
                  <a:lnTo>
                    <a:pt x="2057400" y="1346200"/>
                  </a:lnTo>
                  <a:lnTo>
                    <a:pt x="2070100" y="1358900"/>
                  </a:lnTo>
                  <a:lnTo>
                    <a:pt x="2070100" y="1371600"/>
                  </a:lnTo>
                  <a:lnTo>
                    <a:pt x="2057400" y="1371600"/>
                  </a:lnTo>
                  <a:lnTo>
                    <a:pt x="2057400" y="1384300"/>
                  </a:lnTo>
                  <a:lnTo>
                    <a:pt x="2070100" y="1384300"/>
                  </a:lnTo>
                  <a:lnTo>
                    <a:pt x="2070100" y="1384300"/>
                  </a:lnTo>
                  <a:lnTo>
                    <a:pt x="2082800" y="1384300"/>
                  </a:lnTo>
                  <a:lnTo>
                    <a:pt x="2070100" y="1409700"/>
                  </a:lnTo>
                  <a:lnTo>
                    <a:pt x="2057400" y="1409700"/>
                  </a:lnTo>
                  <a:lnTo>
                    <a:pt x="2070100" y="1409700"/>
                  </a:lnTo>
                  <a:lnTo>
                    <a:pt x="2057400" y="1409700"/>
                  </a:lnTo>
                  <a:lnTo>
                    <a:pt x="2057400" y="1409700"/>
                  </a:lnTo>
                  <a:lnTo>
                    <a:pt x="2057400" y="1409700"/>
                  </a:lnTo>
                  <a:lnTo>
                    <a:pt x="2019300" y="1397000"/>
                  </a:lnTo>
                  <a:lnTo>
                    <a:pt x="2019300" y="1397000"/>
                  </a:lnTo>
                  <a:lnTo>
                    <a:pt x="2019300" y="1384300"/>
                  </a:lnTo>
                  <a:lnTo>
                    <a:pt x="2006600" y="1358900"/>
                  </a:lnTo>
                  <a:lnTo>
                    <a:pt x="1981200" y="1371600"/>
                  </a:lnTo>
                  <a:lnTo>
                    <a:pt x="1993900" y="1358900"/>
                  </a:lnTo>
                  <a:lnTo>
                    <a:pt x="1981200" y="1358900"/>
                  </a:lnTo>
                  <a:lnTo>
                    <a:pt x="1981200" y="1346200"/>
                  </a:lnTo>
                  <a:lnTo>
                    <a:pt x="1930400" y="1333500"/>
                  </a:lnTo>
                  <a:lnTo>
                    <a:pt x="1930400" y="1346200"/>
                  </a:lnTo>
                  <a:lnTo>
                    <a:pt x="1917700" y="1346200"/>
                  </a:lnTo>
                  <a:lnTo>
                    <a:pt x="1917700" y="1346200"/>
                  </a:lnTo>
                  <a:lnTo>
                    <a:pt x="1917700" y="1346200"/>
                  </a:lnTo>
                  <a:lnTo>
                    <a:pt x="1917700" y="1358900"/>
                  </a:lnTo>
                  <a:lnTo>
                    <a:pt x="1892300" y="1358900"/>
                  </a:lnTo>
                  <a:lnTo>
                    <a:pt x="1892300" y="1358900"/>
                  </a:lnTo>
                  <a:lnTo>
                    <a:pt x="1879600" y="1371600"/>
                  </a:lnTo>
                  <a:lnTo>
                    <a:pt x="1866900" y="1397000"/>
                  </a:lnTo>
                  <a:lnTo>
                    <a:pt x="1866900" y="1397000"/>
                  </a:lnTo>
                  <a:lnTo>
                    <a:pt x="1866900" y="1397000"/>
                  </a:lnTo>
                  <a:lnTo>
                    <a:pt x="1854200" y="1384300"/>
                  </a:lnTo>
                  <a:lnTo>
                    <a:pt x="1866900" y="1397000"/>
                  </a:lnTo>
                  <a:lnTo>
                    <a:pt x="1841500" y="1397000"/>
                  </a:lnTo>
                  <a:lnTo>
                    <a:pt x="1828800" y="1397000"/>
                  </a:lnTo>
                  <a:lnTo>
                    <a:pt x="1828800" y="1397000"/>
                  </a:lnTo>
                  <a:lnTo>
                    <a:pt x="1816100" y="1397000"/>
                  </a:lnTo>
                  <a:lnTo>
                    <a:pt x="1803400" y="1397000"/>
                  </a:lnTo>
                  <a:lnTo>
                    <a:pt x="1803400" y="1397000"/>
                  </a:lnTo>
                  <a:lnTo>
                    <a:pt x="1803400" y="1397000"/>
                  </a:lnTo>
                  <a:lnTo>
                    <a:pt x="1803400" y="1397000"/>
                  </a:lnTo>
                  <a:lnTo>
                    <a:pt x="1778000" y="1397000"/>
                  </a:lnTo>
                  <a:lnTo>
                    <a:pt x="1778000" y="1397000"/>
                  </a:lnTo>
                  <a:lnTo>
                    <a:pt x="1739900" y="1384300"/>
                  </a:lnTo>
                  <a:lnTo>
                    <a:pt x="1739900" y="1384300"/>
                  </a:lnTo>
                  <a:lnTo>
                    <a:pt x="1727200" y="1384300"/>
                  </a:lnTo>
                  <a:lnTo>
                    <a:pt x="1727200" y="1371600"/>
                  </a:lnTo>
                  <a:lnTo>
                    <a:pt x="1714500" y="1371600"/>
                  </a:lnTo>
                  <a:lnTo>
                    <a:pt x="1714500" y="1358900"/>
                  </a:lnTo>
                  <a:lnTo>
                    <a:pt x="1714500" y="1358900"/>
                  </a:lnTo>
                  <a:lnTo>
                    <a:pt x="1727200" y="1358900"/>
                  </a:lnTo>
                  <a:lnTo>
                    <a:pt x="1651000" y="1346200"/>
                  </a:lnTo>
                  <a:lnTo>
                    <a:pt x="1651000" y="1346200"/>
                  </a:lnTo>
                  <a:lnTo>
                    <a:pt x="1625600" y="1346200"/>
                  </a:lnTo>
                  <a:lnTo>
                    <a:pt x="1625600" y="1346200"/>
                  </a:lnTo>
                  <a:lnTo>
                    <a:pt x="1625600" y="1346200"/>
                  </a:lnTo>
                  <a:lnTo>
                    <a:pt x="1612900" y="1346200"/>
                  </a:lnTo>
                  <a:lnTo>
                    <a:pt x="1600200" y="1346200"/>
                  </a:lnTo>
                  <a:lnTo>
                    <a:pt x="1600200" y="1333500"/>
                  </a:lnTo>
                  <a:lnTo>
                    <a:pt x="1562100" y="1320800"/>
                  </a:lnTo>
                  <a:lnTo>
                    <a:pt x="1587500" y="1320800"/>
                  </a:lnTo>
                  <a:lnTo>
                    <a:pt x="1600200" y="1282700"/>
                  </a:lnTo>
                  <a:lnTo>
                    <a:pt x="1587500" y="1282700"/>
                  </a:lnTo>
                  <a:lnTo>
                    <a:pt x="1600200" y="1282700"/>
                  </a:lnTo>
                  <a:lnTo>
                    <a:pt x="1587500" y="1270000"/>
                  </a:lnTo>
                  <a:lnTo>
                    <a:pt x="1587500" y="1257300"/>
                  </a:lnTo>
                  <a:lnTo>
                    <a:pt x="1587500" y="1257300"/>
                  </a:lnTo>
                  <a:lnTo>
                    <a:pt x="1587500" y="1244600"/>
                  </a:lnTo>
                  <a:lnTo>
                    <a:pt x="1574800" y="1244600"/>
                  </a:lnTo>
                  <a:lnTo>
                    <a:pt x="1574800" y="1244600"/>
                  </a:lnTo>
                  <a:lnTo>
                    <a:pt x="1562100" y="1244600"/>
                  </a:lnTo>
                  <a:lnTo>
                    <a:pt x="1562100" y="1244600"/>
                  </a:lnTo>
                  <a:lnTo>
                    <a:pt x="1549400" y="1231900"/>
                  </a:lnTo>
                  <a:lnTo>
                    <a:pt x="1549400" y="1231900"/>
                  </a:lnTo>
                  <a:lnTo>
                    <a:pt x="1536700" y="1219200"/>
                  </a:lnTo>
                  <a:lnTo>
                    <a:pt x="1549400" y="1219200"/>
                  </a:lnTo>
                  <a:lnTo>
                    <a:pt x="1536700" y="1206500"/>
                  </a:lnTo>
                  <a:lnTo>
                    <a:pt x="1511300" y="1193800"/>
                  </a:lnTo>
                  <a:lnTo>
                    <a:pt x="1511300" y="1193800"/>
                  </a:lnTo>
                  <a:lnTo>
                    <a:pt x="1498600" y="1193800"/>
                  </a:lnTo>
                  <a:lnTo>
                    <a:pt x="1485900" y="1206500"/>
                  </a:lnTo>
                  <a:lnTo>
                    <a:pt x="1485900" y="1206500"/>
                  </a:lnTo>
                  <a:lnTo>
                    <a:pt x="1473200" y="1206500"/>
                  </a:lnTo>
                  <a:lnTo>
                    <a:pt x="1460500" y="1206500"/>
                  </a:lnTo>
                  <a:lnTo>
                    <a:pt x="1460500" y="1206500"/>
                  </a:lnTo>
                  <a:lnTo>
                    <a:pt x="1435100" y="1206500"/>
                  </a:lnTo>
                  <a:lnTo>
                    <a:pt x="1422400" y="1206500"/>
                  </a:lnTo>
                  <a:lnTo>
                    <a:pt x="1409700" y="1193800"/>
                  </a:lnTo>
                  <a:lnTo>
                    <a:pt x="1409700" y="1193800"/>
                  </a:lnTo>
                  <a:lnTo>
                    <a:pt x="1384300" y="1193800"/>
                  </a:lnTo>
                  <a:lnTo>
                    <a:pt x="1397000" y="1181100"/>
                  </a:lnTo>
                  <a:lnTo>
                    <a:pt x="1384300" y="1181100"/>
                  </a:lnTo>
                  <a:lnTo>
                    <a:pt x="1371600" y="1181100"/>
                  </a:lnTo>
                  <a:lnTo>
                    <a:pt x="1371600" y="1181100"/>
                  </a:lnTo>
                  <a:lnTo>
                    <a:pt x="1371600" y="1181100"/>
                  </a:lnTo>
                  <a:lnTo>
                    <a:pt x="1371600" y="1168400"/>
                  </a:lnTo>
                  <a:lnTo>
                    <a:pt x="1358900" y="1168400"/>
                  </a:lnTo>
                  <a:lnTo>
                    <a:pt x="1371600" y="1155700"/>
                  </a:lnTo>
                  <a:lnTo>
                    <a:pt x="1358900" y="1155700"/>
                  </a:lnTo>
                  <a:lnTo>
                    <a:pt x="1358900" y="1155700"/>
                  </a:lnTo>
                  <a:lnTo>
                    <a:pt x="1371600" y="1155700"/>
                  </a:lnTo>
                  <a:lnTo>
                    <a:pt x="1384300" y="1143000"/>
                  </a:lnTo>
                  <a:lnTo>
                    <a:pt x="1384300" y="1143000"/>
                  </a:lnTo>
                  <a:lnTo>
                    <a:pt x="1371600" y="1143000"/>
                  </a:lnTo>
                  <a:lnTo>
                    <a:pt x="1384300" y="1143000"/>
                  </a:lnTo>
                  <a:lnTo>
                    <a:pt x="1371600" y="1143000"/>
                  </a:lnTo>
                  <a:lnTo>
                    <a:pt x="1371600" y="1130300"/>
                  </a:lnTo>
                  <a:lnTo>
                    <a:pt x="1371600" y="1130300"/>
                  </a:lnTo>
                  <a:lnTo>
                    <a:pt x="1358900" y="1117600"/>
                  </a:lnTo>
                  <a:lnTo>
                    <a:pt x="1320800" y="1104900"/>
                  </a:lnTo>
                  <a:lnTo>
                    <a:pt x="1308100" y="1117600"/>
                  </a:lnTo>
                  <a:lnTo>
                    <a:pt x="1282700" y="1117600"/>
                  </a:lnTo>
                  <a:lnTo>
                    <a:pt x="1282700" y="1117600"/>
                  </a:lnTo>
                  <a:lnTo>
                    <a:pt x="1270000" y="1117600"/>
                  </a:lnTo>
                  <a:lnTo>
                    <a:pt x="1257300" y="1130300"/>
                  </a:lnTo>
                  <a:lnTo>
                    <a:pt x="1257300" y="1117600"/>
                  </a:lnTo>
                  <a:lnTo>
                    <a:pt x="1231900" y="1155700"/>
                  </a:lnTo>
                  <a:lnTo>
                    <a:pt x="1231900" y="1168400"/>
                  </a:lnTo>
                  <a:lnTo>
                    <a:pt x="1231900" y="1181100"/>
                  </a:lnTo>
                  <a:lnTo>
                    <a:pt x="1244600" y="1181100"/>
                  </a:lnTo>
                  <a:lnTo>
                    <a:pt x="1244600" y="1181100"/>
                  </a:lnTo>
                  <a:lnTo>
                    <a:pt x="1231900" y="1181100"/>
                  </a:lnTo>
                  <a:lnTo>
                    <a:pt x="1231900" y="1181100"/>
                  </a:lnTo>
                  <a:lnTo>
                    <a:pt x="1219200" y="1168400"/>
                  </a:lnTo>
                  <a:lnTo>
                    <a:pt x="1219200" y="1168400"/>
                  </a:lnTo>
                  <a:lnTo>
                    <a:pt x="1206500" y="1168400"/>
                  </a:lnTo>
                  <a:lnTo>
                    <a:pt x="1193800" y="1168400"/>
                  </a:lnTo>
                  <a:lnTo>
                    <a:pt x="1193800" y="1155700"/>
                  </a:lnTo>
                  <a:lnTo>
                    <a:pt x="1181100" y="1155700"/>
                  </a:lnTo>
                  <a:lnTo>
                    <a:pt x="1181100" y="1168400"/>
                  </a:lnTo>
                  <a:lnTo>
                    <a:pt x="1181100" y="1168400"/>
                  </a:lnTo>
                  <a:lnTo>
                    <a:pt x="1168400" y="1181100"/>
                  </a:lnTo>
                  <a:lnTo>
                    <a:pt x="1155700" y="1181100"/>
                  </a:lnTo>
                  <a:lnTo>
                    <a:pt x="1143000" y="1181100"/>
                  </a:lnTo>
                  <a:lnTo>
                    <a:pt x="1143000" y="1181100"/>
                  </a:lnTo>
                  <a:lnTo>
                    <a:pt x="1117600" y="1168400"/>
                  </a:lnTo>
                  <a:lnTo>
                    <a:pt x="1117600" y="1168400"/>
                  </a:lnTo>
                  <a:lnTo>
                    <a:pt x="1117600" y="1168400"/>
                  </a:lnTo>
                  <a:lnTo>
                    <a:pt x="1117600" y="1168400"/>
                  </a:lnTo>
                  <a:lnTo>
                    <a:pt x="1104900" y="1168400"/>
                  </a:lnTo>
                  <a:lnTo>
                    <a:pt x="1117600" y="1168400"/>
                  </a:lnTo>
                  <a:lnTo>
                    <a:pt x="1104900" y="1168400"/>
                  </a:lnTo>
                  <a:lnTo>
                    <a:pt x="1104900" y="1155700"/>
                  </a:lnTo>
                  <a:lnTo>
                    <a:pt x="1104900" y="1155700"/>
                  </a:lnTo>
                  <a:lnTo>
                    <a:pt x="1092200" y="1168400"/>
                  </a:lnTo>
                  <a:lnTo>
                    <a:pt x="1028700" y="1155700"/>
                  </a:lnTo>
                  <a:lnTo>
                    <a:pt x="1028700" y="1155700"/>
                  </a:lnTo>
                  <a:lnTo>
                    <a:pt x="1003300" y="1155700"/>
                  </a:lnTo>
                  <a:lnTo>
                    <a:pt x="1003300" y="1155700"/>
                  </a:lnTo>
                  <a:lnTo>
                    <a:pt x="1003300" y="1155700"/>
                  </a:lnTo>
                  <a:lnTo>
                    <a:pt x="990600" y="1181100"/>
                  </a:lnTo>
                  <a:lnTo>
                    <a:pt x="977900" y="1181100"/>
                  </a:lnTo>
                  <a:lnTo>
                    <a:pt x="965200" y="1206500"/>
                  </a:lnTo>
                  <a:lnTo>
                    <a:pt x="927100" y="1193800"/>
                  </a:lnTo>
                  <a:lnTo>
                    <a:pt x="927100" y="1206500"/>
                  </a:lnTo>
                  <a:lnTo>
                    <a:pt x="901700" y="1206500"/>
                  </a:lnTo>
                  <a:lnTo>
                    <a:pt x="876300" y="1206500"/>
                  </a:lnTo>
                  <a:lnTo>
                    <a:pt x="863600" y="1206500"/>
                  </a:lnTo>
                  <a:lnTo>
                    <a:pt x="838200" y="1193800"/>
                  </a:lnTo>
                  <a:lnTo>
                    <a:pt x="838200" y="1193800"/>
                  </a:lnTo>
                  <a:lnTo>
                    <a:pt x="838200" y="1181100"/>
                  </a:lnTo>
                  <a:lnTo>
                    <a:pt x="850900" y="1181100"/>
                  </a:lnTo>
                  <a:lnTo>
                    <a:pt x="850900" y="1181100"/>
                  </a:lnTo>
                  <a:lnTo>
                    <a:pt x="850900" y="1181100"/>
                  </a:lnTo>
                  <a:lnTo>
                    <a:pt x="863600" y="1181100"/>
                  </a:lnTo>
                  <a:lnTo>
                    <a:pt x="863600" y="1181100"/>
                  </a:lnTo>
                  <a:lnTo>
                    <a:pt x="863600" y="1168400"/>
                  </a:lnTo>
                  <a:lnTo>
                    <a:pt x="850900" y="1168400"/>
                  </a:lnTo>
                  <a:lnTo>
                    <a:pt x="863600" y="1143000"/>
                  </a:lnTo>
                  <a:lnTo>
                    <a:pt x="850900" y="1130300"/>
                  </a:lnTo>
                  <a:lnTo>
                    <a:pt x="850900" y="1130300"/>
                  </a:lnTo>
                  <a:lnTo>
                    <a:pt x="825500" y="1130300"/>
                  </a:lnTo>
                  <a:lnTo>
                    <a:pt x="825500" y="1130300"/>
                  </a:lnTo>
                  <a:lnTo>
                    <a:pt x="825500" y="1130300"/>
                  </a:lnTo>
                  <a:lnTo>
                    <a:pt x="812800" y="1117600"/>
                  </a:lnTo>
                  <a:lnTo>
                    <a:pt x="812800" y="1117600"/>
                  </a:lnTo>
                  <a:lnTo>
                    <a:pt x="800100" y="1117600"/>
                  </a:lnTo>
                  <a:lnTo>
                    <a:pt x="787400" y="1117600"/>
                  </a:lnTo>
                  <a:lnTo>
                    <a:pt x="787400" y="1117600"/>
                  </a:lnTo>
                  <a:lnTo>
                    <a:pt x="762000" y="1092200"/>
                  </a:lnTo>
                  <a:lnTo>
                    <a:pt x="762000" y="1092200"/>
                  </a:lnTo>
                  <a:lnTo>
                    <a:pt x="749300" y="1092200"/>
                  </a:lnTo>
                  <a:lnTo>
                    <a:pt x="749300" y="1092200"/>
                  </a:lnTo>
                  <a:lnTo>
                    <a:pt x="762000" y="1092200"/>
                  </a:lnTo>
                  <a:lnTo>
                    <a:pt x="762000" y="1079500"/>
                  </a:lnTo>
                  <a:lnTo>
                    <a:pt x="774700" y="1079500"/>
                  </a:lnTo>
                  <a:lnTo>
                    <a:pt x="774700" y="1079500"/>
                  </a:lnTo>
                  <a:lnTo>
                    <a:pt x="787400" y="1092200"/>
                  </a:lnTo>
                  <a:lnTo>
                    <a:pt x="800100" y="1092200"/>
                  </a:lnTo>
                  <a:lnTo>
                    <a:pt x="800100" y="1079500"/>
                  </a:lnTo>
                  <a:lnTo>
                    <a:pt x="800100" y="1079500"/>
                  </a:lnTo>
                  <a:lnTo>
                    <a:pt x="812800" y="1079500"/>
                  </a:lnTo>
                  <a:lnTo>
                    <a:pt x="825500" y="1079500"/>
                  </a:lnTo>
                  <a:lnTo>
                    <a:pt x="825500" y="1066800"/>
                  </a:lnTo>
                  <a:lnTo>
                    <a:pt x="838200" y="1066800"/>
                  </a:lnTo>
                  <a:lnTo>
                    <a:pt x="838200" y="1066800"/>
                  </a:lnTo>
                  <a:lnTo>
                    <a:pt x="838200" y="1066800"/>
                  </a:lnTo>
                  <a:lnTo>
                    <a:pt x="850900" y="1028700"/>
                  </a:lnTo>
                  <a:lnTo>
                    <a:pt x="863600" y="1028700"/>
                  </a:lnTo>
                  <a:lnTo>
                    <a:pt x="876300" y="1028700"/>
                  </a:lnTo>
                  <a:lnTo>
                    <a:pt x="889000" y="1016000"/>
                  </a:lnTo>
                  <a:lnTo>
                    <a:pt x="889000" y="1003300"/>
                  </a:lnTo>
                  <a:lnTo>
                    <a:pt x="889000" y="1003300"/>
                  </a:lnTo>
                  <a:lnTo>
                    <a:pt x="901700" y="1003300"/>
                  </a:lnTo>
                  <a:lnTo>
                    <a:pt x="901700" y="1003300"/>
                  </a:lnTo>
                  <a:lnTo>
                    <a:pt x="889000" y="990600"/>
                  </a:lnTo>
                  <a:lnTo>
                    <a:pt x="876300" y="990600"/>
                  </a:lnTo>
                  <a:lnTo>
                    <a:pt x="863600" y="990600"/>
                  </a:lnTo>
                  <a:lnTo>
                    <a:pt x="850900" y="990600"/>
                  </a:lnTo>
                  <a:lnTo>
                    <a:pt x="850900" y="977900"/>
                  </a:lnTo>
                  <a:lnTo>
                    <a:pt x="825500" y="977900"/>
                  </a:lnTo>
                  <a:lnTo>
                    <a:pt x="838200" y="977900"/>
                  </a:lnTo>
                  <a:lnTo>
                    <a:pt x="838200" y="977900"/>
                  </a:lnTo>
                  <a:lnTo>
                    <a:pt x="825500" y="965200"/>
                  </a:lnTo>
                  <a:lnTo>
                    <a:pt x="812800" y="965200"/>
                  </a:lnTo>
                  <a:lnTo>
                    <a:pt x="800100" y="952500"/>
                  </a:lnTo>
                  <a:lnTo>
                    <a:pt x="787400" y="952500"/>
                  </a:lnTo>
                  <a:lnTo>
                    <a:pt x="787400" y="952500"/>
                  </a:lnTo>
                  <a:lnTo>
                    <a:pt x="774700" y="952500"/>
                  </a:lnTo>
                  <a:lnTo>
                    <a:pt x="774700" y="952500"/>
                  </a:lnTo>
                  <a:lnTo>
                    <a:pt x="762000" y="952500"/>
                  </a:lnTo>
                  <a:lnTo>
                    <a:pt x="774700" y="939800"/>
                  </a:lnTo>
                  <a:lnTo>
                    <a:pt x="774700" y="939800"/>
                  </a:lnTo>
                  <a:lnTo>
                    <a:pt x="774700" y="939800"/>
                  </a:lnTo>
                  <a:lnTo>
                    <a:pt x="723900" y="927100"/>
                  </a:lnTo>
                  <a:lnTo>
                    <a:pt x="698500" y="927100"/>
                  </a:lnTo>
                  <a:lnTo>
                    <a:pt x="685800" y="927100"/>
                  </a:lnTo>
                  <a:lnTo>
                    <a:pt x="698500" y="914400"/>
                  </a:lnTo>
                  <a:lnTo>
                    <a:pt x="711200" y="901700"/>
                  </a:lnTo>
                  <a:lnTo>
                    <a:pt x="711200" y="901700"/>
                  </a:lnTo>
                  <a:lnTo>
                    <a:pt x="685800" y="901700"/>
                  </a:lnTo>
                  <a:lnTo>
                    <a:pt x="673100" y="889000"/>
                  </a:lnTo>
                  <a:lnTo>
                    <a:pt x="660400" y="889000"/>
                  </a:lnTo>
                  <a:lnTo>
                    <a:pt x="647700" y="889000"/>
                  </a:lnTo>
                  <a:lnTo>
                    <a:pt x="647700" y="889000"/>
                  </a:lnTo>
                  <a:lnTo>
                    <a:pt x="622300" y="863600"/>
                  </a:lnTo>
                  <a:lnTo>
                    <a:pt x="622300" y="863600"/>
                  </a:lnTo>
                  <a:lnTo>
                    <a:pt x="622300" y="863600"/>
                  </a:lnTo>
                  <a:lnTo>
                    <a:pt x="596900" y="863600"/>
                  </a:lnTo>
                  <a:lnTo>
                    <a:pt x="596900" y="863600"/>
                  </a:lnTo>
                  <a:lnTo>
                    <a:pt x="596900" y="863600"/>
                  </a:lnTo>
                  <a:lnTo>
                    <a:pt x="596900" y="850900"/>
                  </a:lnTo>
                  <a:lnTo>
                    <a:pt x="584200" y="850900"/>
                  </a:lnTo>
                  <a:lnTo>
                    <a:pt x="584200" y="850900"/>
                  </a:lnTo>
                  <a:lnTo>
                    <a:pt x="571500" y="850900"/>
                  </a:lnTo>
                  <a:lnTo>
                    <a:pt x="558800" y="850900"/>
                  </a:lnTo>
                  <a:lnTo>
                    <a:pt x="558800" y="838200"/>
                  </a:lnTo>
                  <a:lnTo>
                    <a:pt x="546100" y="825500"/>
                  </a:lnTo>
                  <a:lnTo>
                    <a:pt x="533400" y="825500"/>
                  </a:lnTo>
                  <a:lnTo>
                    <a:pt x="546100" y="825500"/>
                  </a:lnTo>
                  <a:lnTo>
                    <a:pt x="520700" y="825500"/>
                  </a:lnTo>
                  <a:lnTo>
                    <a:pt x="508000" y="825500"/>
                  </a:lnTo>
                  <a:lnTo>
                    <a:pt x="508000" y="812800"/>
                  </a:lnTo>
                  <a:lnTo>
                    <a:pt x="495300" y="812800"/>
                  </a:lnTo>
                  <a:lnTo>
                    <a:pt x="495300" y="812800"/>
                  </a:lnTo>
                  <a:lnTo>
                    <a:pt x="495300" y="812800"/>
                  </a:lnTo>
                  <a:lnTo>
                    <a:pt x="508000" y="800100"/>
                  </a:lnTo>
                  <a:lnTo>
                    <a:pt x="495300" y="787400"/>
                  </a:lnTo>
                  <a:lnTo>
                    <a:pt x="508000" y="762000"/>
                  </a:lnTo>
                  <a:lnTo>
                    <a:pt x="508000" y="749300"/>
                  </a:lnTo>
                  <a:lnTo>
                    <a:pt x="508000" y="736600"/>
                  </a:lnTo>
                  <a:lnTo>
                    <a:pt x="508000" y="736600"/>
                  </a:lnTo>
                  <a:lnTo>
                    <a:pt x="520700" y="723900"/>
                  </a:lnTo>
                  <a:lnTo>
                    <a:pt x="520700" y="711200"/>
                  </a:lnTo>
                  <a:lnTo>
                    <a:pt x="520700" y="711200"/>
                  </a:lnTo>
                  <a:lnTo>
                    <a:pt x="546100" y="711200"/>
                  </a:lnTo>
                  <a:lnTo>
                    <a:pt x="546100" y="698500"/>
                  </a:lnTo>
                  <a:lnTo>
                    <a:pt x="558800" y="698500"/>
                  </a:lnTo>
                  <a:lnTo>
                    <a:pt x="558800" y="698500"/>
                  </a:lnTo>
                  <a:lnTo>
                    <a:pt x="533400" y="698500"/>
                  </a:lnTo>
                  <a:lnTo>
                    <a:pt x="533400" y="685800"/>
                  </a:lnTo>
                  <a:lnTo>
                    <a:pt x="520700" y="685800"/>
                  </a:lnTo>
                  <a:lnTo>
                    <a:pt x="508000" y="698500"/>
                  </a:lnTo>
                  <a:lnTo>
                    <a:pt x="508000" y="685800"/>
                  </a:lnTo>
                  <a:lnTo>
                    <a:pt x="508000" y="685800"/>
                  </a:lnTo>
                  <a:lnTo>
                    <a:pt x="457200" y="685800"/>
                  </a:lnTo>
                  <a:lnTo>
                    <a:pt x="457200" y="685800"/>
                  </a:lnTo>
                  <a:lnTo>
                    <a:pt x="444500" y="673100"/>
                  </a:lnTo>
                  <a:lnTo>
                    <a:pt x="457200" y="673100"/>
                  </a:lnTo>
                  <a:lnTo>
                    <a:pt x="444500" y="660400"/>
                  </a:lnTo>
                  <a:lnTo>
                    <a:pt x="419100" y="660400"/>
                  </a:lnTo>
                  <a:lnTo>
                    <a:pt x="419100" y="660400"/>
                  </a:lnTo>
                  <a:lnTo>
                    <a:pt x="406400" y="647700"/>
                  </a:lnTo>
                  <a:lnTo>
                    <a:pt x="406400" y="647700"/>
                  </a:lnTo>
                  <a:lnTo>
                    <a:pt x="393700" y="647700"/>
                  </a:lnTo>
                  <a:lnTo>
                    <a:pt x="342900" y="647700"/>
                  </a:lnTo>
                  <a:lnTo>
                    <a:pt x="342900" y="647700"/>
                  </a:lnTo>
                  <a:lnTo>
                    <a:pt x="342900" y="635000"/>
                  </a:lnTo>
                  <a:lnTo>
                    <a:pt x="342900" y="635000"/>
                  </a:lnTo>
                  <a:lnTo>
                    <a:pt x="342900" y="635000"/>
                  </a:lnTo>
                  <a:lnTo>
                    <a:pt x="342900" y="635000"/>
                  </a:lnTo>
                  <a:lnTo>
                    <a:pt x="355600" y="635000"/>
                  </a:lnTo>
                  <a:lnTo>
                    <a:pt x="355600" y="622300"/>
                  </a:lnTo>
                  <a:lnTo>
                    <a:pt x="368300" y="622300"/>
                  </a:lnTo>
                  <a:lnTo>
                    <a:pt x="381000" y="609600"/>
                  </a:lnTo>
                  <a:lnTo>
                    <a:pt x="381000" y="609600"/>
                  </a:lnTo>
                  <a:lnTo>
                    <a:pt x="381000" y="609600"/>
                  </a:lnTo>
                  <a:lnTo>
                    <a:pt x="381000" y="609600"/>
                  </a:lnTo>
                  <a:lnTo>
                    <a:pt x="355600" y="609600"/>
                  </a:lnTo>
                  <a:lnTo>
                    <a:pt x="355600" y="609600"/>
                  </a:lnTo>
                  <a:lnTo>
                    <a:pt x="368300" y="596900"/>
                  </a:lnTo>
                  <a:lnTo>
                    <a:pt x="342900" y="609600"/>
                  </a:lnTo>
                  <a:lnTo>
                    <a:pt x="330200" y="609600"/>
                  </a:lnTo>
                  <a:lnTo>
                    <a:pt x="330200" y="609600"/>
                  </a:lnTo>
                  <a:lnTo>
                    <a:pt x="317500" y="596900"/>
                  </a:lnTo>
                  <a:lnTo>
                    <a:pt x="304800" y="584200"/>
                  </a:lnTo>
                  <a:lnTo>
                    <a:pt x="304800" y="571500"/>
                  </a:lnTo>
                  <a:lnTo>
                    <a:pt x="292100" y="571500"/>
                  </a:lnTo>
                  <a:lnTo>
                    <a:pt x="292100" y="571500"/>
                  </a:lnTo>
                  <a:lnTo>
                    <a:pt x="355600" y="558800"/>
                  </a:lnTo>
                  <a:lnTo>
                    <a:pt x="342900" y="546100"/>
                  </a:lnTo>
                  <a:lnTo>
                    <a:pt x="342900" y="546100"/>
                  </a:lnTo>
                  <a:lnTo>
                    <a:pt x="330200" y="533400"/>
                  </a:lnTo>
                  <a:lnTo>
                    <a:pt x="355600" y="533400"/>
                  </a:lnTo>
                  <a:lnTo>
                    <a:pt x="342900" y="533400"/>
                  </a:lnTo>
                  <a:lnTo>
                    <a:pt x="342900" y="520700"/>
                  </a:lnTo>
                  <a:lnTo>
                    <a:pt x="342900" y="520700"/>
                  </a:lnTo>
                  <a:lnTo>
                    <a:pt x="355600" y="508000"/>
                  </a:lnTo>
                  <a:lnTo>
                    <a:pt x="330200" y="495300"/>
                  </a:lnTo>
                  <a:lnTo>
                    <a:pt x="342900" y="495300"/>
                  </a:lnTo>
                  <a:lnTo>
                    <a:pt x="342900" y="495300"/>
                  </a:lnTo>
                  <a:lnTo>
                    <a:pt x="368300" y="495300"/>
                  </a:lnTo>
                  <a:lnTo>
                    <a:pt x="368300" y="495300"/>
                  </a:lnTo>
                  <a:lnTo>
                    <a:pt x="368300" y="495300"/>
                  </a:lnTo>
                  <a:lnTo>
                    <a:pt x="368300" y="495300"/>
                  </a:lnTo>
                  <a:lnTo>
                    <a:pt x="381000" y="495300"/>
                  </a:lnTo>
                  <a:lnTo>
                    <a:pt x="368300" y="482600"/>
                  </a:lnTo>
                  <a:lnTo>
                    <a:pt x="368300" y="482600"/>
                  </a:lnTo>
                  <a:lnTo>
                    <a:pt x="368300" y="457200"/>
                  </a:lnTo>
                  <a:lnTo>
                    <a:pt x="355600" y="444500"/>
                  </a:lnTo>
                  <a:lnTo>
                    <a:pt x="355600" y="444500"/>
                  </a:lnTo>
                  <a:lnTo>
                    <a:pt x="368300" y="431800"/>
                  </a:lnTo>
                  <a:lnTo>
                    <a:pt x="368300" y="431800"/>
                  </a:lnTo>
                  <a:lnTo>
                    <a:pt x="368300" y="431800"/>
                  </a:lnTo>
                  <a:lnTo>
                    <a:pt x="381000" y="431800"/>
                  </a:lnTo>
                  <a:lnTo>
                    <a:pt x="393700" y="444500"/>
                  </a:lnTo>
                  <a:lnTo>
                    <a:pt x="393700" y="431800"/>
                  </a:lnTo>
                  <a:lnTo>
                    <a:pt x="381000" y="419100"/>
                  </a:lnTo>
                  <a:lnTo>
                    <a:pt x="368300" y="419100"/>
                  </a:lnTo>
                  <a:lnTo>
                    <a:pt x="368300" y="419100"/>
                  </a:lnTo>
                  <a:lnTo>
                    <a:pt x="381000" y="419100"/>
                  </a:lnTo>
                  <a:lnTo>
                    <a:pt x="368300" y="406400"/>
                  </a:lnTo>
                  <a:lnTo>
                    <a:pt x="368300" y="406400"/>
                  </a:lnTo>
                  <a:lnTo>
                    <a:pt x="355600" y="393700"/>
                  </a:lnTo>
                  <a:lnTo>
                    <a:pt x="368300" y="381000"/>
                  </a:lnTo>
                  <a:lnTo>
                    <a:pt x="368300" y="381000"/>
                  </a:lnTo>
                  <a:lnTo>
                    <a:pt x="368300" y="368300"/>
                  </a:lnTo>
                  <a:lnTo>
                    <a:pt x="355600" y="368300"/>
                  </a:lnTo>
                  <a:lnTo>
                    <a:pt x="368300" y="368300"/>
                  </a:lnTo>
                  <a:lnTo>
                    <a:pt x="355600" y="355600"/>
                  </a:lnTo>
                  <a:lnTo>
                    <a:pt x="342900" y="355600"/>
                  </a:lnTo>
                  <a:lnTo>
                    <a:pt x="342900" y="355600"/>
                  </a:lnTo>
                  <a:lnTo>
                    <a:pt x="342900" y="355600"/>
                  </a:lnTo>
                  <a:lnTo>
                    <a:pt x="342900" y="355600"/>
                  </a:lnTo>
                  <a:lnTo>
                    <a:pt x="330200" y="355600"/>
                  </a:lnTo>
                  <a:lnTo>
                    <a:pt x="330200" y="342900"/>
                  </a:lnTo>
                  <a:lnTo>
                    <a:pt x="317500" y="342900"/>
                  </a:lnTo>
                  <a:lnTo>
                    <a:pt x="330200" y="342900"/>
                  </a:lnTo>
                  <a:lnTo>
                    <a:pt x="292100" y="330200"/>
                  </a:lnTo>
                  <a:lnTo>
                    <a:pt x="292100" y="330200"/>
                  </a:lnTo>
                  <a:lnTo>
                    <a:pt x="292100" y="330200"/>
                  </a:lnTo>
                  <a:lnTo>
                    <a:pt x="304800" y="317500"/>
                  </a:lnTo>
                  <a:lnTo>
                    <a:pt x="317500" y="330200"/>
                  </a:lnTo>
                  <a:lnTo>
                    <a:pt x="330200" y="330200"/>
                  </a:lnTo>
                  <a:lnTo>
                    <a:pt x="317500" y="330200"/>
                  </a:lnTo>
                  <a:lnTo>
                    <a:pt x="317500" y="317500"/>
                  </a:lnTo>
                  <a:lnTo>
                    <a:pt x="279400" y="304800"/>
                  </a:lnTo>
                  <a:lnTo>
                    <a:pt x="279400" y="304800"/>
                  </a:lnTo>
                  <a:lnTo>
                    <a:pt x="279400" y="304800"/>
                  </a:lnTo>
                  <a:lnTo>
                    <a:pt x="266700" y="292100"/>
                  </a:lnTo>
                  <a:lnTo>
                    <a:pt x="228600" y="292100"/>
                  </a:lnTo>
                  <a:lnTo>
                    <a:pt x="228600" y="304800"/>
                  </a:lnTo>
                  <a:lnTo>
                    <a:pt x="215900" y="292100"/>
                  </a:lnTo>
                  <a:lnTo>
                    <a:pt x="228600" y="279400"/>
                  </a:lnTo>
                  <a:lnTo>
                    <a:pt x="215900" y="279400"/>
                  </a:lnTo>
                  <a:lnTo>
                    <a:pt x="190500" y="266700"/>
                  </a:lnTo>
                  <a:lnTo>
                    <a:pt x="190500" y="266700"/>
                  </a:lnTo>
                  <a:lnTo>
                    <a:pt x="190500" y="266700"/>
                  </a:lnTo>
                  <a:lnTo>
                    <a:pt x="177800" y="254000"/>
                  </a:lnTo>
                  <a:lnTo>
                    <a:pt x="203200" y="254000"/>
                  </a:lnTo>
                  <a:lnTo>
                    <a:pt x="203200" y="254000"/>
                  </a:lnTo>
                  <a:lnTo>
                    <a:pt x="190500" y="254000"/>
                  </a:lnTo>
                  <a:lnTo>
                    <a:pt x="190500" y="241300"/>
                  </a:lnTo>
                  <a:lnTo>
                    <a:pt x="177800" y="241300"/>
                  </a:lnTo>
                  <a:lnTo>
                    <a:pt x="127000" y="228600"/>
                  </a:lnTo>
                  <a:lnTo>
                    <a:pt x="127000" y="228600"/>
                  </a:lnTo>
                  <a:lnTo>
                    <a:pt x="88900" y="228600"/>
                  </a:lnTo>
                  <a:lnTo>
                    <a:pt x="76200" y="215900"/>
                  </a:lnTo>
                  <a:lnTo>
                    <a:pt x="63500" y="215900"/>
                  </a:lnTo>
                  <a:lnTo>
                    <a:pt x="63500" y="215900"/>
                  </a:lnTo>
                  <a:lnTo>
                    <a:pt x="38100" y="203200"/>
                  </a:lnTo>
                  <a:lnTo>
                    <a:pt x="25400" y="203200"/>
                  </a:lnTo>
                  <a:lnTo>
                    <a:pt x="12700" y="203200"/>
                  </a:lnTo>
                  <a:lnTo>
                    <a:pt x="12700" y="190500"/>
                  </a:lnTo>
                  <a:lnTo>
                    <a:pt x="0" y="1905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18" name="0407"/>
            <p:cNvSpPr/>
            <p:nvPr/>
          </p:nvSpPr>
          <p:spPr>
            <a:xfrm>
              <a:off x="1649202" y="2634955"/>
              <a:ext cx="1494104" cy="837321"/>
            </a:xfrm>
            <a:custGeom>
              <a:avLst/>
              <a:gdLst/>
              <a:ahLst/>
              <a:cxnLst/>
              <a:rect l="0" t="0" r="0" b="0"/>
              <a:pathLst>
                <a:path w="3670301" h="2298701">
                  <a:moveTo>
                    <a:pt x="381000" y="177800"/>
                  </a:moveTo>
                  <a:lnTo>
                    <a:pt x="406400" y="165100"/>
                  </a:lnTo>
                  <a:lnTo>
                    <a:pt x="419100" y="165100"/>
                  </a:lnTo>
                  <a:lnTo>
                    <a:pt x="431800" y="152400"/>
                  </a:lnTo>
                  <a:lnTo>
                    <a:pt x="457200" y="139700"/>
                  </a:lnTo>
                  <a:lnTo>
                    <a:pt x="457200" y="139700"/>
                  </a:lnTo>
                  <a:lnTo>
                    <a:pt x="469900" y="152400"/>
                  </a:lnTo>
                  <a:lnTo>
                    <a:pt x="469900" y="152400"/>
                  </a:lnTo>
                  <a:lnTo>
                    <a:pt x="469900" y="152400"/>
                  </a:lnTo>
                  <a:lnTo>
                    <a:pt x="482600" y="139700"/>
                  </a:lnTo>
                  <a:lnTo>
                    <a:pt x="508000" y="139700"/>
                  </a:lnTo>
                  <a:lnTo>
                    <a:pt x="508000" y="139700"/>
                  </a:lnTo>
                  <a:lnTo>
                    <a:pt x="508000" y="127000"/>
                  </a:lnTo>
                  <a:lnTo>
                    <a:pt x="520700" y="127000"/>
                  </a:lnTo>
                  <a:lnTo>
                    <a:pt x="520700" y="127000"/>
                  </a:lnTo>
                  <a:lnTo>
                    <a:pt x="533400" y="127000"/>
                  </a:lnTo>
                  <a:lnTo>
                    <a:pt x="533400" y="127000"/>
                  </a:lnTo>
                  <a:lnTo>
                    <a:pt x="546100" y="127000"/>
                  </a:lnTo>
                  <a:lnTo>
                    <a:pt x="558800" y="101600"/>
                  </a:lnTo>
                  <a:lnTo>
                    <a:pt x="546100" y="101600"/>
                  </a:lnTo>
                  <a:lnTo>
                    <a:pt x="584200" y="114300"/>
                  </a:lnTo>
                  <a:lnTo>
                    <a:pt x="596900" y="101600"/>
                  </a:lnTo>
                  <a:lnTo>
                    <a:pt x="673100" y="114300"/>
                  </a:lnTo>
                  <a:lnTo>
                    <a:pt x="673100" y="114300"/>
                  </a:lnTo>
                  <a:lnTo>
                    <a:pt x="698500" y="114300"/>
                  </a:lnTo>
                  <a:lnTo>
                    <a:pt x="723900" y="76200"/>
                  </a:lnTo>
                  <a:lnTo>
                    <a:pt x="723900" y="76200"/>
                  </a:lnTo>
                  <a:lnTo>
                    <a:pt x="723900" y="63500"/>
                  </a:lnTo>
                  <a:lnTo>
                    <a:pt x="711200" y="63500"/>
                  </a:lnTo>
                  <a:lnTo>
                    <a:pt x="711200" y="63500"/>
                  </a:lnTo>
                  <a:lnTo>
                    <a:pt x="698500" y="63500"/>
                  </a:lnTo>
                  <a:lnTo>
                    <a:pt x="698500" y="50800"/>
                  </a:lnTo>
                  <a:lnTo>
                    <a:pt x="711200" y="50800"/>
                  </a:lnTo>
                  <a:lnTo>
                    <a:pt x="698500" y="50800"/>
                  </a:lnTo>
                  <a:lnTo>
                    <a:pt x="698500" y="38100"/>
                  </a:lnTo>
                  <a:lnTo>
                    <a:pt x="711200" y="38100"/>
                  </a:lnTo>
                  <a:lnTo>
                    <a:pt x="723900" y="25400"/>
                  </a:lnTo>
                  <a:lnTo>
                    <a:pt x="723900" y="25400"/>
                  </a:lnTo>
                  <a:lnTo>
                    <a:pt x="723900" y="12700"/>
                  </a:lnTo>
                  <a:lnTo>
                    <a:pt x="749300" y="12700"/>
                  </a:lnTo>
                  <a:lnTo>
                    <a:pt x="749300" y="12700"/>
                  </a:lnTo>
                  <a:lnTo>
                    <a:pt x="774700" y="12700"/>
                  </a:lnTo>
                  <a:lnTo>
                    <a:pt x="774700" y="12700"/>
                  </a:lnTo>
                  <a:lnTo>
                    <a:pt x="774700" y="12700"/>
                  </a:lnTo>
                  <a:lnTo>
                    <a:pt x="787400" y="12700"/>
                  </a:lnTo>
                  <a:lnTo>
                    <a:pt x="787400" y="12700"/>
                  </a:lnTo>
                  <a:lnTo>
                    <a:pt x="800100" y="25400"/>
                  </a:lnTo>
                  <a:lnTo>
                    <a:pt x="800100" y="38100"/>
                  </a:lnTo>
                  <a:lnTo>
                    <a:pt x="800100" y="38100"/>
                  </a:lnTo>
                  <a:lnTo>
                    <a:pt x="812800" y="25400"/>
                  </a:lnTo>
                  <a:lnTo>
                    <a:pt x="825500" y="25400"/>
                  </a:lnTo>
                  <a:lnTo>
                    <a:pt x="825500" y="25400"/>
                  </a:lnTo>
                  <a:lnTo>
                    <a:pt x="838200" y="25400"/>
                  </a:lnTo>
                  <a:lnTo>
                    <a:pt x="838200" y="25400"/>
                  </a:lnTo>
                  <a:lnTo>
                    <a:pt x="850900" y="25400"/>
                  </a:lnTo>
                  <a:lnTo>
                    <a:pt x="863600" y="25400"/>
                  </a:lnTo>
                  <a:lnTo>
                    <a:pt x="889000" y="25400"/>
                  </a:lnTo>
                  <a:lnTo>
                    <a:pt x="889000" y="25400"/>
                  </a:lnTo>
                  <a:lnTo>
                    <a:pt x="889000" y="25400"/>
                  </a:lnTo>
                  <a:lnTo>
                    <a:pt x="901700" y="25400"/>
                  </a:lnTo>
                  <a:lnTo>
                    <a:pt x="901700" y="12700"/>
                  </a:lnTo>
                  <a:lnTo>
                    <a:pt x="901700" y="12700"/>
                  </a:lnTo>
                  <a:lnTo>
                    <a:pt x="901700" y="12700"/>
                  </a:lnTo>
                  <a:lnTo>
                    <a:pt x="901700" y="0"/>
                  </a:lnTo>
                  <a:lnTo>
                    <a:pt x="965200" y="0"/>
                  </a:lnTo>
                  <a:lnTo>
                    <a:pt x="977900" y="0"/>
                  </a:lnTo>
                  <a:lnTo>
                    <a:pt x="990600" y="12700"/>
                  </a:lnTo>
                  <a:lnTo>
                    <a:pt x="990600" y="12700"/>
                  </a:lnTo>
                  <a:lnTo>
                    <a:pt x="977900" y="12700"/>
                  </a:lnTo>
                  <a:lnTo>
                    <a:pt x="965200" y="12700"/>
                  </a:lnTo>
                  <a:lnTo>
                    <a:pt x="952500" y="12700"/>
                  </a:lnTo>
                  <a:lnTo>
                    <a:pt x="977900" y="38100"/>
                  </a:lnTo>
                  <a:lnTo>
                    <a:pt x="965200" y="38100"/>
                  </a:lnTo>
                  <a:lnTo>
                    <a:pt x="965200" y="50800"/>
                  </a:lnTo>
                  <a:lnTo>
                    <a:pt x="990600" y="50800"/>
                  </a:lnTo>
                  <a:lnTo>
                    <a:pt x="990600" y="50800"/>
                  </a:lnTo>
                  <a:lnTo>
                    <a:pt x="1003300" y="50800"/>
                  </a:lnTo>
                  <a:lnTo>
                    <a:pt x="1003300" y="63500"/>
                  </a:lnTo>
                  <a:lnTo>
                    <a:pt x="1016000" y="63500"/>
                  </a:lnTo>
                  <a:lnTo>
                    <a:pt x="1028700" y="63500"/>
                  </a:lnTo>
                  <a:lnTo>
                    <a:pt x="1054100" y="63500"/>
                  </a:lnTo>
                  <a:lnTo>
                    <a:pt x="1041400" y="76200"/>
                  </a:lnTo>
                  <a:lnTo>
                    <a:pt x="1028700" y="76200"/>
                  </a:lnTo>
                  <a:lnTo>
                    <a:pt x="1028700" y="76200"/>
                  </a:lnTo>
                  <a:lnTo>
                    <a:pt x="1016000" y="88900"/>
                  </a:lnTo>
                  <a:lnTo>
                    <a:pt x="1016000" y="88900"/>
                  </a:lnTo>
                  <a:lnTo>
                    <a:pt x="1041400" y="101600"/>
                  </a:lnTo>
                  <a:lnTo>
                    <a:pt x="1079500" y="127000"/>
                  </a:lnTo>
                  <a:lnTo>
                    <a:pt x="1079500" y="114300"/>
                  </a:lnTo>
                  <a:lnTo>
                    <a:pt x="1092200" y="114300"/>
                  </a:lnTo>
                  <a:lnTo>
                    <a:pt x="1092200" y="101600"/>
                  </a:lnTo>
                  <a:lnTo>
                    <a:pt x="1104900" y="101600"/>
                  </a:lnTo>
                  <a:lnTo>
                    <a:pt x="1092200" y="152400"/>
                  </a:lnTo>
                  <a:lnTo>
                    <a:pt x="1092200" y="139700"/>
                  </a:lnTo>
                  <a:lnTo>
                    <a:pt x="1168400" y="152400"/>
                  </a:lnTo>
                  <a:lnTo>
                    <a:pt x="1155700" y="165100"/>
                  </a:lnTo>
                  <a:lnTo>
                    <a:pt x="1168400" y="165100"/>
                  </a:lnTo>
                  <a:lnTo>
                    <a:pt x="1168400" y="177800"/>
                  </a:lnTo>
                  <a:lnTo>
                    <a:pt x="1168400" y="190500"/>
                  </a:lnTo>
                  <a:lnTo>
                    <a:pt x="1168400" y="190500"/>
                  </a:lnTo>
                  <a:lnTo>
                    <a:pt x="1168400" y="190500"/>
                  </a:lnTo>
                  <a:lnTo>
                    <a:pt x="1181100" y="190500"/>
                  </a:lnTo>
                  <a:lnTo>
                    <a:pt x="1206500" y="190500"/>
                  </a:lnTo>
                  <a:lnTo>
                    <a:pt x="1206500" y="203200"/>
                  </a:lnTo>
                  <a:lnTo>
                    <a:pt x="1219200" y="215900"/>
                  </a:lnTo>
                  <a:lnTo>
                    <a:pt x="1219200" y="215900"/>
                  </a:lnTo>
                  <a:lnTo>
                    <a:pt x="1231900" y="215900"/>
                  </a:lnTo>
                  <a:lnTo>
                    <a:pt x="1257300" y="215900"/>
                  </a:lnTo>
                  <a:lnTo>
                    <a:pt x="1257300" y="203200"/>
                  </a:lnTo>
                  <a:lnTo>
                    <a:pt x="1333500" y="215900"/>
                  </a:lnTo>
                  <a:lnTo>
                    <a:pt x="1346200" y="215900"/>
                  </a:lnTo>
                  <a:lnTo>
                    <a:pt x="1346200" y="215900"/>
                  </a:lnTo>
                  <a:lnTo>
                    <a:pt x="1346200" y="215900"/>
                  </a:lnTo>
                  <a:lnTo>
                    <a:pt x="1371600" y="215900"/>
                  </a:lnTo>
                  <a:lnTo>
                    <a:pt x="1384300" y="190500"/>
                  </a:lnTo>
                  <a:lnTo>
                    <a:pt x="1384300" y="190500"/>
                  </a:lnTo>
                  <a:lnTo>
                    <a:pt x="1384300" y="177800"/>
                  </a:lnTo>
                  <a:lnTo>
                    <a:pt x="1435100" y="190500"/>
                  </a:lnTo>
                  <a:lnTo>
                    <a:pt x="1447800" y="203200"/>
                  </a:lnTo>
                  <a:lnTo>
                    <a:pt x="1447800" y="203200"/>
                  </a:lnTo>
                  <a:lnTo>
                    <a:pt x="1460500" y="190500"/>
                  </a:lnTo>
                  <a:lnTo>
                    <a:pt x="1473200" y="190500"/>
                  </a:lnTo>
                  <a:lnTo>
                    <a:pt x="1485900" y="190500"/>
                  </a:lnTo>
                  <a:lnTo>
                    <a:pt x="1485900" y="190500"/>
                  </a:lnTo>
                  <a:lnTo>
                    <a:pt x="1511300" y="203200"/>
                  </a:lnTo>
                  <a:lnTo>
                    <a:pt x="1498600" y="215900"/>
                  </a:lnTo>
                  <a:lnTo>
                    <a:pt x="1511300" y="228600"/>
                  </a:lnTo>
                  <a:lnTo>
                    <a:pt x="1524000" y="241300"/>
                  </a:lnTo>
                  <a:lnTo>
                    <a:pt x="1524000" y="241300"/>
                  </a:lnTo>
                  <a:lnTo>
                    <a:pt x="1536700" y="215900"/>
                  </a:lnTo>
                  <a:lnTo>
                    <a:pt x="1524000" y="215900"/>
                  </a:lnTo>
                  <a:lnTo>
                    <a:pt x="1524000" y="215900"/>
                  </a:lnTo>
                  <a:lnTo>
                    <a:pt x="1524000" y="215900"/>
                  </a:lnTo>
                  <a:lnTo>
                    <a:pt x="1536700" y="215900"/>
                  </a:lnTo>
                  <a:lnTo>
                    <a:pt x="1549400" y="203200"/>
                  </a:lnTo>
                  <a:lnTo>
                    <a:pt x="1549400" y="203200"/>
                  </a:lnTo>
                  <a:lnTo>
                    <a:pt x="1549400" y="215900"/>
                  </a:lnTo>
                  <a:lnTo>
                    <a:pt x="1549400" y="215900"/>
                  </a:lnTo>
                  <a:lnTo>
                    <a:pt x="1562100" y="215900"/>
                  </a:lnTo>
                  <a:lnTo>
                    <a:pt x="1574800" y="215900"/>
                  </a:lnTo>
                  <a:lnTo>
                    <a:pt x="1574800" y="215900"/>
                  </a:lnTo>
                  <a:lnTo>
                    <a:pt x="1574800" y="215900"/>
                  </a:lnTo>
                  <a:lnTo>
                    <a:pt x="1574800" y="228600"/>
                  </a:lnTo>
                  <a:lnTo>
                    <a:pt x="1587500" y="241300"/>
                  </a:lnTo>
                  <a:lnTo>
                    <a:pt x="1587500" y="241300"/>
                  </a:lnTo>
                  <a:lnTo>
                    <a:pt x="1562100" y="241300"/>
                  </a:lnTo>
                  <a:lnTo>
                    <a:pt x="1562100" y="241300"/>
                  </a:lnTo>
                  <a:lnTo>
                    <a:pt x="1562100" y="241300"/>
                  </a:lnTo>
                  <a:lnTo>
                    <a:pt x="1562100" y="241300"/>
                  </a:lnTo>
                  <a:lnTo>
                    <a:pt x="1574800" y="241300"/>
                  </a:lnTo>
                  <a:lnTo>
                    <a:pt x="1587500" y="241300"/>
                  </a:lnTo>
                  <a:lnTo>
                    <a:pt x="1600200" y="254000"/>
                  </a:lnTo>
                  <a:lnTo>
                    <a:pt x="1612900" y="241300"/>
                  </a:lnTo>
                  <a:lnTo>
                    <a:pt x="1612900" y="241300"/>
                  </a:lnTo>
                  <a:lnTo>
                    <a:pt x="1638300" y="241300"/>
                  </a:lnTo>
                  <a:lnTo>
                    <a:pt x="1651000" y="241300"/>
                  </a:lnTo>
                  <a:lnTo>
                    <a:pt x="1663700" y="254000"/>
                  </a:lnTo>
                  <a:lnTo>
                    <a:pt x="1689100" y="266700"/>
                  </a:lnTo>
                  <a:lnTo>
                    <a:pt x="1714500" y="254000"/>
                  </a:lnTo>
                  <a:lnTo>
                    <a:pt x="1727200" y="254000"/>
                  </a:lnTo>
                  <a:lnTo>
                    <a:pt x="1727200" y="254000"/>
                  </a:lnTo>
                  <a:lnTo>
                    <a:pt x="1752600" y="254000"/>
                  </a:lnTo>
                  <a:lnTo>
                    <a:pt x="1765300" y="241300"/>
                  </a:lnTo>
                  <a:lnTo>
                    <a:pt x="1803400" y="254000"/>
                  </a:lnTo>
                  <a:lnTo>
                    <a:pt x="1816100" y="266700"/>
                  </a:lnTo>
                  <a:lnTo>
                    <a:pt x="1816100" y="266700"/>
                  </a:lnTo>
                  <a:lnTo>
                    <a:pt x="1828800" y="254000"/>
                  </a:lnTo>
                  <a:lnTo>
                    <a:pt x="1828800" y="254000"/>
                  </a:lnTo>
                  <a:lnTo>
                    <a:pt x="1841500" y="254000"/>
                  </a:lnTo>
                  <a:lnTo>
                    <a:pt x="1854200" y="241300"/>
                  </a:lnTo>
                  <a:lnTo>
                    <a:pt x="1854200" y="241300"/>
                  </a:lnTo>
                  <a:lnTo>
                    <a:pt x="1854200" y="241300"/>
                  </a:lnTo>
                  <a:lnTo>
                    <a:pt x="1866900" y="241300"/>
                  </a:lnTo>
                  <a:lnTo>
                    <a:pt x="1866900" y="228600"/>
                  </a:lnTo>
                  <a:lnTo>
                    <a:pt x="1892300" y="241300"/>
                  </a:lnTo>
                  <a:lnTo>
                    <a:pt x="1917700" y="241300"/>
                  </a:lnTo>
                  <a:lnTo>
                    <a:pt x="1955800" y="241300"/>
                  </a:lnTo>
                  <a:lnTo>
                    <a:pt x="1955800" y="241300"/>
                  </a:lnTo>
                  <a:lnTo>
                    <a:pt x="2019300" y="254000"/>
                  </a:lnTo>
                  <a:lnTo>
                    <a:pt x="2032000" y="254000"/>
                  </a:lnTo>
                  <a:lnTo>
                    <a:pt x="2044700" y="254000"/>
                  </a:lnTo>
                  <a:lnTo>
                    <a:pt x="2044700" y="241300"/>
                  </a:lnTo>
                  <a:lnTo>
                    <a:pt x="2070100" y="241300"/>
                  </a:lnTo>
                  <a:lnTo>
                    <a:pt x="2070100" y="241300"/>
                  </a:lnTo>
                  <a:lnTo>
                    <a:pt x="2070100" y="241300"/>
                  </a:lnTo>
                  <a:lnTo>
                    <a:pt x="2057400" y="228600"/>
                  </a:lnTo>
                  <a:lnTo>
                    <a:pt x="2057400" y="228600"/>
                  </a:lnTo>
                  <a:lnTo>
                    <a:pt x="2032000" y="215900"/>
                  </a:lnTo>
                  <a:lnTo>
                    <a:pt x="2044700" y="215900"/>
                  </a:lnTo>
                  <a:lnTo>
                    <a:pt x="2044700" y="203200"/>
                  </a:lnTo>
                  <a:lnTo>
                    <a:pt x="2044700" y="203200"/>
                  </a:lnTo>
                  <a:lnTo>
                    <a:pt x="2032000" y="203200"/>
                  </a:lnTo>
                  <a:lnTo>
                    <a:pt x="2044700" y="190500"/>
                  </a:lnTo>
                  <a:lnTo>
                    <a:pt x="2032000" y="190500"/>
                  </a:lnTo>
                  <a:lnTo>
                    <a:pt x="2032000" y="177800"/>
                  </a:lnTo>
                  <a:lnTo>
                    <a:pt x="2019300" y="177800"/>
                  </a:lnTo>
                  <a:lnTo>
                    <a:pt x="2032000" y="165100"/>
                  </a:lnTo>
                  <a:lnTo>
                    <a:pt x="2044700" y="165100"/>
                  </a:lnTo>
                  <a:lnTo>
                    <a:pt x="2044700" y="152400"/>
                  </a:lnTo>
                  <a:lnTo>
                    <a:pt x="2032000" y="152400"/>
                  </a:lnTo>
                  <a:lnTo>
                    <a:pt x="2019300" y="152400"/>
                  </a:lnTo>
                  <a:lnTo>
                    <a:pt x="2019300" y="152400"/>
                  </a:lnTo>
                  <a:lnTo>
                    <a:pt x="2006600" y="152400"/>
                  </a:lnTo>
                  <a:lnTo>
                    <a:pt x="1993900" y="152400"/>
                  </a:lnTo>
                  <a:lnTo>
                    <a:pt x="1968500" y="139700"/>
                  </a:lnTo>
                  <a:lnTo>
                    <a:pt x="1955800" y="127000"/>
                  </a:lnTo>
                  <a:lnTo>
                    <a:pt x="1968500" y="127000"/>
                  </a:lnTo>
                  <a:lnTo>
                    <a:pt x="1981200" y="88900"/>
                  </a:lnTo>
                  <a:lnTo>
                    <a:pt x="1993900" y="88900"/>
                  </a:lnTo>
                  <a:lnTo>
                    <a:pt x="2006600" y="88900"/>
                  </a:lnTo>
                  <a:lnTo>
                    <a:pt x="2019300" y="101600"/>
                  </a:lnTo>
                  <a:lnTo>
                    <a:pt x="2044700" y="101600"/>
                  </a:lnTo>
                  <a:lnTo>
                    <a:pt x="2044700" y="101600"/>
                  </a:lnTo>
                  <a:lnTo>
                    <a:pt x="2044700" y="114300"/>
                  </a:lnTo>
                  <a:lnTo>
                    <a:pt x="2057400" y="114300"/>
                  </a:lnTo>
                  <a:lnTo>
                    <a:pt x="2057400" y="114300"/>
                  </a:lnTo>
                  <a:lnTo>
                    <a:pt x="2057400" y="114300"/>
                  </a:lnTo>
                  <a:lnTo>
                    <a:pt x="2082800" y="127000"/>
                  </a:lnTo>
                  <a:lnTo>
                    <a:pt x="2095500" y="139700"/>
                  </a:lnTo>
                  <a:lnTo>
                    <a:pt x="2108200" y="139700"/>
                  </a:lnTo>
                  <a:lnTo>
                    <a:pt x="2133600" y="139700"/>
                  </a:lnTo>
                  <a:lnTo>
                    <a:pt x="2159000" y="139700"/>
                  </a:lnTo>
                  <a:lnTo>
                    <a:pt x="2247900" y="152400"/>
                  </a:lnTo>
                  <a:lnTo>
                    <a:pt x="2260600" y="139700"/>
                  </a:lnTo>
                  <a:lnTo>
                    <a:pt x="2286000" y="139700"/>
                  </a:lnTo>
                  <a:lnTo>
                    <a:pt x="2298700" y="165100"/>
                  </a:lnTo>
                  <a:lnTo>
                    <a:pt x="2286000" y="165100"/>
                  </a:lnTo>
                  <a:lnTo>
                    <a:pt x="2311400" y="165100"/>
                  </a:lnTo>
                  <a:lnTo>
                    <a:pt x="2336800" y="165100"/>
                  </a:lnTo>
                  <a:lnTo>
                    <a:pt x="2336800" y="152400"/>
                  </a:lnTo>
                  <a:lnTo>
                    <a:pt x="2336800" y="152400"/>
                  </a:lnTo>
                  <a:lnTo>
                    <a:pt x="2336800" y="139700"/>
                  </a:lnTo>
                  <a:lnTo>
                    <a:pt x="2349500" y="127000"/>
                  </a:lnTo>
                  <a:lnTo>
                    <a:pt x="2336800" y="127000"/>
                  </a:lnTo>
                  <a:lnTo>
                    <a:pt x="2349500" y="127000"/>
                  </a:lnTo>
                  <a:lnTo>
                    <a:pt x="2349500" y="127000"/>
                  </a:lnTo>
                  <a:lnTo>
                    <a:pt x="2362200" y="127000"/>
                  </a:lnTo>
                  <a:lnTo>
                    <a:pt x="2349500" y="114300"/>
                  </a:lnTo>
                  <a:lnTo>
                    <a:pt x="2362200" y="114300"/>
                  </a:lnTo>
                  <a:lnTo>
                    <a:pt x="2374900" y="114300"/>
                  </a:lnTo>
                  <a:lnTo>
                    <a:pt x="2387600" y="127000"/>
                  </a:lnTo>
                  <a:lnTo>
                    <a:pt x="2400300" y="127000"/>
                  </a:lnTo>
                  <a:lnTo>
                    <a:pt x="2425700" y="127000"/>
                  </a:lnTo>
                  <a:lnTo>
                    <a:pt x="2425700" y="139700"/>
                  </a:lnTo>
                  <a:lnTo>
                    <a:pt x="2413000" y="152400"/>
                  </a:lnTo>
                  <a:lnTo>
                    <a:pt x="2425700" y="152400"/>
                  </a:lnTo>
                  <a:lnTo>
                    <a:pt x="2425700" y="165100"/>
                  </a:lnTo>
                  <a:lnTo>
                    <a:pt x="2425700" y="165100"/>
                  </a:lnTo>
                  <a:lnTo>
                    <a:pt x="2413000" y="203200"/>
                  </a:lnTo>
                  <a:lnTo>
                    <a:pt x="2400300" y="203200"/>
                  </a:lnTo>
                  <a:lnTo>
                    <a:pt x="2387600" y="203200"/>
                  </a:lnTo>
                  <a:lnTo>
                    <a:pt x="2387600" y="215900"/>
                  </a:lnTo>
                  <a:lnTo>
                    <a:pt x="2387600" y="215900"/>
                  </a:lnTo>
                  <a:lnTo>
                    <a:pt x="2374900" y="228600"/>
                  </a:lnTo>
                  <a:lnTo>
                    <a:pt x="2387600" y="228600"/>
                  </a:lnTo>
                  <a:lnTo>
                    <a:pt x="2400300" y="228600"/>
                  </a:lnTo>
                  <a:lnTo>
                    <a:pt x="2400300" y="228600"/>
                  </a:lnTo>
                  <a:lnTo>
                    <a:pt x="2425700" y="215900"/>
                  </a:lnTo>
                  <a:lnTo>
                    <a:pt x="2425700" y="228600"/>
                  </a:lnTo>
                  <a:lnTo>
                    <a:pt x="2425700" y="228600"/>
                  </a:lnTo>
                  <a:lnTo>
                    <a:pt x="2451100" y="215900"/>
                  </a:lnTo>
                  <a:lnTo>
                    <a:pt x="2463800" y="215900"/>
                  </a:lnTo>
                  <a:lnTo>
                    <a:pt x="2476500" y="215900"/>
                  </a:lnTo>
                  <a:lnTo>
                    <a:pt x="2489200" y="215900"/>
                  </a:lnTo>
                  <a:lnTo>
                    <a:pt x="2552700" y="190500"/>
                  </a:lnTo>
                  <a:lnTo>
                    <a:pt x="2552700" y="203200"/>
                  </a:lnTo>
                  <a:lnTo>
                    <a:pt x="2590800" y="203200"/>
                  </a:lnTo>
                  <a:lnTo>
                    <a:pt x="2578100" y="190500"/>
                  </a:lnTo>
                  <a:lnTo>
                    <a:pt x="2590800" y="177800"/>
                  </a:lnTo>
                  <a:lnTo>
                    <a:pt x="2616200" y="177800"/>
                  </a:lnTo>
                  <a:lnTo>
                    <a:pt x="2641600" y="177800"/>
                  </a:lnTo>
                  <a:lnTo>
                    <a:pt x="2641600" y="177800"/>
                  </a:lnTo>
                  <a:lnTo>
                    <a:pt x="2641600" y="165100"/>
                  </a:lnTo>
                  <a:lnTo>
                    <a:pt x="2692400" y="177800"/>
                  </a:lnTo>
                  <a:lnTo>
                    <a:pt x="2692400" y="190500"/>
                  </a:lnTo>
                  <a:lnTo>
                    <a:pt x="2755900" y="203200"/>
                  </a:lnTo>
                  <a:lnTo>
                    <a:pt x="2781300" y="190500"/>
                  </a:lnTo>
                  <a:lnTo>
                    <a:pt x="2781300" y="203200"/>
                  </a:lnTo>
                  <a:lnTo>
                    <a:pt x="2806700" y="203200"/>
                  </a:lnTo>
                  <a:lnTo>
                    <a:pt x="2806700" y="190500"/>
                  </a:lnTo>
                  <a:lnTo>
                    <a:pt x="2857500" y="203200"/>
                  </a:lnTo>
                  <a:lnTo>
                    <a:pt x="2857500" y="215900"/>
                  </a:lnTo>
                  <a:lnTo>
                    <a:pt x="2882900" y="215900"/>
                  </a:lnTo>
                  <a:lnTo>
                    <a:pt x="2895600" y="203200"/>
                  </a:lnTo>
                  <a:lnTo>
                    <a:pt x="2921000" y="203200"/>
                  </a:lnTo>
                  <a:lnTo>
                    <a:pt x="2921000" y="203200"/>
                  </a:lnTo>
                  <a:lnTo>
                    <a:pt x="2933700" y="215900"/>
                  </a:lnTo>
                  <a:lnTo>
                    <a:pt x="2933700" y="215900"/>
                  </a:lnTo>
                  <a:lnTo>
                    <a:pt x="2946400" y="215900"/>
                  </a:lnTo>
                  <a:lnTo>
                    <a:pt x="2946400" y="215900"/>
                  </a:lnTo>
                  <a:lnTo>
                    <a:pt x="2971800" y="215900"/>
                  </a:lnTo>
                  <a:lnTo>
                    <a:pt x="2971800" y="228600"/>
                  </a:lnTo>
                  <a:lnTo>
                    <a:pt x="2959100" y="228600"/>
                  </a:lnTo>
                  <a:lnTo>
                    <a:pt x="2946400" y="241300"/>
                  </a:lnTo>
                  <a:lnTo>
                    <a:pt x="2921000" y="228600"/>
                  </a:lnTo>
                  <a:lnTo>
                    <a:pt x="2895600" y="228600"/>
                  </a:lnTo>
                  <a:lnTo>
                    <a:pt x="2882900" y="241300"/>
                  </a:lnTo>
                  <a:lnTo>
                    <a:pt x="2844800" y="241300"/>
                  </a:lnTo>
                  <a:lnTo>
                    <a:pt x="2819400" y="228600"/>
                  </a:lnTo>
                  <a:lnTo>
                    <a:pt x="2819400" y="241300"/>
                  </a:lnTo>
                  <a:lnTo>
                    <a:pt x="2806700" y="241300"/>
                  </a:lnTo>
                  <a:lnTo>
                    <a:pt x="2806700" y="266700"/>
                  </a:lnTo>
                  <a:lnTo>
                    <a:pt x="2806700" y="266700"/>
                  </a:lnTo>
                  <a:lnTo>
                    <a:pt x="2794000" y="266700"/>
                  </a:lnTo>
                  <a:lnTo>
                    <a:pt x="2781300" y="266700"/>
                  </a:lnTo>
                  <a:lnTo>
                    <a:pt x="2781300" y="279400"/>
                  </a:lnTo>
                  <a:lnTo>
                    <a:pt x="2743200" y="292100"/>
                  </a:lnTo>
                  <a:lnTo>
                    <a:pt x="2730500" y="304800"/>
                  </a:lnTo>
                  <a:lnTo>
                    <a:pt x="2730500" y="304800"/>
                  </a:lnTo>
                  <a:lnTo>
                    <a:pt x="2730500" y="317500"/>
                  </a:lnTo>
                  <a:lnTo>
                    <a:pt x="2717800" y="304800"/>
                  </a:lnTo>
                  <a:lnTo>
                    <a:pt x="2705100" y="304800"/>
                  </a:lnTo>
                  <a:lnTo>
                    <a:pt x="2692400" y="317500"/>
                  </a:lnTo>
                  <a:lnTo>
                    <a:pt x="2692400" y="317500"/>
                  </a:lnTo>
                  <a:lnTo>
                    <a:pt x="2667000" y="330200"/>
                  </a:lnTo>
                  <a:lnTo>
                    <a:pt x="2654300" y="342900"/>
                  </a:lnTo>
                  <a:lnTo>
                    <a:pt x="2654300" y="342900"/>
                  </a:lnTo>
                  <a:lnTo>
                    <a:pt x="2641600" y="342900"/>
                  </a:lnTo>
                  <a:lnTo>
                    <a:pt x="2641600" y="355600"/>
                  </a:lnTo>
                  <a:lnTo>
                    <a:pt x="2616200" y="368300"/>
                  </a:lnTo>
                  <a:lnTo>
                    <a:pt x="2616200" y="368300"/>
                  </a:lnTo>
                  <a:lnTo>
                    <a:pt x="2616200" y="368300"/>
                  </a:lnTo>
                  <a:lnTo>
                    <a:pt x="2616200" y="368300"/>
                  </a:lnTo>
                  <a:lnTo>
                    <a:pt x="2641600" y="381000"/>
                  </a:lnTo>
                  <a:lnTo>
                    <a:pt x="2679700" y="381000"/>
                  </a:lnTo>
                  <a:lnTo>
                    <a:pt x="2717800" y="381000"/>
                  </a:lnTo>
                  <a:lnTo>
                    <a:pt x="2717800" y="381000"/>
                  </a:lnTo>
                  <a:lnTo>
                    <a:pt x="2743200" y="381000"/>
                  </a:lnTo>
                  <a:lnTo>
                    <a:pt x="2768600" y="381000"/>
                  </a:lnTo>
                  <a:lnTo>
                    <a:pt x="2768600" y="381000"/>
                  </a:lnTo>
                  <a:lnTo>
                    <a:pt x="2806700" y="381000"/>
                  </a:lnTo>
                  <a:lnTo>
                    <a:pt x="2870200" y="381000"/>
                  </a:lnTo>
                  <a:lnTo>
                    <a:pt x="2895600" y="393700"/>
                  </a:lnTo>
                  <a:lnTo>
                    <a:pt x="2933700" y="393700"/>
                  </a:lnTo>
                  <a:lnTo>
                    <a:pt x="2946400" y="381000"/>
                  </a:lnTo>
                  <a:lnTo>
                    <a:pt x="2971800" y="381000"/>
                  </a:lnTo>
                  <a:lnTo>
                    <a:pt x="2997200" y="393700"/>
                  </a:lnTo>
                  <a:lnTo>
                    <a:pt x="3035300" y="393700"/>
                  </a:lnTo>
                  <a:lnTo>
                    <a:pt x="3048000" y="393700"/>
                  </a:lnTo>
                  <a:lnTo>
                    <a:pt x="3060700" y="393700"/>
                  </a:lnTo>
                  <a:lnTo>
                    <a:pt x="3073400" y="406400"/>
                  </a:lnTo>
                  <a:lnTo>
                    <a:pt x="3073400" y="419100"/>
                  </a:lnTo>
                  <a:lnTo>
                    <a:pt x="3060700" y="431800"/>
                  </a:lnTo>
                  <a:lnTo>
                    <a:pt x="3060700" y="444500"/>
                  </a:lnTo>
                  <a:lnTo>
                    <a:pt x="3073400" y="457200"/>
                  </a:lnTo>
                  <a:lnTo>
                    <a:pt x="3060700" y="457200"/>
                  </a:lnTo>
                  <a:lnTo>
                    <a:pt x="3073400" y="457200"/>
                  </a:lnTo>
                  <a:lnTo>
                    <a:pt x="3136900" y="457200"/>
                  </a:lnTo>
                  <a:lnTo>
                    <a:pt x="3162300" y="469900"/>
                  </a:lnTo>
                  <a:lnTo>
                    <a:pt x="3238500" y="469900"/>
                  </a:lnTo>
                  <a:lnTo>
                    <a:pt x="3263900" y="457200"/>
                  </a:lnTo>
                  <a:lnTo>
                    <a:pt x="3289300" y="469900"/>
                  </a:lnTo>
                  <a:lnTo>
                    <a:pt x="3327400" y="469900"/>
                  </a:lnTo>
                  <a:lnTo>
                    <a:pt x="3340100" y="469900"/>
                  </a:lnTo>
                  <a:lnTo>
                    <a:pt x="3365500" y="469900"/>
                  </a:lnTo>
                  <a:lnTo>
                    <a:pt x="3365500" y="508000"/>
                  </a:lnTo>
                  <a:lnTo>
                    <a:pt x="3352800" y="546100"/>
                  </a:lnTo>
                  <a:lnTo>
                    <a:pt x="3352800" y="546100"/>
                  </a:lnTo>
                  <a:lnTo>
                    <a:pt x="3340100" y="558800"/>
                  </a:lnTo>
                  <a:lnTo>
                    <a:pt x="3352800" y="571500"/>
                  </a:lnTo>
                  <a:lnTo>
                    <a:pt x="3352800" y="584200"/>
                  </a:lnTo>
                  <a:lnTo>
                    <a:pt x="3340100" y="609600"/>
                  </a:lnTo>
                  <a:lnTo>
                    <a:pt x="3340100" y="609600"/>
                  </a:lnTo>
                  <a:lnTo>
                    <a:pt x="3352800" y="622300"/>
                  </a:lnTo>
                  <a:lnTo>
                    <a:pt x="3352800" y="622300"/>
                  </a:lnTo>
                  <a:lnTo>
                    <a:pt x="3352800" y="635000"/>
                  </a:lnTo>
                  <a:lnTo>
                    <a:pt x="3352800" y="647700"/>
                  </a:lnTo>
                  <a:lnTo>
                    <a:pt x="3352800" y="673100"/>
                  </a:lnTo>
                  <a:lnTo>
                    <a:pt x="3314700" y="673100"/>
                  </a:lnTo>
                  <a:lnTo>
                    <a:pt x="3340100" y="685800"/>
                  </a:lnTo>
                  <a:lnTo>
                    <a:pt x="3365500" y="685800"/>
                  </a:lnTo>
                  <a:lnTo>
                    <a:pt x="3378200" y="698500"/>
                  </a:lnTo>
                  <a:lnTo>
                    <a:pt x="3378200" y="698500"/>
                  </a:lnTo>
                  <a:lnTo>
                    <a:pt x="3403600" y="711200"/>
                  </a:lnTo>
                  <a:lnTo>
                    <a:pt x="3378200" y="711200"/>
                  </a:lnTo>
                  <a:lnTo>
                    <a:pt x="3378200" y="711200"/>
                  </a:lnTo>
                  <a:lnTo>
                    <a:pt x="3365500" y="711200"/>
                  </a:lnTo>
                  <a:lnTo>
                    <a:pt x="3365500" y="711200"/>
                  </a:lnTo>
                  <a:lnTo>
                    <a:pt x="3365500" y="711200"/>
                  </a:lnTo>
                  <a:lnTo>
                    <a:pt x="3365500" y="723900"/>
                  </a:lnTo>
                  <a:lnTo>
                    <a:pt x="3378200" y="723900"/>
                  </a:lnTo>
                  <a:lnTo>
                    <a:pt x="3378200" y="723900"/>
                  </a:lnTo>
                  <a:lnTo>
                    <a:pt x="3403600" y="736600"/>
                  </a:lnTo>
                  <a:lnTo>
                    <a:pt x="3429000" y="749300"/>
                  </a:lnTo>
                  <a:lnTo>
                    <a:pt x="3429000" y="749300"/>
                  </a:lnTo>
                  <a:lnTo>
                    <a:pt x="3429000" y="749300"/>
                  </a:lnTo>
                  <a:lnTo>
                    <a:pt x="3441700" y="749300"/>
                  </a:lnTo>
                  <a:lnTo>
                    <a:pt x="3441700" y="762000"/>
                  </a:lnTo>
                  <a:lnTo>
                    <a:pt x="3441700" y="762000"/>
                  </a:lnTo>
                  <a:lnTo>
                    <a:pt x="3441700" y="762000"/>
                  </a:lnTo>
                  <a:lnTo>
                    <a:pt x="3467100" y="774700"/>
                  </a:lnTo>
                  <a:lnTo>
                    <a:pt x="3492500" y="800100"/>
                  </a:lnTo>
                  <a:lnTo>
                    <a:pt x="3492500" y="800100"/>
                  </a:lnTo>
                  <a:lnTo>
                    <a:pt x="3492500" y="800100"/>
                  </a:lnTo>
                  <a:lnTo>
                    <a:pt x="3505200" y="800100"/>
                  </a:lnTo>
                  <a:lnTo>
                    <a:pt x="3517900" y="812800"/>
                  </a:lnTo>
                  <a:lnTo>
                    <a:pt x="3530600" y="812800"/>
                  </a:lnTo>
                  <a:lnTo>
                    <a:pt x="3568700" y="850900"/>
                  </a:lnTo>
                  <a:lnTo>
                    <a:pt x="3556000" y="863600"/>
                  </a:lnTo>
                  <a:lnTo>
                    <a:pt x="3543300" y="876300"/>
                  </a:lnTo>
                  <a:lnTo>
                    <a:pt x="3530600" y="889000"/>
                  </a:lnTo>
                  <a:lnTo>
                    <a:pt x="3517900" y="876300"/>
                  </a:lnTo>
                  <a:lnTo>
                    <a:pt x="3517900" y="889000"/>
                  </a:lnTo>
                  <a:lnTo>
                    <a:pt x="3517900" y="889000"/>
                  </a:lnTo>
                  <a:lnTo>
                    <a:pt x="3505200" y="901700"/>
                  </a:lnTo>
                  <a:lnTo>
                    <a:pt x="3492500" y="901700"/>
                  </a:lnTo>
                  <a:lnTo>
                    <a:pt x="3479800" y="914400"/>
                  </a:lnTo>
                  <a:lnTo>
                    <a:pt x="3467100" y="914400"/>
                  </a:lnTo>
                  <a:lnTo>
                    <a:pt x="3467100" y="939800"/>
                  </a:lnTo>
                  <a:lnTo>
                    <a:pt x="3467100" y="939800"/>
                  </a:lnTo>
                  <a:lnTo>
                    <a:pt x="3454400" y="952500"/>
                  </a:lnTo>
                  <a:lnTo>
                    <a:pt x="3441700" y="952500"/>
                  </a:lnTo>
                  <a:lnTo>
                    <a:pt x="3441700" y="965200"/>
                  </a:lnTo>
                  <a:lnTo>
                    <a:pt x="3429000" y="965200"/>
                  </a:lnTo>
                  <a:lnTo>
                    <a:pt x="3429000" y="952500"/>
                  </a:lnTo>
                  <a:lnTo>
                    <a:pt x="3403600" y="939800"/>
                  </a:lnTo>
                  <a:lnTo>
                    <a:pt x="3390900" y="939800"/>
                  </a:lnTo>
                  <a:lnTo>
                    <a:pt x="3378200" y="965200"/>
                  </a:lnTo>
                  <a:lnTo>
                    <a:pt x="3352800" y="965200"/>
                  </a:lnTo>
                  <a:lnTo>
                    <a:pt x="3352800" y="977900"/>
                  </a:lnTo>
                  <a:lnTo>
                    <a:pt x="3365500" y="977900"/>
                  </a:lnTo>
                  <a:lnTo>
                    <a:pt x="3352800" y="977900"/>
                  </a:lnTo>
                  <a:lnTo>
                    <a:pt x="3352800" y="977900"/>
                  </a:lnTo>
                  <a:lnTo>
                    <a:pt x="3327400" y="990600"/>
                  </a:lnTo>
                  <a:lnTo>
                    <a:pt x="3327400" y="990600"/>
                  </a:lnTo>
                  <a:lnTo>
                    <a:pt x="3302000" y="977900"/>
                  </a:lnTo>
                  <a:lnTo>
                    <a:pt x="3289300" y="990600"/>
                  </a:lnTo>
                  <a:lnTo>
                    <a:pt x="3289300" y="1003300"/>
                  </a:lnTo>
                  <a:lnTo>
                    <a:pt x="3314700" y="1028700"/>
                  </a:lnTo>
                  <a:lnTo>
                    <a:pt x="3314700" y="1016000"/>
                  </a:lnTo>
                  <a:lnTo>
                    <a:pt x="3327400" y="1016000"/>
                  </a:lnTo>
                  <a:lnTo>
                    <a:pt x="3340100" y="1028700"/>
                  </a:lnTo>
                  <a:lnTo>
                    <a:pt x="3340100" y="1028700"/>
                  </a:lnTo>
                  <a:lnTo>
                    <a:pt x="3327400" y="1054100"/>
                  </a:lnTo>
                  <a:lnTo>
                    <a:pt x="3327400" y="1054100"/>
                  </a:lnTo>
                  <a:lnTo>
                    <a:pt x="3327400" y="1054100"/>
                  </a:lnTo>
                  <a:lnTo>
                    <a:pt x="3314700" y="1054100"/>
                  </a:lnTo>
                  <a:lnTo>
                    <a:pt x="3302000" y="1066800"/>
                  </a:lnTo>
                  <a:lnTo>
                    <a:pt x="3289300" y="1054100"/>
                  </a:lnTo>
                  <a:lnTo>
                    <a:pt x="3289300" y="1066800"/>
                  </a:lnTo>
                  <a:lnTo>
                    <a:pt x="3289300" y="1066800"/>
                  </a:lnTo>
                  <a:lnTo>
                    <a:pt x="3276600" y="1066800"/>
                  </a:lnTo>
                  <a:lnTo>
                    <a:pt x="3276600" y="1079500"/>
                  </a:lnTo>
                  <a:lnTo>
                    <a:pt x="3263900" y="1079500"/>
                  </a:lnTo>
                  <a:lnTo>
                    <a:pt x="3251200" y="1079500"/>
                  </a:lnTo>
                  <a:lnTo>
                    <a:pt x="3251200" y="1079500"/>
                  </a:lnTo>
                  <a:lnTo>
                    <a:pt x="3251200" y="1092200"/>
                  </a:lnTo>
                  <a:lnTo>
                    <a:pt x="3238500" y="1092200"/>
                  </a:lnTo>
                  <a:lnTo>
                    <a:pt x="3238500" y="1092200"/>
                  </a:lnTo>
                  <a:lnTo>
                    <a:pt x="3225800" y="1092200"/>
                  </a:lnTo>
                  <a:lnTo>
                    <a:pt x="3213100" y="1104900"/>
                  </a:lnTo>
                  <a:lnTo>
                    <a:pt x="3238500" y="1104900"/>
                  </a:lnTo>
                  <a:lnTo>
                    <a:pt x="3251200" y="1104900"/>
                  </a:lnTo>
                  <a:lnTo>
                    <a:pt x="3263900" y="1104900"/>
                  </a:lnTo>
                  <a:lnTo>
                    <a:pt x="3276600" y="1104900"/>
                  </a:lnTo>
                  <a:lnTo>
                    <a:pt x="3289300" y="1104900"/>
                  </a:lnTo>
                  <a:lnTo>
                    <a:pt x="3289300" y="1117600"/>
                  </a:lnTo>
                  <a:lnTo>
                    <a:pt x="3289300" y="1117600"/>
                  </a:lnTo>
                  <a:lnTo>
                    <a:pt x="3289300" y="1130300"/>
                  </a:lnTo>
                  <a:lnTo>
                    <a:pt x="3302000" y="1130300"/>
                  </a:lnTo>
                  <a:lnTo>
                    <a:pt x="3302000" y="1130300"/>
                  </a:lnTo>
                  <a:lnTo>
                    <a:pt x="3314700" y="1143000"/>
                  </a:lnTo>
                  <a:lnTo>
                    <a:pt x="3327400" y="1143000"/>
                  </a:lnTo>
                  <a:lnTo>
                    <a:pt x="3327400" y="1155700"/>
                  </a:lnTo>
                  <a:lnTo>
                    <a:pt x="3314700" y="1155700"/>
                  </a:lnTo>
                  <a:lnTo>
                    <a:pt x="3327400" y="1155700"/>
                  </a:lnTo>
                  <a:lnTo>
                    <a:pt x="3352800" y="1155700"/>
                  </a:lnTo>
                  <a:lnTo>
                    <a:pt x="3365500" y="1168400"/>
                  </a:lnTo>
                  <a:lnTo>
                    <a:pt x="3378200" y="1155700"/>
                  </a:lnTo>
                  <a:lnTo>
                    <a:pt x="3390900" y="1155700"/>
                  </a:lnTo>
                  <a:lnTo>
                    <a:pt x="3390900" y="1155700"/>
                  </a:lnTo>
                  <a:lnTo>
                    <a:pt x="3403600" y="1155700"/>
                  </a:lnTo>
                  <a:lnTo>
                    <a:pt x="3416300" y="1155700"/>
                  </a:lnTo>
                  <a:lnTo>
                    <a:pt x="3441700" y="1155700"/>
                  </a:lnTo>
                  <a:lnTo>
                    <a:pt x="3441700" y="1155700"/>
                  </a:lnTo>
                  <a:lnTo>
                    <a:pt x="3454400" y="1155700"/>
                  </a:lnTo>
                  <a:lnTo>
                    <a:pt x="3441700" y="1155700"/>
                  </a:lnTo>
                  <a:lnTo>
                    <a:pt x="3441700" y="1155700"/>
                  </a:lnTo>
                  <a:lnTo>
                    <a:pt x="3454400" y="1181100"/>
                  </a:lnTo>
                  <a:lnTo>
                    <a:pt x="3467100" y="1181100"/>
                  </a:lnTo>
                  <a:lnTo>
                    <a:pt x="3467100" y="1181100"/>
                  </a:lnTo>
                  <a:lnTo>
                    <a:pt x="3467100" y="1181100"/>
                  </a:lnTo>
                  <a:lnTo>
                    <a:pt x="3467100" y="1181100"/>
                  </a:lnTo>
                  <a:lnTo>
                    <a:pt x="3479800" y="1193800"/>
                  </a:lnTo>
                  <a:lnTo>
                    <a:pt x="3467100" y="1193800"/>
                  </a:lnTo>
                  <a:lnTo>
                    <a:pt x="3479800" y="1193800"/>
                  </a:lnTo>
                  <a:lnTo>
                    <a:pt x="3479800" y="1219200"/>
                  </a:lnTo>
                  <a:lnTo>
                    <a:pt x="3467100" y="1219200"/>
                  </a:lnTo>
                  <a:lnTo>
                    <a:pt x="3454400" y="1219200"/>
                  </a:lnTo>
                  <a:lnTo>
                    <a:pt x="3467100" y="1231900"/>
                  </a:lnTo>
                  <a:lnTo>
                    <a:pt x="3479800" y="1231900"/>
                  </a:lnTo>
                  <a:lnTo>
                    <a:pt x="3492500" y="1231900"/>
                  </a:lnTo>
                  <a:lnTo>
                    <a:pt x="3492500" y="1244600"/>
                  </a:lnTo>
                  <a:lnTo>
                    <a:pt x="3505200" y="1244600"/>
                  </a:lnTo>
                  <a:lnTo>
                    <a:pt x="3505200" y="1244600"/>
                  </a:lnTo>
                  <a:lnTo>
                    <a:pt x="3543300" y="1257300"/>
                  </a:lnTo>
                  <a:lnTo>
                    <a:pt x="3568700" y="1244600"/>
                  </a:lnTo>
                  <a:lnTo>
                    <a:pt x="3606800" y="1244600"/>
                  </a:lnTo>
                  <a:lnTo>
                    <a:pt x="3619500" y="1244600"/>
                  </a:lnTo>
                  <a:lnTo>
                    <a:pt x="3619500" y="1244600"/>
                  </a:lnTo>
                  <a:lnTo>
                    <a:pt x="3632200" y="1244600"/>
                  </a:lnTo>
                  <a:lnTo>
                    <a:pt x="3632200" y="1270000"/>
                  </a:lnTo>
                  <a:lnTo>
                    <a:pt x="3632200" y="1282700"/>
                  </a:lnTo>
                  <a:lnTo>
                    <a:pt x="3619500" y="1282700"/>
                  </a:lnTo>
                  <a:lnTo>
                    <a:pt x="3632200" y="1282700"/>
                  </a:lnTo>
                  <a:lnTo>
                    <a:pt x="3632200" y="1295400"/>
                  </a:lnTo>
                  <a:lnTo>
                    <a:pt x="3644900" y="1295400"/>
                  </a:lnTo>
                  <a:lnTo>
                    <a:pt x="3644900" y="1295400"/>
                  </a:lnTo>
                  <a:lnTo>
                    <a:pt x="3644900" y="1295400"/>
                  </a:lnTo>
                  <a:lnTo>
                    <a:pt x="3644900" y="1295400"/>
                  </a:lnTo>
                  <a:lnTo>
                    <a:pt x="3657600" y="1308100"/>
                  </a:lnTo>
                  <a:lnTo>
                    <a:pt x="3644900" y="1308100"/>
                  </a:lnTo>
                  <a:lnTo>
                    <a:pt x="3657600" y="1308100"/>
                  </a:lnTo>
                  <a:lnTo>
                    <a:pt x="3657600" y="1320800"/>
                  </a:lnTo>
                  <a:lnTo>
                    <a:pt x="3657600" y="1320800"/>
                  </a:lnTo>
                  <a:lnTo>
                    <a:pt x="3657600" y="1320800"/>
                  </a:lnTo>
                  <a:lnTo>
                    <a:pt x="3670300" y="1320800"/>
                  </a:lnTo>
                  <a:lnTo>
                    <a:pt x="3657600" y="1333500"/>
                  </a:lnTo>
                  <a:lnTo>
                    <a:pt x="3644900" y="1346200"/>
                  </a:lnTo>
                  <a:lnTo>
                    <a:pt x="3644900" y="1346200"/>
                  </a:lnTo>
                  <a:lnTo>
                    <a:pt x="3619500" y="1358900"/>
                  </a:lnTo>
                  <a:lnTo>
                    <a:pt x="3619500" y="1358900"/>
                  </a:lnTo>
                  <a:lnTo>
                    <a:pt x="3606800" y="1358900"/>
                  </a:lnTo>
                  <a:lnTo>
                    <a:pt x="3606800" y="1371600"/>
                  </a:lnTo>
                  <a:lnTo>
                    <a:pt x="3606800" y="1358900"/>
                  </a:lnTo>
                  <a:lnTo>
                    <a:pt x="3594100" y="1358900"/>
                  </a:lnTo>
                  <a:lnTo>
                    <a:pt x="3581400" y="1371600"/>
                  </a:lnTo>
                  <a:lnTo>
                    <a:pt x="3581400" y="1371600"/>
                  </a:lnTo>
                  <a:lnTo>
                    <a:pt x="3568700" y="1384300"/>
                  </a:lnTo>
                  <a:lnTo>
                    <a:pt x="3568700" y="1384300"/>
                  </a:lnTo>
                  <a:lnTo>
                    <a:pt x="3568700" y="1397000"/>
                  </a:lnTo>
                  <a:lnTo>
                    <a:pt x="3543300" y="1397000"/>
                  </a:lnTo>
                  <a:lnTo>
                    <a:pt x="3543300" y="1409700"/>
                  </a:lnTo>
                  <a:lnTo>
                    <a:pt x="3530600" y="1409700"/>
                  </a:lnTo>
                  <a:lnTo>
                    <a:pt x="3530600" y="1422400"/>
                  </a:lnTo>
                  <a:lnTo>
                    <a:pt x="3517900" y="1422400"/>
                  </a:lnTo>
                  <a:lnTo>
                    <a:pt x="3505200" y="1435100"/>
                  </a:lnTo>
                  <a:lnTo>
                    <a:pt x="3492500" y="1435100"/>
                  </a:lnTo>
                  <a:lnTo>
                    <a:pt x="3492500" y="1447800"/>
                  </a:lnTo>
                  <a:lnTo>
                    <a:pt x="3492500" y="1435100"/>
                  </a:lnTo>
                  <a:lnTo>
                    <a:pt x="3479800" y="1447800"/>
                  </a:lnTo>
                  <a:lnTo>
                    <a:pt x="3467100" y="1460500"/>
                  </a:lnTo>
                  <a:lnTo>
                    <a:pt x="3454400" y="1460500"/>
                  </a:lnTo>
                  <a:lnTo>
                    <a:pt x="3441700" y="1460500"/>
                  </a:lnTo>
                  <a:lnTo>
                    <a:pt x="3416300" y="1460500"/>
                  </a:lnTo>
                  <a:lnTo>
                    <a:pt x="3416300" y="1460500"/>
                  </a:lnTo>
                  <a:lnTo>
                    <a:pt x="3378200" y="1447800"/>
                  </a:lnTo>
                  <a:lnTo>
                    <a:pt x="3365500" y="1447800"/>
                  </a:lnTo>
                  <a:lnTo>
                    <a:pt x="3340100" y="1447800"/>
                  </a:lnTo>
                  <a:lnTo>
                    <a:pt x="3327400" y="1447800"/>
                  </a:lnTo>
                  <a:lnTo>
                    <a:pt x="3276600" y="1435100"/>
                  </a:lnTo>
                  <a:lnTo>
                    <a:pt x="3289300" y="1422400"/>
                  </a:lnTo>
                  <a:lnTo>
                    <a:pt x="3263900" y="1422400"/>
                  </a:lnTo>
                  <a:lnTo>
                    <a:pt x="3263900" y="1422400"/>
                  </a:lnTo>
                  <a:lnTo>
                    <a:pt x="3263900" y="1422400"/>
                  </a:lnTo>
                  <a:lnTo>
                    <a:pt x="3251200" y="1422400"/>
                  </a:lnTo>
                  <a:lnTo>
                    <a:pt x="3238500" y="1422400"/>
                  </a:lnTo>
                  <a:lnTo>
                    <a:pt x="3238500" y="1409700"/>
                  </a:lnTo>
                  <a:lnTo>
                    <a:pt x="3238500" y="1409700"/>
                  </a:lnTo>
                  <a:lnTo>
                    <a:pt x="3238500" y="1422400"/>
                  </a:lnTo>
                  <a:lnTo>
                    <a:pt x="3200400" y="1422400"/>
                  </a:lnTo>
                  <a:lnTo>
                    <a:pt x="3200400" y="1422400"/>
                  </a:lnTo>
                  <a:lnTo>
                    <a:pt x="3187700" y="1409700"/>
                  </a:lnTo>
                  <a:lnTo>
                    <a:pt x="3175000" y="1422400"/>
                  </a:lnTo>
                  <a:lnTo>
                    <a:pt x="3175000" y="1422400"/>
                  </a:lnTo>
                  <a:lnTo>
                    <a:pt x="3149600" y="1435100"/>
                  </a:lnTo>
                  <a:lnTo>
                    <a:pt x="3149600" y="1435100"/>
                  </a:lnTo>
                  <a:lnTo>
                    <a:pt x="3149600" y="1435100"/>
                  </a:lnTo>
                  <a:lnTo>
                    <a:pt x="3136900" y="1435100"/>
                  </a:lnTo>
                  <a:lnTo>
                    <a:pt x="3136900" y="1435100"/>
                  </a:lnTo>
                  <a:lnTo>
                    <a:pt x="3124200" y="1435100"/>
                  </a:lnTo>
                  <a:lnTo>
                    <a:pt x="3124200" y="1447800"/>
                  </a:lnTo>
                  <a:lnTo>
                    <a:pt x="3124200" y="1447800"/>
                  </a:lnTo>
                  <a:lnTo>
                    <a:pt x="3111500" y="1447800"/>
                  </a:lnTo>
                  <a:lnTo>
                    <a:pt x="3098800" y="1460500"/>
                  </a:lnTo>
                  <a:lnTo>
                    <a:pt x="3098800" y="1460500"/>
                  </a:lnTo>
                  <a:lnTo>
                    <a:pt x="3035300" y="1447800"/>
                  </a:lnTo>
                  <a:lnTo>
                    <a:pt x="3035300" y="1447800"/>
                  </a:lnTo>
                  <a:lnTo>
                    <a:pt x="2984500" y="1435100"/>
                  </a:lnTo>
                  <a:lnTo>
                    <a:pt x="2984500" y="1435100"/>
                  </a:lnTo>
                  <a:lnTo>
                    <a:pt x="2971800" y="1435100"/>
                  </a:lnTo>
                  <a:lnTo>
                    <a:pt x="2971800" y="1422400"/>
                  </a:lnTo>
                  <a:lnTo>
                    <a:pt x="2959100" y="1422400"/>
                  </a:lnTo>
                  <a:lnTo>
                    <a:pt x="2946400" y="1422400"/>
                  </a:lnTo>
                  <a:lnTo>
                    <a:pt x="2921000" y="1422400"/>
                  </a:lnTo>
                  <a:lnTo>
                    <a:pt x="2921000" y="1422400"/>
                  </a:lnTo>
                  <a:lnTo>
                    <a:pt x="2908300" y="1409700"/>
                  </a:lnTo>
                  <a:lnTo>
                    <a:pt x="2882900" y="1409700"/>
                  </a:lnTo>
                  <a:lnTo>
                    <a:pt x="2870200" y="1409700"/>
                  </a:lnTo>
                  <a:lnTo>
                    <a:pt x="2857500" y="1435100"/>
                  </a:lnTo>
                  <a:lnTo>
                    <a:pt x="2870200" y="1435100"/>
                  </a:lnTo>
                  <a:lnTo>
                    <a:pt x="2857500" y="1447800"/>
                  </a:lnTo>
                  <a:lnTo>
                    <a:pt x="2870200" y="1447800"/>
                  </a:lnTo>
                  <a:lnTo>
                    <a:pt x="2870200" y="1460500"/>
                  </a:lnTo>
                  <a:lnTo>
                    <a:pt x="2870200" y="1460500"/>
                  </a:lnTo>
                  <a:lnTo>
                    <a:pt x="2870200" y="1460500"/>
                  </a:lnTo>
                  <a:lnTo>
                    <a:pt x="2882900" y="1460500"/>
                  </a:lnTo>
                  <a:lnTo>
                    <a:pt x="2832100" y="1562100"/>
                  </a:lnTo>
                  <a:lnTo>
                    <a:pt x="2844800" y="1574800"/>
                  </a:lnTo>
                  <a:lnTo>
                    <a:pt x="2832100" y="1587500"/>
                  </a:lnTo>
                  <a:lnTo>
                    <a:pt x="2806700" y="1587500"/>
                  </a:lnTo>
                  <a:lnTo>
                    <a:pt x="2781300" y="1625600"/>
                  </a:lnTo>
                  <a:lnTo>
                    <a:pt x="2768600" y="1625600"/>
                  </a:lnTo>
                  <a:lnTo>
                    <a:pt x="2768600" y="1625600"/>
                  </a:lnTo>
                  <a:lnTo>
                    <a:pt x="2755900" y="1625600"/>
                  </a:lnTo>
                  <a:lnTo>
                    <a:pt x="2755900" y="1638300"/>
                  </a:lnTo>
                  <a:lnTo>
                    <a:pt x="2755900" y="1638300"/>
                  </a:lnTo>
                  <a:lnTo>
                    <a:pt x="2730500" y="1663700"/>
                  </a:lnTo>
                  <a:lnTo>
                    <a:pt x="2730500" y="1663700"/>
                  </a:lnTo>
                  <a:lnTo>
                    <a:pt x="2717800" y="1663700"/>
                  </a:lnTo>
                  <a:lnTo>
                    <a:pt x="2692400" y="1663700"/>
                  </a:lnTo>
                  <a:lnTo>
                    <a:pt x="2679700" y="1676400"/>
                  </a:lnTo>
                  <a:lnTo>
                    <a:pt x="2654300" y="1676400"/>
                  </a:lnTo>
                  <a:lnTo>
                    <a:pt x="2654300" y="1676400"/>
                  </a:lnTo>
                  <a:lnTo>
                    <a:pt x="2616200" y="1663700"/>
                  </a:lnTo>
                  <a:lnTo>
                    <a:pt x="2603500" y="1663700"/>
                  </a:lnTo>
                  <a:lnTo>
                    <a:pt x="2603500" y="1663700"/>
                  </a:lnTo>
                  <a:lnTo>
                    <a:pt x="2603500" y="1663700"/>
                  </a:lnTo>
                  <a:lnTo>
                    <a:pt x="2603500" y="1663700"/>
                  </a:lnTo>
                  <a:lnTo>
                    <a:pt x="2590800" y="1663700"/>
                  </a:lnTo>
                  <a:lnTo>
                    <a:pt x="2578100" y="1663700"/>
                  </a:lnTo>
                  <a:lnTo>
                    <a:pt x="2578100" y="1663700"/>
                  </a:lnTo>
                  <a:lnTo>
                    <a:pt x="2578100" y="1663700"/>
                  </a:lnTo>
                  <a:lnTo>
                    <a:pt x="2552700" y="1663700"/>
                  </a:lnTo>
                  <a:lnTo>
                    <a:pt x="2540000" y="1701800"/>
                  </a:lnTo>
                  <a:lnTo>
                    <a:pt x="2552700" y="1701800"/>
                  </a:lnTo>
                  <a:lnTo>
                    <a:pt x="2527300" y="1752600"/>
                  </a:lnTo>
                  <a:lnTo>
                    <a:pt x="2514600" y="1752600"/>
                  </a:lnTo>
                  <a:lnTo>
                    <a:pt x="2501900" y="1765300"/>
                  </a:lnTo>
                  <a:lnTo>
                    <a:pt x="2501900" y="1765300"/>
                  </a:lnTo>
                  <a:lnTo>
                    <a:pt x="2489200" y="1778000"/>
                  </a:lnTo>
                  <a:lnTo>
                    <a:pt x="2501900" y="1790700"/>
                  </a:lnTo>
                  <a:lnTo>
                    <a:pt x="2501900" y="1790700"/>
                  </a:lnTo>
                  <a:lnTo>
                    <a:pt x="2514600" y="1790700"/>
                  </a:lnTo>
                  <a:lnTo>
                    <a:pt x="2501900" y="1803400"/>
                  </a:lnTo>
                  <a:lnTo>
                    <a:pt x="2501900" y="1803400"/>
                  </a:lnTo>
                  <a:lnTo>
                    <a:pt x="2501900" y="1816100"/>
                  </a:lnTo>
                  <a:lnTo>
                    <a:pt x="2514600" y="1816100"/>
                  </a:lnTo>
                  <a:lnTo>
                    <a:pt x="2501900" y="1816100"/>
                  </a:lnTo>
                  <a:lnTo>
                    <a:pt x="2451100" y="1816100"/>
                  </a:lnTo>
                  <a:lnTo>
                    <a:pt x="2451100" y="1816100"/>
                  </a:lnTo>
                  <a:lnTo>
                    <a:pt x="2425700" y="1816100"/>
                  </a:lnTo>
                  <a:lnTo>
                    <a:pt x="2425700" y="1816100"/>
                  </a:lnTo>
                  <a:lnTo>
                    <a:pt x="2425700" y="1816100"/>
                  </a:lnTo>
                  <a:lnTo>
                    <a:pt x="2413000" y="1828800"/>
                  </a:lnTo>
                  <a:lnTo>
                    <a:pt x="2400300" y="1828800"/>
                  </a:lnTo>
                  <a:lnTo>
                    <a:pt x="2387600" y="1841500"/>
                  </a:lnTo>
                  <a:lnTo>
                    <a:pt x="2374900" y="1841500"/>
                  </a:lnTo>
                  <a:lnTo>
                    <a:pt x="2374900" y="1854200"/>
                  </a:lnTo>
                  <a:lnTo>
                    <a:pt x="2400300" y="1866900"/>
                  </a:lnTo>
                  <a:lnTo>
                    <a:pt x="2387600" y="1879600"/>
                  </a:lnTo>
                  <a:lnTo>
                    <a:pt x="2387600" y="1892300"/>
                  </a:lnTo>
                  <a:lnTo>
                    <a:pt x="2374900" y="1892300"/>
                  </a:lnTo>
                  <a:lnTo>
                    <a:pt x="2387600" y="1905000"/>
                  </a:lnTo>
                  <a:lnTo>
                    <a:pt x="2387600" y="1905000"/>
                  </a:lnTo>
                  <a:lnTo>
                    <a:pt x="2400300" y="1905000"/>
                  </a:lnTo>
                  <a:lnTo>
                    <a:pt x="2400300" y="1917700"/>
                  </a:lnTo>
                  <a:lnTo>
                    <a:pt x="2413000" y="1917700"/>
                  </a:lnTo>
                  <a:lnTo>
                    <a:pt x="2413000" y="1917700"/>
                  </a:lnTo>
                  <a:lnTo>
                    <a:pt x="2425700" y="1930400"/>
                  </a:lnTo>
                  <a:lnTo>
                    <a:pt x="2438400" y="1943100"/>
                  </a:lnTo>
                  <a:lnTo>
                    <a:pt x="2438400" y="1943100"/>
                  </a:lnTo>
                  <a:lnTo>
                    <a:pt x="2438400" y="1943100"/>
                  </a:lnTo>
                  <a:lnTo>
                    <a:pt x="2425700" y="1955800"/>
                  </a:lnTo>
                  <a:lnTo>
                    <a:pt x="2425700" y="1955800"/>
                  </a:lnTo>
                  <a:lnTo>
                    <a:pt x="2438400" y="1955800"/>
                  </a:lnTo>
                  <a:lnTo>
                    <a:pt x="2438400" y="1955800"/>
                  </a:lnTo>
                  <a:lnTo>
                    <a:pt x="2451100" y="1955800"/>
                  </a:lnTo>
                  <a:lnTo>
                    <a:pt x="2451100" y="1968500"/>
                  </a:lnTo>
                  <a:lnTo>
                    <a:pt x="2463800" y="1968500"/>
                  </a:lnTo>
                  <a:lnTo>
                    <a:pt x="2451100" y="1968500"/>
                  </a:lnTo>
                  <a:lnTo>
                    <a:pt x="2438400" y="1981200"/>
                  </a:lnTo>
                  <a:lnTo>
                    <a:pt x="2451100" y="1993900"/>
                  </a:lnTo>
                  <a:lnTo>
                    <a:pt x="2438400" y="2006600"/>
                  </a:lnTo>
                  <a:lnTo>
                    <a:pt x="2425700" y="2006600"/>
                  </a:lnTo>
                  <a:lnTo>
                    <a:pt x="2413000" y="2032000"/>
                  </a:lnTo>
                  <a:lnTo>
                    <a:pt x="2413000" y="2032000"/>
                  </a:lnTo>
                  <a:lnTo>
                    <a:pt x="2400300" y="2057400"/>
                  </a:lnTo>
                  <a:lnTo>
                    <a:pt x="2400300" y="2057400"/>
                  </a:lnTo>
                  <a:lnTo>
                    <a:pt x="2387600" y="2082800"/>
                  </a:lnTo>
                  <a:lnTo>
                    <a:pt x="2400300" y="2082800"/>
                  </a:lnTo>
                  <a:lnTo>
                    <a:pt x="2400300" y="2095500"/>
                  </a:lnTo>
                  <a:lnTo>
                    <a:pt x="2387600" y="2095500"/>
                  </a:lnTo>
                  <a:lnTo>
                    <a:pt x="2374900" y="2095500"/>
                  </a:lnTo>
                  <a:lnTo>
                    <a:pt x="2362200" y="2108200"/>
                  </a:lnTo>
                  <a:lnTo>
                    <a:pt x="2349500" y="2120900"/>
                  </a:lnTo>
                  <a:lnTo>
                    <a:pt x="2349500" y="2108200"/>
                  </a:lnTo>
                  <a:lnTo>
                    <a:pt x="2324100" y="2133600"/>
                  </a:lnTo>
                  <a:lnTo>
                    <a:pt x="2362200" y="2146300"/>
                  </a:lnTo>
                  <a:lnTo>
                    <a:pt x="2362200" y="2159000"/>
                  </a:lnTo>
                  <a:lnTo>
                    <a:pt x="2349500" y="2159000"/>
                  </a:lnTo>
                  <a:lnTo>
                    <a:pt x="2349500" y="2159000"/>
                  </a:lnTo>
                  <a:lnTo>
                    <a:pt x="2349500" y="2159000"/>
                  </a:lnTo>
                  <a:lnTo>
                    <a:pt x="2349500" y="2159000"/>
                  </a:lnTo>
                  <a:lnTo>
                    <a:pt x="2336800" y="2159000"/>
                  </a:lnTo>
                  <a:lnTo>
                    <a:pt x="2324100" y="2159000"/>
                  </a:lnTo>
                  <a:lnTo>
                    <a:pt x="2311400" y="2171700"/>
                  </a:lnTo>
                  <a:lnTo>
                    <a:pt x="2311400" y="2171700"/>
                  </a:lnTo>
                  <a:lnTo>
                    <a:pt x="2286000" y="2171700"/>
                  </a:lnTo>
                  <a:lnTo>
                    <a:pt x="2286000" y="2171700"/>
                  </a:lnTo>
                  <a:lnTo>
                    <a:pt x="2273300" y="2171700"/>
                  </a:lnTo>
                  <a:lnTo>
                    <a:pt x="2260600" y="2171700"/>
                  </a:lnTo>
                  <a:lnTo>
                    <a:pt x="2209800" y="2159000"/>
                  </a:lnTo>
                  <a:lnTo>
                    <a:pt x="2197100" y="2159000"/>
                  </a:lnTo>
                  <a:lnTo>
                    <a:pt x="2171700" y="2159000"/>
                  </a:lnTo>
                  <a:lnTo>
                    <a:pt x="2159000" y="2159000"/>
                  </a:lnTo>
                  <a:lnTo>
                    <a:pt x="2159000" y="2171700"/>
                  </a:lnTo>
                  <a:lnTo>
                    <a:pt x="2159000" y="2171700"/>
                  </a:lnTo>
                  <a:lnTo>
                    <a:pt x="2146300" y="2171700"/>
                  </a:lnTo>
                  <a:lnTo>
                    <a:pt x="2133600" y="2171700"/>
                  </a:lnTo>
                  <a:lnTo>
                    <a:pt x="2133600" y="2171700"/>
                  </a:lnTo>
                  <a:lnTo>
                    <a:pt x="2108200" y="2171700"/>
                  </a:lnTo>
                  <a:lnTo>
                    <a:pt x="2095500" y="2184400"/>
                  </a:lnTo>
                  <a:lnTo>
                    <a:pt x="2095500" y="2184400"/>
                  </a:lnTo>
                  <a:lnTo>
                    <a:pt x="2095500" y="2184400"/>
                  </a:lnTo>
                  <a:lnTo>
                    <a:pt x="2095500" y="2197100"/>
                  </a:lnTo>
                  <a:lnTo>
                    <a:pt x="2095500" y="2197100"/>
                  </a:lnTo>
                  <a:lnTo>
                    <a:pt x="2082800" y="2222500"/>
                  </a:lnTo>
                  <a:lnTo>
                    <a:pt x="2082800" y="2235200"/>
                  </a:lnTo>
                  <a:lnTo>
                    <a:pt x="2082800" y="2235200"/>
                  </a:lnTo>
                  <a:lnTo>
                    <a:pt x="2095500" y="2235200"/>
                  </a:lnTo>
                  <a:lnTo>
                    <a:pt x="2095500" y="2247900"/>
                  </a:lnTo>
                  <a:lnTo>
                    <a:pt x="2070100" y="2247900"/>
                  </a:lnTo>
                  <a:lnTo>
                    <a:pt x="2070100" y="2247900"/>
                  </a:lnTo>
                  <a:lnTo>
                    <a:pt x="2070100" y="2247900"/>
                  </a:lnTo>
                  <a:lnTo>
                    <a:pt x="2057400" y="2260600"/>
                  </a:lnTo>
                  <a:lnTo>
                    <a:pt x="2032000" y="2260600"/>
                  </a:lnTo>
                  <a:lnTo>
                    <a:pt x="2032000" y="2260600"/>
                  </a:lnTo>
                  <a:lnTo>
                    <a:pt x="2019300" y="2247900"/>
                  </a:lnTo>
                  <a:lnTo>
                    <a:pt x="2019300" y="2247900"/>
                  </a:lnTo>
                  <a:lnTo>
                    <a:pt x="2006600" y="2247900"/>
                  </a:lnTo>
                  <a:lnTo>
                    <a:pt x="1993900" y="2260600"/>
                  </a:lnTo>
                  <a:lnTo>
                    <a:pt x="1993900" y="2247900"/>
                  </a:lnTo>
                  <a:lnTo>
                    <a:pt x="1993900" y="2260600"/>
                  </a:lnTo>
                  <a:lnTo>
                    <a:pt x="1981200" y="2260600"/>
                  </a:lnTo>
                  <a:lnTo>
                    <a:pt x="1968500" y="2247900"/>
                  </a:lnTo>
                  <a:lnTo>
                    <a:pt x="1968500" y="2247900"/>
                  </a:lnTo>
                  <a:lnTo>
                    <a:pt x="1955800" y="2247900"/>
                  </a:lnTo>
                  <a:lnTo>
                    <a:pt x="1955800" y="2260600"/>
                  </a:lnTo>
                  <a:lnTo>
                    <a:pt x="1943100" y="2260600"/>
                  </a:lnTo>
                  <a:lnTo>
                    <a:pt x="1943100" y="2247900"/>
                  </a:lnTo>
                  <a:lnTo>
                    <a:pt x="1930400" y="2247900"/>
                  </a:lnTo>
                  <a:lnTo>
                    <a:pt x="1930400" y="2247900"/>
                  </a:lnTo>
                  <a:lnTo>
                    <a:pt x="1917700" y="2247900"/>
                  </a:lnTo>
                  <a:lnTo>
                    <a:pt x="1892300" y="2260600"/>
                  </a:lnTo>
                  <a:lnTo>
                    <a:pt x="1892300" y="2260600"/>
                  </a:lnTo>
                  <a:lnTo>
                    <a:pt x="1879600" y="2260600"/>
                  </a:lnTo>
                  <a:lnTo>
                    <a:pt x="1866900" y="2260600"/>
                  </a:lnTo>
                  <a:lnTo>
                    <a:pt x="1854200" y="2273300"/>
                  </a:lnTo>
                  <a:lnTo>
                    <a:pt x="1854200" y="2273300"/>
                  </a:lnTo>
                  <a:lnTo>
                    <a:pt x="1854200" y="2273300"/>
                  </a:lnTo>
                  <a:lnTo>
                    <a:pt x="1841500" y="2273300"/>
                  </a:lnTo>
                  <a:lnTo>
                    <a:pt x="1828800" y="2273300"/>
                  </a:lnTo>
                  <a:lnTo>
                    <a:pt x="1828800" y="2273300"/>
                  </a:lnTo>
                  <a:lnTo>
                    <a:pt x="1828800" y="2273300"/>
                  </a:lnTo>
                  <a:lnTo>
                    <a:pt x="1816100" y="2273300"/>
                  </a:lnTo>
                  <a:lnTo>
                    <a:pt x="1816100" y="2273300"/>
                  </a:lnTo>
                  <a:lnTo>
                    <a:pt x="1803400" y="2273300"/>
                  </a:lnTo>
                  <a:lnTo>
                    <a:pt x="1778000" y="2286000"/>
                  </a:lnTo>
                  <a:lnTo>
                    <a:pt x="1778000" y="2286000"/>
                  </a:lnTo>
                  <a:lnTo>
                    <a:pt x="1765300" y="2286000"/>
                  </a:lnTo>
                  <a:lnTo>
                    <a:pt x="1765300" y="2286000"/>
                  </a:lnTo>
                  <a:lnTo>
                    <a:pt x="1739900" y="2286000"/>
                  </a:lnTo>
                  <a:lnTo>
                    <a:pt x="1739900" y="2298700"/>
                  </a:lnTo>
                  <a:lnTo>
                    <a:pt x="1739900" y="2298700"/>
                  </a:lnTo>
                  <a:lnTo>
                    <a:pt x="1727200" y="2286000"/>
                  </a:lnTo>
                  <a:lnTo>
                    <a:pt x="1676400" y="2286000"/>
                  </a:lnTo>
                  <a:lnTo>
                    <a:pt x="1676400" y="2298700"/>
                  </a:lnTo>
                  <a:lnTo>
                    <a:pt x="1651000" y="2298700"/>
                  </a:lnTo>
                  <a:lnTo>
                    <a:pt x="1638300" y="2286000"/>
                  </a:lnTo>
                  <a:lnTo>
                    <a:pt x="1638300" y="2273300"/>
                  </a:lnTo>
                  <a:lnTo>
                    <a:pt x="1612900" y="2273300"/>
                  </a:lnTo>
                  <a:lnTo>
                    <a:pt x="1612900" y="2273300"/>
                  </a:lnTo>
                  <a:lnTo>
                    <a:pt x="1549400" y="2235200"/>
                  </a:lnTo>
                  <a:lnTo>
                    <a:pt x="1536700" y="2235200"/>
                  </a:lnTo>
                  <a:lnTo>
                    <a:pt x="1549400" y="2235200"/>
                  </a:lnTo>
                  <a:lnTo>
                    <a:pt x="1574800" y="2209800"/>
                  </a:lnTo>
                  <a:lnTo>
                    <a:pt x="1562100" y="2171700"/>
                  </a:lnTo>
                  <a:lnTo>
                    <a:pt x="1574800" y="2146300"/>
                  </a:lnTo>
                  <a:lnTo>
                    <a:pt x="1562100" y="2146300"/>
                  </a:lnTo>
                  <a:lnTo>
                    <a:pt x="1574800" y="2120900"/>
                  </a:lnTo>
                  <a:lnTo>
                    <a:pt x="1587500" y="2120900"/>
                  </a:lnTo>
                  <a:lnTo>
                    <a:pt x="1587500" y="2108200"/>
                  </a:lnTo>
                  <a:lnTo>
                    <a:pt x="1587500" y="2120900"/>
                  </a:lnTo>
                  <a:lnTo>
                    <a:pt x="1600200" y="2120900"/>
                  </a:lnTo>
                  <a:lnTo>
                    <a:pt x="1612900" y="2108200"/>
                  </a:lnTo>
                  <a:lnTo>
                    <a:pt x="1612900" y="2108200"/>
                  </a:lnTo>
                  <a:lnTo>
                    <a:pt x="1638300" y="2095500"/>
                  </a:lnTo>
                  <a:lnTo>
                    <a:pt x="1638300" y="2095500"/>
                  </a:lnTo>
                  <a:lnTo>
                    <a:pt x="1638300" y="2082800"/>
                  </a:lnTo>
                  <a:lnTo>
                    <a:pt x="1651000" y="2082800"/>
                  </a:lnTo>
                  <a:lnTo>
                    <a:pt x="1651000" y="2082800"/>
                  </a:lnTo>
                  <a:lnTo>
                    <a:pt x="1663700" y="2082800"/>
                  </a:lnTo>
                  <a:lnTo>
                    <a:pt x="1663700" y="2070100"/>
                  </a:lnTo>
                  <a:lnTo>
                    <a:pt x="1663700" y="2070100"/>
                  </a:lnTo>
                  <a:lnTo>
                    <a:pt x="1663700" y="2070100"/>
                  </a:lnTo>
                  <a:lnTo>
                    <a:pt x="1676400" y="2070100"/>
                  </a:lnTo>
                  <a:lnTo>
                    <a:pt x="1701800" y="2070100"/>
                  </a:lnTo>
                  <a:lnTo>
                    <a:pt x="1689100" y="2070100"/>
                  </a:lnTo>
                  <a:lnTo>
                    <a:pt x="1689100" y="2057400"/>
                  </a:lnTo>
                  <a:lnTo>
                    <a:pt x="1701800" y="2044700"/>
                  </a:lnTo>
                  <a:lnTo>
                    <a:pt x="1714500" y="2044700"/>
                  </a:lnTo>
                  <a:lnTo>
                    <a:pt x="1701800" y="2044700"/>
                  </a:lnTo>
                  <a:lnTo>
                    <a:pt x="1714500" y="2032000"/>
                  </a:lnTo>
                  <a:lnTo>
                    <a:pt x="1600200" y="2006600"/>
                  </a:lnTo>
                  <a:lnTo>
                    <a:pt x="1549400" y="2006600"/>
                  </a:lnTo>
                  <a:lnTo>
                    <a:pt x="1485900" y="1993900"/>
                  </a:lnTo>
                  <a:lnTo>
                    <a:pt x="1498600" y="1981200"/>
                  </a:lnTo>
                  <a:lnTo>
                    <a:pt x="1473200" y="1981200"/>
                  </a:lnTo>
                  <a:lnTo>
                    <a:pt x="1447800" y="1993900"/>
                  </a:lnTo>
                  <a:lnTo>
                    <a:pt x="1447800" y="1993900"/>
                  </a:lnTo>
                  <a:lnTo>
                    <a:pt x="1422400" y="1981200"/>
                  </a:lnTo>
                  <a:lnTo>
                    <a:pt x="1397000" y="1981200"/>
                  </a:lnTo>
                  <a:lnTo>
                    <a:pt x="1397000" y="1981200"/>
                  </a:lnTo>
                  <a:lnTo>
                    <a:pt x="1409700" y="1981200"/>
                  </a:lnTo>
                  <a:lnTo>
                    <a:pt x="1409700" y="1993900"/>
                  </a:lnTo>
                  <a:lnTo>
                    <a:pt x="1422400" y="2006600"/>
                  </a:lnTo>
                  <a:lnTo>
                    <a:pt x="1409700" y="2019300"/>
                  </a:lnTo>
                  <a:lnTo>
                    <a:pt x="1384300" y="2019300"/>
                  </a:lnTo>
                  <a:lnTo>
                    <a:pt x="1384300" y="2019300"/>
                  </a:lnTo>
                  <a:lnTo>
                    <a:pt x="1358900" y="2019300"/>
                  </a:lnTo>
                  <a:lnTo>
                    <a:pt x="1358900" y="2019300"/>
                  </a:lnTo>
                  <a:lnTo>
                    <a:pt x="1346200" y="2019300"/>
                  </a:lnTo>
                  <a:lnTo>
                    <a:pt x="1346200" y="2019300"/>
                  </a:lnTo>
                  <a:lnTo>
                    <a:pt x="1333500" y="2006600"/>
                  </a:lnTo>
                  <a:lnTo>
                    <a:pt x="1333500" y="2006600"/>
                  </a:lnTo>
                  <a:lnTo>
                    <a:pt x="1346200" y="2006600"/>
                  </a:lnTo>
                  <a:lnTo>
                    <a:pt x="1333500" y="2006600"/>
                  </a:lnTo>
                  <a:lnTo>
                    <a:pt x="1320800" y="2006600"/>
                  </a:lnTo>
                  <a:lnTo>
                    <a:pt x="1320800" y="1993900"/>
                  </a:lnTo>
                  <a:lnTo>
                    <a:pt x="1320800" y="1993900"/>
                  </a:lnTo>
                  <a:lnTo>
                    <a:pt x="1308100" y="1993900"/>
                  </a:lnTo>
                  <a:lnTo>
                    <a:pt x="1308100" y="1981200"/>
                  </a:lnTo>
                  <a:lnTo>
                    <a:pt x="1320800" y="1981200"/>
                  </a:lnTo>
                  <a:lnTo>
                    <a:pt x="1333500" y="1968500"/>
                  </a:lnTo>
                  <a:lnTo>
                    <a:pt x="1320800" y="1968500"/>
                  </a:lnTo>
                  <a:lnTo>
                    <a:pt x="1308100" y="1968500"/>
                  </a:lnTo>
                  <a:lnTo>
                    <a:pt x="1308100" y="1968500"/>
                  </a:lnTo>
                  <a:lnTo>
                    <a:pt x="1295400" y="1968500"/>
                  </a:lnTo>
                  <a:lnTo>
                    <a:pt x="1282700" y="1968500"/>
                  </a:lnTo>
                  <a:lnTo>
                    <a:pt x="1282700" y="1955800"/>
                  </a:lnTo>
                  <a:lnTo>
                    <a:pt x="1295400" y="1943100"/>
                  </a:lnTo>
                  <a:lnTo>
                    <a:pt x="1219200" y="1930400"/>
                  </a:lnTo>
                  <a:lnTo>
                    <a:pt x="1206500" y="1930400"/>
                  </a:lnTo>
                  <a:lnTo>
                    <a:pt x="1206500" y="1930400"/>
                  </a:lnTo>
                  <a:lnTo>
                    <a:pt x="1193800" y="1930400"/>
                  </a:lnTo>
                  <a:lnTo>
                    <a:pt x="1193800" y="1930400"/>
                  </a:lnTo>
                  <a:lnTo>
                    <a:pt x="1168400" y="1930400"/>
                  </a:lnTo>
                  <a:lnTo>
                    <a:pt x="1181100" y="1917700"/>
                  </a:lnTo>
                  <a:lnTo>
                    <a:pt x="1181100" y="1917700"/>
                  </a:lnTo>
                  <a:lnTo>
                    <a:pt x="1155700" y="1905000"/>
                  </a:lnTo>
                  <a:lnTo>
                    <a:pt x="1155700" y="1905000"/>
                  </a:lnTo>
                  <a:lnTo>
                    <a:pt x="1130300" y="1892300"/>
                  </a:lnTo>
                  <a:lnTo>
                    <a:pt x="1143000" y="1879600"/>
                  </a:lnTo>
                  <a:lnTo>
                    <a:pt x="1143000" y="1879600"/>
                  </a:lnTo>
                  <a:lnTo>
                    <a:pt x="1130300" y="1879600"/>
                  </a:lnTo>
                  <a:lnTo>
                    <a:pt x="1130300" y="1866900"/>
                  </a:lnTo>
                  <a:lnTo>
                    <a:pt x="1117600" y="1866900"/>
                  </a:lnTo>
                  <a:lnTo>
                    <a:pt x="1117600" y="1866900"/>
                  </a:lnTo>
                  <a:lnTo>
                    <a:pt x="1104900" y="1866900"/>
                  </a:lnTo>
                  <a:lnTo>
                    <a:pt x="1092200" y="1866900"/>
                  </a:lnTo>
                  <a:lnTo>
                    <a:pt x="1092200" y="1866900"/>
                  </a:lnTo>
                  <a:lnTo>
                    <a:pt x="1104900" y="1854200"/>
                  </a:lnTo>
                  <a:lnTo>
                    <a:pt x="1092200" y="1854200"/>
                  </a:lnTo>
                  <a:lnTo>
                    <a:pt x="1092200" y="1841500"/>
                  </a:lnTo>
                  <a:lnTo>
                    <a:pt x="1079500" y="1841500"/>
                  </a:lnTo>
                  <a:lnTo>
                    <a:pt x="1092200" y="1828800"/>
                  </a:lnTo>
                  <a:lnTo>
                    <a:pt x="1104900" y="1828800"/>
                  </a:lnTo>
                  <a:lnTo>
                    <a:pt x="1104900" y="1816100"/>
                  </a:lnTo>
                  <a:lnTo>
                    <a:pt x="1117600" y="1816100"/>
                  </a:lnTo>
                  <a:lnTo>
                    <a:pt x="1117600" y="1816100"/>
                  </a:lnTo>
                  <a:lnTo>
                    <a:pt x="1117600" y="1816100"/>
                  </a:lnTo>
                  <a:lnTo>
                    <a:pt x="1130300" y="1803400"/>
                  </a:lnTo>
                  <a:lnTo>
                    <a:pt x="1143000" y="1803400"/>
                  </a:lnTo>
                  <a:lnTo>
                    <a:pt x="1143000" y="1790700"/>
                  </a:lnTo>
                  <a:lnTo>
                    <a:pt x="1155700" y="1790700"/>
                  </a:lnTo>
                  <a:lnTo>
                    <a:pt x="1155700" y="1790700"/>
                  </a:lnTo>
                  <a:lnTo>
                    <a:pt x="1168400" y="1790700"/>
                  </a:lnTo>
                  <a:lnTo>
                    <a:pt x="1181100" y="1790700"/>
                  </a:lnTo>
                  <a:lnTo>
                    <a:pt x="1193800" y="1778000"/>
                  </a:lnTo>
                  <a:lnTo>
                    <a:pt x="1193800" y="1778000"/>
                  </a:lnTo>
                  <a:lnTo>
                    <a:pt x="1206500" y="1778000"/>
                  </a:lnTo>
                  <a:lnTo>
                    <a:pt x="1206500" y="1778000"/>
                  </a:lnTo>
                  <a:lnTo>
                    <a:pt x="1219200" y="1778000"/>
                  </a:lnTo>
                  <a:lnTo>
                    <a:pt x="1219200" y="1778000"/>
                  </a:lnTo>
                  <a:lnTo>
                    <a:pt x="1231900" y="1765300"/>
                  </a:lnTo>
                  <a:lnTo>
                    <a:pt x="1231900" y="1752600"/>
                  </a:lnTo>
                  <a:lnTo>
                    <a:pt x="1231900" y="1752600"/>
                  </a:lnTo>
                  <a:lnTo>
                    <a:pt x="1231900" y="1752600"/>
                  </a:lnTo>
                  <a:lnTo>
                    <a:pt x="1219200" y="1752600"/>
                  </a:lnTo>
                  <a:lnTo>
                    <a:pt x="1231900" y="1739900"/>
                  </a:lnTo>
                  <a:lnTo>
                    <a:pt x="1219200" y="1739900"/>
                  </a:lnTo>
                  <a:lnTo>
                    <a:pt x="1219200" y="1739900"/>
                  </a:lnTo>
                  <a:lnTo>
                    <a:pt x="1206500" y="1727200"/>
                  </a:lnTo>
                  <a:lnTo>
                    <a:pt x="1206500" y="1714500"/>
                  </a:lnTo>
                  <a:lnTo>
                    <a:pt x="1193800" y="1714500"/>
                  </a:lnTo>
                  <a:lnTo>
                    <a:pt x="1193800" y="1714500"/>
                  </a:lnTo>
                  <a:lnTo>
                    <a:pt x="1206500" y="1714500"/>
                  </a:lnTo>
                  <a:lnTo>
                    <a:pt x="1206500" y="1701800"/>
                  </a:lnTo>
                  <a:lnTo>
                    <a:pt x="1193800" y="1701800"/>
                  </a:lnTo>
                  <a:lnTo>
                    <a:pt x="1181100" y="1701800"/>
                  </a:lnTo>
                  <a:lnTo>
                    <a:pt x="1181100" y="1701800"/>
                  </a:lnTo>
                  <a:lnTo>
                    <a:pt x="1155700" y="1701800"/>
                  </a:lnTo>
                  <a:lnTo>
                    <a:pt x="1155700" y="1701800"/>
                  </a:lnTo>
                  <a:lnTo>
                    <a:pt x="1168400" y="1701800"/>
                  </a:lnTo>
                  <a:lnTo>
                    <a:pt x="1168400" y="1689100"/>
                  </a:lnTo>
                  <a:lnTo>
                    <a:pt x="1181100" y="1689100"/>
                  </a:lnTo>
                  <a:lnTo>
                    <a:pt x="1193800" y="1676400"/>
                  </a:lnTo>
                  <a:lnTo>
                    <a:pt x="1193800" y="1676400"/>
                  </a:lnTo>
                  <a:lnTo>
                    <a:pt x="1193800" y="1676400"/>
                  </a:lnTo>
                  <a:lnTo>
                    <a:pt x="1206500" y="1676400"/>
                  </a:lnTo>
                  <a:lnTo>
                    <a:pt x="1219200" y="1651000"/>
                  </a:lnTo>
                  <a:lnTo>
                    <a:pt x="1206500" y="1651000"/>
                  </a:lnTo>
                  <a:lnTo>
                    <a:pt x="1219200" y="1625600"/>
                  </a:lnTo>
                  <a:lnTo>
                    <a:pt x="1231900" y="1625600"/>
                  </a:lnTo>
                  <a:lnTo>
                    <a:pt x="1244600" y="1600200"/>
                  </a:lnTo>
                  <a:lnTo>
                    <a:pt x="1257300" y="1612900"/>
                  </a:lnTo>
                  <a:lnTo>
                    <a:pt x="1282700" y="1612900"/>
                  </a:lnTo>
                  <a:lnTo>
                    <a:pt x="1282700" y="1612900"/>
                  </a:lnTo>
                  <a:lnTo>
                    <a:pt x="1295400" y="1612900"/>
                  </a:lnTo>
                  <a:lnTo>
                    <a:pt x="1308100" y="1600200"/>
                  </a:lnTo>
                  <a:lnTo>
                    <a:pt x="1320800" y="1612900"/>
                  </a:lnTo>
                  <a:lnTo>
                    <a:pt x="1333500" y="1612900"/>
                  </a:lnTo>
                  <a:lnTo>
                    <a:pt x="1358900" y="1612900"/>
                  </a:lnTo>
                  <a:lnTo>
                    <a:pt x="1358900" y="1612900"/>
                  </a:lnTo>
                  <a:lnTo>
                    <a:pt x="1346200" y="1612900"/>
                  </a:lnTo>
                  <a:lnTo>
                    <a:pt x="1346200" y="1600200"/>
                  </a:lnTo>
                  <a:lnTo>
                    <a:pt x="1333500" y="1600200"/>
                  </a:lnTo>
                  <a:lnTo>
                    <a:pt x="1333500" y="1600200"/>
                  </a:lnTo>
                  <a:lnTo>
                    <a:pt x="1320800" y="1587500"/>
                  </a:lnTo>
                  <a:lnTo>
                    <a:pt x="1320800" y="1587500"/>
                  </a:lnTo>
                  <a:lnTo>
                    <a:pt x="1320800" y="1587500"/>
                  </a:lnTo>
                  <a:lnTo>
                    <a:pt x="1320800" y="1574800"/>
                  </a:lnTo>
                  <a:lnTo>
                    <a:pt x="1320800" y="1562100"/>
                  </a:lnTo>
                  <a:lnTo>
                    <a:pt x="1257300" y="1562100"/>
                  </a:lnTo>
                  <a:lnTo>
                    <a:pt x="1231900" y="1549400"/>
                  </a:lnTo>
                  <a:lnTo>
                    <a:pt x="1231900" y="1549400"/>
                  </a:lnTo>
                  <a:lnTo>
                    <a:pt x="1244600" y="1536700"/>
                  </a:lnTo>
                  <a:lnTo>
                    <a:pt x="1244600" y="1536700"/>
                  </a:lnTo>
                  <a:lnTo>
                    <a:pt x="1244600" y="1524000"/>
                  </a:lnTo>
                  <a:lnTo>
                    <a:pt x="1257300" y="1524000"/>
                  </a:lnTo>
                  <a:lnTo>
                    <a:pt x="1257300" y="1524000"/>
                  </a:lnTo>
                  <a:lnTo>
                    <a:pt x="1270000" y="1524000"/>
                  </a:lnTo>
                  <a:lnTo>
                    <a:pt x="1282700" y="1524000"/>
                  </a:lnTo>
                  <a:lnTo>
                    <a:pt x="1295400" y="1524000"/>
                  </a:lnTo>
                  <a:lnTo>
                    <a:pt x="1295400" y="1511300"/>
                  </a:lnTo>
                  <a:lnTo>
                    <a:pt x="1308100" y="1511300"/>
                  </a:lnTo>
                  <a:lnTo>
                    <a:pt x="1308100" y="1511300"/>
                  </a:lnTo>
                  <a:lnTo>
                    <a:pt x="1308100" y="1498600"/>
                  </a:lnTo>
                  <a:lnTo>
                    <a:pt x="1320800" y="1498600"/>
                  </a:lnTo>
                  <a:lnTo>
                    <a:pt x="1320800" y="1498600"/>
                  </a:lnTo>
                  <a:lnTo>
                    <a:pt x="1333500" y="1498600"/>
                  </a:lnTo>
                  <a:lnTo>
                    <a:pt x="1358900" y="1485900"/>
                  </a:lnTo>
                  <a:lnTo>
                    <a:pt x="1371600" y="1498600"/>
                  </a:lnTo>
                  <a:lnTo>
                    <a:pt x="1371600" y="1498600"/>
                  </a:lnTo>
                  <a:lnTo>
                    <a:pt x="1384300" y="1498600"/>
                  </a:lnTo>
                  <a:lnTo>
                    <a:pt x="1384300" y="1485900"/>
                  </a:lnTo>
                  <a:lnTo>
                    <a:pt x="1397000" y="1485900"/>
                  </a:lnTo>
                  <a:lnTo>
                    <a:pt x="1397000" y="1485900"/>
                  </a:lnTo>
                  <a:lnTo>
                    <a:pt x="1409700" y="1485900"/>
                  </a:lnTo>
                  <a:lnTo>
                    <a:pt x="1422400" y="1473200"/>
                  </a:lnTo>
                  <a:lnTo>
                    <a:pt x="1435100" y="1473200"/>
                  </a:lnTo>
                  <a:lnTo>
                    <a:pt x="1435100" y="1473200"/>
                  </a:lnTo>
                  <a:lnTo>
                    <a:pt x="1435100" y="1473200"/>
                  </a:lnTo>
                  <a:lnTo>
                    <a:pt x="1435100" y="1460500"/>
                  </a:lnTo>
                  <a:lnTo>
                    <a:pt x="1435100" y="1460500"/>
                  </a:lnTo>
                  <a:lnTo>
                    <a:pt x="1447800" y="1447800"/>
                  </a:lnTo>
                  <a:lnTo>
                    <a:pt x="1422400" y="1460500"/>
                  </a:lnTo>
                  <a:lnTo>
                    <a:pt x="1422400" y="1460500"/>
                  </a:lnTo>
                  <a:lnTo>
                    <a:pt x="1409700" y="1460500"/>
                  </a:lnTo>
                  <a:lnTo>
                    <a:pt x="1409700" y="1460500"/>
                  </a:lnTo>
                  <a:lnTo>
                    <a:pt x="1397000" y="1460500"/>
                  </a:lnTo>
                  <a:lnTo>
                    <a:pt x="1409700" y="1460500"/>
                  </a:lnTo>
                  <a:lnTo>
                    <a:pt x="1409700" y="1460500"/>
                  </a:lnTo>
                  <a:lnTo>
                    <a:pt x="1409700" y="1447800"/>
                  </a:lnTo>
                  <a:lnTo>
                    <a:pt x="1397000" y="1447800"/>
                  </a:lnTo>
                  <a:lnTo>
                    <a:pt x="1397000" y="1447800"/>
                  </a:lnTo>
                  <a:lnTo>
                    <a:pt x="1371600" y="1435100"/>
                  </a:lnTo>
                  <a:lnTo>
                    <a:pt x="1358900" y="1435100"/>
                  </a:lnTo>
                  <a:lnTo>
                    <a:pt x="1346200" y="1422400"/>
                  </a:lnTo>
                  <a:lnTo>
                    <a:pt x="1346200" y="1422400"/>
                  </a:lnTo>
                  <a:lnTo>
                    <a:pt x="1346200" y="1422400"/>
                  </a:lnTo>
                  <a:lnTo>
                    <a:pt x="1333500" y="1422400"/>
                  </a:lnTo>
                  <a:lnTo>
                    <a:pt x="1320800" y="1435100"/>
                  </a:lnTo>
                  <a:lnTo>
                    <a:pt x="1308100" y="1435100"/>
                  </a:lnTo>
                  <a:lnTo>
                    <a:pt x="1320800" y="1422400"/>
                  </a:lnTo>
                  <a:lnTo>
                    <a:pt x="1333500" y="1422400"/>
                  </a:lnTo>
                  <a:lnTo>
                    <a:pt x="1333500" y="1409700"/>
                  </a:lnTo>
                  <a:lnTo>
                    <a:pt x="1320800" y="1409700"/>
                  </a:lnTo>
                  <a:lnTo>
                    <a:pt x="1320800" y="1409700"/>
                  </a:lnTo>
                  <a:lnTo>
                    <a:pt x="1308100" y="1409700"/>
                  </a:lnTo>
                  <a:lnTo>
                    <a:pt x="1308100" y="1397000"/>
                  </a:lnTo>
                  <a:lnTo>
                    <a:pt x="1308100" y="1397000"/>
                  </a:lnTo>
                  <a:lnTo>
                    <a:pt x="1320800" y="1397000"/>
                  </a:lnTo>
                  <a:lnTo>
                    <a:pt x="1320800" y="1397000"/>
                  </a:lnTo>
                  <a:lnTo>
                    <a:pt x="1333500" y="1384300"/>
                  </a:lnTo>
                  <a:lnTo>
                    <a:pt x="1346200" y="1371600"/>
                  </a:lnTo>
                  <a:lnTo>
                    <a:pt x="1333500" y="1371600"/>
                  </a:lnTo>
                  <a:lnTo>
                    <a:pt x="1333500" y="1358900"/>
                  </a:lnTo>
                  <a:lnTo>
                    <a:pt x="1358900" y="1358900"/>
                  </a:lnTo>
                  <a:lnTo>
                    <a:pt x="1346200" y="1358900"/>
                  </a:lnTo>
                  <a:lnTo>
                    <a:pt x="1358900" y="1346200"/>
                  </a:lnTo>
                  <a:lnTo>
                    <a:pt x="1346200" y="1346200"/>
                  </a:lnTo>
                  <a:lnTo>
                    <a:pt x="1346200" y="1333500"/>
                  </a:lnTo>
                  <a:lnTo>
                    <a:pt x="1346200" y="1333500"/>
                  </a:lnTo>
                  <a:lnTo>
                    <a:pt x="1358900" y="1320800"/>
                  </a:lnTo>
                  <a:lnTo>
                    <a:pt x="1346200" y="1308100"/>
                  </a:lnTo>
                  <a:lnTo>
                    <a:pt x="1346200" y="1308100"/>
                  </a:lnTo>
                  <a:lnTo>
                    <a:pt x="1346200" y="1295400"/>
                  </a:lnTo>
                  <a:lnTo>
                    <a:pt x="1333500" y="1295400"/>
                  </a:lnTo>
                  <a:lnTo>
                    <a:pt x="1333500" y="1295400"/>
                  </a:lnTo>
                  <a:lnTo>
                    <a:pt x="1333500" y="1295400"/>
                  </a:lnTo>
                  <a:lnTo>
                    <a:pt x="1333500" y="1282700"/>
                  </a:lnTo>
                  <a:lnTo>
                    <a:pt x="1320800" y="1282700"/>
                  </a:lnTo>
                  <a:lnTo>
                    <a:pt x="1333500" y="1270000"/>
                  </a:lnTo>
                  <a:lnTo>
                    <a:pt x="1295400" y="1257300"/>
                  </a:lnTo>
                  <a:lnTo>
                    <a:pt x="1270000" y="1270000"/>
                  </a:lnTo>
                  <a:lnTo>
                    <a:pt x="1257300" y="1270000"/>
                  </a:lnTo>
                  <a:lnTo>
                    <a:pt x="1244600" y="1270000"/>
                  </a:lnTo>
                  <a:lnTo>
                    <a:pt x="1206500" y="1257300"/>
                  </a:lnTo>
                  <a:lnTo>
                    <a:pt x="1193800" y="1257300"/>
                  </a:lnTo>
                  <a:lnTo>
                    <a:pt x="1168400" y="1257300"/>
                  </a:lnTo>
                  <a:lnTo>
                    <a:pt x="1155700" y="1270000"/>
                  </a:lnTo>
                  <a:lnTo>
                    <a:pt x="1143000" y="1257300"/>
                  </a:lnTo>
                  <a:lnTo>
                    <a:pt x="1130300" y="1257300"/>
                  </a:lnTo>
                  <a:lnTo>
                    <a:pt x="1130300" y="1257300"/>
                  </a:lnTo>
                  <a:lnTo>
                    <a:pt x="1130300" y="1270000"/>
                  </a:lnTo>
                  <a:lnTo>
                    <a:pt x="1117600" y="1270000"/>
                  </a:lnTo>
                  <a:lnTo>
                    <a:pt x="1104900" y="1295400"/>
                  </a:lnTo>
                  <a:lnTo>
                    <a:pt x="1092200" y="1295400"/>
                  </a:lnTo>
                  <a:lnTo>
                    <a:pt x="1092200" y="1295400"/>
                  </a:lnTo>
                  <a:lnTo>
                    <a:pt x="1092200" y="1308100"/>
                  </a:lnTo>
                  <a:lnTo>
                    <a:pt x="1079500" y="1308100"/>
                  </a:lnTo>
                  <a:lnTo>
                    <a:pt x="1054100" y="1308100"/>
                  </a:lnTo>
                  <a:lnTo>
                    <a:pt x="1054100" y="1308100"/>
                  </a:lnTo>
                  <a:lnTo>
                    <a:pt x="1054100" y="1308100"/>
                  </a:lnTo>
                  <a:lnTo>
                    <a:pt x="1066800" y="1308100"/>
                  </a:lnTo>
                  <a:lnTo>
                    <a:pt x="1054100" y="1308100"/>
                  </a:lnTo>
                  <a:lnTo>
                    <a:pt x="1054100" y="1295400"/>
                  </a:lnTo>
                  <a:lnTo>
                    <a:pt x="1041400" y="1295400"/>
                  </a:lnTo>
                  <a:lnTo>
                    <a:pt x="1041400" y="1295400"/>
                  </a:lnTo>
                  <a:lnTo>
                    <a:pt x="1028700" y="1308100"/>
                  </a:lnTo>
                  <a:lnTo>
                    <a:pt x="1003300" y="1295400"/>
                  </a:lnTo>
                  <a:lnTo>
                    <a:pt x="1003300" y="1308100"/>
                  </a:lnTo>
                  <a:lnTo>
                    <a:pt x="1003300" y="1308100"/>
                  </a:lnTo>
                  <a:lnTo>
                    <a:pt x="1003300" y="1320800"/>
                  </a:lnTo>
                  <a:lnTo>
                    <a:pt x="977900" y="1333500"/>
                  </a:lnTo>
                  <a:lnTo>
                    <a:pt x="965200" y="1320800"/>
                  </a:lnTo>
                  <a:lnTo>
                    <a:pt x="952500" y="1320800"/>
                  </a:lnTo>
                  <a:lnTo>
                    <a:pt x="965200" y="1320800"/>
                  </a:lnTo>
                  <a:lnTo>
                    <a:pt x="952500" y="1320800"/>
                  </a:lnTo>
                  <a:lnTo>
                    <a:pt x="927100" y="1295400"/>
                  </a:lnTo>
                  <a:lnTo>
                    <a:pt x="914400" y="1295400"/>
                  </a:lnTo>
                  <a:lnTo>
                    <a:pt x="914400" y="1295400"/>
                  </a:lnTo>
                  <a:lnTo>
                    <a:pt x="876300" y="1295400"/>
                  </a:lnTo>
                  <a:lnTo>
                    <a:pt x="876300" y="1295400"/>
                  </a:lnTo>
                  <a:lnTo>
                    <a:pt x="838200" y="1320800"/>
                  </a:lnTo>
                  <a:lnTo>
                    <a:pt x="838200" y="1333500"/>
                  </a:lnTo>
                  <a:lnTo>
                    <a:pt x="838200" y="1333500"/>
                  </a:lnTo>
                  <a:lnTo>
                    <a:pt x="825500" y="1333500"/>
                  </a:lnTo>
                  <a:lnTo>
                    <a:pt x="812800" y="1346200"/>
                  </a:lnTo>
                  <a:lnTo>
                    <a:pt x="812800" y="1333500"/>
                  </a:lnTo>
                  <a:lnTo>
                    <a:pt x="825500" y="1346200"/>
                  </a:lnTo>
                  <a:lnTo>
                    <a:pt x="812800" y="1358900"/>
                  </a:lnTo>
                  <a:lnTo>
                    <a:pt x="787400" y="1358900"/>
                  </a:lnTo>
                  <a:lnTo>
                    <a:pt x="774700" y="1371600"/>
                  </a:lnTo>
                  <a:lnTo>
                    <a:pt x="774700" y="1371600"/>
                  </a:lnTo>
                  <a:lnTo>
                    <a:pt x="762000" y="1371600"/>
                  </a:lnTo>
                  <a:lnTo>
                    <a:pt x="787400" y="1384300"/>
                  </a:lnTo>
                  <a:lnTo>
                    <a:pt x="800100" y="1384300"/>
                  </a:lnTo>
                  <a:lnTo>
                    <a:pt x="800100" y="1384300"/>
                  </a:lnTo>
                  <a:lnTo>
                    <a:pt x="800100" y="1397000"/>
                  </a:lnTo>
                  <a:lnTo>
                    <a:pt x="762000" y="1409700"/>
                  </a:lnTo>
                  <a:lnTo>
                    <a:pt x="736600" y="1409700"/>
                  </a:lnTo>
                  <a:lnTo>
                    <a:pt x="723900" y="1409700"/>
                  </a:lnTo>
                  <a:lnTo>
                    <a:pt x="723900" y="1397000"/>
                  </a:lnTo>
                  <a:lnTo>
                    <a:pt x="723900" y="1397000"/>
                  </a:lnTo>
                  <a:lnTo>
                    <a:pt x="723900" y="1397000"/>
                  </a:lnTo>
                  <a:lnTo>
                    <a:pt x="711200" y="1384300"/>
                  </a:lnTo>
                  <a:lnTo>
                    <a:pt x="711200" y="1384300"/>
                  </a:lnTo>
                  <a:lnTo>
                    <a:pt x="711200" y="1371600"/>
                  </a:lnTo>
                  <a:lnTo>
                    <a:pt x="673100" y="1371600"/>
                  </a:lnTo>
                  <a:lnTo>
                    <a:pt x="673100" y="1371600"/>
                  </a:lnTo>
                  <a:lnTo>
                    <a:pt x="609600" y="1358900"/>
                  </a:lnTo>
                  <a:lnTo>
                    <a:pt x="596900" y="1371600"/>
                  </a:lnTo>
                  <a:lnTo>
                    <a:pt x="571500" y="1371600"/>
                  </a:lnTo>
                  <a:lnTo>
                    <a:pt x="558800" y="1371600"/>
                  </a:lnTo>
                  <a:lnTo>
                    <a:pt x="469900" y="1358900"/>
                  </a:lnTo>
                  <a:lnTo>
                    <a:pt x="457200" y="1358900"/>
                  </a:lnTo>
                  <a:lnTo>
                    <a:pt x="457200" y="1358900"/>
                  </a:lnTo>
                  <a:lnTo>
                    <a:pt x="431800" y="1358900"/>
                  </a:lnTo>
                  <a:lnTo>
                    <a:pt x="431800" y="1358900"/>
                  </a:lnTo>
                  <a:lnTo>
                    <a:pt x="431800" y="1346200"/>
                  </a:lnTo>
                  <a:lnTo>
                    <a:pt x="406400" y="1346200"/>
                  </a:lnTo>
                  <a:lnTo>
                    <a:pt x="406400" y="1346200"/>
                  </a:lnTo>
                  <a:lnTo>
                    <a:pt x="355600" y="1346200"/>
                  </a:lnTo>
                  <a:lnTo>
                    <a:pt x="355600" y="1358900"/>
                  </a:lnTo>
                  <a:lnTo>
                    <a:pt x="355600" y="1346200"/>
                  </a:lnTo>
                  <a:lnTo>
                    <a:pt x="330200" y="1346200"/>
                  </a:lnTo>
                  <a:lnTo>
                    <a:pt x="342900" y="1346200"/>
                  </a:lnTo>
                  <a:lnTo>
                    <a:pt x="330200" y="1358900"/>
                  </a:lnTo>
                  <a:lnTo>
                    <a:pt x="304800" y="1371600"/>
                  </a:lnTo>
                  <a:lnTo>
                    <a:pt x="304800" y="1384300"/>
                  </a:lnTo>
                  <a:lnTo>
                    <a:pt x="304800" y="1397000"/>
                  </a:lnTo>
                  <a:lnTo>
                    <a:pt x="292100" y="1397000"/>
                  </a:lnTo>
                  <a:lnTo>
                    <a:pt x="266700" y="1397000"/>
                  </a:lnTo>
                  <a:lnTo>
                    <a:pt x="254000" y="1397000"/>
                  </a:lnTo>
                  <a:lnTo>
                    <a:pt x="228600" y="1384300"/>
                  </a:lnTo>
                  <a:lnTo>
                    <a:pt x="228600" y="1397000"/>
                  </a:lnTo>
                  <a:lnTo>
                    <a:pt x="203200" y="1397000"/>
                  </a:lnTo>
                  <a:lnTo>
                    <a:pt x="177800" y="1397000"/>
                  </a:lnTo>
                  <a:lnTo>
                    <a:pt x="165100" y="1397000"/>
                  </a:lnTo>
                  <a:lnTo>
                    <a:pt x="152400" y="1397000"/>
                  </a:lnTo>
                  <a:lnTo>
                    <a:pt x="165100" y="1384300"/>
                  </a:lnTo>
                  <a:lnTo>
                    <a:pt x="177800" y="1384300"/>
                  </a:lnTo>
                  <a:lnTo>
                    <a:pt x="177800" y="1371600"/>
                  </a:lnTo>
                  <a:lnTo>
                    <a:pt x="165100" y="1371600"/>
                  </a:lnTo>
                  <a:lnTo>
                    <a:pt x="165100" y="1371600"/>
                  </a:lnTo>
                  <a:lnTo>
                    <a:pt x="165100" y="1371600"/>
                  </a:lnTo>
                  <a:lnTo>
                    <a:pt x="165100" y="1358900"/>
                  </a:lnTo>
                  <a:lnTo>
                    <a:pt x="165100" y="1358900"/>
                  </a:lnTo>
                  <a:lnTo>
                    <a:pt x="165100" y="1358900"/>
                  </a:lnTo>
                  <a:lnTo>
                    <a:pt x="165100" y="1346200"/>
                  </a:lnTo>
                  <a:lnTo>
                    <a:pt x="152400" y="1346200"/>
                  </a:lnTo>
                  <a:lnTo>
                    <a:pt x="139700" y="1333500"/>
                  </a:lnTo>
                  <a:lnTo>
                    <a:pt x="101600" y="1333500"/>
                  </a:lnTo>
                  <a:lnTo>
                    <a:pt x="101600" y="1333500"/>
                  </a:lnTo>
                  <a:lnTo>
                    <a:pt x="50800" y="1320800"/>
                  </a:lnTo>
                  <a:lnTo>
                    <a:pt x="38100" y="1320800"/>
                  </a:lnTo>
                  <a:lnTo>
                    <a:pt x="12700" y="1320800"/>
                  </a:lnTo>
                  <a:lnTo>
                    <a:pt x="12700" y="1333500"/>
                  </a:lnTo>
                  <a:lnTo>
                    <a:pt x="0" y="1333500"/>
                  </a:lnTo>
                  <a:lnTo>
                    <a:pt x="0" y="1320800"/>
                  </a:lnTo>
                  <a:lnTo>
                    <a:pt x="0" y="1308100"/>
                  </a:lnTo>
                  <a:lnTo>
                    <a:pt x="12700" y="1308100"/>
                  </a:lnTo>
                  <a:lnTo>
                    <a:pt x="12700" y="1308100"/>
                  </a:lnTo>
                  <a:lnTo>
                    <a:pt x="38100" y="1308100"/>
                  </a:lnTo>
                  <a:lnTo>
                    <a:pt x="38100" y="1295400"/>
                  </a:lnTo>
                  <a:lnTo>
                    <a:pt x="38100" y="1295400"/>
                  </a:lnTo>
                  <a:lnTo>
                    <a:pt x="25400" y="1295400"/>
                  </a:lnTo>
                  <a:lnTo>
                    <a:pt x="88900" y="1181100"/>
                  </a:lnTo>
                  <a:lnTo>
                    <a:pt x="38100" y="1181100"/>
                  </a:lnTo>
                  <a:lnTo>
                    <a:pt x="38100" y="1181100"/>
                  </a:lnTo>
                  <a:lnTo>
                    <a:pt x="25400" y="1181100"/>
                  </a:lnTo>
                  <a:lnTo>
                    <a:pt x="25400" y="1181100"/>
                  </a:lnTo>
                  <a:lnTo>
                    <a:pt x="12700" y="1181100"/>
                  </a:lnTo>
                  <a:lnTo>
                    <a:pt x="12700" y="1168400"/>
                  </a:lnTo>
                  <a:lnTo>
                    <a:pt x="12700" y="1168400"/>
                  </a:lnTo>
                  <a:lnTo>
                    <a:pt x="25400" y="1168400"/>
                  </a:lnTo>
                  <a:lnTo>
                    <a:pt x="63500" y="1168400"/>
                  </a:lnTo>
                  <a:lnTo>
                    <a:pt x="76200" y="1155700"/>
                  </a:lnTo>
                  <a:lnTo>
                    <a:pt x="88900" y="1155700"/>
                  </a:lnTo>
                  <a:lnTo>
                    <a:pt x="88900" y="1155700"/>
                  </a:lnTo>
                  <a:lnTo>
                    <a:pt x="101600" y="1155700"/>
                  </a:lnTo>
                  <a:lnTo>
                    <a:pt x="101600" y="1155700"/>
                  </a:lnTo>
                  <a:lnTo>
                    <a:pt x="101600" y="1155700"/>
                  </a:lnTo>
                  <a:lnTo>
                    <a:pt x="127000" y="1130300"/>
                  </a:lnTo>
                  <a:lnTo>
                    <a:pt x="127000" y="1130300"/>
                  </a:lnTo>
                  <a:lnTo>
                    <a:pt x="127000" y="1117600"/>
                  </a:lnTo>
                  <a:lnTo>
                    <a:pt x="127000" y="1117600"/>
                  </a:lnTo>
                  <a:lnTo>
                    <a:pt x="139700" y="1117600"/>
                  </a:lnTo>
                  <a:lnTo>
                    <a:pt x="152400" y="1117600"/>
                  </a:lnTo>
                  <a:lnTo>
                    <a:pt x="152400" y="1104900"/>
                  </a:lnTo>
                  <a:lnTo>
                    <a:pt x="152400" y="1104900"/>
                  </a:lnTo>
                  <a:lnTo>
                    <a:pt x="152400" y="1104900"/>
                  </a:lnTo>
                  <a:lnTo>
                    <a:pt x="165100" y="1104900"/>
                  </a:lnTo>
                  <a:lnTo>
                    <a:pt x="177800" y="1079500"/>
                  </a:lnTo>
                  <a:lnTo>
                    <a:pt x="203200" y="1079500"/>
                  </a:lnTo>
                  <a:lnTo>
                    <a:pt x="203200" y="1079500"/>
                  </a:lnTo>
                  <a:lnTo>
                    <a:pt x="215900" y="1079500"/>
                  </a:lnTo>
                  <a:lnTo>
                    <a:pt x="215900" y="1079500"/>
                  </a:lnTo>
                  <a:lnTo>
                    <a:pt x="254000" y="1079500"/>
                  </a:lnTo>
                  <a:lnTo>
                    <a:pt x="266700" y="1079500"/>
                  </a:lnTo>
                  <a:lnTo>
                    <a:pt x="279400" y="1066800"/>
                  </a:lnTo>
                  <a:lnTo>
                    <a:pt x="266700" y="1066800"/>
                  </a:lnTo>
                  <a:lnTo>
                    <a:pt x="266700" y="1054100"/>
                  </a:lnTo>
                  <a:lnTo>
                    <a:pt x="266700" y="1054100"/>
                  </a:lnTo>
                  <a:lnTo>
                    <a:pt x="279400" y="1028700"/>
                  </a:lnTo>
                  <a:lnTo>
                    <a:pt x="292100" y="1016000"/>
                  </a:lnTo>
                  <a:lnTo>
                    <a:pt x="292100" y="1003300"/>
                  </a:lnTo>
                  <a:lnTo>
                    <a:pt x="304800" y="1003300"/>
                  </a:lnTo>
                  <a:lnTo>
                    <a:pt x="330200" y="965200"/>
                  </a:lnTo>
                  <a:lnTo>
                    <a:pt x="330200" y="965200"/>
                  </a:lnTo>
                  <a:lnTo>
                    <a:pt x="368300" y="977900"/>
                  </a:lnTo>
                  <a:lnTo>
                    <a:pt x="368300" y="977900"/>
                  </a:lnTo>
                  <a:lnTo>
                    <a:pt x="368300" y="977900"/>
                  </a:lnTo>
                  <a:lnTo>
                    <a:pt x="381000" y="952500"/>
                  </a:lnTo>
                  <a:lnTo>
                    <a:pt x="342900" y="939800"/>
                  </a:lnTo>
                  <a:lnTo>
                    <a:pt x="330200" y="952500"/>
                  </a:lnTo>
                  <a:lnTo>
                    <a:pt x="317500" y="952500"/>
                  </a:lnTo>
                  <a:lnTo>
                    <a:pt x="317500" y="939800"/>
                  </a:lnTo>
                  <a:lnTo>
                    <a:pt x="317500" y="939800"/>
                  </a:lnTo>
                  <a:lnTo>
                    <a:pt x="304800" y="939800"/>
                  </a:lnTo>
                  <a:lnTo>
                    <a:pt x="292100" y="939800"/>
                  </a:lnTo>
                  <a:lnTo>
                    <a:pt x="266700" y="939800"/>
                  </a:lnTo>
                  <a:lnTo>
                    <a:pt x="279400" y="927100"/>
                  </a:lnTo>
                  <a:lnTo>
                    <a:pt x="254000" y="914400"/>
                  </a:lnTo>
                  <a:lnTo>
                    <a:pt x="254000" y="914400"/>
                  </a:lnTo>
                  <a:lnTo>
                    <a:pt x="254000" y="914400"/>
                  </a:lnTo>
                  <a:lnTo>
                    <a:pt x="254000" y="901700"/>
                  </a:lnTo>
                  <a:lnTo>
                    <a:pt x="266700" y="901700"/>
                  </a:lnTo>
                  <a:lnTo>
                    <a:pt x="279400" y="914400"/>
                  </a:lnTo>
                  <a:lnTo>
                    <a:pt x="279400" y="914400"/>
                  </a:lnTo>
                  <a:lnTo>
                    <a:pt x="279400" y="901700"/>
                  </a:lnTo>
                  <a:lnTo>
                    <a:pt x="304800" y="876300"/>
                  </a:lnTo>
                  <a:lnTo>
                    <a:pt x="317500" y="876300"/>
                  </a:lnTo>
                  <a:lnTo>
                    <a:pt x="317500" y="876300"/>
                  </a:lnTo>
                  <a:lnTo>
                    <a:pt x="304800" y="863600"/>
                  </a:lnTo>
                  <a:lnTo>
                    <a:pt x="304800" y="863600"/>
                  </a:lnTo>
                  <a:lnTo>
                    <a:pt x="304800" y="863600"/>
                  </a:lnTo>
                  <a:lnTo>
                    <a:pt x="292100" y="863600"/>
                  </a:lnTo>
                  <a:lnTo>
                    <a:pt x="304800" y="850900"/>
                  </a:lnTo>
                  <a:lnTo>
                    <a:pt x="292100" y="850900"/>
                  </a:lnTo>
                  <a:lnTo>
                    <a:pt x="292100" y="850900"/>
                  </a:lnTo>
                  <a:lnTo>
                    <a:pt x="292100" y="850900"/>
                  </a:lnTo>
                  <a:lnTo>
                    <a:pt x="292100" y="850900"/>
                  </a:lnTo>
                  <a:lnTo>
                    <a:pt x="279400" y="825500"/>
                  </a:lnTo>
                  <a:lnTo>
                    <a:pt x="266700" y="825500"/>
                  </a:lnTo>
                  <a:lnTo>
                    <a:pt x="266700" y="825500"/>
                  </a:lnTo>
                  <a:lnTo>
                    <a:pt x="266700" y="825500"/>
                  </a:lnTo>
                  <a:lnTo>
                    <a:pt x="266700" y="825500"/>
                  </a:lnTo>
                  <a:lnTo>
                    <a:pt x="254000" y="825500"/>
                  </a:lnTo>
                  <a:lnTo>
                    <a:pt x="266700" y="812800"/>
                  </a:lnTo>
                  <a:lnTo>
                    <a:pt x="254000" y="812800"/>
                  </a:lnTo>
                  <a:lnTo>
                    <a:pt x="254000" y="812800"/>
                  </a:lnTo>
                  <a:lnTo>
                    <a:pt x="254000" y="812800"/>
                  </a:lnTo>
                  <a:lnTo>
                    <a:pt x="241300" y="812800"/>
                  </a:lnTo>
                  <a:lnTo>
                    <a:pt x="228600" y="812800"/>
                  </a:lnTo>
                  <a:lnTo>
                    <a:pt x="228600" y="825500"/>
                  </a:lnTo>
                  <a:lnTo>
                    <a:pt x="215900" y="825500"/>
                  </a:lnTo>
                  <a:lnTo>
                    <a:pt x="215900" y="812800"/>
                  </a:lnTo>
                  <a:lnTo>
                    <a:pt x="203200" y="812800"/>
                  </a:lnTo>
                  <a:lnTo>
                    <a:pt x="215900" y="800100"/>
                  </a:lnTo>
                  <a:lnTo>
                    <a:pt x="215900" y="800100"/>
                  </a:lnTo>
                  <a:lnTo>
                    <a:pt x="215900" y="787400"/>
                  </a:lnTo>
                  <a:lnTo>
                    <a:pt x="228600" y="787400"/>
                  </a:lnTo>
                  <a:lnTo>
                    <a:pt x="241300" y="787400"/>
                  </a:lnTo>
                  <a:lnTo>
                    <a:pt x="254000" y="787400"/>
                  </a:lnTo>
                  <a:lnTo>
                    <a:pt x="254000" y="787400"/>
                  </a:lnTo>
                  <a:lnTo>
                    <a:pt x="266700" y="774700"/>
                  </a:lnTo>
                  <a:lnTo>
                    <a:pt x="279400" y="774700"/>
                  </a:lnTo>
                  <a:lnTo>
                    <a:pt x="279400" y="774700"/>
                  </a:lnTo>
                  <a:lnTo>
                    <a:pt x="279400" y="774700"/>
                  </a:lnTo>
                  <a:lnTo>
                    <a:pt x="292100" y="762000"/>
                  </a:lnTo>
                  <a:lnTo>
                    <a:pt x="292100" y="762000"/>
                  </a:lnTo>
                  <a:lnTo>
                    <a:pt x="304800" y="774700"/>
                  </a:lnTo>
                  <a:lnTo>
                    <a:pt x="304800" y="762000"/>
                  </a:lnTo>
                  <a:lnTo>
                    <a:pt x="304800" y="762000"/>
                  </a:lnTo>
                  <a:lnTo>
                    <a:pt x="317500" y="762000"/>
                  </a:lnTo>
                  <a:lnTo>
                    <a:pt x="330200" y="762000"/>
                  </a:lnTo>
                  <a:lnTo>
                    <a:pt x="342900" y="749300"/>
                  </a:lnTo>
                  <a:lnTo>
                    <a:pt x="355600" y="749300"/>
                  </a:lnTo>
                  <a:lnTo>
                    <a:pt x="368300" y="749300"/>
                  </a:lnTo>
                  <a:lnTo>
                    <a:pt x="393700" y="749300"/>
                  </a:lnTo>
                  <a:lnTo>
                    <a:pt x="393700" y="749300"/>
                  </a:lnTo>
                  <a:lnTo>
                    <a:pt x="469900" y="762000"/>
                  </a:lnTo>
                  <a:lnTo>
                    <a:pt x="469900" y="762000"/>
                  </a:lnTo>
                  <a:lnTo>
                    <a:pt x="482600" y="762000"/>
                  </a:lnTo>
                  <a:lnTo>
                    <a:pt x="495300" y="762000"/>
                  </a:lnTo>
                  <a:lnTo>
                    <a:pt x="495300" y="774700"/>
                  </a:lnTo>
                  <a:lnTo>
                    <a:pt x="508000" y="787400"/>
                  </a:lnTo>
                  <a:lnTo>
                    <a:pt x="508000" y="774700"/>
                  </a:lnTo>
                  <a:lnTo>
                    <a:pt x="558800" y="774700"/>
                  </a:lnTo>
                  <a:lnTo>
                    <a:pt x="558800" y="774700"/>
                  </a:lnTo>
                  <a:lnTo>
                    <a:pt x="571500" y="774700"/>
                  </a:lnTo>
                  <a:lnTo>
                    <a:pt x="584200" y="749300"/>
                  </a:lnTo>
                  <a:lnTo>
                    <a:pt x="584200" y="762000"/>
                  </a:lnTo>
                  <a:lnTo>
                    <a:pt x="584200" y="749300"/>
                  </a:lnTo>
                  <a:lnTo>
                    <a:pt x="622300" y="736600"/>
                  </a:lnTo>
                  <a:lnTo>
                    <a:pt x="596900" y="723900"/>
                  </a:lnTo>
                  <a:lnTo>
                    <a:pt x="596900" y="711200"/>
                  </a:lnTo>
                  <a:lnTo>
                    <a:pt x="609600" y="711200"/>
                  </a:lnTo>
                  <a:lnTo>
                    <a:pt x="609600" y="723900"/>
                  </a:lnTo>
                  <a:lnTo>
                    <a:pt x="622300" y="711200"/>
                  </a:lnTo>
                  <a:lnTo>
                    <a:pt x="647700" y="698500"/>
                  </a:lnTo>
                  <a:lnTo>
                    <a:pt x="660400" y="698500"/>
                  </a:lnTo>
                  <a:lnTo>
                    <a:pt x="673100" y="685800"/>
                  </a:lnTo>
                  <a:lnTo>
                    <a:pt x="685800" y="685800"/>
                  </a:lnTo>
                  <a:lnTo>
                    <a:pt x="698500" y="685800"/>
                  </a:lnTo>
                  <a:lnTo>
                    <a:pt x="698500" y="685800"/>
                  </a:lnTo>
                  <a:lnTo>
                    <a:pt x="711200" y="685800"/>
                  </a:lnTo>
                  <a:lnTo>
                    <a:pt x="711200" y="685800"/>
                  </a:lnTo>
                  <a:lnTo>
                    <a:pt x="711200" y="673100"/>
                  </a:lnTo>
                  <a:lnTo>
                    <a:pt x="698500" y="673100"/>
                  </a:lnTo>
                  <a:lnTo>
                    <a:pt x="685800" y="673100"/>
                  </a:lnTo>
                  <a:lnTo>
                    <a:pt x="685800" y="660400"/>
                  </a:lnTo>
                  <a:lnTo>
                    <a:pt x="685800" y="660400"/>
                  </a:lnTo>
                  <a:lnTo>
                    <a:pt x="673100" y="660400"/>
                  </a:lnTo>
                  <a:lnTo>
                    <a:pt x="660400" y="660400"/>
                  </a:lnTo>
                  <a:lnTo>
                    <a:pt x="660400" y="660400"/>
                  </a:lnTo>
                  <a:lnTo>
                    <a:pt x="660400" y="660400"/>
                  </a:lnTo>
                  <a:lnTo>
                    <a:pt x="673100" y="647700"/>
                  </a:lnTo>
                  <a:lnTo>
                    <a:pt x="660400" y="647700"/>
                  </a:lnTo>
                  <a:lnTo>
                    <a:pt x="660400" y="647700"/>
                  </a:lnTo>
                  <a:lnTo>
                    <a:pt x="673100" y="647700"/>
                  </a:lnTo>
                  <a:lnTo>
                    <a:pt x="673100" y="647700"/>
                  </a:lnTo>
                  <a:lnTo>
                    <a:pt x="673100" y="647700"/>
                  </a:lnTo>
                  <a:lnTo>
                    <a:pt x="673100" y="635000"/>
                  </a:lnTo>
                  <a:lnTo>
                    <a:pt x="685800" y="635000"/>
                  </a:lnTo>
                  <a:lnTo>
                    <a:pt x="685800" y="635000"/>
                  </a:lnTo>
                  <a:lnTo>
                    <a:pt x="723900" y="622300"/>
                  </a:lnTo>
                  <a:lnTo>
                    <a:pt x="723900" y="609600"/>
                  </a:lnTo>
                  <a:lnTo>
                    <a:pt x="736600" y="609600"/>
                  </a:lnTo>
                  <a:lnTo>
                    <a:pt x="736600" y="609600"/>
                  </a:lnTo>
                  <a:lnTo>
                    <a:pt x="736600" y="622300"/>
                  </a:lnTo>
                  <a:lnTo>
                    <a:pt x="749300" y="609600"/>
                  </a:lnTo>
                  <a:lnTo>
                    <a:pt x="762000" y="596900"/>
                  </a:lnTo>
                  <a:lnTo>
                    <a:pt x="749300" y="596900"/>
                  </a:lnTo>
                  <a:lnTo>
                    <a:pt x="749300" y="596900"/>
                  </a:lnTo>
                  <a:lnTo>
                    <a:pt x="749300" y="584200"/>
                  </a:lnTo>
                  <a:lnTo>
                    <a:pt x="736600" y="584200"/>
                  </a:lnTo>
                  <a:lnTo>
                    <a:pt x="749300" y="584200"/>
                  </a:lnTo>
                  <a:lnTo>
                    <a:pt x="736600" y="571500"/>
                  </a:lnTo>
                  <a:lnTo>
                    <a:pt x="723900" y="571500"/>
                  </a:lnTo>
                  <a:lnTo>
                    <a:pt x="711200" y="571500"/>
                  </a:lnTo>
                  <a:lnTo>
                    <a:pt x="711200" y="558800"/>
                  </a:lnTo>
                  <a:lnTo>
                    <a:pt x="698500" y="558800"/>
                  </a:lnTo>
                  <a:lnTo>
                    <a:pt x="685800" y="558800"/>
                  </a:lnTo>
                  <a:lnTo>
                    <a:pt x="660400" y="558800"/>
                  </a:lnTo>
                  <a:lnTo>
                    <a:pt x="660400" y="558800"/>
                  </a:lnTo>
                  <a:lnTo>
                    <a:pt x="673100" y="546100"/>
                  </a:lnTo>
                  <a:lnTo>
                    <a:pt x="673100" y="546100"/>
                  </a:lnTo>
                  <a:lnTo>
                    <a:pt x="673100" y="533400"/>
                  </a:lnTo>
                  <a:lnTo>
                    <a:pt x="685800" y="533400"/>
                  </a:lnTo>
                  <a:lnTo>
                    <a:pt x="698500" y="520700"/>
                  </a:lnTo>
                  <a:lnTo>
                    <a:pt x="711200" y="520700"/>
                  </a:lnTo>
                  <a:lnTo>
                    <a:pt x="711200" y="520700"/>
                  </a:lnTo>
                  <a:lnTo>
                    <a:pt x="711200" y="520700"/>
                  </a:lnTo>
                  <a:lnTo>
                    <a:pt x="711200" y="508000"/>
                  </a:lnTo>
                  <a:lnTo>
                    <a:pt x="723900" y="508000"/>
                  </a:lnTo>
                  <a:lnTo>
                    <a:pt x="736600" y="495300"/>
                  </a:lnTo>
                  <a:lnTo>
                    <a:pt x="749300" y="482600"/>
                  </a:lnTo>
                  <a:lnTo>
                    <a:pt x="762000" y="469900"/>
                  </a:lnTo>
                  <a:lnTo>
                    <a:pt x="762000" y="482600"/>
                  </a:lnTo>
                  <a:lnTo>
                    <a:pt x="774700" y="457200"/>
                  </a:lnTo>
                  <a:lnTo>
                    <a:pt x="787400" y="444500"/>
                  </a:lnTo>
                  <a:lnTo>
                    <a:pt x="787400" y="444500"/>
                  </a:lnTo>
                  <a:lnTo>
                    <a:pt x="787400" y="431800"/>
                  </a:lnTo>
                  <a:lnTo>
                    <a:pt x="787400" y="419100"/>
                  </a:lnTo>
                  <a:lnTo>
                    <a:pt x="787400" y="419100"/>
                  </a:lnTo>
                  <a:lnTo>
                    <a:pt x="762000" y="419100"/>
                  </a:lnTo>
                  <a:lnTo>
                    <a:pt x="762000" y="419100"/>
                  </a:lnTo>
                  <a:lnTo>
                    <a:pt x="762000" y="406400"/>
                  </a:lnTo>
                  <a:lnTo>
                    <a:pt x="762000" y="406400"/>
                  </a:lnTo>
                  <a:lnTo>
                    <a:pt x="749300" y="406400"/>
                  </a:lnTo>
                  <a:lnTo>
                    <a:pt x="762000" y="393700"/>
                  </a:lnTo>
                  <a:lnTo>
                    <a:pt x="749300" y="393700"/>
                  </a:lnTo>
                  <a:lnTo>
                    <a:pt x="749300" y="393700"/>
                  </a:lnTo>
                  <a:lnTo>
                    <a:pt x="736600" y="381000"/>
                  </a:lnTo>
                  <a:lnTo>
                    <a:pt x="749300" y="381000"/>
                  </a:lnTo>
                  <a:lnTo>
                    <a:pt x="762000" y="368300"/>
                  </a:lnTo>
                  <a:lnTo>
                    <a:pt x="762000" y="368300"/>
                  </a:lnTo>
                  <a:lnTo>
                    <a:pt x="762000" y="368300"/>
                  </a:lnTo>
                  <a:lnTo>
                    <a:pt x="774700" y="368300"/>
                  </a:lnTo>
                  <a:lnTo>
                    <a:pt x="762000" y="368300"/>
                  </a:lnTo>
                  <a:lnTo>
                    <a:pt x="762000" y="355600"/>
                  </a:lnTo>
                  <a:lnTo>
                    <a:pt x="736600" y="355600"/>
                  </a:lnTo>
                  <a:lnTo>
                    <a:pt x="736600" y="355600"/>
                  </a:lnTo>
                  <a:lnTo>
                    <a:pt x="723900" y="355600"/>
                  </a:lnTo>
                  <a:lnTo>
                    <a:pt x="723900" y="330200"/>
                  </a:lnTo>
                  <a:lnTo>
                    <a:pt x="723900" y="330200"/>
                  </a:lnTo>
                  <a:lnTo>
                    <a:pt x="736600" y="317500"/>
                  </a:lnTo>
                  <a:lnTo>
                    <a:pt x="723900" y="317500"/>
                  </a:lnTo>
                  <a:lnTo>
                    <a:pt x="723900" y="317500"/>
                  </a:lnTo>
                  <a:lnTo>
                    <a:pt x="711200" y="317500"/>
                  </a:lnTo>
                  <a:lnTo>
                    <a:pt x="723900" y="317500"/>
                  </a:lnTo>
                  <a:lnTo>
                    <a:pt x="723900" y="304800"/>
                  </a:lnTo>
                  <a:lnTo>
                    <a:pt x="723900" y="292100"/>
                  </a:lnTo>
                  <a:lnTo>
                    <a:pt x="711200" y="292100"/>
                  </a:lnTo>
                  <a:lnTo>
                    <a:pt x="711200" y="292100"/>
                  </a:lnTo>
                  <a:lnTo>
                    <a:pt x="698500" y="292100"/>
                  </a:lnTo>
                  <a:lnTo>
                    <a:pt x="660400" y="292100"/>
                  </a:lnTo>
                  <a:lnTo>
                    <a:pt x="647700" y="292100"/>
                  </a:lnTo>
                  <a:lnTo>
                    <a:pt x="584200" y="279400"/>
                  </a:lnTo>
                  <a:lnTo>
                    <a:pt x="584200" y="279400"/>
                  </a:lnTo>
                  <a:lnTo>
                    <a:pt x="520700" y="266700"/>
                  </a:lnTo>
                  <a:lnTo>
                    <a:pt x="508000" y="279400"/>
                  </a:lnTo>
                  <a:lnTo>
                    <a:pt x="495300" y="279400"/>
                  </a:lnTo>
                  <a:lnTo>
                    <a:pt x="495300" y="266700"/>
                  </a:lnTo>
                  <a:lnTo>
                    <a:pt x="482600" y="266700"/>
                  </a:lnTo>
                  <a:lnTo>
                    <a:pt x="482600" y="266700"/>
                  </a:lnTo>
                  <a:lnTo>
                    <a:pt x="482600" y="266700"/>
                  </a:lnTo>
                  <a:lnTo>
                    <a:pt x="495300" y="266700"/>
                  </a:lnTo>
                  <a:lnTo>
                    <a:pt x="469900" y="254000"/>
                  </a:lnTo>
                  <a:lnTo>
                    <a:pt x="469900" y="241300"/>
                  </a:lnTo>
                  <a:lnTo>
                    <a:pt x="469900" y="241300"/>
                  </a:lnTo>
                  <a:lnTo>
                    <a:pt x="457200" y="241300"/>
                  </a:lnTo>
                  <a:lnTo>
                    <a:pt x="469900" y="241300"/>
                  </a:lnTo>
                  <a:lnTo>
                    <a:pt x="457200" y="241300"/>
                  </a:lnTo>
                  <a:lnTo>
                    <a:pt x="457200" y="228600"/>
                  </a:lnTo>
                  <a:lnTo>
                    <a:pt x="457200" y="228600"/>
                  </a:lnTo>
                  <a:lnTo>
                    <a:pt x="431800" y="215900"/>
                  </a:lnTo>
                  <a:lnTo>
                    <a:pt x="431800" y="215900"/>
                  </a:lnTo>
                  <a:lnTo>
                    <a:pt x="431800" y="215900"/>
                  </a:lnTo>
                  <a:lnTo>
                    <a:pt x="419100" y="203200"/>
                  </a:lnTo>
                  <a:lnTo>
                    <a:pt x="419100" y="203200"/>
                  </a:lnTo>
                  <a:lnTo>
                    <a:pt x="406400" y="203200"/>
                  </a:lnTo>
                  <a:lnTo>
                    <a:pt x="419100" y="203200"/>
                  </a:lnTo>
                  <a:lnTo>
                    <a:pt x="419100" y="190500"/>
                  </a:lnTo>
                  <a:lnTo>
                    <a:pt x="406400" y="190500"/>
                  </a:lnTo>
                  <a:lnTo>
                    <a:pt x="406400" y="190500"/>
                  </a:lnTo>
                  <a:lnTo>
                    <a:pt x="393700" y="190500"/>
                  </a:lnTo>
                  <a:lnTo>
                    <a:pt x="393700" y="177800"/>
                  </a:lnTo>
                  <a:lnTo>
                    <a:pt x="393700" y="177800"/>
                  </a:lnTo>
                  <a:lnTo>
                    <a:pt x="381000" y="1778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grpSp>
          <p:nvGrpSpPr>
            <p:cNvPr id="5" name="0408"/>
            <p:cNvGrpSpPr/>
            <p:nvPr/>
          </p:nvGrpSpPr>
          <p:grpSpPr>
            <a:xfrm>
              <a:off x="3815394" y="2917146"/>
              <a:ext cx="1406216" cy="675408"/>
              <a:chOff x="3815394" y="2917146"/>
              <a:chExt cx="3454401" cy="1854201"/>
            </a:xfrm>
            <a:grpFill/>
          </p:grpSpPr>
          <p:sp>
            <p:nvSpPr>
              <p:cNvPr id="58" name="Dowolny kształt 57"/>
              <p:cNvSpPr/>
              <p:nvPr/>
            </p:nvSpPr>
            <p:spPr>
              <a:xfrm>
                <a:off x="3815394" y="2917146"/>
                <a:ext cx="3454401" cy="1854201"/>
              </a:xfrm>
              <a:custGeom>
                <a:avLst/>
                <a:gdLst/>
                <a:ahLst/>
                <a:cxnLst/>
                <a:rect l="0" t="0" r="0" b="0"/>
                <a:pathLst>
                  <a:path w="3454401" h="1854201">
                    <a:moveTo>
                      <a:pt x="25400" y="546100"/>
                    </a:moveTo>
                    <a:lnTo>
                      <a:pt x="152400" y="558800"/>
                    </a:lnTo>
                    <a:lnTo>
                      <a:pt x="152400" y="558800"/>
                    </a:lnTo>
                    <a:lnTo>
                      <a:pt x="165100" y="558800"/>
                    </a:lnTo>
                    <a:lnTo>
                      <a:pt x="190500" y="571500"/>
                    </a:lnTo>
                    <a:lnTo>
                      <a:pt x="190500" y="571500"/>
                    </a:lnTo>
                    <a:lnTo>
                      <a:pt x="190500" y="571500"/>
                    </a:lnTo>
                    <a:lnTo>
                      <a:pt x="203200" y="584200"/>
                    </a:lnTo>
                    <a:lnTo>
                      <a:pt x="203200" y="596900"/>
                    </a:lnTo>
                    <a:lnTo>
                      <a:pt x="241300" y="596900"/>
                    </a:lnTo>
                    <a:lnTo>
                      <a:pt x="241300" y="596900"/>
                    </a:lnTo>
                    <a:lnTo>
                      <a:pt x="254000" y="596900"/>
                    </a:lnTo>
                    <a:lnTo>
                      <a:pt x="266700" y="571500"/>
                    </a:lnTo>
                    <a:lnTo>
                      <a:pt x="266700" y="558800"/>
                    </a:lnTo>
                    <a:lnTo>
                      <a:pt x="266700" y="558800"/>
                    </a:lnTo>
                    <a:lnTo>
                      <a:pt x="254000" y="546100"/>
                    </a:lnTo>
                    <a:lnTo>
                      <a:pt x="254000" y="546100"/>
                    </a:lnTo>
                    <a:lnTo>
                      <a:pt x="241300" y="520700"/>
                    </a:lnTo>
                    <a:lnTo>
                      <a:pt x="254000" y="520700"/>
                    </a:lnTo>
                    <a:lnTo>
                      <a:pt x="241300" y="520700"/>
                    </a:lnTo>
                    <a:lnTo>
                      <a:pt x="254000" y="520700"/>
                    </a:lnTo>
                    <a:lnTo>
                      <a:pt x="254000" y="520700"/>
                    </a:lnTo>
                    <a:lnTo>
                      <a:pt x="266700" y="520700"/>
                    </a:lnTo>
                    <a:lnTo>
                      <a:pt x="279400" y="495300"/>
                    </a:lnTo>
                    <a:lnTo>
                      <a:pt x="279400" y="495300"/>
                    </a:lnTo>
                    <a:lnTo>
                      <a:pt x="292100" y="495300"/>
                    </a:lnTo>
                    <a:lnTo>
                      <a:pt x="304800" y="495300"/>
                    </a:lnTo>
                    <a:lnTo>
                      <a:pt x="304800" y="495300"/>
                    </a:lnTo>
                    <a:lnTo>
                      <a:pt x="381000" y="508000"/>
                    </a:lnTo>
                    <a:lnTo>
                      <a:pt x="368300" y="520700"/>
                    </a:lnTo>
                    <a:lnTo>
                      <a:pt x="368300" y="520700"/>
                    </a:lnTo>
                    <a:lnTo>
                      <a:pt x="381000" y="508000"/>
                    </a:lnTo>
                    <a:lnTo>
                      <a:pt x="393700" y="508000"/>
                    </a:lnTo>
                    <a:lnTo>
                      <a:pt x="381000" y="520700"/>
                    </a:lnTo>
                    <a:lnTo>
                      <a:pt x="393700" y="520700"/>
                    </a:lnTo>
                    <a:lnTo>
                      <a:pt x="406400" y="508000"/>
                    </a:lnTo>
                    <a:lnTo>
                      <a:pt x="419100" y="520700"/>
                    </a:lnTo>
                    <a:lnTo>
                      <a:pt x="419100" y="520700"/>
                    </a:lnTo>
                    <a:lnTo>
                      <a:pt x="419100" y="520700"/>
                    </a:lnTo>
                    <a:lnTo>
                      <a:pt x="444500" y="520700"/>
                    </a:lnTo>
                    <a:lnTo>
                      <a:pt x="431800" y="533400"/>
                    </a:lnTo>
                    <a:lnTo>
                      <a:pt x="444500" y="520700"/>
                    </a:lnTo>
                    <a:lnTo>
                      <a:pt x="444500" y="520700"/>
                    </a:lnTo>
                    <a:lnTo>
                      <a:pt x="444500" y="533400"/>
                    </a:lnTo>
                    <a:lnTo>
                      <a:pt x="457200" y="533400"/>
                    </a:lnTo>
                    <a:lnTo>
                      <a:pt x="469900" y="533400"/>
                    </a:lnTo>
                    <a:lnTo>
                      <a:pt x="482600" y="533400"/>
                    </a:lnTo>
                    <a:lnTo>
                      <a:pt x="482600" y="533400"/>
                    </a:lnTo>
                    <a:lnTo>
                      <a:pt x="495300" y="533400"/>
                    </a:lnTo>
                    <a:lnTo>
                      <a:pt x="495300" y="533400"/>
                    </a:lnTo>
                    <a:lnTo>
                      <a:pt x="495300" y="533400"/>
                    </a:lnTo>
                    <a:lnTo>
                      <a:pt x="495300" y="533400"/>
                    </a:lnTo>
                    <a:lnTo>
                      <a:pt x="533400" y="546100"/>
                    </a:lnTo>
                    <a:lnTo>
                      <a:pt x="533400" y="546100"/>
                    </a:lnTo>
                    <a:lnTo>
                      <a:pt x="558800" y="546100"/>
                    </a:lnTo>
                    <a:lnTo>
                      <a:pt x="558800" y="546100"/>
                    </a:lnTo>
                    <a:lnTo>
                      <a:pt x="571500" y="546100"/>
                    </a:lnTo>
                    <a:lnTo>
                      <a:pt x="571500" y="533400"/>
                    </a:lnTo>
                    <a:lnTo>
                      <a:pt x="571500" y="546100"/>
                    </a:lnTo>
                    <a:lnTo>
                      <a:pt x="571500" y="546100"/>
                    </a:lnTo>
                    <a:lnTo>
                      <a:pt x="571500" y="546100"/>
                    </a:lnTo>
                    <a:lnTo>
                      <a:pt x="584200" y="546100"/>
                    </a:lnTo>
                    <a:lnTo>
                      <a:pt x="584200" y="546100"/>
                    </a:lnTo>
                    <a:lnTo>
                      <a:pt x="584200" y="546100"/>
                    </a:lnTo>
                    <a:lnTo>
                      <a:pt x="596900" y="546100"/>
                    </a:lnTo>
                    <a:lnTo>
                      <a:pt x="622300" y="558800"/>
                    </a:lnTo>
                    <a:lnTo>
                      <a:pt x="609600" y="558800"/>
                    </a:lnTo>
                    <a:lnTo>
                      <a:pt x="609600" y="571500"/>
                    </a:lnTo>
                    <a:lnTo>
                      <a:pt x="622300" y="571500"/>
                    </a:lnTo>
                    <a:lnTo>
                      <a:pt x="622300" y="571500"/>
                    </a:lnTo>
                    <a:lnTo>
                      <a:pt x="635000" y="571500"/>
                    </a:lnTo>
                    <a:lnTo>
                      <a:pt x="635000" y="558800"/>
                    </a:lnTo>
                    <a:lnTo>
                      <a:pt x="635000" y="558800"/>
                    </a:lnTo>
                    <a:lnTo>
                      <a:pt x="635000" y="571500"/>
                    </a:lnTo>
                    <a:lnTo>
                      <a:pt x="647700" y="558800"/>
                    </a:lnTo>
                    <a:lnTo>
                      <a:pt x="660400" y="571500"/>
                    </a:lnTo>
                    <a:lnTo>
                      <a:pt x="660400" y="571500"/>
                    </a:lnTo>
                    <a:lnTo>
                      <a:pt x="660400" y="571500"/>
                    </a:lnTo>
                    <a:lnTo>
                      <a:pt x="673100" y="571500"/>
                    </a:lnTo>
                    <a:lnTo>
                      <a:pt x="673100" y="571500"/>
                    </a:lnTo>
                    <a:lnTo>
                      <a:pt x="685800" y="571500"/>
                    </a:lnTo>
                    <a:lnTo>
                      <a:pt x="685800" y="571500"/>
                    </a:lnTo>
                    <a:lnTo>
                      <a:pt x="685800" y="584200"/>
                    </a:lnTo>
                    <a:lnTo>
                      <a:pt x="685800" y="584200"/>
                    </a:lnTo>
                    <a:lnTo>
                      <a:pt x="698500" y="584200"/>
                    </a:lnTo>
                    <a:lnTo>
                      <a:pt x="698500" y="571500"/>
                    </a:lnTo>
                    <a:lnTo>
                      <a:pt x="711200" y="571500"/>
                    </a:lnTo>
                    <a:lnTo>
                      <a:pt x="711200" y="571500"/>
                    </a:lnTo>
                    <a:lnTo>
                      <a:pt x="711200" y="571500"/>
                    </a:lnTo>
                    <a:lnTo>
                      <a:pt x="711200" y="571500"/>
                    </a:lnTo>
                    <a:lnTo>
                      <a:pt x="723900" y="571500"/>
                    </a:lnTo>
                    <a:lnTo>
                      <a:pt x="736600" y="558800"/>
                    </a:lnTo>
                    <a:lnTo>
                      <a:pt x="736600" y="571500"/>
                    </a:lnTo>
                    <a:lnTo>
                      <a:pt x="749300" y="558800"/>
                    </a:lnTo>
                    <a:lnTo>
                      <a:pt x="736600" y="571500"/>
                    </a:lnTo>
                    <a:lnTo>
                      <a:pt x="762000" y="571500"/>
                    </a:lnTo>
                    <a:lnTo>
                      <a:pt x="774700" y="558800"/>
                    </a:lnTo>
                    <a:lnTo>
                      <a:pt x="762000" y="558800"/>
                    </a:lnTo>
                    <a:lnTo>
                      <a:pt x="762000" y="558800"/>
                    </a:lnTo>
                    <a:lnTo>
                      <a:pt x="787400" y="558800"/>
                    </a:lnTo>
                    <a:lnTo>
                      <a:pt x="774700" y="558800"/>
                    </a:lnTo>
                    <a:lnTo>
                      <a:pt x="787400" y="558800"/>
                    </a:lnTo>
                    <a:lnTo>
                      <a:pt x="787400" y="558800"/>
                    </a:lnTo>
                    <a:lnTo>
                      <a:pt x="787400" y="558800"/>
                    </a:lnTo>
                    <a:lnTo>
                      <a:pt x="787400" y="558800"/>
                    </a:lnTo>
                    <a:lnTo>
                      <a:pt x="800100" y="558800"/>
                    </a:lnTo>
                    <a:lnTo>
                      <a:pt x="800100" y="558800"/>
                    </a:lnTo>
                    <a:lnTo>
                      <a:pt x="812800" y="558800"/>
                    </a:lnTo>
                    <a:lnTo>
                      <a:pt x="812800" y="558800"/>
                    </a:lnTo>
                    <a:lnTo>
                      <a:pt x="812800" y="546100"/>
                    </a:lnTo>
                    <a:lnTo>
                      <a:pt x="825500" y="546100"/>
                    </a:lnTo>
                    <a:lnTo>
                      <a:pt x="825500" y="546100"/>
                    </a:lnTo>
                    <a:lnTo>
                      <a:pt x="838200" y="520700"/>
                    </a:lnTo>
                    <a:lnTo>
                      <a:pt x="838200" y="508000"/>
                    </a:lnTo>
                    <a:lnTo>
                      <a:pt x="838200" y="508000"/>
                    </a:lnTo>
                    <a:lnTo>
                      <a:pt x="850900" y="508000"/>
                    </a:lnTo>
                    <a:lnTo>
                      <a:pt x="863600" y="495300"/>
                    </a:lnTo>
                    <a:lnTo>
                      <a:pt x="876300" y="495300"/>
                    </a:lnTo>
                    <a:lnTo>
                      <a:pt x="876300" y="482600"/>
                    </a:lnTo>
                    <a:lnTo>
                      <a:pt x="901700" y="495300"/>
                    </a:lnTo>
                    <a:lnTo>
                      <a:pt x="914400" y="482600"/>
                    </a:lnTo>
                    <a:lnTo>
                      <a:pt x="914400" y="482600"/>
                    </a:lnTo>
                    <a:lnTo>
                      <a:pt x="914400" y="469900"/>
                    </a:lnTo>
                    <a:lnTo>
                      <a:pt x="927100" y="469900"/>
                    </a:lnTo>
                    <a:lnTo>
                      <a:pt x="927100" y="469900"/>
                    </a:lnTo>
                    <a:lnTo>
                      <a:pt x="939800" y="457200"/>
                    </a:lnTo>
                    <a:lnTo>
                      <a:pt x="952500" y="444500"/>
                    </a:lnTo>
                    <a:lnTo>
                      <a:pt x="952500" y="444500"/>
                    </a:lnTo>
                    <a:lnTo>
                      <a:pt x="965200" y="444500"/>
                    </a:lnTo>
                    <a:lnTo>
                      <a:pt x="1003300" y="431800"/>
                    </a:lnTo>
                    <a:lnTo>
                      <a:pt x="1016000" y="431800"/>
                    </a:lnTo>
                    <a:lnTo>
                      <a:pt x="1016000" y="431800"/>
                    </a:lnTo>
                    <a:lnTo>
                      <a:pt x="1016000" y="419100"/>
                    </a:lnTo>
                    <a:lnTo>
                      <a:pt x="1003300" y="419100"/>
                    </a:lnTo>
                    <a:lnTo>
                      <a:pt x="1003300" y="419100"/>
                    </a:lnTo>
                    <a:lnTo>
                      <a:pt x="990600" y="406400"/>
                    </a:lnTo>
                    <a:lnTo>
                      <a:pt x="1003300" y="393700"/>
                    </a:lnTo>
                    <a:lnTo>
                      <a:pt x="1003300" y="393700"/>
                    </a:lnTo>
                    <a:lnTo>
                      <a:pt x="1003300" y="381000"/>
                    </a:lnTo>
                    <a:lnTo>
                      <a:pt x="1003300" y="381000"/>
                    </a:lnTo>
                    <a:lnTo>
                      <a:pt x="1003300" y="355600"/>
                    </a:lnTo>
                    <a:lnTo>
                      <a:pt x="1003300" y="355600"/>
                    </a:lnTo>
                    <a:lnTo>
                      <a:pt x="1003300" y="342900"/>
                    </a:lnTo>
                    <a:lnTo>
                      <a:pt x="1003300" y="342900"/>
                    </a:lnTo>
                    <a:lnTo>
                      <a:pt x="1016000" y="330200"/>
                    </a:lnTo>
                    <a:lnTo>
                      <a:pt x="1003300" y="330200"/>
                    </a:lnTo>
                    <a:lnTo>
                      <a:pt x="1003300" y="317500"/>
                    </a:lnTo>
                    <a:lnTo>
                      <a:pt x="990600" y="304800"/>
                    </a:lnTo>
                    <a:lnTo>
                      <a:pt x="1003300" y="292100"/>
                    </a:lnTo>
                    <a:lnTo>
                      <a:pt x="1003300" y="292100"/>
                    </a:lnTo>
                    <a:lnTo>
                      <a:pt x="1016000" y="266700"/>
                    </a:lnTo>
                    <a:lnTo>
                      <a:pt x="1003300" y="266700"/>
                    </a:lnTo>
                    <a:lnTo>
                      <a:pt x="1003300" y="266700"/>
                    </a:lnTo>
                    <a:lnTo>
                      <a:pt x="990600" y="266700"/>
                    </a:lnTo>
                    <a:lnTo>
                      <a:pt x="990600" y="266700"/>
                    </a:lnTo>
                    <a:lnTo>
                      <a:pt x="965200" y="266700"/>
                    </a:lnTo>
                    <a:lnTo>
                      <a:pt x="977900" y="254000"/>
                    </a:lnTo>
                    <a:lnTo>
                      <a:pt x="965200" y="241300"/>
                    </a:lnTo>
                    <a:lnTo>
                      <a:pt x="952500" y="241300"/>
                    </a:lnTo>
                    <a:lnTo>
                      <a:pt x="952500" y="241300"/>
                    </a:lnTo>
                    <a:lnTo>
                      <a:pt x="952500" y="241300"/>
                    </a:lnTo>
                    <a:lnTo>
                      <a:pt x="939800" y="254000"/>
                    </a:lnTo>
                    <a:lnTo>
                      <a:pt x="914400" y="254000"/>
                    </a:lnTo>
                    <a:lnTo>
                      <a:pt x="889000" y="254000"/>
                    </a:lnTo>
                    <a:lnTo>
                      <a:pt x="889000" y="254000"/>
                    </a:lnTo>
                    <a:lnTo>
                      <a:pt x="876300" y="266700"/>
                    </a:lnTo>
                    <a:lnTo>
                      <a:pt x="876300" y="266700"/>
                    </a:lnTo>
                    <a:lnTo>
                      <a:pt x="863600" y="266700"/>
                    </a:lnTo>
                    <a:lnTo>
                      <a:pt x="863600" y="266700"/>
                    </a:lnTo>
                    <a:lnTo>
                      <a:pt x="876300" y="266700"/>
                    </a:lnTo>
                    <a:lnTo>
                      <a:pt x="876300" y="254000"/>
                    </a:lnTo>
                    <a:lnTo>
                      <a:pt x="889000" y="254000"/>
                    </a:lnTo>
                    <a:lnTo>
                      <a:pt x="889000" y="241300"/>
                    </a:lnTo>
                    <a:lnTo>
                      <a:pt x="889000" y="228600"/>
                    </a:lnTo>
                    <a:lnTo>
                      <a:pt x="901700" y="228600"/>
                    </a:lnTo>
                    <a:lnTo>
                      <a:pt x="901700" y="215900"/>
                    </a:lnTo>
                    <a:lnTo>
                      <a:pt x="914400" y="215900"/>
                    </a:lnTo>
                    <a:lnTo>
                      <a:pt x="939800" y="203200"/>
                    </a:lnTo>
                    <a:lnTo>
                      <a:pt x="939800" y="190500"/>
                    </a:lnTo>
                    <a:lnTo>
                      <a:pt x="939800" y="177800"/>
                    </a:lnTo>
                    <a:lnTo>
                      <a:pt x="939800" y="177800"/>
                    </a:lnTo>
                    <a:lnTo>
                      <a:pt x="939800" y="177800"/>
                    </a:lnTo>
                    <a:lnTo>
                      <a:pt x="927100" y="177800"/>
                    </a:lnTo>
                    <a:lnTo>
                      <a:pt x="914400" y="177800"/>
                    </a:lnTo>
                    <a:lnTo>
                      <a:pt x="901700" y="177800"/>
                    </a:lnTo>
                    <a:lnTo>
                      <a:pt x="901700" y="177800"/>
                    </a:lnTo>
                    <a:lnTo>
                      <a:pt x="876300" y="177800"/>
                    </a:lnTo>
                    <a:lnTo>
                      <a:pt x="876300" y="165100"/>
                    </a:lnTo>
                    <a:lnTo>
                      <a:pt x="876300" y="152400"/>
                    </a:lnTo>
                    <a:lnTo>
                      <a:pt x="863600" y="152400"/>
                    </a:lnTo>
                    <a:lnTo>
                      <a:pt x="876300" y="139700"/>
                    </a:lnTo>
                    <a:lnTo>
                      <a:pt x="863600" y="139700"/>
                    </a:lnTo>
                    <a:lnTo>
                      <a:pt x="889000" y="127000"/>
                    </a:lnTo>
                    <a:lnTo>
                      <a:pt x="889000" y="139700"/>
                    </a:lnTo>
                    <a:lnTo>
                      <a:pt x="889000" y="139700"/>
                    </a:lnTo>
                    <a:lnTo>
                      <a:pt x="901700" y="139700"/>
                    </a:lnTo>
                    <a:lnTo>
                      <a:pt x="914400" y="127000"/>
                    </a:lnTo>
                    <a:lnTo>
                      <a:pt x="927100" y="127000"/>
                    </a:lnTo>
                    <a:lnTo>
                      <a:pt x="927100" y="127000"/>
                    </a:lnTo>
                    <a:lnTo>
                      <a:pt x="914400" y="114300"/>
                    </a:lnTo>
                    <a:lnTo>
                      <a:pt x="914400" y="114300"/>
                    </a:lnTo>
                    <a:lnTo>
                      <a:pt x="901700" y="114300"/>
                    </a:lnTo>
                    <a:lnTo>
                      <a:pt x="914400" y="101600"/>
                    </a:lnTo>
                    <a:lnTo>
                      <a:pt x="914400" y="88900"/>
                    </a:lnTo>
                    <a:lnTo>
                      <a:pt x="914400" y="76200"/>
                    </a:lnTo>
                    <a:lnTo>
                      <a:pt x="901700" y="76200"/>
                    </a:lnTo>
                    <a:lnTo>
                      <a:pt x="901700" y="76200"/>
                    </a:lnTo>
                    <a:lnTo>
                      <a:pt x="889000" y="76200"/>
                    </a:lnTo>
                    <a:lnTo>
                      <a:pt x="901700" y="76200"/>
                    </a:lnTo>
                    <a:lnTo>
                      <a:pt x="901700" y="63500"/>
                    </a:lnTo>
                    <a:lnTo>
                      <a:pt x="901700" y="63500"/>
                    </a:lnTo>
                    <a:lnTo>
                      <a:pt x="901700" y="76200"/>
                    </a:lnTo>
                    <a:lnTo>
                      <a:pt x="914400" y="76200"/>
                    </a:lnTo>
                    <a:lnTo>
                      <a:pt x="927100" y="63500"/>
                    </a:lnTo>
                    <a:lnTo>
                      <a:pt x="927100" y="50800"/>
                    </a:lnTo>
                    <a:lnTo>
                      <a:pt x="927100" y="50800"/>
                    </a:lnTo>
                    <a:lnTo>
                      <a:pt x="927100" y="50800"/>
                    </a:lnTo>
                    <a:lnTo>
                      <a:pt x="914400" y="50800"/>
                    </a:lnTo>
                    <a:lnTo>
                      <a:pt x="914400" y="38100"/>
                    </a:lnTo>
                    <a:lnTo>
                      <a:pt x="914400" y="25400"/>
                    </a:lnTo>
                    <a:lnTo>
                      <a:pt x="927100" y="25400"/>
                    </a:lnTo>
                    <a:lnTo>
                      <a:pt x="914400" y="25400"/>
                    </a:lnTo>
                    <a:lnTo>
                      <a:pt x="914400" y="12700"/>
                    </a:lnTo>
                    <a:lnTo>
                      <a:pt x="901700" y="12700"/>
                    </a:lnTo>
                    <a:lnTo>
                      <a:pt x="901700" y="12700"/>
                    </a:lnTo>
                    <a:lnTo>
                      <a:pt x="914400" y="12700"/>
                    </a:lnTo>
                    <a:lnTo>
                      <a:pt x="914400" y="12700"/>
                    </a:lnTo>
                    <a:lnTo>
                      <a:pt x="927100" y="25400"/>
                    </a:lnTo>
                    <a:lnTo>
                      <a:pt x="927100" y="25400"/>
                    </a:lnTo>
                    <a:lnTo>
                      <a:pt x="965200" y="25400"/>
                    </a:lnTo>
                    <a:lnTo>
                      <a:pt x="965200" y="12700"/>
                    </a:lnTo>
                    <a:lnTo>
                      <a:pt x="1028700" y="25400"/>
                    </a:lnTo>
                    <a:lnTo>
                      <a:pt x="1028700" y="25400"/>
                    </a:lnTo>
                    <a:lnTo>
                      <a:pt x="1054100" y="25400"/>
                    </a:lnTo>
                    <a:lnTo>
                      <a:pt x="1054100" y="25400"/>
                    </a:lnTo>
                    <a:lnTo>
                      <a:pt x="1066800" y="25400"/>
                    </a:lnTo>
                    <a:lnTo>
                      <a:pt x="1066800" y="25400"/>
                    </a:lnTo>
                    <a:lnTo>
                      <a:pt x="1079500" y="25400"/>
                    </a:lnTo>
                    <a:lnTo>
                      <a:pt x="1066800" y="38100"/>
                    </a:lnTo>
                    <a:lnTo>
                      <a:pt x="1079500" y="38100"/>
                    </a:lnTo>
                    <a:lnTo>
                      <a:pt x="1092200" y="38100"/>
                    </a:lnTo>
                    <a:lnTo>
                      <a:pt x="1117600" y="38100"/>
                    </a:lnTo>
                    <a:lnTo>
                      <a:pt x="1117600" y="38100"/>
                    </a:lnTo>
                    <a:lnTo>
                      <a:pt x="1130300" y="38100"/>
                    </a:lnTo>
                    <a:lnTo>
                      <a:pt x="1143000" y="38100"/>
                    </a:lnTo>
                    <a:lnTo>
                      <a:pt x="1143000" y="25400"/>
                    </a:lnTo>
                    <a:lnTo>
                      <a:pt x="1155700" y="25400"/>
                    </a:lnTo>
                    <a:lnTo>
                      <a:pt x="1155700" y="25400"/>
                    </a:lnTo>
                    <a:lnTo>
                      <a:pt x="1168400" y="25400"/>
                    </a:lnTo>
                    <a:lnTo>
                      <a:pt x="1181100" y="25400"/>
                    </a:lnTo>
                    <a:lnTo>
                      <a:pt x="1206500" y="38100"/>
                    </a:lnTo>
                    <a:lnTo>
                      <a:pt x="1206500" y="38100"/>
                    </a:lnTo>
                    <a:lnTo>
                      <a:pt x="1231900" y="38100"/>
                    </a:lnTo>
                    <a:lnTo>
                      <a:pt x="1244600" y="38100"/>
                    </a:lnTo>
                    <a:lnTo>
                      <a:pt x="1244600" y="38100"/>
                    </a:lnTo>
                    <a:lnTo>
                      <a:pt x="1244600" y="50800"/>
                    </a:lnTo>
                    <a:lnTo>
                      <a:pt x="1257300" y="50800"/>
                    </a:lnTo>
                    <a:lnTo>
                      <a:pt x="1257300" y="38100"/>
                    </a:lnTo>
                    <a:lnTo>
                      <a:pt x="1270000" y="38100"/>
                    </a:lnTo>
                    <a:lnTo>
                      <a:pt x="1270000" y="38100"/>
                    </a:lnTo>
                    <a:lnTo>
                      <a:pt x="1308100" y="50800"/>
                    </a:lnTo>
                    <a:lnTo>
                      <a:pt x="1320800" y="50800"/>
                    </a:lnTo>
                    <a:lnTo>
                      <a:pt x="1346200" y="50800"/>
                    </a:lnTo>
                    <a:lnTo>
                      <a:pt x="1346200" y="50800"/>
                    </a:lnTo>
                    <a:lnTo>
                      <a:pt x="1358900" y="50800"/>
                    </a:lnTo>
                    <a:lnTo>
                      <a:pt x="1358900" y="63500"/>
                    </a:lnTo>
                    <a:lnTo>
                      <a:pt x="1358900" y="63500"/>
                    </a:lnTo>
                    <a:lnTo>
                      <a:pt x="1371600" y="50800"/>
                    </a:lnTo>
                    <a:lnTo>
                      <a:pt x="1409700" y="63500"/>
                    </a:lnTo>
                    <a:lnTo>
                      <a:pt x="1409700" y="76200"/>
                    </a:lnTo>
                    <a:lnTo>
                      <a:pt x="1422400" y="76200"/>
                    </a:lnTo>
                    <a:lnTo>
                      <a:pt x="1435100" y="76200"/>
                    </a:lnTo>
                    <a:lnTo>
                      <a:pt x="1435100" y="76200"/>
                    </a:lnTo>
                    <a:lnTo>
                      <a:pt x="1435100" y="76200"/>
                    </a:lnTo>
                    <a:lnTo>
                      <a:pt x="1460500" y="76200"/>
                    </a:lnTo>
                    <a:lnTo>
                      <a:pt x="1460500" y="76200"/>
                    </a:lnTo>
                    <a:lnTo>
                      <a:pt x="1536700" y="88900"/>
                    </a:lnTo>
                    <a:lnTo>
                      <a:pt x="1524000" y="88900"/>
                    </a:lnTo>
                    <a:lnTo>
                      <a:pt x="1524000" y="88900"/>
                    </a:lnTo>
                    <a:lnTo>
                      <a:pt x="1524000" y="101600"/>
                    </a:lnTo>
                    <a:lnTo>
                      <a:pt x="1536700" y="101600"/>
                    </a:lnTo>
                    <a:lnTo>
                      <a:pt x="1536700" y="114300"/>
                    </a:lnTo>
                    <a:lnTo>
                      <a:pt x="1549400" y="114300"/>
                    </a:lnTo>
                    <a:lnTo>
                      <a:pt x="1549400" y="114300"/>
                    </a:lnTo>
                    <a:lnTo>
                      <a:pt x="1587500" y="127000"/>
                    </a:lnTo>
                    <a:lnTo>
                      <a:pt x="1587500" y="127000"/>
                    </a:lnTo>
                    <a:lnTo>
                      <a:pt x="1612900" y="127000"/>
                    </a:lnTo>
                    <a:lnTo>
                      <a:pt x="1612900" y="127000"/>
                    </a:lnTo>
                    <a:lnTo>
                      <a:pt x="1612900" y="127000"/>
                    </a:lnTo>
                    <a:lnTo>
                      <a:pt x="1612900" y="127000"/>
                    </a:lnTo>
                    <a:lnTo>
                      <a:pt x="1625600" y="127000"/>
                    </a:lnTo>
                    <a:lnTo>
                      <a:pt x="1638300" y="127000"/>
                    </a:lnTo>
                    <a:lnTo>
                      <a:pt x="1638300" y="127000"/>
                    </a:lnTo>
                    <a:lnTo>
                      <a:pt x="1651000" y="127000"/>
                    </a:lnTo>
                    <a:lnTo>
                      <a:pt x="1676400" y="127000"/>
                    </a:lnTo>
                    <a:lnTo>
                      <a:pt x="1663700" y="114300"/>
                    </a:lnTo>
                    <a:lnTo>
                      <a:pt x="1676400" y="127000"/>
                    </a:lnTo>
                    <a:lnTo>
                      <a:pt x="1676400" y="127000"/>
                    </a:lnTo>
                    <a:lnTo>
                      <a:pt x="1676400" y="127000"/>
                    </a:lnTo>
                    <a:lnTo>
                      <a:pt x="1689100" y="101600"/>
                    </a:lnTo>
                    <a:lnTo>
                      <a:pt x="1701800" y="88900"/>
                    </a:lnTo>
                    <a:lnTo>
                      <a:pt x="1701800" y="88900"/>
                    </a:lnTo>
                    <a:lnTo>
                      <a:pt x="1727200" y="88900"/>
                    </a:lnTo>
                    <a:lnTo>
                      <a:pt x="1727200" y="76200"/>
                    </a:lnTo>
                    <a:lnTo>
                      <a:pt x="1727200" y="76200"/>
                    </a:lnTo>
                    <a:lnTo>
                      <a:pt x="1727200" y="76200"/>
                    </a:lnTo>
                    <a:lnTo>
                      <a:pt x="1739900" y="76200"/>
                    </a:lnTo>
                    <a:lnTo>
                      <a:pt x="1739900" y="63500"/>
                    </a:lnTo>
                    <a:lnTo>
                      <a:pt x="1790700" y="76200"/>
                    </a:lnTo>
                    <a:lnTo>
                      <a:pt x="1790700" y="88900"/>
                    </a:lnTo>
                    <a:lnTo>
                      <a:pt x="1803400" y="88900"/>
                    </a:lnTo>
                    <a:lnTo>
                      <a:pt x="1790700" y="101600"/>
                    </a:lnTo>
                    <a:lnTo>
                      <a:pt x="1816100" y="88900"/>
                    </a:lnTo>
                    <a:lnTo>
                      <a:pt x="1828800" y="114300"/>
                    </a:lnTo>
                    <a:lnTo>
                      <a:pt x="1828800" y="127000"/>
                    </a:lnTo>
                    <a:lnTo>
                      <a:pt x="1828800" y="127000"/>
                    </a:lnTo>
                    <a:lnTo>
                      <a:pt x="1866900" y="139700"/>
                    </a:lnTo>
                    <a:lnTo>
                      <a:pt x="1866900" y="139700"/>
                    </a:lnTo>
                    <a:lnTo>
                      <a:pt x="1866900" y="139700"/>
                    </a:lnTo>
                    <a:lnTo>
                      <a:pt x="1879600" y="139700"/>
                    </a:lnTo>
                    <a:lnTo>
                      <a:pt x="1866900" y="139700"/>
                    </a:lnTo>
                    <a:lnTo>
                      <a:pt x="1879600" y="139700"/>
                    </a:lnTo>
                    <a:lnTo>
                      <a:pt x="1892300" y="114300"/>
                    </a:lnTo>
                    <a:lnTo>
                      <a:pt x="1879600" y="114300"/>
                    </a:lnTo>
                    <a:lnTo>
                      <a:pt x="1879600" y="114300"/>
                    </a:lnTo>
                    <a:lnTo>
                      <a:pt x="1866900" y="114300"/>
                    </a:lnTo>
                    <a:lnTo>
                      <a:pt x="1866900" y="101600"/>
                    </a:lnTo>
                    <a:lnTo>
                      <a:pt x="1879600" y="101600"/>
                    </a:lnTo>
                    <a:lnTo>
                      <a:pt x="1879600" y="88900"/>
                    </a:lnTo>
                    <a:lnTo>
                      <a:pt x="1866900" y="76200"/>
                    </a:lnTo>
                    <a:lnTo>
                      <a:pt x="1866900" y="76200"/>
                    </a:lnTo>
                    <a:lnTo>
                      <a:pt x="1879600" y="88900"/>
                    </a:lnTo>
                    <a:lnTo>
                      <a:pt x="1892300" y="50800"/>
                    </a:lnTo>
                    <a:lnTo>
                      <a:pt x="1879600" y="50800"/>
                    </a:lnTo>
                    <a:lnTo>
                      <a:pt x="1892300" y="38100"/>
                    </a:lnTo>
                    <a:lnTo>
                      <a:pt x="1879600" y="38100"/>
                    </a:lnTo>
                    <a:lnTo>
                      <a:pt x="1879600" y="25400"/>
                    </a:lnTo>
                    <a:lnTo>
                      <a:pt x="1892300" y="25400"/>
                    </a:lnTo>
                    <a:lnTo>
                      <a:pt x="1892300" y="25400"/>
                    </a:lnTo>
                    <a:lnTo>
                      <a:pt x="1905000" y="25400"/>
                    </a:lnTo>
                    <a:lnTo>
                      <a:pt x="1905000" y="25400"/>
                    </a:lnTo>
                    <a:lnTo>
                      <a:pt x="1905000" y="25400"/>
                    </a:lnTo>
                    <a:lnTo>
                      <a:pt x="1905000" y="25400"/>
                    </a:lnTo>
                    <a:lnTo>
                      <a:pt x="1917700" y="25400"/>
                    </a:lnTo>
                    <a:lnTo>
                      <a:pt x="1917700" y="25400"/>
                    </a:lnTo>
                    <a:lnTo>
                      <a:pt x="1930400" y="25400"/>
                    </a:lnTo>
                    <a:lnTo>
                      <a:pt x="1930400" y="25400"/>
                    </a:lnTo>
                    <a:lnTo>
                      <a:pt x="1943100" y="12700"/>
                    </a:lnTo>
                    <a:lnTo>
                      <a:pt x="1981200" y="12700"/>
                    </a:lnTo>
                    <a:lnTo>
                      <a:pt x="1968500" y="25400"/>
                    </a:lnTo>
                    <a:lnTo>
                      <a:pt x="1981200" y="38100"/>
                    </a:lnTo>
                    <a:lnTo>
                      <a:pt x="1993900" y="25400"/>
                    </a:lnTo>
                    <a:lnTo>
                      <a:pt x="1993900" y="25400"/>
                    </a:lnTo>
                    <a:lnTo>
                      <a:pt x="1981200" y="38100"/>
                    </a:lnTo>
                    <a:lnTo>
                      <a:pt x="2006600" y="25400"/>
                    </a:lnTo>
                    <a:lnTo>
                      <a:pt x="2006600" y="25400"/>
                    </a:lnTo>
                    <a:lnTo>
                      <a:pt x="2006600" y="25400"/>
                    </a:lnTo>
                    <a:lnTo>
                      <a:pt x="2044700" y="25400"/>
                    </a:lnTo>
                    <a:lnTo>
                      <a:pt x="2070100" y="25400"/>
                    </a:lnTo>
                    <a:lnTo>
                      <a:pt x="2070100" y="25400"/>
                    </a:lnTo>
                    <a:lnTo>
                      <a:pt x="2070100" y="0"/>
                    </a:lnTo>
                    <a:lnTo>
                      <a:pt x="2082800" y="0"/>
                    </a:lnTo>
                    <a:lnTo>
                      <a:pt x="2082800" y="0"/>
                    </a:lnTo>
                    <a:lnTo>
                      <a:pt x="2095500" y="12700"/>
                    </a:lnTo>
                    <a:lnTo>
                      <a:pt x="2095500" y="25400"/>
                    </a:lnTo>
                    <a:lnTo>
                      <a:pt x="2095500" y="25400"/>
                    </a:lnTo>
                    <a:lnTo>
                      <a:pt x="2095500" y="12700"/>
                    </a:lnTo>
                    <a:lnTo>
                      <a:pt x="2108200" y="12700"/>
                    </a:lnTo>
                    <a:lnTo>
                      <a:pt x="2108200" y="12700"/>
                    </a:lnTo>
                    <a:lnTo>
                      <a:pt x="2133600" y="0"/>
                    </a:lnTo>
                    <a:lnTo>
                      <a:pt x="2133600" y="0"/>
                    </a:lnTo>
                    <a:lnTo>
                      <a:pt x="2120900" y="12700"/>
                    </a:lnTo>
                    <a:lnTo>
                      <a:pt x="2133600" y="12700"/>
                    </a:lnTo>
                    <a:lnTo>
                      <a:pt x="2146300" y="0"/>
                    </a:lnTo>
                    <a:lnTo>
                      <a:pt x="2159000" y="0"/>
                    </a:lnTo>
                    <a:lnTo>
                      <a:pt x="2146300" y="12700"/>
                    </a:lnTo>
                    <a:lnTo>
                      <a:pt x="2146300" y="12700"/>
                    </a:lnTo>
                    <a:lnTo>
                      <a:pt x="2146300" y="12700"/>
                    </a:lnTo>
                    <a:lnTo>
                      <a:pt x="2159000" y="12700"/>
                    </a:lnTo>
                    <a:lnTo>
                      <a:pt x="2159000" y="12700"/>
                    </a:lnTo>
                    <a:lnTo>
                      <a:pt x="2171700" y="25400"/>
                    </a:lnTo>
                    <a:lnTo>
                      <a:pt x="2184400" y="12700"/>
                    </a:lnTo>
                    <a:lnTo>
                      <a:pt x="2184400" y="12700"/>
                    </a:lnTo>
                    <a:lnTo>
                      <a:pt x="2184400" y="12700"/>
                    </a:lnTo>
                    <a:lnTo>
                      <a:pt x="2197100" y="12700"/>
                    </a:lnTo>
                    <a:lnTo>
                      <a:pt x="2197100" y="12700"/>
                    </a:lnTo>
                    <a:lnTo>
                      <a:pt x="2286000" y="25400"/>
                    </a:lnTo>
                    <a:lnTo>
                      <a:pt x="2273300" y="25400"/>
                    </a:lnTo>
                    <a:lnTo>
                      <a:pt x="2286000" y="25400"/>
                    </a:lnTo>
                    <a:lnTo>
                      <a:pt x="2286000" y="25400"/>
                    </a:lnTo>
                    <a:lnTo>
                      <a:pt x="2298700" y="25400"/>
                    </a:lnTo>
                    <a:lnTo>
                      <a:pt x="2298700" y="38100"/>
                    </a:lnTo>
                    <a:lnTo>
                      <a:pt x="2311400" y="38100"/>
                    </a:lnTo>
                    <a:lnTo>
                      <a:pt x="2311400" y="38100"/>
                    </a:lnTo>
                    <a:lnTo>
                      <a:pt x="2311400" y="38100"/>
                    </a:lnTo>
                    <a:lnTo>
                      <a:pt x="2311400" y="38100"/>
                    </a:lnTo>
                    <a:lnTo>
                      <a:pt x="2324100" y="38100"/>
                    </a:lnTo>
                    <a:lnTo>
                      <a:pt x="2324100" y="25400"/>
                    </a:lnTo>
                    <a:lnTo>
                      <a:pt x="2349500" y="25400"/>
                    </a:lnTo>
                    <a:lnTo>
                      <a:pt x="2362200" y="12700"/>
                    </a:lnTo>
                    <a:lnTo>
                      <a:pt x="2374900" y="12700"/>
                    </a:lnTo>
                    <a:lnTo>
                      <a:pt x="2374900" y="25400"/>
                    </a:lnTo>
                    <a:lnTo>
                      <a:pt x="2374900" y="25400"/>
                    </a:lnTo>
                    <a:lnTo>
                      <a:pt x="2387600" y="25400"/>
                    </a:lnTo>
                    <a:lnTo>
                      <a:pt x="2400300" y="25400"/>
                    </a:lnTo>
                    <a:lnTo>
                      <a:pt x="2413000" y="25400"/>
                    </a:lnTo>
                    <a:lnTo>
                      <a:pt x="2400300" y="38100"/>
                    </a:lnTo>
                    <a:lnTo>
                      <a:pt x="2387600" y="38100"/>
                    </a:lnTo>
                    <a:lnTo>
                      <a:pt x="2387600" y="50800"/>
                    </a:lnTo>
                    <a:lnTo>
                      <a:pt x="2387600" y="50800"/>
                    </a:lnTo>
                    <a:lnTo>
                      <a:pt x="2400300" y="50800"/>
                    </a:lnTo>
                    <a:lnTo>
                      <a:pt x="2413000" y="63500"/>
                    </a:lnTo>
                    <a:lnTo>
                      <a:pt x="2400300" y="63500"/>
                    </a:lnTo>
                    <a:lnTo>
                      <a:pt x="2400300" y="63500"/>
                    </a:lnTo>
                    <a:lnTo>
                      <a:pt x="2400300" y="76200"/>
                    </a:lnTo>
                    <a:lnTo>
                      <a:pt x="2387600" y="76200"/>
                    </a:lnTo>
                    <a:lnTo>
                      <a:pt x="2362200" y="88900"/>
                    </a:lnTo>
                    <a:lnTo>
                      <a:pt x="2349500" y="76200"/>
                    </a:lnTo>
                    <a:lnTo>
                      <a:pt x="2349500" y="76200"/>
                    </a:lnTo>
                    <a:lnTo>
                      <a:pt x="2349500" y="76200"/>
                    </a:lnTo>
                    <a:lnTo>
                      <a:pt x="2349500" y="76200"/>
                    </a:lnTo>
                    <a:lnTo>
                      <a:pt x="2362200" y="88900"/>
                    </a:lnTo>
                    <a:lnTo>
                      <a:pt x="2349500" y="88900"/>
                    </a:lnTo>
                    <a:lnTo>
                      <a:pt x="2336800" y="88900"/>
                    </a:lnTo>
                    <a:lnTo>
                      <a:pt x="2336800" y="88900"/>
                    </a:lnTo>
                    <a:lnTo>
                      <a:pt x="2336800" y="88900"/>
                    </a:lnTo>
                    <a:lnTo>
                      <a:pt x="2324100" y="101600"/>
                    </a:lnTo>
                    <a:lnTo>
                      <a:pt x="2324100" y="101600"/>
                    </a:lnTo>
                    <a:lnTo>
                      <a:pt x="2324100" y="101600"/>
                    </a:lnTo>
                    <a:lnTo>
                      <a:pt x="2324100" y="114300"/>
                    </a:lnTo>
                    <a:lnTo>
                      <a:pt x="2336800" y="114300"/>
                    </a:lnTo>
                    <a:lnTo>
                      <a:pt x="2336800" y="101600"/>
                    </a:lnTo>
                    <a:lnTo>
                      <a:pt x="2349500" y="114300"/>
                    </a:lnTo>
                    <a:lnTo>
                      <a:pt x="2349500" y="127000"/>
                    </a:lnTo>
                    <a:lnTo>
                      <a:pt x="2349500" y="127000"/>
                    </a:lnTo>
                    <a:lnTo>
                      <a:pt x="2362200" y="127000"/>
                    </a:lnTo>
                    <a:lnTo>
                      <a:pt x="2374900" y="127000"/>
                    </a:lnTo>
                    <a:lnTo>
                      <a:pt x="2374900" y="127000"/>
                    </a:lnTo>
                    <a:lnTo>
                      <a:pt x="2400300" y="127000"/>
                    </a:lnTo>
                    <a:lnTo>
                      <a:pt x="2400300" y="127000"/>
                    </a:lnTo>
                    <a:lnTo>
                      <a:pt x="2413000" y="127000"/>
                    </a:lnTo>
                    <a:lnTo>
                      <a:pt x="2425700" y="139700"/>
                    </a:lnTo>
                    <a:lnTo>
                      <a:pt x="2438400" y="152400"/>
                    </a:lnTo>
                    <a:lnTo>
                      <a:pt x="2438400" y="165100"/>
                    </a:lnTo>
                    <a:lnTo>
                      <a:pt x="2451100" y="165100"/>
                    </a:lnTo>
                    <a:lnTo>
                      <a:pt x="2438400" y="165100"/>
                    </a:lnTo>
                    <a:lnTo>
                      <a:pt x="2451100" y="177800"/>
                    </a:lnTo>
                    <a:lnTo>
                      <a:pt x="2451100" y="177800"/>
                    </a:lnTo>
                    <a:lnTo>
                      <a:pt x="2451100" y="177800"/>
                    </a:lnTo>
                    <a:lnTo>
                      <a:pt x="2463800" y="177800"/>
                    </a:lnTo>
                    <a:lnTo>
                      <a:pt x="2463800" y="177800"/>
                    </a:lnTo>
                    <a:lnTo>
                      <a:pt x="2476500" y="177800"/>
                    </a:lnTo>
                    <a:lnTo>
                      <a:pt x="2463800" y="177800"/>
                    </a:lnTo>
                    <a:lnTo>
                      <a:pt x="2463800" y="177800"/>
                    </a:lnTo>
                    <a:lnTo>
                      <a:pt x="2463800" y="190500"/>
                    </a:lnTo>
                    <a:lnTo>
                      <a:pt x="2476500" y="190500"/>
                    </a:lnTo>
                    <a:lnTo>
                      <a:pt x="2476500" y="190500"/>
                    </a:lnTo>
                    <a:lnTo>
                      <a:pt x="2489200" y="190500"/>
                    </a:lnTo>
                    <a:lnTo>
                      <a:pt x="2489200" y="190500"/>
                    </a:lnTo>
                    <a:lnTo>
                      <a:pt x="2501900" y="190500"/>
                    </a:lnTo>
                    <a:lnTo>
                      <a:pt x="2501900" y="203200"/>
                    </a:lnTo>
                    <a:lnTo>
                      <a:pt x="2514600" y="215900"/>
                    </a:lnTo>
                    <a:lnTo>
                      <a:pt x="2501900" y="228600"/>
                    </a:lnTo>
                    <a:lnTo>
                      <a:pt x="2501900" y="228600"/>
                    </a:lnTo>
                    <a:lnTo>
                      <a:pt x="2489200" y="241300"/>
                    </a:lnTo>
                    <a:lnTo>
                      <a:pt x="2501900" y="241300"/>
                    </a:lnTo>
                    <a:lnTo>
                      <a:pt x="2501900" y="254000"/>
                    </a:lnTo>
                    <a:lnTo>
                      <a:pt x="2501900" y="266700"/>
                    </a:lnTo>
                    <a:lnTo>
                      <a:pt x="2501900" y="292100"/>
                    </a:lnTo>
                    <a:lnTo>
                      <a:pt x="2489200" y="292100"/>
                    </a:lnTo>
                    <a:lnTo>
                      <a:pt x="2476500" y="317500"/>
                    </a:lnTo>
                    <a:lnTo>
                      <a:pt x="2489200" y="330200"/>
                    </a:lnTo>
                    <a:lnTo>
                      <a:pt x="2489200" y="330200"/>
                    </a:lnTo>
                    <a:lnTo>
                      <a:pt x="2514600" y="330200"/>
                    </a:lnTo>
                    <a:lnTo>
                      <a:pt x="2514600" y="330200"/>
                    </a:lnTo>
                    <a:lnTo>
                      <a:pt x="2527300" y="330200"/>
                    </a:lnTo>
                    <a:lnTo>
                      <a:pt x="2527300" y="330200"/>
                    </a:lnTo>
                    <a:lnTo>
                      <a:pt x="2540000" y="330200"/>
                    </a:lnTo>
                    <a:lnTo>
                      <a:pt x="2552700" y="317500"/>
                    </a:lnTo>
                    <a:lnTo>
                      <a:pt x="2552700" y="317500"/>
                    </a:lnTo>
                    <a:lnTo>
                      <a:pt x="2565400" y="317500"/>
                    </a:lnTo>
                    <a:lnTo>
                      <a:pt x="2565400" y="304800"/>
                    </a:lnTo>
                    <a:lnTo>
                      <a:pt x="2578100" y="317500"/>
                    </a:lnTo>
                    <a:lnTo>
                      <a:pt x="2616200" y="317500"/>
                    </a:lnTo>
                    <a:lnTo>
                      <a:pt x="2616200" y="317500"/>
                    </a:lnTo>
                    <a:lnTo>
                      <a:pt x="2628900" y="304800"/>
                    </a:lnTo>
                    <a:lnTo>
                      <a:pt x="2667000" y="304800"/>
                    </a:lnTo>
                    <a:lnTo>
                      <a:pt x="2654300" y="317500"/>
                    </a:lnTo>
                    <a:lnTo>
                      <a:pt x="2692400" y="330200"/>
                    </a:lnTo>
                    <a:lnTo>
                      <a:pt x="2705100" y="330200"/>
                    </a:lnTo>
                    <a:lnTo>
                      <a:pt x="2730500" y="330200"/>
                    </a:lnTo>
                    <a:lnTo>
                      <a:pt x="2717800" y="355600"/>
                    </a:lnTo>
                    <a:lnTo>
                      <a:pt x="2705100" y="355600"/>
                    </a:lnTo>
                    <a:lnTo>
                      <a:pt x="2705100" y="368300"/>
                    </a:lnTo>
                    <a:lnTo>
                      <a:pt x="2692400" y="368300"/>
                    </a:lnTo>
                    <a:lnTo>
                      <a:pt x="2679700" y="381000"/>
                    </a:lnTo>
                    <a:lnTo>
                      <a:pt x="2692400" y="381000"/>
                    </a:lnTo>
                    <a:lnTo>
                      <a:pt x="2692400" y="381000"/>
                    </a:lnTo>
                    <a:lnTo>
                      <a:pt x="2705100" y="381000"/>
                    </a:lnTo>
                    <a:lnTo>
                      <a:pt x="2717800" y="381000"/>
                    </a:lnTo>
                    <a:lnTo>
                      <a:pt x="2730500" y="381000"/>
                    </a:lnTo>
                    <a:lnTo>
                      <a:pt x="2730500" y="393700"/>
                    </a:lnTo>
                    <a:lnTo>
                      <a:pt x="2730500" y="393700"/>
                    </a:lnTo>
                    <a:lnTo>
                      <a:pt x="2730500" y="406400"/>
                    </a:lnTo>
                    <a:lnTo>
                      <a:pt x="2743200" y="406400"/>
                    </a:lnTo>
                    <a:lnTo>
                      <a:pt x="2743200" y="406400"/>
                    </a:lnTo>
                    <a:lnTo>
                      <a:pt x="2755900" y="419100"/>
                    </a:lnTo>
                    <a:lnTo>
                      <a:pt x="2768600" y="419100"/>
                    </a:lnTo>
                    <a:lnTo>
                      <a:pt x="2768600" y="406400"/>
                    </a:lnTo>
                    <a:lnTo>
                      <a:pt x="2819400" y="406400"/>
                    </a:lnTo>
                    <a:lnTo>
                      <a:pt x="2832100" y="431800"/>
                    </a:lnTo>
                    <a:lnTo>
                      <a:pt x="2844800" y="431800"/>
                    </a:lnTo>
                    <a:lnTo>
                      <a:pt x="2870200" y="431800"/>
                    </a:lnTo>
                    <a:lnTo>
                      <a:pt x="2895600" y="431800"/>
                    </a:lnTo>
                    <a:lnTo>
                      <a:pt x="2895600" y="431800"/>
                    </a:lnTo>
                    <a:lnTo>
                      <a:pt x="2895600" y="431800"/>
                    </a:lnTo>
                    <a:lnTo>
                      <a:pt x="2882900" y="419100"/>
                    </a:lnTo>
                    <a:lnTo>
                      <a:pt x="2870200" y="419100"/>
                    </a:lnTo>
                    <a:lnTo>
                      <a:pt x="2882900" y="406400"/>
                    </a:lnTo>
                    <a:lnTo>
                      <a:pt x="2882900" y="406400"/>
                    </a:lnTo>
                    <a:lnTo>
                      <a:pt x="2882900" y="393700"/>
                    </a:lnTo>
                    <a:lnTo>
                      <a:pt x="2895600" y="393700"/>
                    </a:lnTo>
                    <a:lnTo>
                      <a:pt x="2908300" y="393700"/>
                    </a:lnTo>
                    <a:lnTo>
                      <a:pt x="2908300" y="406400"/>
                    </a:lnTo>
                    <a:lnTo>
                      <a:pt x="2908300" y="406400"/>
                    </a:lnTo>
                    <a:lnTo>
                      <a:pt x="2895600" y="419100"/>
                    </a:lnTo>
                    <a:lnTo>
                      <a:pt x="2908300" y="419100"/>
                    </a:lnTo>
                    <a:lnTo>
                      <a:pt x="2895600" y="431800"/>
                    </a:lnTo>
                    <a:lnTo>
                      <a:pt x="2908300" y="431800"/>
                    </a:lnTo>
                    <a:lnTo>
                      <a:pt x="2908300" y="444500"/>
                    </a:lnTo>
                    <a:lnTo>
                      <a:pt x="2908300" y="444500"/>
                    </a:lnTo>
                    <a:lnTo>
                      <a:pt x="2933700" y="457200"/>
                    </a:lnTo>
                    <a:lnTo>
                      <a:pt x="2921000" y="457200"/>
                    </a:lnTo>
                    <a:lnTo>
                      <a:pt x="2933700" y="469900"/>
                    </a:lnTo>
                    <a:lnTo>
                      <a:pt x="2959100" y="469900"/>
                    </a:lnTo>
                    <a:lnTo>
                      <a:pt x="2971800" y="482600"/>
                    </a:lnTo>
                    <a:lnTo>
                      <a:pt x="2971800" y="482600"/>
                    </a:lnTo>
                    <a:lnTo>
                      <a:pt x="2971800" y="469900"/>
                    </a:lnTo>
                    <a:lnTo>
                      <a:pt x="2984500" y="457200"/>
                    </a:lnTo>
                    <a:lnTo>
                      <a:pt x="2984500" y="444500"/>
                    </a:lnTo>
                    <a:lnTo>
                      <a:pt x="2984500" y="444500"/>
                    </a:lnTo>
                    <a:lnTo>
                      <a:pt x="3009900" y="444500"/>
                    </a:lnTo>
                    <a:lnTo>
                      <a:pt x="3022600" y="444500"/>
                    </a:lnTo>
                    <a:lnTo>
                      <a:pt x="3048000" y="444500"/>
                    </a:lnTo>
                    <a:lnTo>
                      <a:pt x="3035300" y="457200"/>
                    </a:lnTo>
                    <a:lnTo>
                      <a:pt x="3073400" y="457200"/>
                    </a:lnTo>
                    <a:lnTo>
                      <a:pt x="3086100" y="457200"/>
                    </a:lnTo>
                    <a:lnTo>
                      <a:pt x="3111500" y="469900"/>
                    </a:lnTo>
                    <a:lnTo>
                      <a:pt x="3111500" y="469900"/>
                    </a:lnTo>
                    <a:lnTo>
                      <a:pt x="3136900" y="469900"/>
                    </a:lnTo>
                    <a:lnTo>
                      <a:pt x="3136900" y="469900"/>
                    </a:lnTo>
                    <a:lnTo>
                      <a:pt x="3136900" y="469900"/>
                    </a:lnTo>
                    <a:lnTo>
                      <a:pt x="3149600" y="469900"/>
                    </a:lnTo>
                    <a:lnTo>
                      <a:pt x="3149600" y="469900"/>
                    </a:lnTo>
                    <a:lnTo>
                      <a:pt x="3162300" y="469900"/>
                    </a:lnTo>
                    <a:lnTo>
                      <a:pt x="3162300" y="469900"/>
                    </a:lnTo>
                    <a:lnTo>
                      <a:pt x="3187700" y="469900"/>
                    </a:lnTo>
                    <a:lnTo>
                      <a:pt x="3187700" y="469900"/>
                    </a:lnTo>
                    <a:lnTo>
                      <a:pt x="3213100" y="469900"/>
                    </a:lnTo>
                    <a:lnTo>
                      <a:pt x="3213100" y="469900"/>
                    </a:lnTo>
                    <a:lnTo>
                      <a:pt x="3225800" y="482600"/>
                    </a:lnTo>
                    <a:lnTo>
                      <a:pt x="3225800" y="469900"/>
                    </a:lnTo>
                    <a:lnTo>
                      <a:pt x="3238500" y="469900"/>
                    </a:lnTo>
                    <a:lnTo>
                      <a:pt x="3238500" y="469900"/>
                    </a:lnTo>
                    <a:lnTo>
                      <a:pt x="3251200" y="469900"/>
                    </a:lnTo>
                    <a:lnTo>
                      <a:pt x="3251200" y="482600"/>
                    </a:lnTo>
                    <a:lnTo>
                      <a:pt x="3251200" y="482600"/>
                    </a:lnTo>
                    <a:lnTo>
                      <a:pt x="3238500" y="508000"/>
                    </a:lnTo>
                    <a:lnTo>
                      <a:pt x="3238500" y="508000"/>
                    </a:lnTo>
                    <a:lnTo>
                      <a:pt x="3238500" y="520700"/>
                    </a:lnTo>
                    <a:lnTo>
                      <a:pt x="3251200" y="520700"/>
                    </a:lnTo>
                    <a:lnTo>
                      <a:pt x="3251200" y="533400"/>
                    </a:lnTo>
                    <a:lnTo>
                      <a:pt x="3263900" y="533400"/>
                    </a:lnTo>
                    <a:lnTo>
                      <a:pt x="3251200" y="533400"/>
                    </a:lnTo>
                    <a:lnTo>
                      <a:pt x="3263900" y="533400"/>
                    </a:lnTo>
                    <a:lnTo>
                      <a:pt x="3289300" y="558800"/>
                    </a:lnTo>
                    <a:lnTo>
                      <a:pt x="3289300" y="558800"/>
                    </a:lnTo>
                    <a:lnTo>
                      <a:pt x="3302000" y="558800"/>
                    </a:lnTo>
                    <a:lnTo>
                      <a:pt x="3314700" y="558800"/>
                    </a:lnTo>
                    <a:lnTo>
                      <a:pt x="3302000" y="571500"/>
                    </a:lnTo>
                    <a:lnTo>
                      <a:pt x="3314700" y="571500"/>
                    </a:lnTo>
                    <a:lnTo>
                      <a:pt x="3327400" y="571500"/>
                    </a:lnTo>
                    <a:lnTo>
                      <a:pt x="3340100" y="571500"/>
                    </a:lnTo>
                    <a:lnTo>
                      <a:pt x="3352800" y="571500"/>
                    </a:lnTo>
                    <a:lnTo>
                      <a:pt x="3340100" y="571500"/>
                    </a:lnTo>
                    <a:lnTo>
                      <a:pt x="3327400" y="584200"/>
                    </a:lnTo>
                    <a:lnTo>
                      <a:pt x="3302000" y="584200"/>
                    </a:lnTo>
                    <a:lnTo>
                      <a:pt x="3302000" y="584200"/>
                    </a:lnTo>
                    <a:lnTo>
                      <a:pt x="3289300" y="609600"/>
                    </a:lnTo>
                    <a:lnTo>
                      <a:pt x="3276600" y="609600"/>
                    </a:lnTo>
                    <a:lnTo>
                      <a:pt x="3276600" y="609600"/>
                    </a:lnTo>
                    <a:lnTo>
                      <a:pt x="3263900" y="596900"/>
                    </a:lnTo>
                    <a:lnTo>
                      <a:pt x="3263900" y="609600"/>
                    </a:lnTo>
                    <a:lnTo>
                      <a:pt x="3251200" y="622300"/>
                    </a:lnTo>
                    <a:lnTo>
                      <a:pt x="3251200" y="622300"/>
                    </a:lnTo>
                    <a:lnTo>
                      <a:pt x="3251200" y="622300"/>
                    </a:lnTo>
                    <a:lnTo>
                      <a:pt x="3251200" y="622300"/>
                    </a:lnTo>
                    <a:lnTo>
                      <a:pt x="3263900" y="647700"/>
                    </a:lnTo>
                    <a:lnTo>
                      <a:pt x="3276600" y="660400"/>
                    </a:lnTo>
                    <a:lnTo>
                      <a:pt x="3263900" y="660400"/>
                    </a:lnTo>
                    <a:lnTo>
                      <a:pt x="3276600" y="660400"/>
                    </a:lnTo>
                    <a:lnTo>
                      <a:pt x="3276600" y="673100"/>
                    </a:lnTo>
                    <a:lnTo>
                      <a:pt x="3276600" y="673100"/>
                    </a:lnTo>
                    <a:lnTo>
                      <a:pt x="3276600" y="673100"/>
                    </a:lnTo>
                    <a:lnTo>
                      <a:pt x="3302000" y="685800"/>
                    </a:lnTo>
                    <a:lnTo>
                      <a:pt x="3302000" y="685800"/>
                    </a:lnTo>
                    <a:lnTo>
                      <a:pt x="3302000" y="685800"/>
                    </a:lnTo>
                    <a:lnTo>
                      <a:pt x="3289300" y="685800"/>
                    </a:lnTo>
                    <a:lnTo>
                      <a:pt x="3302000" y="685800"/>
                    </a:lnTo>
                    <a:lnTo>
                      <a:pt x="3302000" y="698500"/>
                    </a:lnTo>
                    <a:lnTo>
                      <a:pt x="3327400" y="711200"/>
                    </a:lnTo>
                    <a:lnTo>
                      <a:pt x="3314700" y="711200"/>
                    </a:lnTo>
                    <a:lnTo>
                      <a:pt x="3327400" y="711200"/>
                    </a:lnTo>
                    <a:lnTo>
                      <a:pt x="3327400" y="711200"/>
                    </a:lnTo>
                    <a:lnTo>
                      <a:pt x="3327400" y="711200"/>
                    </a:lnTo>
                    <a:lnTo>
                      <a:pt x="3340100" y="736600"/>
                    </a:lnTo>
                    <a:lnTo>
                      <a:pt x="3340100" y="736600"/>
                    </a:lnTo>
                    <a:lnTo>
                      <a:pt x="3352800" y="736600"/>
                    </a:lnTo>
                    <a:lnTo>
                      <a:pt x="3352800" y="749300"/>
                    </a:lnTo>
                    <a:lnTo>
                      <a:pt x="3352800" y="749300"/>
                    </a:lnTo>
                    <a:lnTo>
                      <a:pt x="3340100" y="749300"/>
                    </a:lnTo>
                    <a:lnTo>
                      <a:pt x="3352800" y="762000"/>
                    </a:lnTo>
                    <a:lnTo>
                      <a:pt x="3352800" y="762000"/>
                    </a:lnTo>
                    <a:lnTo>
                      <a:pt x="3352800" y="774700"/>
                    </a:lnTo>
                    <a:lnTo>
                      <a:pt x="3352800" y="787400"/>
                    </a:lnTo>
                    <a:lnTo>
                      <a:pt x="3365500" y="787400"/>
                    </a:lnTo>
                    <a:lnTo>
                      <a:pt x="3365500" y="787400"/>
                    </a:lnTo>
                    <a:lnTo>
                      <a:pt x="3390900" y="787400"/>
                    </a:lnTo>
                    <a:lnTo>
                      <a:pt x="3378200" y="800100"/>
                    </a:lnTo>
                    <a:lnTo>
                      <a:pt x="3429000" y="838200"/>
                    </a:lnTo>
                    <a:lnTo>
                      <a:pt x="3429000" y="850900"/>
                    </a:lnTo>
                    <a:lnTo>
                      <a:pt x="3441700" y="850900"/>
                    </a:lnTo>
                    <a:lnTo>
                      <a:pt x="3429000" y="850900"/>
                    </a:lnTo>
                    <a:lnTo>
                      <a:pt x="3441700" y="863600"/>
                    </a:lnTo>
                    <a:lnTo>
                      <a:pt x="3441700" y="863600"/>
                    </a:lnTo>
                    <a:lnTo>
                      <a:pt x="3454400" y="876300"/>
                    </a:lnTo>
                    <a:lnTo>
                      <a:pt x="3441700" y="876300"/>
                    </a:lnTo>
                    <a:lnTo>
                      <a:pt x="3441700" y="876300"/>
                    </a:lnTo>
                    <a:lnTo>
                      <a:pt x="3429000" y="876300"/>
                    </a:lnTo>
                    <a:lnTo>
                      <a:pt x="3416300" y="863600"/>
                    </a:lnTo>
                    <a:lnTo>
                      <a:pt x="3416300" y="863600"/>
                    </a:lnTo>
                    <a:lnTo>
                      <a:pt x="3403600" y="863600"/>
                    </a:lnTo>
                    <a:lnTo>
                      <a:pt x="3378200" y="850900"/>
                    </a:lnTo>
                    <a:lnTo>
                      <a:pt x="3378200" y="850900"/>
                    </a:lnTo>
                    <a:lnTo>
                      <a:pt x="3365500" y="850900"/>
                    </a:lnTo>
                    <a:lnTo>
                      <a:pt x="3365500" y="838200"/>
                    </a:lnTo>
                    <a:lnTo>
                      <a:pt x="3352800" y="838200"/>
                    </a:lnTo>
                    <a:lnTo>
                      <a:pt x="3340100" y="838200"/>
                    </a:lnTo>
                    <a:lnTo>
                      <a:pt x="3327400" y="838200"/>
                    </a:lnTo>
                    <a:lnTo>
                      <a:pt x="3276600" y="825500"/>
                    </a:lnTo>
                    <a:lnTo>
                      <a:pt x="3263900" y="825500"/>
                    </a:lnTo>
                    <a:lnTo>
                      <a:pt x="3251200" y="825500"/>
                    </a:lnTo>
                    <a:lnTo>
                      <a:pt x="3251200" y="825500"/>
                    </a:lnTo>
                    <a:lnTo>
                      <a:pt x="3225800" y="825500"/>
                    </a:lnTo>
                    <a:lnTo>
                      <a:pt x="3225800" y="838200"/>
                    </a:lnTo>
                    <a:lnTo>
                      <a:pt x="3225800" y="838200"/>
                    </a:lnTo>
                    <a:lnTo>
                      <a:pt x="3213100" y="838200"/>
                    </a:lnTo>
                    <a:lnTo>
                      <a:pt x="3200400" y="838200"/>
                    </a:lnTo>
                    <a:lnTo>
                      <a:pt x="3187700" y="838200"/>
                    </a:lnTo>
                    <a:lnTo>
                      <a:pt x="3175000" y="838200"/>
                    </a:lnTo>
                    <a:lnTo>
                      <a:pt x="3162300" y="838200"/>
                    </a:lnTo>
                    <a:lnTo>
                      <a:pt x="3162300" y="850900"/>
                    </a:lnTo>
                    <a:lnTo>
                      <a:pt x="3149600" y="850900"/>
                    </a:lnTo>
                    <a:lnTo>
                      <a:pt x="3149600" y="863600"/>
                    </a:lnTo>
                    <a:lnTo>
                      <a:pt x="3162300" y="863600"/>
                    </a:lnTo>
                    <a:lnTo>
                      <a:pt x="3162300" y="863600"/>
                    </a:lnTo>
                    <a:lnTo>
                      <a:pt x="3175000" y="863600"/>
                    </a:lnTo>
                    <a:lnTo>
                      <a:pt x="3175000" y="876300"/>
                    </a:lnTo>
                    <a:lnTo>
                      <a:pt x="3175000" y="876300"/>
                    </a:lnTo>
                    <a:lnTo>
                      <a:pt x="3187700" y="876300"/>
                    </a:lnTo>
                    <a:lnTo>
                      <a:pt x="3187700" y="876300"/>
                    </a:lnTo>
                    <a:lnTo>
                      <a:pt x="3187700" y="889000"/>
                    </a:lnTo>
                    <a:lnTo>
                      <a:pt x="3175000" y="889000"/>
                    </a:lnTo>
                    <a:lnTo>
                      <a:pt x="3162300" y="889000"/>
                    </a:lnTo>
                    <a:lnTo>
                      <a:pt x="3149600" y="901700"/>
                    </a:lnTo>
                    <a:lnTo>
                      <a:pt x="3136900" y="901700"/>
                    </a:lnTo>
                    <a:lnTo>
                      <a:pt x="3111500" y="901700"/>
                    </a:lnTo>
                    <a:lnTo>
                      <a:pt x="3098800" y="901700"/>
                    </a:lnTo>
                    <a:lnTo>
                      <a:pt x="3098800" y="914400"/>
                    </a:lnTo>
                    <a:lnTo>
                      <a:pt x="3086100" y="914400"/>
                    </a:lnTo>
                    <a:lnTo>
                      <a:pt x="3073400" y="901700"/>
                    </a:lnTo>
                    <a:lnTo>
                      <a:pt x="3073400" y="901700"/>
                    </a:lnTo>
                    <a:lnTo>
                      <a:pt x="3073400" y="901700"/>
                    </a:lnTo>
                    <a:lnTo>
                      <a:pt x="3060700" y="901700"/>
                    </a:lnTo>
                    <a:lnTo>
                      <a:pt x="3060700" y="914400"/>
                    </a:lnTo>
                    <a:lnTo>
                      <a:pt x="3022600" y="927100"/>
                    </a:lnTo>
                    <a:lnTo>
                      <a:pt x="3022600" y="927100"/>
                    </a:lnTo>
                    <a:lnTo>
                      <a:pt x="3009900" y="927100"/>
                    </a:lnTo>
                    <a:lnTo>
                      <a:pt x="3009900" y="939800"/>
                    </a:lnTo>
                    <a:lnTo>
                      <a:pt x="3009900" y="939800"/>
                    </a:lnTo>
                    <a:lnTo>
                      <a:pt x="3009900" y="939800"/>
                    </a:lnTo>
                    <a:lnTo>
                      <a:pt x="2971800" y="927100"/>
                    </a:lnTo>
                    <a:lnTo>
                      <a:pt x="2971800" y="927100"/>
                    </a:lnTo>
                    <a:lnTo>
                      <a:pt x="2946400" y="927100"/>
                    </a:lnTo>
                    <a:lnTo>
                      <a:pt x="2959100" y="914400"/>
                    </a:lnTo>
                    <a:lnTo>
                      <a:pt x="2946400" y="914400"/>
                    </a:lnTo>
                    <a:lnTo>
                      <a:pt x="2946400" y="914400"/>
                    </a:lnTo>
                    <a:lnTo>
                      <a:pt x="2933700" y="914400"/>
                    </a:lnTo>
                    <a:lnTo>
                      <a:pt x="2921000" y="914400"/>
                    </a:lnTo>
                    <a:lnTo>
                      <a:pt x="2908300" y="901700"/>
                    </a:lnTo>
                    <a:lnTo>
                      <a:pt x="2908300" y="901700"/>
                    </a:lnTo>
                    <a:lnTo>
                      <a:pt x="2908300" y="914400"/>
                    </a:lnTo>
                    <a:lnTo>
                      <a:pt x="2895600" y="927100"/>
                    </a:lnTo>
                    <a:lnTo>
                      <a:pt x="2895600" y="914400"/>
                    </a:lnTo>
                    <a:lnTo>
                      <a:pt x="2895600" y="927100"/>
                    </a:lnTo>
                    <a:lnTo>
                      <a:pt x="2882900" y="927100"/>
                    </a:lnTo>
                    <a:lnTo>
                      <a:pt x="2882900" y="927100"/>
                    </a:lnTo>
                    <a:lnTo>
                      <a:pt x="2857500" y="939800"/>
                    </a:lnTo>
                    <a:lnTo>
                      <a:pt x="2857500" y="952500"/>
                    </a:lnTo>
                    <a:lnTo>
                      <a:pt x="2870200" y="952500"/>
                    </a:lnTo>
                    <a:lnTo>
                      <a:pt x="2857500" y="965200"/>
                    </a:lnTo>
                    <a:lnTo>
                      <a:pt x="2870200" y="965200"/>
                    </a:lnTo>
                    <a:lnTo>
                      <a:pt x="2882900" y="965200"/>
                    </a:lnTo>
                    <a:lnTo>
                      <a:pt x="2895600" y="965200"/>
                    </a:lnTo>
                    <a:lnTo>
                      <a:pt x="2895600" y="977900"/>
                    </a:lnTo>
                    <a:lnTo>
                      <a:pt x="2895600" y="990600"/>
                    </a:lnTo>
                    <a:lnTo>
                      <a:pt x="2882900" y="990600"/>
                    </a:lnTo>
                    <a:lnTo>
                      <a:pt x="2870200" y="990600"/>
                    </a:lnTo>
                    <a:lnTo>
                      <a:pt x="2857500" y="1003300"/>
                    </a:lnTo>
                    <a:lnTo>
                      <a:pt x="2857500" y="1003300"/>
                    </a:lnTo>
                    <a:lnTo>
                      <a:pt x="2844800" y="1003300"/>
                    </a:lnTo>
                    <a:lnTo>
                      <a:pt x="2832100" y="1016000"/>
                    </a:lnTo>
                    <a:lnTo>
                      <a:pt x="2832100" y="1016000"/>
                    </a:lnTo>
                    <a:lnTo>
                      <a:pt x="2844800" y="1016000"/>
                    </a:lnTo>
                    <a:lnTo>
                      <a:pt x="2844800" y="1016000"/>
                    </a:lnTo>
                    <a:lnTo>
                      <a:pt x="2895600" y="1028700"/>
                    </a:lnTo>
                    <a:lnTo>
                      <a:pt x="2895600" y="1028700"/>
                    </a:lnTo>
                    <a:lnTo>
                      <a:pt x="2908300" y="1028700"/>
                    </a:lnTo>
                    <a:lnTo>
                      <a:pt x="2908300" y="1041400"/>
                    </a:lnTo>
                    <a:lnTo>
                      <a:pt x="2921000" y="1041400"/>
                    </a:lnTo>
                    <a:lnTo>
                      <a:pt x="2908300" y="1041400"/>
                    </a:lnTo>
                    <a:lnTo>
                      <a:pt x="2921000" y="1041400"/>
                    </a:lnTo>
                    <a:lnTo>
                      <a:pt x="2921000" y="1041400"/>
                    </a:lnTo>
                    <a:lnTo>
                      <a:pt x="2921000" y="1054100"/>
                    </a:lnTo>
                    <a:lnTo>
                      <a:pt x="2933700" y="1054100"/>
                    </a:lnTo>
                    <a:lnTo>
                      <a:pt x="2921000" y="1054100"/>
                    </a:lnTo>
                    <a:lnTo>
                      <a:pt x="2933700" y="1054100"/>
                    </a:lnTo>
                    <a:lnTo>
                      <a:pt x="2933700" y="1066800"/>
                    </a:lnTo>
                    <a:lnTo>
                      <a:pt x="2933700" y="1066800"/>
                    </a:lnTo>
                    <a:lnTo>
                      <a:pt x="2933700" y="1066800"/>
                    </a:lnTo>
                    <a:lnTo>
                      <a:pt x="2946400" y="1066800"/>
                    </a:lnTo>
                    <a:lnTo>
                      <a:pt x="2946400" y="1079500"/>
                    </a:lnTo>
                    <a:lnTo>
                      <a:pt x="2959100" y="1079500"/>
                    </a:lnTo>
                    <a:lnTo>
                      <a:pt x="2959100" y="1079500"/>
                    </a:lnTo>
                    <a:lnTo>
                      <a:pt x="2971800" y="1092200"/>
                    </a:lnTo>
                    <a:lnTo>
                      <a:pt x="2971800" y="1092200"/>
                    </a:lnTo>
                    <a:lnTo>
                      <a:pt x="3009900" y="1092200"/>
                    </a:lnTo>
                    <a:lnTo>
                      <a:pt x="3035300" y="1104900"/>
                    </a:lnTo>
                    <a:lnTo>
                      <a:pt x="3022600" y="1130300"/>
                    </a:lnTo>
                    <a:lnTo>
                      <a:pt x="3009900" y="1130300"/>
                    </a:lnTo>
                    <a:lnTo>
                      <a:pt x="3009900" y="1143000"/>
                    </a:lnTo>
                    <a:lnTo>
                      <a:pt x="3009900" y="1143000"/>
                    </a:lnTo>
                    <a:lnTo>
                      <a:pt x="2997200" y="1143000"/>
                    </a:lnTo>
                    <a:lnTo>
                      <a:pt x="3009900" y="1155700"/>
                    </a:lnTo>
                    <a:lnTo>
                      <a:pt x="3009900" y="1168400"/>
                    </a:lnTo>
                    <a:lnTo>
                      <a:pt x="3009900" y="1168400"/>
                    </a:lnTo>
                    <a:lnTo>
                      <a:pt x="3009900" y="1181100"/>
                    </a:lnTo>
                    <a:lnTo>
                      <a:pt x="3009900" y="1181100"/>
                    </a:lnTo>
                    <a:lnTo>
                      <a:pt x="3009900" y="1181100"/>
                    </a:lnTo>
                    <a:lnTo>
                      <a:pt x="3009900" y="1181100"/>
                    </a:lnTo>
                    <a:lnTo>
                      <a:pt x="3009900" y="1181100"/>
                    </a:lnTo>
                    <a:lnTo>
                      <a:pt x="3009900" y="1181100"/>
                    </a:lnTo>
                    <a:lnTo>
                      <a:pt x="2997200" y="1193800"/>
                    </a:lnTo>
                    <a:lnTo>
                      <a:pt x="3022600" y="1193800"/>
                    </a:lnTo>
                    <a:lnTo>
                      <a:pt x="3035300" y="1193800"/>
                    </a:lnTo>
                    <a:lnTo>
                      <a:pt x="3035300" y="1193800"/>
                    </a:lnTo>
                    <a:lnTo>
                      <a:pt x="3035300" y="1193800"/>
                    </a:lnTo>
                    <a:lnTo>
                      <a:pt x="3022600" y="1206500"/>
                    </a:lnTo>
                    <a:lnTo>
                      <a:pt x="3060700" y="1206500"/>
                    </a:lnTo>
                    <a:lnTo>
                      <a:pt x="3060700" y="1206500"/>
                    </a:lnTo>
                    <a:lnTo>
                      <a:pt x="3073400" y="1206500"/>
                    </a:lnTo>
                    <a:lnTo>
                      <a:pt x="3073400" y="1206500"/>
                    </a:lnTo>
                    <a:lnTo>
                      <a:pt x="3073400" y="1206500"/>
                    </a:lnTo>
                    <a:lnTo>
                      <a:pt x="3073400" y="1206500"/>
                    </a:lnTo>
                    <a:lnTo>
                      <a:pt x="3086100" y="1206500"/>
                    </a:lnTo>
                    <a:lnTo>
                      <a:pt x="3086100" y="1219200"/>
                    </a:lnTo>
                    <a:lnTo>
                      <a:pt x="3098800" y="1219200"/>
                    </a:lnTo>
                    <a:lnTo>
                      <a:pt x="3086100" y="1219200"/>
                    </a:lnTo>
                    <a:lnTo>
                      <a:pt x="3086100" y="1219200"/>
                    </a:lnTo>
                    <a:lnTo>
                      <a:pt x="3086100" y="1219200"/>
                    </a:lnTo>
                    <a:lnTo>
                      <a:pt x="3111500" y="1231900"/>
                    </a:lnTo>
                    <a:lnTo>
                      <a:pt x="3111500" y="1231900"/>
                    </a:lnTo>
                    <a:lnTo>
                      <a:pt x="3111500" y="1231900"/>
                    </a:lnTo>
                    <a:lnTo>
                      <a:pt x="3111500" y="1231900"/>
                    </a:lnTo>
                    <a:lnTo>
                      <a:pt x="3136900" y="1244600"/>
                    </a:lnTo>
                    <a:lnTo>
                      <a:pt x="3136900" y="1244600"/>
                    </a:lnTo>
                    <a:lnTo>
                      <a:pt x="3136900" y="1244600"/>
                    </a:lnTo>
                    <a:lnTo>
                      <a:pt x="3124200" y="1257300"/>
                    </a:lnTo>
                    <a:lnTo>
                      <a:pt x="3124200" y="1257300"/>
                    </a:lnTo>
                    <a:lnTo>
                      <a:pt x="3098800" y="1257300"/>
                    </a:lnTo>
                    <a:lnTo>
                      <a:pt x="3111500" y="1270000"/>
                    </a:lnTo>
                    <a:lnTo>
                      <a:pt x="3124200" y="1270000"/>
                    </a:lnTo>
                    <a:lnTo>
                      <a:pt x="3124200" y="1282700"/>
                    </a:lnTo>
                    <a:lnTo>
                      <a:pt x="3111500" y="1282700"/>
                    </a:lnTo>
                    <a:lnTo>
                      <a:pt x="3124200" y="1282700"/>
                    </a:lnTo>
                    <a:lnTo>
                      <a:pt x="3124200" y="1282700"/>
                    </a:lnTo>
                    <a:lnTo>
                      <a:pt x="3136900" y="1282700"/>
                    </a:lnTo>
                    <a:lnTo>
                      <a:pt x="3136900" y="1295400"/>
                    </a:lnTo>
                    <a:lnTo>
                      <a:pt x="3162300" y="1295400"/>
                    </a:lnTo>
                    <a:lnTo>
                      <a:pt x="3162300" y="1295400"/>
                    </a:lnTo>
                    <a:lnTo>
                      <a:pt x="3162300" y="1295400"/>
                    </a:lnTo>
                    <a:lnTo>
                      <a:pt x="3149600" y="1308100"/>
                    </a:lnTo>
                    <a:lnTo>
                      <a:pt x="3149600" y="1308100"/>
                    </a:lnTo>
                    <a:lnTo>
                      <a:pt x="3149600" y="1320800"/>
                    </a:lnTo>
                    <a:lnTo>
                      <a:pt x="3136900" y="1320800"/>
                    </a:lnTo>
                    <a:lnTo>
                      <a:pt x="3136900" y="1320800"/>
                    </a:lnTo>
                    <a:lnTo>
                      <a:pt x="3149600" y="1320800"/>
                    </a:lnTo>
                    <a:lnTo>
                      <a:pt x="3175000" y="1320800"/>
                    </a:lnTo>
                    <a:lnTo>
                      <a:pt x="3162300" y="1333500"/>
                    </a:lnTo>
                    <a:lnTo>
                      <a:pt x="3149600" y="1333500"/>
                    </a:lnTo>
                    <a:lnTo>
                      <a:pt x="3124200" y="1333500"/>
                    </a:lnTo>
                    <a:lnTo>
                      <a:pt x="3111500" y="1333500"/>
                    </a:lnTo>
                    <a:lnTo>
                      <a:pt x="3111500" y="1333500"/>
                    </a:lnTo>
                    <a:lnTo>
                      <a:pt x="3111500" y="1346200"/>
                    </a:lnTo>
                    <a:lnTo>
                      <a:pt x="3111500" y="1346200"/>
                    </a:lnTo>
                    <a:lnTo>
                      <a:pt x="3136900" y="1346200"/>
                    </a:lnTo>
                    <a:lnTo>
                      <a:pt x="3124200" y="1358900"/>
                    </a:lnTo>
                    <a:lnTo>
                      <a:pt x="3124200" y="1358900"/>
                    </a:lnTo>
                    <a:lnTo>
                      <a:pt x="3124200" y="1358900"/>
                    </a:lnTo>
                    <a:lnTo>
                      <a:pt x="3098800" y="1358900"/>
                    </a:lnTo>
                    <a:lnTo>
                      <a:pt x="3098800" y="1384300"/>
                    </a:lnTo>
                    <a:lnTo>
                      <a:pt x="3086100" y="1384300"/>
                    </a:lnTo>
                    <a:lnTo>
                      <a:pt x="3086100" y="1384300"/>
                    </a:lnTo>
                    <a:lnTo>
                      <a:pt x="3098800" y="1384300"/>
                    </a:lnTo>
                    <a:lnTo>
                      <a:pt x="3098800" y="1384300"/>
                    </a:lnTo>
                    <a:lnTo>
                      <a:pt x="3111500" y="1384300"/>
                    </a:lnTo>
                    <a:lnTo>
                      <a:pt x="3111500" y="1384300"/>
                    </a:lnTo>
                    <a:lnTo>
                      <a:pt x="3111500" y="1384300"/>
                    </a:lnTo>
                    <a:lnTo>
                      <a:pt x="3111500" y="1384300"/>
                    </a:lnTo>
                    <a:lnTo>
                      <a:pt x="3124200" y="1384300"/>
                    </a:lnTo>
                    <a:lnTo>
                      <a:pt x="3136900" y="1384300"/>
                    </a:lnTo>
                    <a:lnTo>
                      <a:pt x="3149600" y="1384300"/>
                    </a:lnTo>
                    <a:lnTo>
                      <a:pt x="3149600" y="1397000"/>
                    </a:lnTo>
                    <a:lnTo>
                      <a:pt x="3162300" y="1409700"/>
                    </a:lnTo>
                    <a:lnTo>
                      <a:pt x="3162300" y="1397000"/>
                    </a:lnTo>
                    <a:lnTo>
                      <a:pt x="3175000" y="1409700"/>
                    </a:lnTo>
                    <a:lnTo>
                      <a:pt x="3175000" y="1397000"/>
                    </a:lnTo>
                    <a:lnTo>
                      <a:pt x="3187700" y="1397000"/>
                    </a:lnTo>
                    <a:lnTo>
                      <a:pt x="3187700" y="1409700"/>
                    </a:lnTo>
                    <a:lnTo>
                      <a:pt x="3213100" y="1409700"/>
                    </a:lnTo>
                    <a:lnTo>
                      <a:pt x="3213100" y="1397000"/>
                    </a:lnTo>
                    <a:lnTo>
                      <a:pt x="3225800" y="1397000"/>
                    </a:lnTo>
                    <a:lnTo>
                      <a:pt x="3213100" y="1409700"/>
                    </a:lnTo>
                    <a:lnTo>
                      <a:pt x="3200400" y="1409700"/>
                    </a:lnTo>
                    <a:lnTo>
                      <a:pt x="3200400" y="1422400"/>
                    </a:lnTo>
                    <a:lnTo>
                      <a:pt x="3200400" y="1409700"/>
                    </a:lnTo>
                    <a:lnTo>
                      <a:pt x="3187700" y="1422400"/>
                    </a:lnTo>
                    <a:lnTo>
                      <a:pt x="3187700" y="1422400"/>
                    </a:lnTo>
                    <a:lnTo>
                      <a:pt x="3200400" y="1435100"/>
                    </a:lnTo>
                    <a:lnTo>
                      <a:pt x="3187700" y="1435100"/>
                    </a:lnTo>
                    <a:lnTo>
                      <a:pt x="3175000" y="1435100"/>
                    </a:lnTo>
                    <a:lnTo>
                      <a:pt x="3175000" y="1435100"/>
                    </a:lnTo>
                    <a:lnTo>
                      <a:pt x="3162300" y="1435100"/>
                    </a:lnTo>
                    <a:lnTo>
                      <a:pt x="3162300" y="1435100"/>
                    </a:lnTo>
                    <a:lnTo>
                      <a:pt x="3175000" y="1435100"/>
                    </a:lnTo>
                    <a:lnTo>
                      <a:pt x="3162300" y="1435100"/>
                    </a:lnTo>
                    <a:lnTo>
                      <a:pt x="3149600" y="1435100"/>
                    </a:lnTo>
                    <a:lnTo>
                      <a:pt x="3136900" y="1435100"/>
                    </a:lnTo>
                    <a:lnTo>
                      <a:pt x="3136900" y="1447800"/>
                    </a:lnTo>
                    <a:lnTo>
                      <a:pt x="3136900" y="1435100"/>
                    </a:lnTo>
                    <a:lnTo>
                      <a:pt x="3136900" y="1447800"/>
                    </a:lnTo>
                    <a:lnTo>
                      <a:pt x="3124200" y="1447800"/>
                    </a:lnTo>
                    <a:lnTo>
                      <a:pt x="3111500" y="1447800"/>
                    </a:lnTo>
                    <a:lnTo>
                      <a:pt x="3086100" y="1447800"/>
                    </a:lnTo>
                    <a:lnTo>
                      <a:pt x="3086100" y="1447800"/>
                    </a:lnTo>
                    <a:lnTo>
                      <a:pt x="3073400" y="1447800"/>
                    </a:lnTo>
                    <a:lnTo>
                      <a:pt x="3073400" y="1460500"/>
                    </a:lnTo>
                    <a:lnTo>
                      <a:pt x="3048000" y="1447800"/>
                    </a:lnTo>
                    <a:lnTo>
                      <a:pt x="3048000" y="1460500"/>
                    </a:lnTo>
                    <a:lnTo>
                      <a:pt x="3060700" y="1473200"/>
                    </a:lnTo>
                    <a:lnTo>
                      <a:pt x="3060700" y="1485900"/>
                    </a:lnTo>
                    <a:lnTo>
                      <a:pt x="3073400" y="1485900"/>
                    </a:lnTo>
                    <a:lnTo>
                      <a:pt x="3060700" y="1485900"/>
                    </a:lnTo>
                    <a:lnTo>
                      <a:pt x="3073400" y="1485900"/>
                    </a:lnTo>
                    <a:lnTo>
                      <a:pt x="3073400" y="1485900"/>
                    </a:lnTo>
                    <a:lnTo>
                      <a:pt x="3060700" y="1485900"/>
                    </a:lnTo>
                    <a:lnTo>
                      <a:pt x="3060700" y="1498600"/>
                    </a:lnTo>
                    <a:lnTo>
                      <a:pt x="3060700" y="1511300"/>
                    </a:lnTo>
                    <a:lnTo>
                      <a:pt x="3073400" y="1511300"/>
                    </a:lnTo>
                    <a:lnTo>
                      <a:pt x="3073400" y="1511300"/>
                    </a:lnTo>
                    <a:lnTo>
                      <a:pt x="3073400" y="1511300"/>
                    </a:lnTo>
                    <a:lnTo>
                      <a:pt x="3073400" y="1511300"/>
                    </a:lnTo>
                    <a:lnTo>
                      <a:pt x="3048000" y="1511300"/>
                    </a:lnTo>
                    <a:lnTo>
                      <a:pt x="3048000" y="1524000"/>
                    </a:lnTo>
                    <a:lnTo>
                      <a:pt x="3022600" y="1549400"/>
                    </a:lnTo>
                    <a:lnTo>
                      <a:pt x="3048000" y="1562100"/>
                    </a:lnTo>
                    <a:lnTo>
                      <a:pt x="3048000" y="1562100"/>
                    </a:lnTo>
                    <a:lnTo>
                      <a:pt x="3048000" y="1574800"/>
                    </a:lnTo>
                    <a:lnTo>
                      <a:pt x="3060700" y="1574800"/>
                    </a:lnTo>
                    <a:lnTo>
                      <a:pt x="3073400" y="1574800"/>
                    </a:lnTo>
                    <a:lnTo>
                      <a:pt x="3073400" y="1574800"/>
                    </a:lnTo>
                    <a:lnTo>
                      <a:pt x="3073400" y="1574800"/>
                    </a:lnTo>
                    <a:lnTo>
                      <a:pt x="3098800" y="1574800"/>
                    </a:lnTo>
                    <a:lnTo>
                      <a:pt x="3124200" y="1574800"/>
                    </a:lnTo>
                    <a:lnTo>
                      <a:pt x="3124200" y="1587500"/>
                    </a:lnTo>
                    <a:lnTo>
                      <a:pt x="3111500" y="1600200"/>
                    </a:lnTo>
                    <a:lnTo>
                      <a:pt x="3124200" y="1600200"/>
                    </a:lnTo>
                    <a:lnTo>
                      <a:pt x="3136900" y="1600200"/>
                    </a:lnTo>
                    <a:lnTo>
                      <a:pt x="3136900" y="1600200"/>
                    </a:lnTo>
                    <a:lnTo>
                      <a:pt x="3149600" y="1600200"/>
                    </a:lnTo>
                    <a:lnTo>
                      <a:pt x="3136900" y="1625600"/>
                    </a:lnTo>
                    <a:lnTo>
                      <a:pt x="3111500" y="1625600"/>
                    </a:lnTo>
                    <a:lnTo>
                      <a:pt x="3098800" y="1612900"/>
                    </a:lnTo>
                    <a:lnTo>
                      <a:pt x="3060700" y="1600200"/>
                    </a:lnTo>
                    <a:lnTo>
                      <a:pt x="3060700" y="1600200"/>
                    </a:lnTo>
                    <a:lnTo>
                      <a:pt x="3009900" y="1587500"/>
                    </a:lnTo>
                    <a:lnTo>
                      <a:pt x="3009900" y="1574800"/>
                    </a:lnTo>
                    <a:lnTo>
                      <a:pt x="2959100" y="1574800"/>
                    </a:lnTo>
                    <a:lnTo>
                      <a:pt x="2959100" y="1574800"/>
                    </a:lnTo>
                    <a:lnTo>
                      <a:pt x="2959100" y="1574800"/>
                    </a:lnTo>
                    <a:lnTo>
                      <a:pt x="2959100" y="1574800"/>
                    </a:lnTo>
                    <a:lnTo>
                      <a:pt x="2971800" y="1562100"/>
                    </a:lnTo>
                    <a:lnTo>
                      <a:pt x="2971800" y="1562100"/>
                    </a:lnTo>
                    <a:lnTo>
                      <a:pt x="2971800" y="1549400"/>
                    </a:lnTo>
                    <a:lnTo>
                      <a:pt x="2971800" y="1549400"/>
                    </a:lnTo>
                    <a:lnTo>
                      <a:pt x="2971800" y="1549400"/>
                    </a:lnTo>
                    <a:lnTo>
                      <a:pt x="2984500" y="1536700"/>
                    </a:lnTo>
                    <a:lnTo>
                      <a:pt x="2971800" y="1536700"/>
                    </a:lnTo>
                    <a:lnTo>
                      <a:pt x="2971800" y="1536700"/>
                    </a:lnTo>
                    <a:lnTo>
                      <a:pt x="2959100" y="1536700"/>
                    </a:lnTo>
                    <a:lnTo>
                      <a:pt x="2959100" y="1536700"/>
                    </a:lnTo>
                    <a:lnTo>
                      <a:pt x="2933700" y="1524000"/>
                    </a:lnTo>
                    <a:lnTo>
                      <a:pt x="2933700" y="1511300"/>
                    </a:lnTo>
                    <a:lnTo>
                      <a:pt x="2933700" y="1511300"/>
                    </a:lnTo>
                    <a:lnTo>
                      <a:pt x="2933700" y="1511300"/>
                    </a:lnTo>
                    <a:lnTo>
                      <a:pt x="2921000" y="1511300"/>
                    </a:lnTo>
                    <a:lnTo>
                      <a:pt x="2908300" y="1511300"/>
                    </a:lnTo>
                    <a:lnTo>
                      <a:pt x="2908300" y="1524000"/>
                    </a:lnTo>
                    <a:lnTo>
                      <a:pt x="2908300" y="1524000"/>
                    </a:lnTo>
                    <a:lnTo>
                      <a:pt x="2908300" y="1511300"/>
                    </a:lnTo>
                    <a:lnTo>
                      <a:pt x="2882900" y="1511300"/>
                    </a:lnTo>
                    <a:lnTo>
                      <a:pt x="2895600" y="1511300"/>
                    </a:lnTo>
                    <a:lnTo>
                      <a:pt x="2882900" y="1511300"/>
                    </a:lnTo>
                    <a:lnTo>
                      <a:pt x="2870200" y="1511300"/>
                    </a:lnTo>
                    <a:lnTo>
                      <a:pt x="2844800" y="1498600"/>
                    </a:lnTo>
                    <a:lnTo>
                      <a:pt x="2844800" y="1485900"/>
                    </a:lnTo>
                    <a:lnTo>
                      <a:pt x="2832100" y="1485900"/>
                    </a:lnTo>
                    <a:lnTo>
                      <a:pt x="2832100" y="1485900"/>
                    </a:lnTo>
                    <a:lnTo>
                      <a:pt x="2819400" y="1485900"/>
                    </a:lnTo>
                    <a:lnTo>
                      <a:pt x="2832100" y="1473200"/>
                    </a:lnTo>
                    <a:lnTo>
                      <a:pt x="2832100" y="1473200"/>
                    </a:lnTo>
                    <a:lnTo>
                      <a:pt x="2832100" y="1473200"/>
                    </a:lnTo>
                    <a:lnTo>
                      <a:pt x="2819400" y="1473200"/>
                    </a:lnTo>
                    <a:lnTo>
                      <a:pt x="2819400" y="1473200"/>
                    </a:lnTo>
                    <a:lnTo>
                      <a:pt x="2806700" y="1473200"/>
                    </a:lnTo>
                    <a:lnTo>
                      <a:pt x="2806700" y="1460500"/>
                    </a:lnTo>
                    <a:lnTo>
                      <a:pt x="2781300" y="1460500"/>
                    </a:lnTo>
                    <a:lnTo>
                      <a:pt x="2781300" y="1473200"/>
                    </a:lnTo>
                    <a:lnTo>
                      <a:pt x="2768600" y="1473200"/>
                    </a:lnTo>
                    <a:lnTo>
                      <a:pt x="2755900" y="1460500"/>
                    </a:lnTo>
                    <a:lnTo>
                      <a:pt x="2755900" y="1460500"/>
                    </a:lnTo>
                    <a:lnTo>
                      <a:pt x="2755900" y="1460500"/>
                    </a:lnTo>
                    <a:lnTo>
                      <a:pt x="2705100" y="1460500"/>
                    </a:lnTo>
                    <a:lnTo>
                      <a:pt x="2705100" y="1473200"/>
                    </a:lnTo>
                    <a:lnTo>
                      <a:pt x="2717800" y="1473200"/>
                    </a:lnTo>
                    <a:lnTo>
                      <a:pt x="2705100" y="1473200"/>
                    </a:lnTo>
                    <a:lnTo>
                      <a:pt x="2692400" y="1473200"/>
                    </a:lnTo>
                    <a:lnTo>
                      <a:pt x="2692400" y="1485900"/>
                    </a:lnTo>
                    <a:lnTo>
                      <a:pt x="2692400" y="1485900"/>
                    </a:lnTo>
                    <a:lnTo>
                      <a:pt x="2692400" y="1485900"/>
                    </a:lnTo>
                    <a:lnTo>
                      <a:pt x="2692400" y="1485900"/>
                    </a:lnTo>
                    <a:lnTo>
                      <a:pt x="2692400" y="1485900"/>
                    </a:lnTo>
                    <a:lnTo>
                      <a:pt x="2692400" y="1485900"/>
                    </a:lnTo>
                    <a:lnTo>
                      <a:pt x="2705100" y="1498600"/>
                    </a:lnTo>
                    <a:lnTo>
                      <a:pt x="2705100" y="1498600"/>
                    </a:lnTo>
                    <a:lnTo>
                      <a:pt x="2692400" y="1498600"/>
                    </a:lnTo>
                    <a:lnTo>
                      <a:pt x="2679700" y="1498600"/>
                    </a:lnTo>
                    <a:lnTo>
                      <a:pt x="2679700" y="1498600"/>
                    </a:lnTo>
                    <a:lnTo>
                      <a:pt x="2679700" y="1511300"/>
                    </a:lnTo>
                    <a:lnTo>
                      <a:pt x="2679700" y="1511300"/>
                    </a:lnTo>
                    <a:lnTo>
                      <a:pt x="2679700" y="1524000"/>
                    </a:lnTo>
                    <a:lnTo>
                      <a:pt x="2679700" y="1524000"/>
                    </a:lnTo>
                    <a:lnTo>
                      <a:pt x="2679700" y="1524000"/>
                    </a:lnTo>
                    <a:lnTo>
                      <a:pt x="2692400" y="1524000"/>
                    </a:lnTo>
                    <a:lnTo>
                      <a:pt x="2679700" y="1524000"/>
                    </a:lnTo>
                    <a:lnTo>
                      <a:pt x="2692400" y="1524000"/>
                    </a:lnTo>
                    <a:lnTo>
                      <a:pt x="2692400" y="1536700"/>
                    </a:lnTo>
                    <a:lnTo>
                      <a:pt x="2692400" y="1536700"/>
                    </a:lnTo>
                    <a:lnTo>
                      <a:pt x="2692400" y="1536700"/>
                    </a:lnTo>
                    <a:lnTo>
                      <a:pt x="2705100" y="1536700"/>
                    </a:lnTo>
                    <a:lnTo>
                      <a:pt x="2705100" y="1536700"/>
                    </a:lnTo>
                    <a:lnTo>
                      <a:pt x="2705100" y="1536700"/>
                    </a:lnTo>
                    <a:lnTo>
                      <a:pt x="2692400" y="1549400"/>
                    </a:lnTo>
                    <a:lnTo>
                      <a:pt x="2679700" y="1562100"/>
                    </a:lnTo>
                    <a:lnTo>
                      <a:pt x="2667000" y="1574800"/>
                    </a:lnTo>
                    <a:lnTo>
                      <a:pt x="2667000" y="1574800"/>
                    </a:lnTo>
                    <a:lnTo>
                      <a:pt x="2654300" y="1574800"/>
                    </a:lnTo>
                    <a:lnTo>
                      <a:pt x="2641600" y="1587500"/>
                    </a:lnTo>
                    <a:lnTo>
                      <a:pt x="2641600" y="1587500"/>
                    </a:lnTo>
                    <a:lnTo>
                      <a:pt x="2641600" y="1600200"/>
                    </a:lnTo>
                    <a:lnTo>
                      <a:pt x="2628900" y="1587500"/>
                    </a:lnTo>
                    <a:lnTo>
                      <a:pt x="2616200" y="1600200"/>
                    </a:lnTo>
                    <a:lnTo>
                      <a:pt x="2603500" y="1600200"/>
                    </a:lnTo>
                    <a:lnTo>
                      <a:pt x="2578100" y="1651000"/>
                    </a:lnTo>
                    <a:lnTo>
                      <a:pt x="2590800" y="1651000"/>
                    </a:lnTo>
                    <a:lnTo>
                      <a:pt x="2590800" y="1651000"/>
                    </a:lnTo>
                    <a:lnTo>
                      <a:pt x="2603500" y="1651000"/>
                    </a:lnTo>
                    <a:lnTo>
                      <a:pt x="2616200" y="1651000"/>
                    </a:lnTo>
                    <a:lnTo>
                      <a:pt x="2628900" y="1663700"/>
                    </a:lnTo>
                    <a:lnTo>
                      <a:pt x="2628900" y="1663700"/>
                    </a:lnTo>
                    <a:lnTo>
                      <a:pt x="2628900" y="1663700"/>
                    </a:lnTo>
                    <a:lnTo>
                      <a:pt x="2616200" y="1676400"/>
                    </a:lnTo>
                    <a:lnTo>
                      <a:pt x="2641600" y="1689100"/>
                    </a:lnTo>
                    <a:lnTo>
                      <a:pt x="2641600" y="1689100"/>
                    </a:lnTo>
                    <a:lnTo>
                      <a:pt x="2641600" y="1689100"/>
                    </a:lnTo>
                    <a:lnTo>
                      <a:pt x="2641600" y="1701800"/>
                    </a:lnTo>
                    <a:lnTo>
                      <a:pt x="2641600" y="1701800"/>
                    </a:lnTo>
                    <a:lnTo>
                      <a:pt x="2641600" y="1714500"/>
                    </a:lnTo>
                    <a:lnTo>
                      <a:pt x="2628900" y="1714500"/>
                    </a:lnTo>
                    <a:lnTo>
                      <a:pt x="2628900" y="1714500"/>
                    </a:lnTo>
                    <a:lnTo>
                      <a:pt x="2616200" y="1714500"/>
                    </a:lnTo>
                    <a:lnTo>
                      <a:pt x="2616200" y="1714500"/>
                    </a:lnTo>
                    <a:lnTo>
                      <a:pt x="2603500" y="1714500"/>
                    </a:lnTo>
                    <a:lnTo>
                      <a:pt x="2603500" y="1701800"/>
                    </a:lnTo>
                    <a:lnTo>
                      <a:pt x="2616200" y="1701800"/>
                    </a:lnTo>
                    <a:lnTo>
                      <a:pt x="2616200" y="1689100"/>
                    </a:lnTo>
                    <a:lnTo>
                      <a:pt x="2603500" y="1676400"/>
                    </a:lnTo>
                    <a:lnTo>
                      <a:pt x="2590800" y="1676400"/>
                    </a:lnTo>
                    <a:lnTo>
                      <a:pt x="2540000" y="1676400"/>
                    </a:lnTo>
                    <a:lnTo>
                      <a:pt x="2552700" y="1676400"/>
                    </a:lnTo>
                    <a:lnTo>
                      <a:pt x="2540000" y="1676400"/>
                    </a:lnTo>
                    <a:lnTo>
                      <a:pt x="2527300" y="1701800"/>
                    </a:lnTo>
                    <a:lnTo>
                      <a:pt x="2514600" y="1701800"/>
                    </a:lnTo>
                    <a:lnTo>
                      <a:pt x="2514600" y="1689100"/>
                    </a:lnTo>
                    <a:lnTo>
                      <a:pt x="2501900" y="1689100"/>
                    </a:lnTo>
                    <a:lnTo>
                      <a:pt x="2476500" y="1689100"/>
                    </a:lnTo>
                    <a:lnTo>
                      <a:pt x="2476500" y="1689100"/>
                    </a:lnTo>
                    <a:lnTo>
                      <a:pt x="2438400" y="1689100"/>
                    </a:lnTo>
                    <a:lnTo>
                      <a:pt x="2438400" y="1701800"/>
                    </a:lnTo>
                    <a:lnTo>
                      <a:pt x="2425700" y="1701800"/>
                    </a:lnTo>
                    <a:lnTo>
                      <a:pt x="2413000" y="1714500"/>
                    </a:lnTo>
                    <a:lnTo>
                      <a:pt x="2400300" y="1714500"/>
                    </a:lnTo>
                    <a:lnTo>
                      <a:pt x="2400300" y="1727200"/>
                    </a:lnTo>
                    <a:lnTo>
                      <a:pt x="2413000" y="1727200"/>
                    </a:lnTo>
                    <a:lnTo>
                      <a:pt x="2400300" y="1739900"/>
                    </a:lnTo>
                    <a:lnTo>
                      <a:pt x="2387600" y="1727200"/>
                    </a:lnTo>
                    <a:lnTo>
                      <a:pt x="2374900" y="1765300"/>
                    </a:lnTo>
                    <a:lnTo>
                      <a:pt x="2349500" y="1765300"/>
                    </a:lnTo>
                    <a:lnTo>
                      <a:pt x="2349500" y="1765300"/>
                    </a:lnTo>
                    <a:lnTo>
                      <a:pt x="2349500" y="1765300"/>
                    </a:lnTo>
                    <a:lnTo>
                      <a:pt x="2349500" y="1778000"/>
                    </a:lnTo>
                    <a:lnTo>
                      <a:pt x="2336800" y="1778000"/>
                    </a:lnTo>
                    <a:lnTo>
                      <a:pt x="2324100" y="1778000"/>
                    </a:lnTo>
                    <a:lnTo>
                      <a:pt x="2311400" y="1790700"/>
                    </a:lnTo>
                    <a:lnTo>
                      <a:pt x="2298700" y="1803400"/>
                    </a:lnTo>
                    <a:lnTo>
                      <a:pt x="2298700" y="1803400"/>
                    </a:lnTo>
                    <a:lnTo>
                      <a:pt x="2298700" y="1803400"/>
                    </a:lnTo>
                    <a:lnTo>
                      <a:pt x="2286000" y="1803400"/>
                    </a:lnTo>
                    <a:lnTo>
                      <a:pt x="2273300" y="1790700"/>
                    </a:lnTo>
                    <a:lnTo>
                      <a:pt x="2197100" y="1790700"/>
                    </a:lnTo>
                    <a:lnTo>
                      <a:pt x="2184400" y="1803400"/>
                    </a:lnTo>
                    <a:lnTo>
                      <a:pt x="2171700" y="1790700"/>
                    </a:lnTo>
                    <a:lnTo>
                      <a:pt x="2171700" y="1803400"/>
                    </a:lnTo>
                    <a:lnTo>
                      <a:pt x="2171700" y="1803400"/>
                    </a:lnTo>
                    <a:lnTo>
                      <a:pt x="2159000" y="1816100"/>
                    </a:lnTo>
                    <a:lnTo>
                      <a:pt x="2159000" y="1816100"/>
                    </a:lnTo>
                    <a:lnTo>
                      <a:pt x="2146300" y="1803400"/>
                    </a:lnTo>
                    <a:lnTo>
                      <a:pt x="2146300" y="1816100"/>
                    </a:lnTo>
                    <a:lnTo>
                      <a:pt x="2133600" y="1816100"/>
                    </a:lnTo>
                    <a:lnTo>
                      <a:pt x="2108200" y="1816100"/>
                    </a:lnTo>
                    <a:lnTo>
                      <a:pt x="2120900" y="1816100"/>
                    </a:lnTo>
                    <a:lnTo>
                      <a:pt x="2120900" y="1828800"/>
                    </a:lnTo>
                    <a:lnTo>
                      <a:pt x="2108200" y="1828800"/>
                    </a:lnTo>
                    <a:lnTo>
                      <a:pt x="2108200" y="1828800"/>
                    </a:lnTo>
                    <a:lnTo>
                      <a:pt x="2120900" y="1828800"/>
                    </a:lnTo>
                    <a:lnTo>
                      <a:pt x="2120900" y="1841500"/>
                    </a:lnTo>
                    <a:lnTo>
                      <a:pt x="2108200" y="1841500"/>
                    </a:lnTo>
                    <a:lnTo>
                      <a:pt x="2095500" y="1854200"/>
                    </a:lnTo>
                    <a:lnTo>
                      <a:pt x="2082800" y="1854200"/>
                    </a:lnTo>
                    <a:lnTo>
                      <a:pt x="2082800" y="1854200"/>
                    </a:lnTo>
                    <a:lnTo>
                      <a:pt x="2070100" y="1841500"/>
                    </a:lnTo>
                    <a:lnTo>
                      <a:pt x="2070100" y="1854200"/>
                    </a:lnTo>
                    <a:lnTo>
                      <a:pt x="2032000" y="1841500"/>
                    </a:lnTo>
                    <a:lnTo>
                      <a:pt x="1930400" y="1803400"/>
                    </a:lnTo>
                    <a:lnTo>
                      <a:pt x="1930400" y="1828800"/>
                    </a:lnTo>
                    <a:lnTo>
                      <a:pt x="1905000" y="1841500"/>
                    </a:lnTo>
                    <a:lnTo>
                      <a:pt x="1803400" y="1816100"/>
                    </a:lnTo>
                    <a:lnTo>
                      <a:pt x="1676400" y="1803400"/>
                    </a:lnTo>
                    <a:lnTo>
                      <a:pt x="1701800" y="1778000"/>
                    </a:lnTo>
                    <a:lnTo>
                      <a:pt x="1676400" y="1778000"/>
                    </a:lnTo>
                    <a:lnTo>
                      <a:pt x="1663700" y="1778000"/>
                    </a:lnTo>
                    <a:lnTo>
                      <a:pt x="1651000" y="1778000"/>
                    </a:lnTo>
                    <a:lnTo>
                      <a:pt x="1638300" y="1778000"/>
                    </a:lnTo>
                    <a:lnTo>
                      <a:pt x="1612900" y="1765300"/>
                    </a:lnTo>
                    <a:lnTo>
                      <a:pt x="1600200" y="1752600"/>
                    </a:lnTo>
                    <a:lnTo>
                      <a:pt x="1524000" y="1727200"/>
                    </a:lnTo>
                    <a:lnTo>
                      <a:pt x="1473200" y="1727200"/>
                    </a:lnTo>
                    <a:lnTo>
                      <a:pt x="1447800" y="1701800"/>
                    </a:lnTo>
                    <a:lnTo>
                      <a:pt x="1435100" y="1701800"/>
                    </a:lnTo>
                    <a:lnTo>
                      <a:pt x="1435100" y="1701800"/>
                    </a:lnTo>
                    <a:lnTo>
                      <a:pt x="1409700" y="1701800"/>
                    </a:lnTo>
                    <a:lnTo>
                      <a:pt x="1409700" y="1701800"/>
                    </a:lnTo>
                    <a:lnTo>
                      <a:pt x="1384300" y="1689100"/>
                    </a:lnTo>
                    <a:lnTo>
                      <a:pt x="1397000" y="1689100"/>
                    </a:lnTo>
                    <a:lnTo>
                      <a:pt x="1384300" y="1689100"/>
                    </a:lnTo>
                    <a:lnTo>
                      <a:pt x="1371600" y="1689100"/>
                    </a:lnTo>
                    <a:lnTo>
                      <a:pt x="1358900" y="1663700"/>
                    </a:lnTo>
                    <a:lnTo>
                      <a:pt x="1346200" y="1663700"/>
                    </a:lnTo>
                    <a:lnTo>
                      <a:pt x="1333500" y="1663700"/>
                    </a:lnTo>
                    <a:lnTo>
                      <a:pt x="1320800" y="1663700"/>
                    </a:lnTo>
                    <a:lnTo>
                      <a:pt x="1320800" y="1663700"/>
                    </a:lnTo>
                    <a:lnTo>
                      <a:pt x="1320800" y="1663700"/>
                    </a:lnTo>
                    <a:lnTo>
                      <a:pt x="1295400" y="1651000"/>
                    </a:lnTo>
                    <a:lnTo>
                      <a:pt x="1270000" y="1638300"/>
                    </a:lnTo>
                    <a:lnTo>
                      <a:pt x="1270000" y="1638300"/>
                    </a:lnTo>
                    <a:lnTo>
                      <a:pt x="1244600" y="1638300"/>
                    </a:lnTo>
                    <a:lnTo>
                      <a:pt x="1244600" y="1625600"/>
                    </a:lnTo>
                    <a:lnTo>
                      <a:pt x="1219200" y="1625600"/>
                    </a:lnTo>
                    <a:lnTo>
                      <a:pt x="1231900" y="1625600"/>
                    </a:lnTo>
                    <a:lnTo>
                      <a:pt x="1206500" y="1625600"/>
                    </a:lnTo>
                    <a:lnTo>
                      <a:pt x="1193800" y="1612900"/>
                    </a:lnTo>
                    <a:lnTo>
                      <a:pt x="1168400" y="1600200"/>
                    </a:lnTo>
                    <a:lnTo>
                      <a:pt x="1155700" y="1600200"/>
                    </a:lnTo>
                    <a:lnTo>
                      <a:pt x="1143000" y="1600200"/>
                    </a:lnTo>
                    <a:lnTo>
                      <a:pt x="1130300" y="1600200"/>
                    </a:lnTo>
                    <a:lnTo>
                      <a:pt x="1104900" y="1587500"/>
                    </a:lnTo>
                    <a:lnTo>
                      <a:pt x="1066800" y="1574800"/>
                    </a:lnTo>
                    <a:lnTo>
                      <a:pt x="1117600" y="1574800"/>
                    </a:lnTo>
                    <a:lnTo>
                      <a:pt x="1130300" y="1562100"/>
                    </a:lnTo>
                    <a:lnTo>
                      <a:pt x="1130300" y="1562100"/>
                    </a:lnTo>
                    <a:lnTo>
                      <a:pt x="1130300" y="1549400"/>
                    </a:lnTo>
                    <a:lnTo>
                      <a:pt x="1143000" y="1536700"/>
                    </a:lnTo>
                    <a:lnTo>
                      <a:pt x="1155700" y="1536700"/>
                    </a:lnTo>
                    <a:lnTo>
                      <a:pt x="1155700" y="1536700"/>
                    </a:lnTo>
                    <a:lnTo>
                      <a:pt x="1155700" y="1524000"/>
                    </a:lnTo>
                    <a:lnTo>
                      <a:pt x="1155700" y="1511300"/>
                    </a:lnTo>
                    <a:lnTo>
                      <a:pt x="1155700" y="1511300"/>
                    </a:lnTo>
                    <a:lnTo>
                      <a:pt x="1143000" y="1511300"/>
                    </a:lnTo>
                    <a:lnTo>
                      <a:pt x="1143000" y="1498600"/>
                    </a:lnTo>
                    <a:lnTo>
                      <a:pt x="1168400" y="1498600"/>
                    </a:lnTo>
                    <a:lnTo>
                      <a:pt x="1193800" y="1498600"/>
                    </a:lnTo>
                    <a:lnTo>
                      <a:pt x="1193800" y="1485900"/>
                    </a:lnTo>
                    <a:lnTo>
                      <a:pt x="1193800" y="1485900"/>
                    </a:lnTo>
                    <a:lnTo>
                      <a:pt x="1193800" y="1485900"/>
                    </a:lnTo>
                    <a:lnTo>
                      <a:pt x="1193800" y="1485900"/>
                    </a:lnTo>
                    <a:lnTo>
                      <a:pt x="1193800" y="1473200"/>
                    </a:lnTo>
                    <a:lnTo>
                      <a:pt x="1193800" y="1473200"/>
                    </a:lnTo>
                    <a:lnTo>
                      <a:pt x="1206500" y="1473200"/>
                    </a:lnTo>
                    <a:lnTo>
                      <a:pt x="1206500" y="1473200"/>
                    </a:lnTo>
                    <a:lnTo>
                      <a:pt x="1206500" y="1460500"/>
                    </a:lnTo>
                    <a:lnTo>
                      <a:pt x="1181100" y="1460500"/>
                    </a:lnTo>
                    <a:lnTo>
                      <a:pt x="1181100" y="1460500"/>
                    </a:lnTo>
                    <a:lnTo>
                      <a:pt x="1181100" y="1460500"/>
                    </a:lnTo>
                    <a:lnTo>
                      <a:pt x="1181100" y="1447800"/>
                    </a:lnTo>
                    <a:lnTo>
                      <a:pt x="1181100" y="1447800"/>
                    </a:lnTo>
                    <a:lnTo>
                      <a:pt x="1181100" y="1447800"/>
                    </a:lnTo>
                    <a:lnTo>
                      <a:pt x="1168400" y="1447800"/>
                    </a:lnTo>
                    <a:lnTo>
                      <a:pt x="1155700" y="1447800"/>
                    </a:lnTo>
                    <a:lnTo>
                      <a:pt x="1168400" y="1447800"/>
                    </a:lnTo>
                    <a:lnTo>
                      <a:pt x="1168400" y="1447800"/>
                    </a:lnTo>
                    <a:lnTo>
                      <a:pt x="1168400" y="1435100"/>
                    </a:lnTo>
                    <a:lnTo>
                      <a:pt x="1168400" y="1435100"/>
                    </a:lnTo>
                    <a:lnTo>
                      <a:pt x="1168400" y="1435100"/>
                    </a:lnTo>
                    <a:lnTo>
                      <a:pt x="1155700" y="1435100"/>
                    </a:lnTo>
                    <a:lnTo>
                      <a:pt x="1143000" y="1435100"/>
                    </a:lnTo>
                    <a:lnTo>
                      <a:pt x="1143000" y="1435100"/>
                    </a:lnTo>
                    <a:lnTo>
                      <a:pt x="1155700" y="1422400"/>
                    </a:lnTo>
                    <a:lnTo>
                      <a:pt x="1143000" y="1409700"/>
                    </a:lnTo>
                    <a:lnTo>
                      <a:pt x="1155700" y="1422400"/>
                    </a:lnTo>
                    <a:lnTo>
                      <a:pt x="1155700" y="1409700"/>
                    </a:lnTo>
                    <a:lnTo>
                      <a:pt x="1143000" y="1397000"/>
                    </a:lnTo>
                    <a:lnTo>
                      <a:pt x="1143000" y="1397000"/>
                    </a:lnTo>
                    <a:lnTo>
                      <a:pt x="1130300" y="1397000"/>
                    </a:lnTo>
                    <a:lnTo>
                      <a:pt x="1143000" y="1397000"/>
                    </a:lnTo>
                    <a:lnTo>
                      <a:pt x="1143000" y="1397000"/>
                    </a:lnTo>
                    <a:lnTo>
                      <a:pt x="1143000" y="1397000"/>
                    </a:lnTo>
                    <a:lnTo>
                      <a:pt x="1168400" y="1397000"/>
                    </a:lnTo>
                    <a:lnTo>
                      <a:pt x="1168400" y="1384300"/>
                    </a:lnTo>
                    <a:lnTo>
                      <a:pt x="1181100" y="1384300"/>
                    </a:lnTo>
                    <a:lnTo>
                      <a:pt x="1193800" y="1371600"/>
                    </a:lnTo>
                    <a:lnTo>
                      <a:pt x="1206500" y="1371600"/>
                    </a:lnTo>
                    <a:lnTo>
                      <a:pt x="1181100" y="1358900"/>
                    </a:lnTo>
                    <a:lnTo>
                      <a:pt x="1193800" y="1358900"/>
                    </a:lnTo>
                    <a:lnTo>
                      <a:pt x="1193800" y="1358900"/>
                    </a:lnTo>
                    <a:lnTo>
                      <a:pt x="1181100" y="1358900"/>
                    </a:lnTo>
                    <a:lnTo>
                      <a:pt x="1181100" y="1346200"/>
                    </a:lnTo>
                    <a:lnTo>
                      <a:pt x="1181100" y="1333500"/>
                    </a:lnTo>
                    <a:lnTo>
                      <a:pt x="1168400" y="1333500"/>
                    </a:lnTo>
                    <a:lnTo>
                      <a:pt x="1155700" y="1320800"/>
                    </a:lnTo>
                    <a:lnTo>
                      <a:pt x="1143000" y="1320800"/>
                    </a:lnTo>
                    <a:lnTo>
                      <a:pt x="1168400" y="1308100"/>
                    </a:lnTo>
                    <a:lnTo>
                      <a:pt x="1168400" y="1308100"/>
                    </a:lnTo>
                    <a:lnTo>
                      <a:pt x="1181100" y="1320800"/>
                    </a:lnTo>
                    <a:lnTo>
                      <a:pt x="1181100" y="1308100"/>
                    </a:lnTo>
                    <a:lnTo>
                      <a:pt x="1206500" y="1308100"/>
                    </a:lnTo>
                    <a:lnTo>
                      <a:pt x="1219200" y="1270000"/>
                    </a:lnTo>
                    <a:lnTo>
                      <a:pt x="1231900" y="1270000"/>
                    </a:lnTo>
                    <a:lnTo>
                      <a:pt x="1231900" y="1257300"/>
                    </a:lnTo>
                    <a:lnTo>
                      <a:pt x="1231900" y="1257300"/>
                    </a:lnTo>
                    <a:lnTo>
                      <a:pt x="1231900" y="1257300"/>
                    </a:lnTo>
                    <a:lnTo>
                      <a:pt x="1219200" y="1257300"/>
                    </a:lnTo>
                    <a:lnTo>
                      <a:pt x="1193800" y="1257300"/>
                    </a:lnTo>
                    <a:lnTo>
                      <a:pt x="1193800" y="1244600"/>
                    </a:lnTo>
                    <a:lnTo>
                      <a:pt x="1193800" y="1244600"/>
                    </a:lnTo>
                    <a:lnTo>
                      <a:pt x="1181100" y="1257300"/>
                    </a:lnTo>
                    <a:lnTo>
                      <a:pt x="1168400" y="1244600"/>
                    </a:lnTo>
                    <a:lnTo>
                      <a:pt x="1168400" y="1244600"/>
                    </a:lnTo>
                    <a:lnTo>
                      <a:pt x="1168400" y="1244600"/>
                    </a:lnTo>
                    <a:lnTo>
                      <a:pt x="1168400" y="1231900"/>
                    </a:lnTo>
                    <a:lnTo>
                      <a:pt x="1143000" y="1231900"/>
                    </a:lnTo>
                    <a:lnTo>
                      <a:pt x="1143000" y="1231900"/>
                    </a:lnTo>
                    <a:lnTo>
                      <a:pt x="1130300" y="1231900"/>
                    </a:lnTo>
                    <a:lnTo>
                      <a:pt x="1130300" y="1231900"/>
                    </a:lnTo>
                    <a:lnTo>
                      <a:pt x="1117600" y="1231900"/>
                    </a:lnTo>
                    <a:lnTo>
                      <a:pt x="1104900" y="1219200"/>
                    </a:lnTo>
                    <a:lnTo>
                      <a:pt x="1092200" y="1206500"/>
                    </a:lnTo>
                    <a:lnTo>
                      <a:pt x="1117600" y="1181100"/>
                    </a:lnTo>
                    <a:lnTo>
                      <a:pt x="1092200" y="1181100"/>
                    </a:lnTo>
                    <a:lnTo>
                      <a:pt x="1092200" y="1168400"/>
                    </a:lnTo>
                    <a:lnTo>
                      <a:pt x="1079500" y="1155700"/>
                    </a:lnTo>
                    <a:lnTo>
                      <a:pt x="1079500" y="1155700"/>
                    </a:lnTo>
                    <a:lnTo>
                      <a:pt x="1066800" y="1155700"/>
                    </a:lnTo>
                    <a:lnTo>
                      <a:pt x="1054100" y="1155700"/>
                    </a:lnTo>
                    <a:lnTo>
                      <a:pt x="1054100" y="1168400"/>
                    </a:lnTo>
                    <a:lnTo>
                      <a:pt x="977900" y="1155700"/>
                    </a:lnTo>
                    <a:lnTo>
                      <a:pt x="977900" y="1143000"/>
                    </a:lnTo>
                    <a:lnTo>
                      <a:pt x="965200" y="1143000"/>
                    </a:lnTo>
                    <a:lnTo>
                      <a:pt x="952500" y="1143000"/>
                    </a:lnTo>
                    <a:lnTo>
                      <a:pt x="965200" y="1130300"/>
                    </a:lnTo>
                    <a:lnTo>
                      <a:pt x="952500" y="1130300"/>
                    </a:lnTo>
                    <a:lnTo>
                      <a:pt x="939800" y="1143000"/>
                    </a:lnTo>
                    <a:lnTo>
                      <a:pt x="914400" y="1130300"/>
                    </a:lnTo>
                    <a:lnTo>
                      <a:pt x="927100" y="1117600"/>
                    </a:lnTo>
                    <a:lnTo>
                      <a:pt x="914400" y="1117600"/>
                    </a:lnTo>
                    <a:lnTo>
                      <a:pt x="901700" y="1130300"/>
                    </a:lnTo>
                    <a:lnTo>
                      <a:pt x="876300" y="1130300"/>
                    </a:lnTo>
                    <a:lnTo>
                      <a:pt x="889000" y="1117600"/>
                    </a:lnTo>
                    <a:lnTo>
                      <a:pt x="876300" y="1117600"/>
                    </a:lnTo>
                    <a:lnTo>
                      <a:pt x="876300" y="1104900"/>
                    </a:lnTo>
                    <a:lnTo>
                      <a:pt x="863600" y="1104900"/>
                    </a:lnTo>
                    <a:lnTo>
                      <a:pt x="863600" y="1117600"/>
                    </a:lnTo>
                    <a:lnTo>
                      <a:pt x="863600" y="1104900"/>
                    </a:lnTo>
                    <a:lnTo>
                      <a:pt x="863600" y="1104900"/>
                    </a:lnTo>
                    <a:lnTo>
                      <a:pt x="863600" y="1104900"/>
                    </a:lnTo>
                    <a:lnTo>
                      <a:pt x="876300" y="1104900"/>
                    </a:lnTo>
                    <a:lnTo>
                      <a:pt x="876300" y="1092200"/>
                    </a:lnTo>
                    <a:lnTo>
                      <a:pt x="876300" y="1092200"/>
                    </a:lnTo>
                    <a:lnTo>
                      <a:pt x="889000" y="1092200"/>
                    </a:lnTo>
                    <a:lnTo>
                      <a:pt x="889000" y="1079500"/>
                    </a:lnTo>
                    <a:lnTo>
                      <a:pt x="825500" y="1066800"/>
                    </a:lnTo>
                    <a:lnTo>
                      <a:pt x="800100" y="1079500"/>
                    </a:lnTo>
                    <a:lnTo>
                      <a:pt x="800100" y="1079500"/>
                    </a:lnTo>
                    <a:lnTo>
                      <a:pt x="787400" y="1092200"/>
                    </a:lnTo>
                    <a:lnTo>
                      <a:pt x="787400" y="1092200"/>
                    </a:lnTo>
                    <a:lnTo>
                      <a:pt x="774700" y="1079500"/>
                    </a:lnTo>
                    <a:lnTo>
                      <a:pt x="774700" y="1092200"/>
                    </a:lnTo>
                    <a:lnTo>
                      <a:pt x="749300" y="1104900"/>
                    </a:lnTo>
                    <a:lnTo>
                      <a:pt x="774700" y="1092200"/>
                    </a:lnTo>
                    <a:lnTo>
                      <a:pt x="774700" y="1092200"/>
                    </a:lnTo>
                    <a:lnTo>
                      <a:pt x="787400" y="1092200"/>
                    </a:lnTo>
                    <a:lnTo>
                      <a:pt x="800100" y="1079500"/>
                    </a:lnTo>
                    <a:lnTo>
                      <a:pt x="812800" y="1079500"/>
                    </a:lnTo>
                    <a:lnTo>
                      <a:pt x="825500" y="1092200"/>
                    </a:lnTo>
                    <a:lnTo>
                      <a:pt x="825500" y="1092200"/>
                    </a:lnTo>
                    <a:lnTo>
                      <a:pt x="812800" y="1092200"/>
                    </a:lnTo>
                    <a:lnTo>
                      <a:pt x="800100" y="1092200"/>
                    </a:lnTo>
                    <a:lnTo>
                      <a:pt x="787400" y="1104900"/>
                    </a:lnTo>
                    <a:lnTo>
                      <a:pt x="787400" y="1104900"/>
                    </a:lnTo>
                    <a:lnTo>
                      <a:pt x="787400" y="1117600"/>
                    </a:lnTo>
                    <a:lnTo>
                      <a:pt x="787400" y="1117600"/>
                    </a:lnTo>
                    <a:lnTo>
                      <a:pt x="774700" y="1143000"/>
                    </a:lnTo>
                    <a:lnTo>
                      <a:pt x="762000" y="1143000"/>
                    </a:lnTo>
                    <a:lnTo>
                      <a:pt x="762000" y="1143000"/>
                    </a:lnTo>
                    <a:lnTo>
                      <a:pt x="736600" y="1155700"/>
                    </a:lnTo>
                    <a:lnTo>
                      <a:pt x="723900" y="1155700"/>
                    </a:lnTo>
                    <a:lnTo>
                      <a:pt x="736600" y="1155700"/>
                    </a:lnTo>
                    <a:lnTo>
                      <a:pt x="711200" y="1143000"/>
                    </a:lnTo>
                    <a:lnTo>
                      <a:pt x="723900" y="1143000"/>
                    </a:lnTo>
                    <a:lnTo>
                      <a:pt x="711200" y="1143000"/>
                    </a:lnTo>
                    <a:lnTo>
                      <a:pt x="698500" y="1130300"/>
                    </a:lnTo>
                    <a:lnTo>
                      <a:pt x="673100" y="1130300"/>
                    </a:lnTo>
                    <a:lnTo>
                      <a:pt x="660400" y="1143000"/>
                    </a:lnTo>
                    <a:lnTo>
                      <a:pt x="660400" y="1130300"/>
                    </a:lnTo>
                    <a:lnTo>
                      <a:pt x="596900" y="1117600"/>
                    </a:lnTo>
                    <a:lnTo>
                      <a:pt x="584200" y="1130300"/>
                    </a:lnTo>
                    <a:lnTo>
                      <a:pt x="571500" y="1130300"/>
                    </a:lnTo>
                    <a:lnTo>
                      <a:pt x="571500" y="1143000"/>
                    </a:lnTo>
                    <a:lnTo>
                      <a:pt x="571500" y="1143000"/>
                    </a:lnTo>
                    <a:lnTo>
                      <a:pt x="558800" y="1143000"/>
                    </a:lnTo>
                    <a:lnTo>
                      <a:pt x="533400" y="1130300"/>
                    </a:lnTo>
                    <a:lnTo>
                      <a:pt x="533400" y="1143000"/>
                    </a:lnTo>
                    <a:lnTo>
                      <a:pt x="533400" y="1143000"/>
                    </a:lnTo>
                    <a:lnTo>
                      <a:pt x="508000" y="1155700"/>
                    </a:lnTo>
                    <a:lnTo>
                      <a:pt x="495300" y="1155700"/>
                    </a:lnTo>
                    <a:lnTo>
                      <a:pt x="482600" y="1155700"/>
                    </a:lnTo>
                    <a:lnTo>
                      <a:pt x="469900" y="1155700"/>
                    </a:lnTo>
                    <a:lnTo>
                      <a:pt x="469900" y="1155700"/>
                    </a:lnTo>
                    <a:lnTo>
                      <a:pt x="457200" y="1155700"/>
                    </a:lnTo>
                    <a:lnTo>
                      <a:pt x="457200" y="1155700"/>
                    </a:lnTo>
                    <a:lnTo>
                      <a:pt x="444500" y="1143000"/>
                    </a:lnTo>
                    <a:lnTo>
                      <a:pt x="431800" y="1143000"/>
                    </a:lnTo>
                    <a:lnTo>
                      <a:pt x="419100" y="1143000"/>
                    </a:lnTo>
                    <a:lnTo>
                      <a:pt x="419100" y="1155700"/>
                    </a:lnTo>
                    <a:lnTo>
                      <a:pt x="431800" y="1155700"/>
                    </a:lnTo>
                    <a:lnTo>
                      <a:pt x="431800" y="1155700"/>
                    </a:lnTo>
                    <a:lnTo>
                      <a:pt x="419100" y="1155700"/>
                    </a:lnTo>
                    <a:lnTo>
                      <a:pt x="419100" y="1168400"/>
                    </a:lnTo>
                    <a:lnTo>
                      <a:pt x="393700" y="1168400"/>
                    </a:lnTo>
                    <a:lnTo>
                      <a:pt x="393700" y="1181100"/>
                    </a:lnTo>
                    <a:lnTo>
                      <a:pt x="393700" y="1181100"/>
                    </a:lnTo>
                    <a:lnTo>
                      <a:pt x="393700" y="1181100"/>
                    </a:lnTo>
                    <a:lnTo>
                      <a:pt x="393700" y="1193800"/>
                    </a:lnTo>
                    <a:lnTo>
                      <a:pt x="393700" y="1193800"/>
                    </a:lnTo>
                    <a:lnTo>
                      <a:pt x="406400" y="1206500"/>
                    </a:lnTo>
                    <a:lnTo>
                      <a:pt x="406400" y="1206500"/>
                    </a:lnTo>
                    <a:lnTo>
                      <a:pt x="381000" y="1219200"/>
                    </a:lnTo>
                    <a:lnTo>
                      <a:pt x="381000" y="1231900"/>
                    </a:lnTo>
                    <a:lnTo>
                      <a:pt x="368300" y="1231900"/>
                    </a:lnTo>
                    <a:lnTo>
                      <a:pt x="368300" y="1219200"/>
                    </a:lnTo>
                    <a:lnTo>
                      <a:pt x="368300" y="1219200"/>
                    </a:lnTo>
                    <a:lnTo>
                      <a:pt x="368300" y="1219200"/>
                    </a:lnTo>
                    <a:lnTo>
                      <a:pt x="368300" y="1206500"/>
                    </a:lnTo>
                    <a:lnTo>
                      <a:pt x="368300" y="1206500"/>
                    </a:lnTo>
                    <a:lnTo>
                      <a:pt x="355600" y="1206500"/>
                    </a:lnTo>
                    <a:lnTo>
                      <a:pt x="355600" y="1193800"/>
                    </a:lnTo>
                    <a:lnTo>
                      <a:pt x="355600" y="1193800"/>
                    </a:lnTo>
                    <a:lnTo>
                      <a:pt x="368300" y="1193800"/>
                    </a:lnTo>
                    <a:lnTo>
                      <a:pt x="330200" y="1193800"/>
                    </a:lnTo>
                    <a:lnTo>
                      <a:pt x="342900" y="1193800"/>
                    </a:lnTo>
                    <a:lnTo>
                      <a:pt x="342900" y="1181100"/>
                    </a:lnTo>
                    <a:lnTo>
                      <a:pt x="342900" y="1181100"/>
                    </a:lnTo>
                    <a:lnTo>
                      <a:pt x="342900" y="1168400"/>
                    </a:lnTo>
                    <a:lnTo>
                      <a:pt x="330200" y="1168400"/>
                    </a:lnTo>
                    <a:lnTo>
                      <a:pt x="330200" y="1168400"/>
                    </a:lnTo>
                    <a:lnTo>
                      <a:pt x="317500" y="1168400"/>
                    </a:lnTo>
                    <a:lnTo>
                      <a:pt x="317500" y="1168400"/>
                    </a:lnTo>
                    <a:lnTo>
                      <a:pt x="317500" y="1168400"/>
                    </a:lnTo>
                    <a:lnTo>
                      <a:pt x="304800" y="1168400"/>
                    </a:lnTo>
                    <a:lnTo>
                      <a:pt x="292100" y="1168400"/>
                    </a:lnTo>
                    <a:lnTo>
                      <a:pt x="292100" y="1168400"/>
                    </a:lnTo>
                    <a:lnTo>
                      <a:pt x="266700" y="1181100"/>
                    </a:lnTo>
                    <a:lnTo>
                      <a:pt x="254000" y="1181100"/>
                    </a:lnTo>
                    <a:lnTo>
                      <a:pt x="241300" y="1181100"/>
                    </a:lnTo>
                    <a:lnTo>
                      <a:pt x="228600" y="1155700"/>
                    </a:lnTo>
                    <a:lnTo>
                      <a:pt x="203200" y="1143000"/>
                    </a:lnTo>
                    <a:lnTo>
                      <a:pt x="190500" y="1130300"/>
                    </a:lnTo>
                    <a:lnTo>
                      <a:pt x="190500" y="1130300"/>
                    </a:lnTo>
                    <a:lnTo>
                      <a:pt x="190500" y="1117600"/>
                    </a:lnTo>
                    <a:lnTo>
                      <a:pt x="203200" y="1104900"/>
                    </a:lnTo>
                    <a:lnTo>
                      <a:pt x="203200" y="1092200"/>
                    </a:lnTo>
                    <a:lnTo>
                      <a:pt x="203200" y="1079500"/>
                    </a:lnTo>
                    <a:lnTo>
                      <a:pt x="190500" y="1066800"/>
                    </a:lnTo>
                    <a:lnTo>
                      <a:pt x="190500" y="1054100"/>
                    </a:lnTo>
                    <a:lnTo>
                      <a:pt x="177800" y="1028700"/>
                    </a:lnTo>
                    <a:lnTo>
                      <a:pt x="152400" y="1028700"/>
                    </a:lnTo>
                    <a:lnTo>
                      <a:pt x="139700" y="1016000"/>
                    </a:lnTo>
                    <a:lnTo>
                      <a:pt x="114300" y="1016000"/>
                    </a:lnTo>
                    <a:lnTo>
                      <a:pt x="101600" y="990600"/>
                    </a:lnTo>
                    <a:lnTo>
                      <a:pt x="88900" y="952500"/>
                    </a:lnTo>
                    <a:lnTo>
                      <a:pt x="114300" y="901700"/>
                    </a:lnTo>
                    <a:lnTo>
                      <a:pt x="127000" y="889000"/>
                    </a:lnTo>
                    <a:lnTo>
                      <a:pt x="114300" y="889000"/>
                    </a:lnTo>
                    <a:lnTo>
                      <a:pt x="114300" y="863600"/>
                    </a:lnTo>
                    <a:lnTo>
                      <a:pt x="101600" y="838200"/>
                    </a:lnTo>
                    <a:lnTo>
                      <a:pt x="76200" y="825500"/>
                    </a:lnTo>
                    <a:lnTo>
                      <a:pt x="63500" y="812800"/>
                    </a:lnTo>
                    <a:lnTo>
                      <a:pt x="38100" y="774700"/>
                    </a:lnTo>
                    <a:lnTo>
                      <a:pt x="25400" y="774700"/>
                    </a:lnTo>
                    <a:lnTo>
                      <a:pt x="50800" y="723900"/>
                    </a:lnTo>
                    <a:lnTo>
                      <a:pt x="38100" y="698500"/>
                    </a:lnTo>
                    <a:lnTo>
                      <a:pt x="0" y="584200"/>
                    </a:lnTo>
                    <a:lnTo>
                      <a:pt x="25400" y="54610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pl-PL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Dowolny kształt 58"/>
              <p:cNvSpPr/>
              <p:nvPr/>
            </p:nvSpPr>
            <p:spPr>
              <a:xfrm>
                <a:off x="4386894" y="3831546"/>
                <a:ext cx="266701" cy="114301"/>
              </a:xfrm>
              <a:custGeom>
                <a:avLst/>
                <a:gdLst/>
                <a:ahLst/>
                <a:cxnLst/>
                <a:rect l="0" t="0" r="0" b="0"/>
                <a:pathLst>
                  <a:path w="266701" h="114301">
                    <a:moveTo>
                      <a:pt x="0" y="38100"/>
                    </a:moveTo>
                    <a:lnTo>
                      <a:pt x="0" y="38100"/>
                    </a:lnTo>
                    <a:lnTo>
                      <a:pt x="0" y="50800"/>
                    </a:lnTo>
                    <a:lnTo>
                      <a:pt x="12700" y="50800"/>
                    </a:lnTo>
                    <a:lnTo>
                      <a:pt x="12700" y="50800"/>
                    </a:lnTo>
                    <a:lnTo>
                      <a:pt x="38100" y="63500"/>
                    </a:lnTo>
                    <a:lnTo>
                      <a:pt x="25400" y="76200"/>
                    </a:lnTo>
                    <a:lnTo>
                      <a:pt x="38100" y="76200"/>
                    </a:lnTo>
                    <a:lnTo>
                      <a:pt x="38100" y="76200"/>
                    </a:lnTo>
                    <a:lnTo>
                      <a:pt x="63500" y="76200"/>
                    </a:lnTo>
                    <a:lnTo>
                      <a:pt x="76200" y="88900"/>
                    </a:lnTo>
                    <a:lnTo>
                      <a:pt x="76200" y="76200"/>
                    </a:lnTo>
                    <a:lnTo>
                      <a:pt x="88900" y="76200"/>
                    </a:lnTo>
                    <a:lnTo>
                      <a:pt x="88900" y="76200"/>
                    </a:lnTo>
                    <a:lnTo>
                      <a:pt x="101600" y="88900"/>
                    </a:lnTo>
                    <a:lnTo>
                      <a:pt x="101600" y="101600"/>
                    </a:lnTo>
                    <a:lnTo>
                      <a:pt x="114300" y="101600"/>
                    </a:lnTo>
                    <a:lnTo>
                      <a:pt x="114300" y="101600"/>
                    </a:lnTo>
                    <a:lnTo>
                      <a:pt x="114300" y="101600"/>
                    </a:lnTo>
                    <a:lnTo>
                      <a:pt x="127000" y="114300"/>
                    </a:lnTo>
                    <a:lnTo>
                      <a:pt x="152400" y="114300"/>
                    </a:lnTo>
                    <a:lnTo>
                      <a:pt x="190500" y="101600"/>
                    </a:lnTo>
                    <a:lnTo>
                      <a:pt x="190500" y="101600"/>
                    </a:lnTo>
                    <a:lnTo>
                      <a:pt x="203200" y="101600"/>
                    </a:lnTo>
                    <a:lnTo>
                      <a:pt x="203200" y="101600"/>
                    </a:lnTo>
                    <a:lnTo>
                      <a:pt x="215900" y="101600"/>
                    </a:lnTo>
                    <a:lnTo>
                      <a:pt x="215900" y="88900"/>
                    </a:lnTo>
                    <a:lnTo>
                      <a:pt x="241300" y="88900"/>
                    </a:lnTo>
                    <a:lnTo>
                      <a:pt x="241300" y="76200"/>
                    </a:lnTo>
                    <a:lnTo>
                      <a:pt x="254000" y="76200"/>
                    </a:lnTo>
                    <a:lnTo>
                      <a:pt x="254000" y="76200"/>
                    </a:lnTo>
                    <a:lnTo>
                      <a:pt x="266700" y="76200"/>
                    </a:lnTo>
                    <a:lnTo>
                      <a:pt x="254000" y="76200"/>
                    </a:lnTo>
                    <a:lnTo>
                      <a:pt x="254000" y="63500"/>
                    </a:lnTo>
                    <a:lnTo>
                      <a:pt x="266700" y="63500"/>
                    </a:lnTo>
                    <a:lnTo>
                      <a:pt x="266700" y="50800"/>
                    </a:lnTo>
                    <a:lnTo>
                      <a:pt x="254000" y="50800"/>
                    </a:lnTo>
                    <a:lnTo>
                      <a:pt x="266700" y="25400"/>
                    </a:lnTo>
                    <a:lnTo>
                      <a:pt x="254000" y="25400"/>
                    </a:lnTo>
                    <a:lnTo>
                      <a:pt x="241300" y="12700"/>
                    </a:lnTo>
                    <a:lnTo>
                      <a:pt x="228600" y="12700"/>
                    </a:lnTo>
                    <a:lnTo>
                      <a:pt x="228600" y="12700"/>
                    </a:lnTo>
                    <a:lnTo>
                      <a:pt x="215900" y="12700"/>
                    </a:lnTo>
                    <a:lnTo>
                      <a:pt x="190500" y="0"/>
                    </a:lnTo>
                    <a:lnTo>
                      <a:pt x="190500" y="12700"/>
                    </a:lnTo>
                    <a:lnTo>
                      <a:pt x="177800" y="12700"/>
                    </a:lnTo>
                    <a:lnTo>
                      <a:pt x="177800" y="12700"/>
                    </a:lnTo>
                    <a:lnTo>
                      <a:pt x="152400" y="12700"/>
                    </a:lnTo>
                    <a:lnTo>
                      <a:pt x="152400" y="12700"/>
                    </a:lnTo>
                    <a:lnTo>
                      <a:pt x="127000" y="12700"/>
                    </a:lnTo>
                    <a:lnTo>
                      <a:pt x="127000" y="25400"/>
                    </a:lnTo>
                    <a:lnTo>
                      <a:pt x="88900" y="12700"/>
                    </a:lnTo>
                    <a:lnTo>
                      <a:pt x="76200" y="12700"/>
                    </a:lnTo>
                    <a:lnTo>
                      <a:pt x="76200" y="25400"/>
                    </a:lnTo>
                    <a:lnTo>
                      <a:pt x="50800" y="25400"/>
                    </a:lnTo>
                    <a:lnTo>
                      <a:pt x="38100" y="25400"/>
                    </a:lnTo>
                    <a:lnTo>
                      <a:pt x="25400" y="25400"/>
                    </a:lnTo>
                    <a:lnTo>
                      <a:pt x="25400" y="25400"/>
                    </a:lnTo>
                    <a:lnTo>
                      <a:pt x="12700" y="25400"/>
                    </a:lnTo>
                    <a:lnTo>
                      <a:pt x="12700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pl-PL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" name="0409"/>
            <p:cNvSpPr/>
            <p:nvPr/>
          </p:nvSpPr>
          <p:spPr>
            <a:xfrm>
              <a:off x="1111531" y="2819997"/>
              <a:ext cx="1235609" cy="712419"/>
            </a:xfrm>
            <a:custGeom>
              <a:avLst/>
              <a:gdLst/>
              <a:ahLst/>
              <a:cxnLst/>
              <a:rect l="0" t="0" r="0" b="0"/>
              <a:pathLst>
                <a:path w="3035301" h="1955801">
                  <a:moveTo>
                    <a:pt x="12700" y="762000"/>
                  </a:moveTo>
                  <a:lnTo>
                    <a:pt x="12700" y="749300"/>
                  </a:lnTo>
                  <a:lnTo>
                    <a:pt x="25400" y="749300"/>
                  </a:lnTo>
                  <a:lnTo>
                    <a:pt x="25400" y="749300"/>
                  </a:lnTo>
                  <a:lnTo>
                    <a:pt x="50800" y="762000"/>
                  </a:lnTo>
                  <a:lnTo>
                    <a:pt x="63500" y="749300"/>
                  </a:lnTo>
                  <a:lnTo>
                    <a:pt x="76200" y="749300"/>
                  </a:lnTo>
                  <a:lnTo>
                    <a:pt x="88900" y="749300"/>
                  </a:lnTo>
                  <a:lnTo>
                    <a:pt x="101600" y="749300"/>
                  </a:lnTo>
                  <a:lnTo>
                    <a:pt x="114300" y="749300"/>
                  </a:lnTo>
                  <a:lnTo>
                    <a:pt x="127000" y="736600"/>
                  </a:lnTo>
                  <a:lnTo>
                    <a:pt x="127000" y="736600"/>
                  </a:lnTo>
                  <a:lnTo>
                    <a:pt x="139700" y="736600"/>
                  </a:lnTo>
                  <a:lnTo>
                    <a:pt x="139700" y="723900"/>
                  </a:lnTo>
                  <a:lnTo>
                    <a:pt x="127000" y="723900"/>
                  </a:lnTo>
                  <a:lnTo>
                    <a:pt x="139700" y="711200"/>
                  </a:lnTo>
                  <a:lnTo>
                    <a:pt x="139700" y="711200"/>
                  </a:lnTo>
                  <a:lnTo>
                    <a:pt x="139700" y="711200"/>
                  </a:lnTo>
                  <a:lnTo>
                    <a:pt x="139700" y="711200"/>
                  </a:lnTo>
                  <a:lnTo>
                    <a:pt x="152400" y="711200"/>
                  </a:lnTo>
                  <a:lnTo>
                    <a:pt x="152400" y="698500"/>
                  </a:lnTo>
                  <a:lnTo>
                    <a:pt x="165100" y="698500"/>
                  </a:lnTo>
                  <a:lnTo>
                    <a:pt x="165100" y="711200"/>
                  </a:lnTo>
                  <a:lnTo>
                    <a:pt x="165100" y="711200"/>
                  </a:lnTo>
                  <a:lnTo>
                    <a:pt x="177800" y="711200"/>
                  </a:lnTo>
                  <a:lnTo>
                    <a:pt x="203200" y="698500"/>
                  </a:lnTo>
                  <a:lnTo>
                    <a:pt x="203200" y="698500"/>
                  </a:lnTo>
                  <a:lnTo>
                    <a:pt x="215900" y="698500"/>
                  </a:lnTo>
                  <a:lnTo>
                    <a:pt x="228600" y="685800"/>
                  </a:lnTo>
                  <a:lnTo>
                    <a:pt x="228600" y="685800"/>
                  </a:lnTo>
                  <a:lnTo>
                    <a:pt x="228600" y="685800"/>
                  </a:lnTo>
                  <a:lnTo>
                    <a:pt x="228600" y="685800"/>
                  </a:lnTo>
                  <a:lnTo>
                    <a:pt x="215900" y="685800"/>
                  </a:lnTo>
                  <a:lnTo>
                    <a:pt x="228600" y="673100"/>
                  </a:lnTo>
                  <a:lnTo>
                    <a:pt x="228600" y="673100"/>
                  </a:lnTo>
                  <a:lnTo>
                    <a:pt x="228600" y="673100"/>
                  </a:lnTo>
                  <a:lnTo>
                    <a:pt x="228600" y="660400"/>
                  </a:lnTo>
                  <a:lnTo>
                    <a:pt x="215900" y="660400"/>
                  </a:lnTo>
                  <a:lnTo>
                    <a:pt x="215900" y="660400"/>
                  </a:lnTo>
                  <a:lnTo>
                    <a:pt x="215900" y="660400"/>
                  </a:lnTo>
                  <a:lnTo>
                    <a:pt x="228600" y="647700"/>
                  </a:lnTo>
                  <a:lnTo>
                    <a:pt x="215900" y="647700"/>
                  </a:lnTo>
                  <a:lnTo>
                    <a:pt x="215900" y="647700"/>
                  </a:lnTo>
                  <a:lnTo>
                    <a:pt x="215900" y="647700"/>
                  </a:lnTo>
                  <a:lnTo>
                    <a:pt x="215900" y="635000"/>
                  </a:lnTo>
                  <a:lnTo>
                    <a:pt x="228600" y="635000"/>
                  </a:lnTo>
                  <a:lnTo>
                    <a:pt x="203200" y="635000"/>
                  </a:lnTo>
                  <a:lnTo>
                    <a:pt x="203200" y="635000"/>
                  </a:lnTo>
                  <a:lnTo>
                    <a:pt x="203200" y="635000"/>
                  </a:lnTo>
                  <a:lnTo>
                    <a:pt x="190500" y="635000"/>
                  </a:lnTo>
                  <a:lnTo>
                    <a:pt x="203200" y="622300"/>
                  </a:lnTo>
                  <a:lnTo>
                    <a:pt x="190500" y="609600"/>
                  </a:lnTo>
                  <a:lnTo>
                    <a:pt x="203200" y="622300"/>
                  </a:lnTo>
                  <a:lnTo>
                    <a:pt x="203200" y="622300"/>
                  </a:lnTo>
                  <a:lnTo>
                    <a:pt x="190500" y="609600"/>
                  </a:lnTo>
                  <a:lnTo>
                    <a:pt x="190500" y="596900"/>
                  </a:lnTo>
                  <a:lnTo>
                    <a:pt x="203200" y="609600"/>
                  </a:lnTo>
                  <a:lnTo>
                    <a:pt x="203200" y="596900"/>
                  </a:lnTo>
                  <a:lnTo>
                    <a:pt x="203200" y="596900"/>
                  </a:lnTo>
                  <a:lnTo>
                    <a:pt x="215900" y="596900"/>
                  </a:lnTo>
                  <a:lnTo>
                    <a:pt x="215900" y="596900"/>
                  </a:lnTo>
                  <a:lnTo>
                    <a:pt x="228600" y="596900"/>
                  </a:lnTo>
                  <a:lnTo>
                    <a:pt x="228600" y="596900"/>
                  </a:lnTo>
                  <a:lnTo>
                    <a:pt x="241300" y="596900"/>
                  </a:lnTo>
                  <a:lnTo>
                    <a:pt x="241300" y="596900"/>
                  </a:lnTo>
                  <a:lnTo>
                    <a:pt x="254000" y="596900"/>
                  </a:lnTo>
                  <a:lnTo>
                    <a:pt x="254000" y="596900"/>
                  </a:lnTo>
                  <a:lnTo>
                    <a:pt x="228600" y="596900"/>
                  </a:lnTo>
                  <a:lnTo>
                    <a:pt x="228600" y="584200"/>
                  </a:lnTo>
                  <a:lnTo>
                    <a:pt x="215900" y="584200"/>
                  </a:lnTo>
                  <a:lnTo>
                    <a:pt x="228600" y="584200"/>
                  </a:lnTo>
                  <a:lnTo>
                    <a:pt x="241300" y="584200"/>
                  </a:lnTo>
                  <a:lnTo>
                    <a:pt x="241300" y="584200"/>
                  </a:lnTo>
                  <a:lnTo>
                    <a:pt x="241300" y="571500"/>
                  </a:lnTo>
                  <a:lnTo>
                    <a:pt x="254000" y="571500"/>
                  </a:lnTo>
                  <a:lnTo>
                    <a:pt x="254000" y="571500"/>
                  </a:lnTo>
                  <a:lnTo>
                    <a:pt x="241300" y="558800"/>
                  </a:lnTo>
                  <a:lnTo>
                    <a:pt x="241300" y="558800"/>
                  </a:lnTo>
                  <a:lnTo>
                    <a:pt x="241300" y="558800"/>
                  </a:lnTo>
                  <a:lnTo>
                    <a:pt x="241300" y="558800"/>
                  </a:lnTo>
                  <a:lnTo>
                    <a:pt x="254000" y="546100"/>
                  </a:lnTo>
                  <a:lnTo>
                    <a:pt x="254000" y="546100"/>
                  </a:lnTo>
                  <a:lnTo>
                    <a:pt x="266700" y="558800"/>
                  </a:lnTo>
                  <a:lnTo>
                    <a:pt x="266700" y="558800"/>
                  </a:lnTo>
                  <a:lnTo>
                    <a:pt x="266700" y="558800"/>
                  </a:lnTo>
                  <a:lnTo>
                    <a:pt x="266700" y="558800"/>
                  </a:lnTo>
                  <a:lnTo>
                    <a:pt x="292100" y="558800"/>
                  </a:lnTo>
                  <a:lnTo>
                    <a:pt x="292100" y="558800"/>
                  </a:lnTo>
                  <a:lnTo>
                    <a:pt x="292100" y="571500"/>
                  </a:lnTo>
                  <a:lnTo>
                    <a:pt x="292100" y="571500"/>
                  </a:lnTo>
                  <a:lnTo>
                    <a:pt x="304800" y="571500"/>
                  </a:lnTo>
                  <a:lnTo>
                    <a:pt x="304800" y="558800"/>
                  </a:lnTo>
                  <a:lnTo>
                    <a:pt x="317500" y="571500"/>
                  </a:lnTo>
                  <a:lnTo>
                    <a:pt x="317500" y="558800"/>
                  </a:lnTo>
                  <a:lnTo>
                    <a:pt x="317500" y="558800"/>
                  </a:lnTo>
                  <a:lnTo>
                    <a:pt x="330200" y="558800"/>
                  </a:lnTo>
                  <a:lnTo>
                    <a:pt x="342900" y="558800"/>
                  </a:lnTo>
                  <a:lnTo>
                    <a:pt x="342900" y="546100"/>
                  </a:lnTo>
                  <a:lnTo>
                    <a:pt x="355600" y="546100"/>
                  </a:lnTo>
                  <a:lnTo>
                    <a:pt x="381000" y="533400"/>
                  </a:lnTo>
                  <a:lnTo>
                    <a:pt x="381000" y="546100"/>
                  </a:lnTo>
                  <a:lnTo>
                    <a:pt x="393700" y="533400"/>
                  </a:lnTo>
                  <a:lnTo>
                    <a:pt x="419100" y="533400"/>
                  </a:lnTo>
                  <a:lnTo>
                    <a:pt x="419100" y="533400"/>
                  </a:lnTo>
                  <a:lnTo>
                    <a:pt x="419100" y="533400"/>
                  </a:lnTo>
                  <a:lnTo>
                    <a:pt x="431800" y="520700"/>
                  </a:lnTo>
                  <a:lnTo>
                    <a:pt x="444500" y="508000"/>
                  </a:lnTo>
                  <a:lnTo>
                    <a:pt x="457200" y="508000"/>
                  </a:lnTo>
                  <a:lnTo>
                    <a:pt x="457200" y="508000"/>
                  </a:lnTo>
                  <a:lnTo>
                    <a:pt x="482600" y="508000"/>
                  </a:lnTo>
                  <a:lnTo>
                    <a:pt x="482600" y="508000"/>
                  </a:lnTo>
                  <a:lnTo>
                    <a:pt x="495300" y="508000"/>
                  </a:lnTo>
                  <a:lnTo>
                    <a:pt x="495300" y="508000"/>
                  </a:lnTo>
                  <a:lnTo>
                    <a:pt x="508000" y="508000"/>
                  </a:lnTo>
                  <a:lnTo>
                    <a:pt x="508000" y="508000"/>
                  </a:lnTo>
                  <a:lnTo>
                    <a:pt x="520700" y="520700"/>
                  </a:lnTo>
                  <a:lnTo>
                    <a:pt x="533400" y="508000"/>
                  </a:lnTo>
                  <a:lnTo>
                    <a:pt x="533400" y="508000"/>
                  </a:lnTo>
                  <a:lnTo>
                    <a:pt x="546100" y="508000"/>
                  </a:lnTo>
                  <a:lnTo>
                    <a:pt x="546100" y="508000"/>
                  </a:lnTo>
                  <a:lnTo>
                    <a:pt x="546100" y="508000"/>
                  </a:lnTo>
                  <a:lnTo>
                    <a:pt x="558800" y="508000"/>
                  </a:lnTo>
                  <a:lnTo>
                    <a:pt x="558800" y="508000"/>
                  </a:lnTo>
                  <a:lnTo>
                    <a:pt x="571500" y="508000"/>
                  </a:lnTo>
                  <a:lnTo>
                    <a:pt x="609600" y="495300"/>
                  </a:lnTo>
                  <a:lnTo>
                    <a:pt x="609600" y="482600"/>
                  </a:lnTo>
                  <a:lnTo>
                    <a:pt x="647700" y="482600"/>
                  </a:lnTo>
                  <a:lnTo>
                    <a:pt x="647700" y="469900"/>
                  </a:lnTo>
                  <a:lnTo>
                    <a:pt x="647700" y="469900"/>
                  </a:lnTo>
                  <a:lnTo>
                    <a:pt x="685800" y="457200"/>
                  </a:lnTo>
                  <a:lnTo>
                    <a:pt x="685800" y="444500"/>
                  </a:lnTo>
                  <a:lnTo>
                    <a:pt x="685800" y="444500"/>
                  </a:lnTo>
                  <a:lnTo>
                    <a:pt x="685800" y="444500"/>
                  </a:lnTo>
                  <a:lnTo>
                    <a:pt x="698500" y="444500"/>
                  </a:lnTo>
                  <a:lnTo>
                    <a:pt x="698500" y="444500"/>
                  </a:lnTo>
                  <a:lnTo>
                    <a:pt x="736600" y="457200"/>
                  </a:lnTo>
                  <a:lnTo>
                    <a:pt x="736600" y="444500"/>
                  </a:lnTo>
                  <a:lnTo>
                    <a:pt x="762000" y="444500"/>
                  </a:lnTo>
                  <a:lnTo>
                    <a:pt x="774700" y="444500"/>
                  </a:lnTo>
                  <a:lnTo>
                    <a:pt x="787400" y="444500"/>
                  </a:lnTo>
                  <a:lnTo>
                    <a:pt x="812800" y="444500"/>
                  </a:lnTo>
                  <a:lnTo>
                    <a:pt x="812800" y="444500"/>
                  </a:lnTo>
                  <a:lnTo>
                    <a:pt x="825500" y="444500"/>
                  </a:lnTo>
                  <a:lnTo>
                    <a:pt x="838200" y="444500"/>
                  </a:lnTo>
                  <a:lnTo>
                    <a:pt x="850900" y="444500"/>
                  </a:lnTo>
                  <a:lnTo>
                    <a:pt x="850900" y="431800"/>
                  </a:lnTo>
                  <a:lnTo>
                    <a:pt x="850900" y="444500"/>
                  </a:lnTo>
                  <a:lnTo>
                    <a:pt x="876300" y="444500"/>
                  </a:lnTo>
                  <a:lnTo>
                    <a:pt x="889000" y="431800"/>
                  </a:lnTo>
                  <a:lnTo>
                    <a:pt x="901700" y="431800"/>
                  </a:lnTo>
                  <a:lnTo>
                    <a:pt x="901700" y="431800"/>
                  </a:lnTo>
                  <a:lnTo>
                    <a:pt x="927100" y="444500"/>
                  </a:lnTo>
                  <a:lnTo>
                    <a:pt x="927100" y="444500"/>
                  </a:lnTo>
                  <a:lnTo>
                    <a:pt x="952500" y="444500"/>
                  </a:lnTo>
                  <a:lnTo>
                    <a:pt x="952500" y="431800"/>
                  </a:lnTo>
                  <a:lnTo>
                    <a:pt x="977900" y="431800"/>
                  </a:lnTo>
                  <a:lnTo>
                    <a:pt x="977900" y="431800"/>
                  </a:lnTo>
                  <a:lnTo>
                    <a:pt x="990600" y="419100"/>
                  </a:lnTo>
                  <a:lnTo>
                    <a:pt x="1003300" y="419100"/>
                  </a:lnTo>
                  <a:lnTo>
                    <a:pt x="1016000" y="406400"/>
                  </a:lnTo>
                  <a:lnTo>
                    <a:pt x="1003300" y="406400"/>
                  </a:lnTo>
                  <a:lnTo>
                    <a:pt x="990600" y="393700"/>
                  </a:lnTo>
                  <a:lnTo>
                    <a:pt x="990600" y="393700"/>
                  </a:lnTo>
                  <a:lnTo>
                    <a:pt x="977900" y="393700"/>
                  </a:lnTo>
                  <a:lnTo>
                    <a:pt x="977900" y="381000"/>
                  </a:lnTo>
                  <a:lnTo>
                    <a:pt x="965200" y="381000"/>
                  </a:lnTo>
                  <a:lnTo>
                    <a:pt x="952500" y="381000"/>
                  </a:lnTo>
                  <a:lnTo>
                    <a:pt x="965200" y="381000"/>
                  </a:lnTo>
                  <a:lnTo>
                    <a:pt x="977900" y="368300"/>
                  </a:lnTo>
                  <a:lnTo>
                    <a:pt x="990600" y="368300"/>
                  </a:lnTo>
                  <a:lnTo>
                    <a:pt x="990600" y="368300"/>
                  </a:lnTo>
                  <a:lnTo>
                    <a:pt x="990600" y="368300"/>
                  </a:lnTo>
                  <a:lnTo>
                    <a:pt x="1003300" y="368300"/>
                  </a:lnTo>
                  <a:lnTo>
                    <a:pt x="1016000" y="368300"/>
                  </a:lnTo>
                  <a:lnTo>
                    <a:pt x="1016000" y="355600"/>
                  </a:lnTo>
                  <a:lnTo>
                    <a:pt x="1003300" y="355600"/>
                  </a:lnTo>
                  <a:lnTo>
                    <a:pt x="990600" y="355600"/>
                  </a:lnTo>
                  <a:lnTo>
                    <a:pt x="1003300" y="342900"/>
                  </a:lnTo>
                  <a:lnTo>
                    <a:pt x="1016000" y="342900"/>
                  </a:lnTo>
                  <a:lnTo>
                    <a:pt x="1016000" y="342900"/>
                  </a:lnTo>
                  <a:lnTo>
                    <a:pt x="1028700" y="342900"/>
                  </a:lnTo>
                  <a:lnTo>
                    <a:pt x="1028700" y="342900"/>
                  </a:lnTo>
                  <a:lnTo>
                    <a:pt x="1016000" y="342900"/>
                  </a:lnTo>
                  <a:lnTo>
                    <a:pt x="1016000" y="330200"/>
                  </a:lnTo>
                  <a:lnTo>
                    <a:pt x="1003300" y="330200"/>
                  </a:lnTo>
                  <a:lnTo>
                    <a:pt x="1003300" y="330200"/>
                  </a:lnTo>
                  <a:lnTo>
                    <a:pt x="1003300" y="330200"/>
                  </a:lnTo>
                  <a:lnTo>
                    <a:pt x="990600" y="304800"/>
                  </a:lnTo>
                  <a:lnTo>
                    <a:pt x="990600" y="304800"/>
                  </a:lnTo>
                  <a:lnTo>
                    <a:pt x="977900" y="304800"/>
                  </a:lnTo>
                  <a:lnTo>
                    <a:pt x="965200" y="304800"/>
                  </a:lnTo>
                  <a:lnTo>
                    <a:pt x="977900" y="292100"/>
                  </a:lnTo>
                  <a:lnTo>
                    <a:pt x="977900" y="292100"/>
                  </a:lnTo>
                  <a:lnTo>
                    <a:pt x="965200" y="292100"/>
                  </a:lnTo>
                  <a:lnTo>
                    <a:pt x="977900" y="266700"/>
                  </a:lnTo>
                  <a:lnTo>
                    <a:pt x="990600" y="254000"/>
                  </a:lnTo>
                  <a:lnTo>
                    <a:pt x="1003300" y="254000"/>
                  </a:lnTo>
                  <a:lnTo>
                    <a:pt x="1003300" y="241300"/>
                  </a:lnTo>
                  <a:lnTo>
                    <a:pt x="1028700" y="228600"/>
                  </a:lnTo>
                  <a:lnTo>
                    <a:pt x="1041400" y="228600"/>
                  </a:lnTo>
                  <a:lnTo>
                    <a:pt x="1041400" y="228600"/>
                  </a:lnTo>
                  <a:lnTo>
                    <a:pt x="1041400" y="215900"/>
                  </a:lnTo>
                  <a:lnTo>
                    <a:pt x="1028700" y="215900"/>
                  </a:lnTo>
                  <a:lnTo>
                    <a:pt x="1028700" y="215900"/>
                  </a:lnTo>
                  <a:lnTo>
                    <a:pt x="990600" y="215900"/>
                  </a:lnTo>
                  <a:lnTo>
                    <a:pt x="990600" y="203200"/>
                  </a:lnTo>
                  <a:lnTo>
                    <a:pt x="977900" y="203200"/>
                  </a:lnTo>
                  <a:lnTo>
                    <a:pt x="977900" y="203200"/>
                  </a:lnTo>
                  <a:lnTo>
                    <a:pt x="977900" y="203200"/>
                  </a:lnTo>
                  <a:lnTo>
                    <a:pt x="977900" y="203200"/>
                  </a:lnTo>
                  <a:lnTo>
                    <a:pt x="965200" y="203200"/>
                  </a:lnTo>
                  <a:lnTo>
                    <a:pt x="952500" y="177800"/>
                  </a:lnTo>
                  <a:lnTo>
                    <a:pt x="952500" y="177800"/>
                  </a:lnTo>
                  <a:lnTo>
                    <a:pt x="952500" y="177800"/>
                  </a:lnTo>
                  <a:lnTo>
                    <a:pt x="965200" y="165100"/>
                  </a:lnTo>
                  <a:lnTo>
                    <a:pt x="952500" y="165100"/>
                  </a:lnTo>
                  <a:lnTo>
                    <a:pt x="952500" y="152400"/>
                  </a:lnTo>
                  <a:lnTo>
                    <a:pt x="965200" y="152400"/>
                  </a:lnTo>
                  <a:lnTo>
                    <a:pt x="977900" y="139700"/>
                  </a:lnTo>
                  <a:lnTo>
                    <a:pt x="965200" y="139700"/>
                  </a:lnTo>
                  <a:lnTo>
                    <a:pt x="977900" y="101600"/>
                  </a:lnTo>
                  <a:lnTo>
                    <a:pt x="965200" y="101600"/>
                  </a:lnTo>
                  <a:lnTo>
                    <a:pt x="977900" y="101600"/>
                  </a:lnTo>
                  <a:lnTo>
                    <a:pt x="977900" y="101600"/>
                  </a:lnTo>
                  <a:lnTo>
                    <a:pt x="977900" y="88900"/>
                  </a:lnTo>
                  <a:lnTo>
                    <a:pt x="927100" y="88900"/>
                  </a:lnTo>
                  <a:lnTo>
                    <a:pt x="927100" y="88900"/>
                  </a:lnTo>
                  <a:lnTo>
                    <a:pt x="889000" y="76200"/>
                  </a:lnTo>
                  <a:lnTo>
                    <a:pt x="889000" y="76200"/>
                  </a:lnTo>
                  <a:lnTo>
                    <a:pt x="876300" y="76200"/>
                  </a:lnTo>
                  <a:lnTo>
                    <a:pt x="876300" y="63500"/>
                  </a:lnTo>
                  <a:lnTo>
                    <a:pt x="876300" y="63500"/>
                  </a:lnTo>
                  <a:lnTo>
                    <a:pt x="889000" y="63500"/>
                  </a:lnTo>
                  <a:lnTo>
                    <a:pt x="863600" y="63500"/>
                  </a:lnTo>
                  <a:lnTo>
                    <a:pt x="863600" y="63500"/>
                  </a:lnTo>
                  <a:lnTo>
                    <a:pt x="863600" y="63500"/>
                  </a:lnTo>
                  <a:lnTo>
                    <a:pt x="863600" y="50800"/>
                  </a:lnTo>
                  <a:lnTo>
                    <a:pt x="850900" y="50800"/>
                  </a:lnTo>
                  <a:lnTo>
                    <a:pt x="850900" y="50800"/>
                  </a:lnTo>
                  <a:lnTo>
                    <a:pt x="863600" y="50800"/>
                  </a:lnTo>
                  <a:lnTo>
                    <a:pt x="863600" y="38100"/>
                  </a:lnTo>
                  <a:lnTo>
                    <a:pt x="863600" y="38100"/>
                  </a:lnTo>
                  <a:lnTo>
                    <a:pt x="876300" y="38100"/>
                  </a:lnTo>
                  <a:lnTo>
                    <a:pt x="876300" y="38100"/>
                  </a:lnTo>
                  <a:lnTo>
                    <a:pt x="876300" y="25400"/>
                  </a:lnTo>
                  <a:lnTo>
                    <a:pt x="876300" y="25400"/>
                  </a:lnTo>
                  <a:lnTo>
                    <a:pt x="876300" y="25400"/>
                  </a:lnTo>
                  <a:lnTo>
                    <a:pt x="889000" y="25400"/>
                  </a:lnTo>
                  <a:lnTo>
                    <a:pt x="914400" y="12700"/>
                  </a:lnTo>
                  <a:lnTo>
                    <a:pt x="927100" y="25400"/>
                  </a:lnTo>
                  <a:lnTo>
                    <a:pt x="927100" y="25400"/>
                  </a:lnTo>
                  <a:lnTo>
                    <a:pt x="939800" y="25400"/>
                  </a:lnTo>
                  <a:lnTo>
                    <a:pt x="952500" y="25400"/>
                  </a:lnTo>
                  <a:lnTo>
                    <a:pt x="965200" y="25400"/>
                  </a:lnTo>
                  <a:lnTo>
                    <a:pt x="965200" y="12700"/>
                  </a:lnTo>
                  <a:lnTo>
                    <a:pt x="965200" y="12700"/>
                  </a:lnTo>
                  <a:lnTo>
                    <a:pt x="977900" y="12700"/>
                  </a:lnTo>
                  <a:lnTo>
                    <a:pt x="990600" y="12700"/>
                  </a:lnTo>
                  <a:lnTo>
                    <a:pt x="977900" y="38100"/>
                  </a:lnTo>
                  <a:lnTo>
                    <a:pt x="977900" y="50800"/>
                  </a:lnTo>
                  <a:lnTo>
                    <a:pt x="990600" y="50800"/>
                  </a:lnTo>
                  <a:lnTo>
                    <a:pt x="1003300" y="38100"/>
                  </a:lnTo>
                  <a:lnTo>
                    <a:pt x="1003300" y="38100"/>
                  </a:lnTo>
                  <a:lnTo>
                    <a:pt x="990600" y="63500"/>
                  </a:lnTo>
                  <a:lnTo>
                    <a:pt x="1003300" y="76200"/>
                  </a:lnTo>
                  <a:lnTo>
                    <a:pt x="1003300" y="76200"/>
                  </a:lnTo>
                  <a:lnTo>
                    <a:pt x="1003300" y="76200"/>
                  </a:lnTo>
                  <a:lnTo>
                    <a:pt x="1016000" y="76200"/>
                  </a:lnTo>
                  <a:lnTo>
                    <a:pt x="1041400" y="76200"/>
                  </a:lnTo>
                  <a:lnTo>
                    <a:pt x="1066800" y="76200"/>
                  </a:lnTo>
                  <a:lnTo>
                    <a:pt x="1079500" y="76200"/>
                  </a:lnTo>
                  <a:lnTo>
                    <a:pt x="1092200" y="63500"/>
                  </a:lnTo>
                  <a:lnTo>
                    <a:pt x="1092200" y="63500"/>
                  </a:lnTo>
                  <a:lnTo>
                    <a:pt x="1092200" y="63500"/>
                  </a:lnTo>
                  <a:lnTo>
                    <a:pt x="1104900" y="76200"/>
                  </a:lnTo>
                  <a:lnTo>
                    <a:pt x="1117600" y="76200"/>
                  </a:lnTo>
                  <a:lnTo>
                    <a:pt x="1117600" y="63500"/>
                  </a:lnTo>
                  <a:lnTo>
                    <a:pt x="1117600" y="63500"/>
                  </a:lnTo>
                  <a:lnTo>
                    <a:pt x="1117600" y="63500"/>
                  </a:lnTo>
                  <a:lnTo>
                    <a:pt x="1143000" y="63500"/>
                  </a:lnTo>
                  <a:lnTo>
                    <a:pt x="1143000" y="50800"/>
                  </a:lnTo>
                  <a:lnTo>
                    <a:pt x="1155700" y="50800"/>
                  </a:lnTo>
                  <a:lnTo>
                    <a:pt x="1155700" y="50800"/>
                  </a:lnTo>
                  <a:lnTo>
                    <a:pt x="1155700" y="50800"/>
                  </a:lnTo>
                  <a:lnTo>
                    <a:pt x="1168400" y="50800"/>
                  </a:lnTo>
                  <a:lnTo>
                    <a:pt x="1181100" y="38100"/>
                  </a:lnTo>
                  <a:lnTo>
                    <a:pt x="1181100" y="50800"/>
                  </a:lnTo>
                  <a:lnTo>
                    <a:pt x="1181100" y="50800"/>
                  </a:lnTo>
                  <a:lnTo>
                    <a:pt x="1193800" y="50800"/>
                  </a:lnTo>
                  <a:lnTo>
                    <a:pt x="1206500" y="50800"/>
                  </a:lnTo>
                  <a:lnTo>
                    <a:pt x="1219200" y="50800"/>
                  </a:lnTo>
                  <a:lnTo>
                    <a:pt x="1219200" y="38100"/>
                  </a:lnTo>
                  <a:lnTo>
                    <a:pt x="1219200" y="38100"/>
                  </a:lnTo>
                  <a:lnTo>
                    <a:pt x="1231900" y="38100"/>
                  </a:lnTo>
                  <a:lnTo>
                    <a:pt x="1231900" y="38100"/>
                  </a:lnTo>
                  <a:lnTo>
                    <a:pt x="1219200" y="25400"/>
                  </a:lnTo>
                  <a:lnTo>
                    <a:pt x="1219200" y="25400"/>
                  </a:lnTo>
                  <a:lnTo>
                    <a:pt x="1244600" y="25400"/>
                  </a:lnTo>
                  <a:lnTo>
                    <a:pt x="1244600" y="25400"/>
                  </a:lnTo>
                  <a:lnTo>
                    <a:pt x="1270000" y="25400"/>
                  </a:lnTo>
                  <a:lnTo>
                    <a:pt x="1282700" y="38100"/>
                  </a:lnTo>
                  <a:lnTo>
                    <a:pt x="1295400" y="0"/>
                  </a:lnTo>
                  <a:lnTo>
                    <a:pt x="1320800" y="12700"/>
                  </a:lnTo>
                  <a:lnTo>
                    <a:pt x="1333500" y="25400"/>
                  </a:lnTo>
                  <a:lnTo>
                    <a:pt x="1333500" y="25400"/>
                  </a:lnTo>
                  <a:lnTo>
                    <a:pt x="1333500" y="25400"/>
                  </a:lnTo>
                  <a:lnTo>
                    <a:pt x="1346200" y="25400"/>
                  </a:lnTo>
                  <a:lnTo>
                    <a:pt x="1333500" y="25400"/>
                  </a:lnTo>
                  <a:lnTo>
                    <a:pt x="1346200" y="38100"/>
                  </a:lnTo>
                  <a:lnTo>
                    <a:pt x="1358900" y="63500"/>
                  </a:lnTo>
                  <a:lnTo>
                    <a:pt x="1358900" y="63500"/>
                  </a:lnTo>
                  <a:lnTo>
                    <a:pt x="1371600" y="63500"/>
                  </a:lnTo>
                  <a:lnTo>
                    <a:pt x="1384300" y="63500"/>
                  </a:lnTo>
                  <a:lnTo>
                    <a:pt x="1384300" y="88900"/>
                  </a:lnTo>
                  <a:lnTo>
                    <a:pt x="1397000" y="88900"/>
                  </a:lnTo>
                  <a:lnTo>
                    <a:pt x="1384300" y="88900"/>
                  </a:lnTo>
                  <a:lnTo>
                    <a:pt x="1397000" y="88900"/>
                  </a:lnTo>
                  <a:lnTo>
                    <a:pt x="1397000" y="88900"/>
                  </a:lnTo>
                  <a:lnTo>
                    <a:pt x="1409700" y="88900"/>
                  </a:lnTo>
                  <a:lnTo>
                    <a:pt x="1422400" y="101600"/>
                  </a:lnTo>
                  <a:lnTo>
                    <a:pt x="1422400" y="101600"/>
                  </a:lnTo>
                  <a:lnTo>
                    <a:pt x="1435100" y="101600"/>
                  </a:lnTo>
                  <a:lnTo>
                    <a:pt x="1422400" y="114300"/>
                  </a:lnTo>
                  <a:lnTo>
                    <a:pt x="1435100" y="114300"/>
                  </a:lnTo>
                  <a:lnTo>
                    <a:pt x="1435100" y="114300"/>
                  </a:lnTo>
                  <a:lnTo>
                    <a:pt x="1435100" y="114300"/>
                  </a:lnTo>
                  <a:lnTo>
                    <a:pt x="1435100" y="127000"/>
                  </a:lnTo>
                  <a:lnTo>
                    <a:pt x="1422400" y="139700"/>
                  </a:lnTo>
                  <a:lnTo>
                    <a:pt x="1409700" y="139700"/>
                  </a:lnTo>
                  <a:lnTo>
                    <a:pt x="1409700" y="139700"/>
                  </a:lnTo>
                  <a:lnTo>
                    <a:pt x="1397000" y="152400"/>
                  </a:lnTo>
                  <a:lnTo>
                    <a:pt x="1384300" y="152400"/>
                  </a:lnTo>
                  <a:lnTo>
                    <a:pt x="1384300" y="152400"/>
                  </a:lnTo>
                  <a:lnTo>
                    <a:pt x="1384300" y="165100"/>
                  </a:lnTo>
                  <a:lnTo>
                    <a:pt x="1358900" y="177800"/>
                  </a:lnTo>
                  <a:lnTo>
                    <a:pt x="1358900" y="177800"/>
                  </a:lnTo>
                  <a:lnTo>
                    <a:pt x="1371600" y="177800"/>
                  </a:lnTo>
                  <a:lnTo>
                    <a:pt x="1409700" y="177800"/>
                  </a:lnTo>
                  <a:lnTo>
                    <a:pt x="1422400" y="165100"/>
                  </a:lnTo>
                  <a:lnTo>
                    <a:pt x="1435100" y="165100"/>
                  </a:lnTo>
                  <a:lnTo>
                    <a:pt x="1435100" y="165100"/>
                  </a:lnTo>
                  <a:lnTo>
                    <a:pt x="1485900" y="177800"/>
                  </a:lnTo>
                  <a:lnTo>
                    <a:pt x="1485900" y="177800"/>
                  </a:lnTo>
                  <a:lnTo>
                    <a:pt x="1498600" y="177800"/>
                  </a:lnTo>
                  <a:lnTo>
                    <a:pt x="1498600" y="165100"/>
                  </a:lnTo>
                  <a:lnTo>
                    <a:pt x="1524000" y="165100"/>
                  </a:lnTo>
                  <a:lnTo>
                    <a:pt x="1524000" y="177800"/>
                  </a:lnTo>
                  <a:lnTo>
                    <a:pt x="1511300" y="177800"/>
                  </a:lnTo>
                  <a:lnTo>
                    <a:pt x="1498600" y="190500"/>
                  </a:lnTo>
                  <a:lnTo>
                    <a:pt x="1498600" y="190500"/>
                  </a:lnTo>
                  <a:lnTo>
                    <a:pt x="1498600" y="203200"/>
                  </a:lnTo>
                  <a:lnTo>
                    <a:pt x="1473200" y="203200"/>
                  </a:lnTo>
                  <a:lnTo>
                    <a:pt x="1473200" y="215900"/>
                  </a:lnTo>
                  <a:lnTo>
                    <a:pt x="1460500" y="215900"/>
                  </a:lnTo>
                  <a:lnTo>
                    <a:pt x="1447800" y="241300"/>
                  </a:lnTo>
                  <a:lnTo>
                    <a:pt x="1447800" y="241300"/>
                  </a:lnTo>
                  <a:lnTo>
                    <a:pt x="1447800" y="241300"/>
                  </a:lnTo>
                  <a:lnTo>
                    <a:pt x="1447800" y="254000"/>
                  </a:lnTo>
                  <a:lnTo>
                    <a:pt x="1498600" y="254000"/>
                  </a:lnTo>
                  <a:lnTo>
                    <a:pt x="1511300" y="254000"/>
                  </a:lnTo>
                  <a:lnTo>
                    <a:pt x="1524000" y="266700"/>
                  </a:lnTo>
                  <a:lnTo>
                    <a:pt x="1511300" y="266700"/>
                  </a:lnTo>
                  <a:lnTo>
                    <a:pt x="1524000" y="266700"/>
                  </a:lnTo>
                  <a:lnTo>
                    <a:pt x="1524000" y="266700"/>
                  </a:lnTo>
                  <a:lnTo>
                    <a:pt x="1536700" y="279400"/>
                  </a:lnTo>
                  <a:lnTo>
                    <a:pt x="1536700" y="292100"/>
                  </a:lnTo>
                  <a:lnTo>
                    <a:pt x="1536700" y="292100"/>
                  </a:lnTo>
                  <a:lnTo>
                    <a:pt x="1524000" y="304800"/>
                  </a:lnTo>
                  <a:lnTo>
                    <a:pt x="1536700" y="304800"/>
                  </a:lnTo>
                  <a:lnTo>
                    <a:pt x="1536700" y="317500"/>
                  </a:lnTo>
                  <a:lnTo>
                    <a:pt x="1549400" y="317500"/>
                  </a:lnTo>
                  <a:lnTo>
                    <a:pt x="1549400" y="304800"/>
                  </a:lnTo>
                  <a:lnTo>
                    <a:pt x="1562100" y="304800"/>
                  </a:lnTo>
                  <a:lnTo>
                    <a:pt x="1574800" y="304800"/>
                  </a:lnTo>
                  <a:lnTo>
                    <a:pt x="1574800" y="304800"/>
                  </a:lnTo>
                  <a:lnTo>
                    <a:pt x="1574800" y="304800"/>
                  </a:lnTo>
                  <a:lnTo>
                    <a:pt x="1587500" y="304800"/>
                  </a:lnTo>
                  <a:lnTo>
                    <a:pt x="1574800" y="317500"/>
                  </a:lnTo>
                  <a:lnTo>
                    <a:pt x="1587500" y="317500"/>
                  </a:lnTo>
                  <a:lnTo>
                    <a:pt x="1587500" y="317500"/>
                  </a:lnTo>
                  <a:lnTo>
                    <a:pt x="1587500" y="317500"/>
                  </a:lnTo>
                  <a:lnTo>
                    <a:pt x="1587500" y="317500"/>
                  </a:lnTo>
                  <a:lnTo>
                    <a:pt x="1600200" y="317500"/>
                  </a:lnTo>
                  <a:lnTo>
                    <a:pt x="1612900" y="342900"/>
                  </a:lnTo>
                  <a:lnTo>
                    <a:pt x="1612900" y="342900"/>
                  </a:lnTo>
                  <a:lnTo>
                    <a:pt x="1612900" y="342900"/>
                  </a:lnTo>
                  <a:lnTo>
                    <a:pt x="1612900" y="342900"/>
                  </a:lnTo>
                  <a:lnTo>
                    <a:pt x="1625600" y="342900"/>
                  </a:lnTo>
                  <a:lnTo>
                    <a:pt x="1612900" y="355600"/>
                  </a:lnTo>
                  <a:lnTo>
                    <a:pt x="1625600" y="355600"/>
                  </a:lnTo>
                  <a:lnTo>
                    <a:pt x="1625600" y="355600"/>
                  </a:lnTo>
                  <a:lnTo>
                    <a:pt x="1625600" y="355600"/>
                  </a:lnTo>
                  <a:lnTo>
                    <a:pt x="1638300" y="368300"/>
                  </a:lnTo>
                  <a:lnTo>
                    <a:pt x="1638300" y="368300"/>
                  </a:lnTo>
                  <a:lnTo>
                    <a:pt x="1625600" y="368300"/>
                  </a:lnTo>
                  <a:lnTo>
                    <a:pt x="1600200" y="393700"/>
                  </a:lnTo>
                  <a:lnTo>
                    <a:pt x="1600200" y="406400"/>
                  </a:lnTo>
                  <a:lnTo>
                    <a:pt x="1600200" y="406400"/>
                  </a:lnTo>
                  <a:lnTo>
                    <a:pt x="1587500" y="393700"/>
                  </a:lnTo>
                  <a:lnTo>
                    <a:pt x="1574800" y="393700"/>
                  </a:lnTo>
                  <a:lnTo>
                    <a:pt x="1574800" y="406400"/>
                  </a:lnTo>
                  <a:lnTo>
                    <a:pt x="1574800" y="406400"/>
                  </a:lnTo>
                  <a:lnTo>
                    <a:pt x="1574800" y="406400"/>
                  </a:lnTo>
                  <a:lnTo>
                    <a:pt x="1600200" y="419100"/>
                  </a:lnTo>
                  <a:lnTo>
                    <a:pt x="1587500" y="431800"/>
                  </a:lnTo>
                  <a:lnTo>
                    <a:pt x="1612900" y="431800"/>
                  </a:lnTo>
                  <a:lnTo>
                    <a:pt x="1625600" y="431800"/>
                  </a:lnTo>
                  <a:lnTo>
                    <a:pt x="1638300" y="431800"/>
                  </a:lnTo>
                  <a:lnTo>
                    <a:pt x="1638300" y="431800"/>
                  </a:lnTo>
                  <a:lnTo>
                    <a:pt x="1638300" y="444500"/>
                  </a:lnTo>
                  <a:lnTo>
                    <a:pt x="1651000" y="444500"/>
                  </a:lnTo>
                  <a:lnTo>
                    <a:pt x="1663700" y="431800"/>
                  </a:lnTo>
                  <a:lnTo>
                    <a:pt x="1701800" y="444500"/>
                  </a:lnTo>
                  <a:lnTo>
                    <a:pt x="1689100" y="469900"/>
                  </a:lnTo>
                  <a:lnTo>
                    <a:pt x="1689100" y="469900"/>
                  </a:lnTo>
                  <a:lnTo>
                    <a:pt x="1689100" y="469900"/>
                  </a:lnTo>
                  <a:lnTo>
                    <a:pt x="1651000" y="457200"/>
                  </a:lnTo>
                  <a:lnTo>
                    <a:pt x="1651000" y="457200"/>
                  </a:lnTo>
                  <a:lnTo>
                    <a:pt x="1625600" y="495300"/>
                  </a:lnTo>
                  <a:lnTo>
                    <a:pt x="1612900" y="495300"/>
                  </a:lnTo>
                  <a:lnTo>
                    <a:pt x="1612900" y="508000"/>
                  </a:lnTo>
                  <a:lnTo>
                    <a:pt x="1600200" y="520700"/>
                  </a:lnTo>
                  <a:lnTo>
                    <a:pt x="1587500" y="546100"/>
                  </a:lnTo>
                  <a:lnTo>
                    <a:pt x="1587500" y="546100"/>
                  </a:lnTo>
                  <a:lnTo>
                    <a:pt x="1587500" y="558800"/>
                  </a:lnTo>
                  <a:lnTo>
                    <a:pt x="1600200" y="558800"/>
                  </a:lnTo>
                  <a:lnTo>
                    <a:pt x="1587500" y="571500"/>
                  </a:lnTo>
                  <a:lnTo>
                    <a:pt x="1574800" y="571500"/>
                  </a:lnTo>
                  <a:lnTo>
                    <a:pt x="1536700" y="571500"/>
                  </a:lnTo>
                  <a:lnTo>
                    <a:pt x="1536700" y="571500"/>
                  </a:lnTo>
                  <a:lnTo>
                    <a:pt x="1524000" y="571500"/>
                  </a:lnTo>
                  <a:lnTo>
                    <a:pt x="1524000" y="571500"/>
                  </a:lnTo>
                  <a:lnTo>
                    <a:pt x="1498600" y="571500"/>
                  </a:lnTo>
                  <a:lnTo>
                    <a:pt x="1485900" y="596900"/>
                  </a:lnTo>
                  <a:lnTo>
                    <a:pt x="1473200" y="596900"/>
                  </a:lnTo>
                  <a:lnTo>
                    <a:pt x="1473200" y="596900"/>
                  </a:lnTo>
                  <a:lnTo>
                    <a:pt x="1473200" y="596900"/>
                  </a:lnTo>
                  <a:lnTo>
                    <a:pt x="1473200" y="609600"/>
                  </a:lnTo>
                  <a:lnTo>
                    <a:pt x="1460500" y="609600"/>
                  </a:lnTo>
                  <a:lnTo>
                    <a:pt x="1447800" y="609600"/>
                  </a:lnTo>
                  <a:lnTo>
                    <a:pt x="1447800" y="609600"/>
                  </a:lnTo>
                  <a:lnTo>
                    <a:pt x="1447800" y="622300"/>
                  </a:lnTo>
                  <a:lnTo>
                    <a:pt x="1447800" y="622300"/>
                  </a:lnTo>
                  <a:lnTo>
                    <a:pt x="1422400" y="647700"/>
                  </a:lnTo>
                  <a:lnTo>
                    <a:pt x="1422400" y="647700"/>
                  </a:lnTo>
                  <a:lnTo>
                    <a:pt x="1422400" y="647700"/>
                  </a:lnTo>
                  <a:lnTo>
                    <a:pt x="1409700" y="647700"/>
                  </a:lnTo>
                  <a:lnTo>
                    <a:pt x="1409700" y="647700"/>
                  </a:lnTo>
                  <a:lnTo>
                    <a:pt x="1397000" y="647700"/>
                  </a:lnTo>
                  <a:lnTo>
                    <a:pt x="1384300" y="660400"/>
                  </a:lnTo>
                  <a:lnTo>
                    <a:pt x="1346200" y="660400"/>
                  </a:lnTo>
                  <a:lnTo>
                    <a:pt x="1333500" y="660400"/>
                  </a:lnTo>
                  <a:lnTo>
                    <a:pt x="1333500" y="660400"/>
                  </a:lnTo>
                  <a:lnTo>
                    <a:pt x="1333500" y="673100"/>
                  </a:lnTo>
                  <a:lnTo>
                    <a:pt x="1346200" y="673100"/>
                  </a:lnTo>
                  <a:lnTo>
                    <a:pt x="1346200" y="673100"/>
                  </a:lnTo>
                  <a:lnTo>
                    <a:pt x="1358900" y="673100"/>
                  </a:lnTo>
                  <a:lnTo>
                    <a:pt x="1358900" y="673100"/>
                  </a:lnTo>
                  <a:lnTo>
                    <a:pt x="1409700" y="673100"/>
                  </a:lnTo>
                  <a:lnTo>
                    <a:pt x="1346200" y="787400"/>
                  </a:lnTo>
                  <a:lnTo>
                    <a:pt x="1358900" y="787400"/>
                  </a:lnTo>
                  <a:lnTo>
                    <a:pt x="1358900" y="787400"/>
                  </a:lnTo>
                  <a:lnTo>
                    <a:pt x="1358900" y="800100"/>
                  </a:lnTo>
                  <a:lnTo>
                    <a:pt x="1333500" y="800100"/>
                  </a:lnTo>
                  <a:lnTo>
                    <a:pt x="1333500" y="800100"/>
                  </a:lnTo>
                  <a:lnTo>
                    <a:pt x="1320800" y="800100"/>
                  </a:lnTo>
                  <a:lnTo>
                    <a:pt x="1320800" y="812800"/>
                  </a:lnTo>
                  <a:lnTo>
                    <a:pt x="1320800" y="825500"/>
                  </a:lnTo>
                  <a:lnTo>
                    <a:pt x="1333500" y="825500"/>
                  </a:lnTo>
                  <a:lnTo>
                    <a:pt x="1333500" y="812800"/>
                  </a:lnTo>
                  <a:lnTo>
                    <a:pt x="1358900" y="812800"/>
                  </a:lnTo>
                  <a:lnTo>
                    <a:pt x="1371600" y="812800"/>
                  </a:lnTo>
                  <a:lnTo>
                    <a:pt x="1422400" y="825500"/>
                  </a:lnTo>
                  <a:lnTo>
                    <a:pt x="1422400" y="825500"/>
                  </a:lnTo>
                  <a:lnTo>
                    <a:pt x="1460500" y="825500"/>
                  </a:lnTo>
                  <a:lnTo>
                    <a:pt x="1473200" y="838200"/>
                  </a:lnTo>
                  <a:lnTo>
                    <a:pt x="1485900" y="838200"/>
                  </a:lnTo>
                  <a:lnTo>
                    <a:pt x="1485900" y="850900"/>
                  </a:lnTo>
                  <a:lnTo>
                    <a:pt x="1485900" y="850900"/>
                  </a:lnTo>
                  <a:lnTo>
                    <a:pt x="1485900" y="850900"/>
                  </a:lnTo>
                  <a:lnTo>
                    <a:pt x="1485900" y="863600"/>
                  </a:lnTo>
                  <a:lnTo>
                    <a:pt x="1485900" y="863600"/>
                  </a:lnTo>
                  <a:lnTo>
                    <a:pt x="1485900" y="863600"/>
                  </a:lnTo>
                  <a:lnTo>
                    <a:pt x="1498600" y="863600"/>
                  </a:lnTo>
                  <a:lnTo>
                    <a:pt x="1498600" y="876300"/>
                  </a:lnTo>
                  <a:lnTo>
                    <a:pt x="1485900" y="876300"/>
                  </a:lnTo>
                  <a:lnTo>
                    <a:pt x="1473200" y="889000"/>
                  </a:lnTo>
                  <a:lnTo>
                    <a:pt x="1485900" y="889000"/>
                  </a:lnTo>
                  <a:lnTo>
                    <a:pt x="1498600" y="889000"/>
                  </a:lnTo>
                  <a:lnTo>
                    <a:pt x="1524000" y="889000"/>
                  </a:lnTo>
                  <a:lnTo>
                    <a:pt x="1549400" y="889000"/>
                  </a:lnTo>
                  <a:lnTo>
                    <a:pt x="1549400" y="876300"/>
                  </a:lnTo>
                  <a:lnTo>
                    <a:pt x="1574800" y="889000"/>
                  </a:lnTo>
                  <a:lnTo>
                    <a:pt x="1587500" y="889000"/>
                  </a:lnTo>
                  <a:lnTo>
                    <a:pt x="1612900" y="889000"/>
                  </a:lnTo>
                  <a:lnTo>
                    <a:pt x="1625600" y="889000"/>
                  </a:lnTo>
                  <a:lnTo>
                    <a:pt x="1625600" y="876300"/>
                  </a:lnTo>
                  <a:lnTo>
                    <a:pt x="1625600" y="863600"/>
                  </a:lnTo>
                  <a:lnTo>
                    <a:pt x="1651000" y="850900"/>
                  </a:lnTo>
                  <a:lnTo>
                    <a:pt x="1663700" y="838200"/>
                  </a:lnTo>
                  <a:lnTo>
                    <a:pt x="1651000" y="838200"/>
                  </a:lnTo>
                  <a:lnTo>
                    <a:pt x="1676400" y="838200"/>
                  </a:lnTo>
                  <a:lnTo>
                    <a:pt x="1676400" y="850900"/>
                  </a:lnTo>
                  <a:lnTo>
                    <a:pt x="1676400" y="838200"/>
                  </a:lnTo>
                  <a:lnTo>
                    <a:pt x="1727200" y="838200"/>
                  </a:lnTo>
                  <a:lnTo>
                    <a:pt x="1727200" y="838200"/>
                  </a:lnTo>
                  <a:lnTo>
                    <a:pt x="1752600" y="838200"/>
                  </a:lnTo>
                  <a:lnTo>
                    <a:pt x="1752600" y="850900"/>
                  </a:lnTo>
                  <a:lnTo>
                    <a:pt x="1752600" y="850900"/>
                  </a:lnTo>
                  <a:lnTo>
                    <a:pt x="1778000" y="850900"/>
                  </a:lnTo>
                  <a:lnTo>
                    <a:pt x="1778000" y="850900"/>
                  </a:lnTo>
                  <a:lnTo>
                    <a:pt x="1790700" y="850900"/>
                  </a:lnTo>
                  <a:lnTo>
                    <a:pt x="1879600" y="863600"/>
                  </a:lnTo>
                  <a:lnTo>
                    <a:pt x="1892300" y="863600"/>
                  </a:lnTo>
                  <a:lnTo>
                    <a:pt x="1917700" y="863600"/>
                  </a:lnTo>
                  <a:lnTo>
                    <a:pt x="1930400" y="850900"/>
                  </a:lnTo>
                  <a:lnTo>
                    <a:pt x="1993900" y="863600"/>
                  </a:lnTo>
                  <a:lnTo>
                    <a:pt x="1993900" y="863600"/>
                  </a:lnTo>
                  <a:lnTo>
                    <a:pt x="2032000" y="863600"/>
                  </a:lnTo>
                  <a:lnTo>
                    <a:pt x="2032000" y="876300"/>
                  </a:lnTo>
                  <a:lnTo>
                    <a:pt x="2032000" y="876300"/>
                  </a:lnTo>
                  <a:lnTo>
                    <a:pt x="2044700" y="889000"/>
                  </a:lnTo>
                  <a:lnTo>
                    <a:pt x="2044700" y="889000"/>
                  </a:lnTo>
                  <a:lnTo>
                    <a:pt x="2044700" y="889000"/>
                  </a:lnTo>
                  <a:lnTo>
                    <a:pt x="2044700" y="901700"/>
                  </a:lnTo>
                  <a:lnTo>
                    <a:pt x="2057400" y="901700"/>
                  </a:lnTo>
                  <a:lnTo>
                    <a:pt x="2082800" y="901700"/>
                  </a:lnTo>
                  <a:lnTo>
                    <a:pt x="2120900" y="889000"/>
                  </a:lnTo>
                  <a:lnTo>
                    <a:pt x="2120900" y="876300"/>
                  </a:lnTo>
                  <a:lnTo>
                    <a:pt x="2120900" y="876300"/>
                  </a:lnTo>
                  <a:lnTo>
                    <a:pt x="2108200" y="876300"/>
                  </a:lnTo>
                  <a:lnTo>
                    <a:pt x="2082800" y="863600"/>
                  </a:lnTo>
                  <a:lnTo>
                    <a:pt x="2095500" y="863600"/>
                  </a:lnTo>
                  <a:lnTo>
                    <a:pt x="2095500" y="863600"/>
                  </a:lnTo>
                  <a:lnTo>
                    <a:pt x="2108200" y="850900"/>
                  </a:lnTo>
                  <a:lnTo>
                    <a:pt x="2133600" y="850900"/>
                  </a:lnTo>
                  <a:lnTo>
                    <a:pt x="2146300" y="838200"/>
                  </a:lnTo>
                  <a:lnTo>
                    <a:pt x="2133600" y="825500"/>
                  </a:lnTo>
                  <a:lnTo>
                    <a:pt x="2133600" y="838200"/>
                  </a:lnTo>
                  <a:lnTo>
                    <a:pt x="2146300" y="825500"/>
                  </a:lnTo>
                  <a:lnTo>
                    <a:pt x="2159000" y="825500"/>
                  </a:lnTo>
                  <a:lnTo>
                    <a:pt x="2159000" y="825500"/>
                  </a:lnTo>
                  <a:lnTo>
                    <a:pt x="2159000" y="812800"/>
                  </a:lnTo>
                  <a:lnTo>
                    <a:pt x="2197100" y="787400"/>
                  </a:lnTo>
                  <a:lnTo>
                    <a:pt x="2197100" y="787400"/>
                  </a:lnTo>
                  <a:lnTo>
                    <a:pt x="2235200" y="787400"/>
                  </a:lnTo>
                  <a:lnTo>
                    <a:pt x="2235200" y="787400"/>
                  </a:lnTo>
                  <a:lnTo>
                    <a:pt x="2247900" y="787400"/>
                  </a:lnTo>
                  <a:lnTo>
                    <a:pt x="2273300" y="812800"/>
                  </a:lnTo>
                  <a:lnTo>
                    <a:pt x="2286000" y="812800"/>
                  </a:lnTo>
                  <a:lnTo>
                    <a:pt x="2273300" y="812800"/>
                  </a:lnTo>
                  <a:lnTo>
                    <a:pt x="2286000" y="812800"/>
                  </a:lnTo>
                  <a:lnTo>
                    <a:pt x="2298700" y="825500"/>
                  </a:lnTo>
                  <a:lnTo>
                    <a:pt x="2324100" y="812800"/>
                  </a:lnTo>
                  <a:lnTo>
                    <a:pt x="2324100" y="800100"/>
                  </a:lnTo>
                  <a:lnTo>
                    <a:pt x="2324100" y="800100"/>
                  </a:lnTo>
                  <a:lnTo>
                    <a:pt x="2324100" y="787400"/>
                  </a:lnTo>
                  <a:lnTo>
                    <a:pt x="2349500" y="800100"/>
                  </a:lnTo>
                  <a:lnTo>
                    <a:pt x="2362200" y="787400"/>
                  </a:lnTo>
                  <a:lnTo>
                    <a:pt x="2362200" y="787400"/>
                  </a:lnTo>
                  <a:lnTo>
                    <a:pt x="2374900" y="787400"/>
                  </a:lnTo>
                  <a:lnTo>
                    <a:pt x="2374900" y="800100"/>
                  </a:lnTo>
                  <a:lnTo>
                    <a:pt x="2387600" y="800100"/>
                  </a:lnTo>
                  <a:lnTo>
                    <a:pt x="2374900" y="800100"/>
                  </a:lnTo>
                  <a:lnTo>
                    <a:pt x="2374900" y="800100"/>
                  </a:lnTo>
                  <a:lnTo>
                    <a:pt x="2374900" y="800100"/>
                  </a:lnTo>
                  <a:lnTo>
                    <a:pt x="2400300" y="800100"/>
                  </a:lnTo>
                  <a:lnTo>
                    <a:pt x="2413000" y="800100"/>
                  </a:lnTo>
                  <a:lnTo>
                    <a:pt x="2413000" y="787400"/>
                  </a:lnTo>
                  <a:lnTo>
                    <a:pt x="2413000" y="787400"/>
                  </a:lnTo>
                  <a:lnTo>
                    <a:pt x="2425700" y="787400"/>
                  </a:lnTo>
                  <a:lnTo>
                    <a:pt x="2438400" y="762000"/>
                  </a:lnTo>
                  <a:lnTo>
                    <a:pt x="2451100" y="762000"/>
                  </a:lnTo>
                  <a:lnTo>
                    <a:pt x="2451100" y="749300"/>
                  </a:lnTo>
                  <a:lnTo>
                    <a:pt x="2451100" y="749300"/>
                  </a:lnTo>
                  <a:lnTo>
                    <a:pt x="2463800" y="749300"/>
                  </a:lnTo>
                  <a:lnTo>
                    <a:pt x="2476500" y="762000"/>
                  </a:lnTo>
                  <a:lnTo>
                    <a:pt x="2489200" y="749300"/>
                  </a:lnTo>
                  <a:lnTo>
                    <a:pt x="2514600" y="749300"/>
                  </a:lnTo>
                  <a:lnTo>
                    <a:pt x="2527300" y="749300"/>
                  </a:lnTo>
                  <a:lnTo>
                    <a:pt x="2565400" y="762000"/>
                  </a:lnTo>
                  <a:lnTo>
                    <a:pt x="2578100" y="762000"/>
                  </a:lnTo>
                  <a:lnTo>
                    <a:pt x="2590800" y="762000"/>
                  </a:lnTo>
                  <a:lnTo>
                    <a:pt x="2616200" y="749300"/>
                  </a:lnTo>
                  <a:lnTo>
                    <a:pt x="2654300" y="762000"/>
                  </a:lnTo>
                  <a:lnTo>
                    <a:pt x="2641600" y="774700"/>
                  </a:lnTo>
                  <a:lnTo>
                    <a:pt x="2654300" y="774700"/>
                  </a:lnTo>
                  <a:lnTo>
                    <a:pt x="2654300" y="787400"/>
                  </a:lnTo>
                  <a:lnTo>
                    <a:pt x="2654300" y="787400"/>
                  </a:lnTo>
                  <a:lnTo>
                    <a:pt x="2654300" y="787400"/>
                  </a:lnTo>
                  <a:lnTo>
                    <a:pt x="2667000" y="787400"/>
                  </a:lnTo>
                  <a:lnTo>
                    <a:pt x="2667000" y="800100"/>
                  </a:lnTo>
                  <a:lnTo>
                    <a:pt x="2667000" y="800100"/>
                  </a:lnTo>
                  <a:lnTo>
                    <a:pt x="2679700" y="812800"/>
                  </a:lnTo>
                  <a:lnTo>
                    <a:pt x="2667000" y="825500"/>
                  </a:lnTo>
                  <a:lnTo>
                    <a:pt x="2667000" y="825500"/>
                  </a:lnTo>
                  <a:lnTo>
                    <a:pt x="2667000" y="838200"/>
                  </a:lnTo>
                  <a:lnTo>
                    <a:pt x="2679700" y="838200"/>
                  </a:lnTo>
                  <a:lnTo>
                    <a:pt x="2667000" y="850900"/>
                  </a:lnTo>
                  <a:lnTo>
                    <a:pt x="2679700" y="850900"/>
                  </a:lnTo>
                  <a:lnTo>
                    <a:pt x="2654300" y="850900"/>
                  </a:lnTo>
                  <a:lnTo>
                    <a:pt x="2654300" y="863600"/>
                  </a:lnTo>
                  <a:lnTo>
                    <a:pt x="2667000" y="863600"/>
                  </a:lnTo>
                  <a:lnTo>
                    <a:pt x="2654300" y="876300"/>
                  </a:lnTo>
                  <a:lnTo>
                    <a:pt x="2641600" y="889000"/>
                  </a:lnTo>
                  <a:lnTo>
                    <a:pt x="2641600" y="889000"/>
                  </a:lnTo>
                  <a:lnTo>
                    <a:pt x="2628900" y="889000"/>
                  </a:lnTo>
                  <a:lnTo>
                    <a:pt x="2628900" y="889000"/>
                  </a:lnTo>
                  <a:lnTo>
                    <a:pt x="2628900" y="901700"/>
                  </a:lnTo>
                  <a:lnTo>
                    <a:pt x="2641600" y="901700"/>
                  </a:lnTo>
                  <a:lnTo>
                    <a:pt x="2641600" y="901700"/>
                  </a:lnTo>
                  <a:lnTo>
                    <a:pt x="2654300" y="901700"/>
                  </a:lnTo>
                  <a:lnTo>
                    <a:pt x="2654300" y="914400"/>
                  </a:lnTo>
                  <a:lnTo>
                    <a:pt x="2641600" y="914400"/>
                  </a:lnTo>
                  <a:lnTo>
                    <a:pt x="2628900" y="927100"/>
                  </a:lnTo>
                  <a:lnTo>
                    <a:pt x="2641600" y="927100"/>
                  </a:lnTo>
                  <a:lnTo>
                    <a:pt x="2654300" y="914400"/>
                  </a:lnTo>
                  <a:lnTo>
                    <a:pt x="2667000" y="914400"/>
                  </a:lnTo>
                  <a:lnTo>
                    <a:pt x="2667000" y="914400"/>
                  </a:lnTo>
                  <a:lnTo>
                    <a:pt x="2667000" y="914400"/>
                  </a:lnTo>
                  <a:lnTo>
                    <a:pt x="2679700" y="927100"/>
                  </a:lnTo>
                  <a:lnTo>
                    <a:pt x="2692400" y="927100"/>
                  </a:lnTo>
                  <a:lnTo>
                    <a:pt x="2717800" y="939800"/>
                  </a:lnTo>
                  <a:lnTo>
                    <a:pt x="2717800" y="939800"/>
                  </a:lnTo>
                  <a:lnTo>
                    <a:pt x="2730500" y="939800"/>
                  </a:lnTo>
                  <a:lnTo>
                    <a:pt x="2730500" y="952500"/>
                  </a:lnTo>
                  <a:lnTo>
                    <a:pt x="2730500" y="952500"/>
                  </a:lnTo>
                  <a:lnTo>
                    <a:pt x="2717800" y="952500"/>
                  </a:lnTo>
                  <a:lnTo>
                    <a:pt x="2730500" y="952500"/>
                  </a:lnTo>
                  <a:lnTo>
                    <a:pt x="2730500" y="952500"/>
                  </a:lnTo>
                  <a:lnTo>
                    <a:pt x="2743200" y="952500"/>
                  </a:lnTo>
                  <a:lnTo>
                    <a:pt x="2743200" y="952500"/>
                  </a:lnTo>
                  <a:lnTo>
                    <a:pt x="2768600" y="939800"/>
                  </a:lnTo>
                  <a:lnTo>
                    <a:pt x="2755900" y="952500"/>
                  </a:lnTo>
                  <a:lnTo>
                    <a:pt x="2755900" y="952500"/>
                  </a:lnTo>
                  <a:lnTo>
                    <a:pt x="2755900" y="965200"/>
                  </a:lnTo>
                  <a:lnTo>
                    <a:pt x="2755900" y="965200"/>
                  </a:lnTo>
                  <a:lnTo>
                    <a:pt x="2755900" y="965200"/>
                  </a:lnTo>
                  <a:lnTo>
                    <a:pt x="2743200" y="965200"/>
                  </a:lnTo>
                  <a:lnTo>
                    <a:pt x="2730500" y="977900"/>
                  </a:lnTo>
                  <a:lnTo>
                    <a:pt x="2717800" y="977900"/>
                  </a:lnTo>
                  <a:lnTo>
                    <a:pt x="2717800" y="977900"/>
                  </a:lnTo>
                  <a:lnTo>
                    <a:pt x="2705100" y="977900"/>
                  </a:lnTo>
                  <a:lnTo>
                    <a:pt x="2705100" y="990600"/>
                  </a:lnTo>
                  <a:lnTo>
                    <a:pt x="2692400" y="990600"/>
                  </a:lnTo>
                  <a:lnTo>
                    <a:pt x="2692400" y="990600"/>
                  </a:lnTo>
                  <a:lnTo>
                    <a:pt x="2679700" y="977900"/>
                  </a:lnTo>
                  <a:lnTo>
                    <a:pt x="2654300" y="990600"/>
                  </a:lnTo>
                  <a:lnTo>
                    <a:pt x="2641600" y="990600"/>
                  </a:lnTo>
                  <a:lnTo>
                    <a:pt x="2641600" y="990600"/>
                  </a:lnTo>
                  <a:lnTo>
                    <a:pt x="2628900" y="990600"/>
                  </a:lnTo>
                  <a:lnTo>
                    <a:pt x="2628900" y="1003300"/>
                  </a:lnTo>
                  <a:lnTo>
                    <a:pt x="2628900" y="1003300"/>
                  </a:lnTo>
                  <a:lnTo>
                    <a:pt x="2616200" y="1003300"/>
                  </a:lnTo>
                  <a:lnTo>
                    <a:pt x="2616200" y="1016000"/>
                  </a:lnTo>
                  <a:lnTo>
                    <a:pt x="2603500" y="1016000"/>
                  </a:lnTo>
                  <a:lnTo>
                    <a:pt x="2590800" y="1016000"/>
                  </a:lnTo>
                  <a:lnTo>
                    <a:pt x="2578100" y="1016000"/>
                  </a:lnTo>
                  <a:lnTo>
                    <a:pt x="2578100" y="1016000"/>
                  </a:lnTo>
                  <a:lnTo>
                    <a:pt x="2565400" y="1016000"/>
                  </a:lnTo>
                  <a:lnTo>
                    <a:pt x="2565400" y="1028700"/>
                  </a:lnTo>
                  <a:lnTo>
                    <a:pt x="2565400" y="1028700"/>
                  </a:lnTo>
                  <a:lnTo>
                    <a:pt x="2552700" y="1041400"/>
                  </a:lnTo>
                  <a:lnTo>
                    <a:pt x="2552700" y="1041400"/>
                  </a:lnTo>
                  <a:lnTo>
                    <a:pt x="2578100" y="1054100"/>
                  </a:lnTo>
                  <a:lnTo>
                    <a:pt x="2641600" y="1054100"/>
                  </a:lnTo>
                  <a:lnTo>
                    <a:pt x="2641600" y="1066800"/>
                  </a:lnTo>
                  <a:lnTo>
                    <a:pt x="2641600" y="1079500"/>
                  </a:lnTo>
                  <a:lnTo>
                    <a:pt x="2641600" y="1079500"/>
                  </a:lnTo>
                  <a:lnTo>
                    <a:pt x="2641600" y="1079500"/>
                  </a:lnTo>
                  <a:lnTo>
                    <a:pt x="2654300" y="1092200"/>
                  </a:lnTo>
                  <a:lnTo>
                    <a:pt x="2654300" y="1092200"/>
                  </a:lnTo>
                  <a:lnTo>
                    <a:pt x="2667000" y="1092200"/>
                  </a:lnTo>
                  <a:lnTo>
                    <a:pt x="2667000" y="1104900"/>
                  </a:lnTo>
                  <a:lnTo>
                    <a:pt x="2679700" y="1104900"/>
                  </a:lnTo>
                  <a:lnTo>
                    <a:pt x="2679700" y="1104900"/>
                  </a:lnTo>
                  <a:lnTo>
                    <a:pt x="2654300" y="1104900"/>
                  </a:lnTo>
                  <a:lnTo>
                    <a:pt x="2641600" y="1104900"/>
                  </a:lnTo>
                  <a:lnTo>
                    <a:pt x="2628900" y="1092200"/>
                  </a:lnTo>
                  <a:lnTo>
                    <a:pt x="2616200" y="1104900"/>
                  </a:lnTo>
                  <a:lnTo>
                    <a:pt x="2603500" y="1104900"/>
                  </a:lnTo>
                  <a:lnTo>
                    <a:pt x="2603500" y="1104900"/>
                  </a:lnTo>
                  <a:lnTo>
                    <a:pt x="2578100" y="1104900"/>
                  </a:lnTo>
                  <a:lnTo>
                    <a:pt x="2565400" y="1092200"/>
                  </a:lnTo>
                  <a:lnTo>
                    <a:pt x="2552700" y="1117600"/>
                  </a:lnTo>
                  <a:lnTo>
                    <a:pt x="2540000" y="1117600"/>
                  </a:lnTo>
                  <a:lnTo>
                    <a:pt x="2527300" y="1143000"/>
                  </a:lnTo>
                  <a:lnTo>
                    <a:pt x="2540000" y="1143000"/>
                  </a:lnTo>
                  <a:lnTo>
                    <a:pt x="2527300" y="1168400"/>
                  </a:lnTo>
                  <a:lnTo>
                    <a:pt x="2514600" y="1168400"/>
                  </a:lnTo>
                  <a:lnTo>
                    <a:pt x="2514600" y="1168400"/>
                  </a:lnTo>
                  <a:lnTo>
                    <a:pt x="2514600" y="1168400"/>
                  </a:lnTo>
                  <a:lnTo>
                    <a:pt x="2501900" y="1181100"/>
                  </a:lnTo>
                  <a:lnTo>
                    <a:pt x="2489200" y="1181100"/>
                  </a:lnTo>
                  <a:lnTo>
                    <a:pt x="2489200" y="1193800"/>
                  </a:lnTo>
                  <a:lnTo>
                    <a:pt x="2476500" y="1193800"/>
                  </a:lnTo>
                  <a:lnTo>
                    <a:pt x="2476500" y="1193800"/>
                  </a:lnTo>
                  <a:lnTo>
                    <a:pt x="2501900" y="1193800"/>
                  </a:lnTo>
                  <a:lnTo>
                    <a:pt x="2501900" y="1193800"/>
                  </a:lnTo>
                  <a:lnTo>
                    <a:pt x="2514600" y="1193800"/>
                  </a:lnTo>
                  <a:lnTo>
                    <a:pt x="2527300" y="1193800"/>
                  </a:lnTo>
                  <a:lnTo>
                    <a:pt x="2527300" y="1206500"/>
                  </a:lnTo>
                  <a:lnTo>
                    <a:pt x="2514600" y="1206500"/>
                  </a:lnTo>
                  <a:lnTo>
                    <a:pt x="2514600" y="1206500"/>
                  </a:lnTo>
                  <a:lnTo>
                    <a:pt x="2527300" y="1206500"/>
                  </a:lnTo>
                  <a:lnTo>
                    <a:pt x="2527300" y="1219200"/>
                  </a:lnTo>
                  <a:lnTo>
                    <a:pt x="2540000" y="1231900"/>
                  </a:lnTo>
                  <a:lnTo>
                    <a:pt x="2540000" y="1231900"/>
                  </a:lnTo>
                  <a:lnTo>
                    <a:pt x="2552700" y="1231900"/>
                  </a:lnTo>
                  <a:lnTo>
                    <a:pt x="2540000" y="1244600"/>
                  </a:lnTo>
                  <a:lnTo>
                    <a:pt x="2552700" y="1244600"/>
                  </a:lnTo>
                  <a:lnTo>
                    <a:pt x="2552700" y="1244600"/>
                  </a:lnTo>
                  <a:lnTo>
                    <a:pt x="2552700" y="1244600"/>
                  </a:lnTo>
                  <a:lnTo>
                    <a:pt x="2552700" y="1257300"/>
                  </a:lnTo>
                  <a:lnTo>
                    <a:pt x="2540000" y="1270000"/>
                  </a:lnTo>
                  <a:lnTo>
                    <a:pt x="2540000" y="1270000"/>
                  </a:lnTo>
                  <a:lnTo>
                    <a:pt x="2527300" y="1270000"/>
                  </a:lnTo>
                  <a:lnTo>
                    <a:pt x="2527300" y="1270000"/>
                  </a:lnTo>
                  <a:lnTo>
                    <a:pt x="2514600" y="1270000"/>
                  </a:lnTo>
                  <a:lnTo>
                    <a:pt x="2514600" y="1270000"/>
                  </a:lnTo>
                  <a:lnTo>
                    <a:pt x="2501900" y="1282700"/>
                  </a:lnTo>
                  <a:lnTo>
                    <a:pt x="2489200" y="1282700"/>
                  </a:lnTo>
                  <a:lnTo>
                    <a:pt x="2476500" y="1282700"/>
                  </a:lnTo>
                  <a:lnTo>
                    <a:pt x="2476500" y="1282700"/>
                  </a:lnTo>
                  <a:lnTo>
                    <a:pt x="2463800" y="1282700"/>
                  </a:lnTo>
                  <a:lnTo>
                    <a:pt x="2463800" y="1295400"/>
                  </a:lnTo>
                  <a:lnTo>
                    <a:pt x="2451100" y="1295400"/>
                  </a:lnTo>
                  <a:lnTo>
                    <a:pt x="2438400" y="1308100"/>
                  </a:lnTo>
                  <a:lnTo>
                    <a:pt x="2438400" y="1308100"/>
                  </a:lnTo>
                  <a:lnTo>
                    <a:pt x="2438400" y="1308100"/>
                  </a:lnTo>
                  <a:lnTo>
                    <a:pt x="2425700" y="1308100"/>
                  </a:lnTo>
                  <a:lnTo>
                    <a:pt x="2425700" y="1320800"/>
                  </a:lnTo>
                  <a:lnTo>
                    <a:pt x="2413000" y="1320800"/>
                  </a:lnTo>
                  <a:lnTo>
                    <a:pt x="2400300" y="1333500"/>
                  </a:lnTo>
                  <a:lnTo>
                    <a:pt x="2413000" y="1333500"/>
                  </a:lnTo>
                  <a:lnTo>
                    <a:pt x="2413000" y="1346200"/>
                  </a:lnTo>
                  <a:lnTo>
                    <a:pt x="2425700" y="1346200"/>
                  </a:lnTo>
                  <a:lnTo>
                    <a:pt x="2413000" y="1358900"/>
                  </a:lnTo>
                  <a:lnTo>
                    <a:pt x="2413000" y="1358900"/>
                  </a:lnTo>
                  <a:lnTo>
                    <a:pt x="2425700" y="1358900"/>
                  </a:lnTo>
                  <a:lnTo>
                    <a:pt x="2438400" y="1358900"/>
                  </a:lnTo>
                  <a:lnTo>
                    <a:pt x="2438400" y="1358900"/>
                  </a:lnTo>
                  <a:lnTo>
                    <a:pt x="2451100" y="1358900"/>
                  </a:lnTo>
                  <a:lnTo>
                    <a:pt x="2451100" y="1371600"/>
                  </a:lnTo>
                  <a:lnTo>
                    <a:pt x="2463800" y="1371600"/>
                  </a:lnTo>
                  <a:lnTo>
                    <a:pt x="2463800" y="1371600"/>
                  </a:lnTo>
                  <a:lnTo>
                    <a:pt x="2451100" y="1384300"/>
                  </a:lnTo>
                  <a:lnTo>
                    <a:pt x="2476500" y="1397000"/>
                  </a:lnTo>
                  <a:lnTo>
                    <a:pt x="2476500" y="1397000"/>
                  </a:lnTo>
                  <a:lnTo>
                    <a:pt x="2501900" y="1409700"/>
                  </a:lnTo>
                  <a:lnTo>
                    <a:pt x="2501900" y="1409700"/>
                  </a:lnTo>
                  <a:lnTo>
                    <a:pt x="2489200" y="1422400"/>
                  </a:lnTo>
                  <a:lnTo>
                    <a:pt x="2514600" y="1422400"/>
                  </a:lnTo>
                  <a:lnTo>
                    <a:pt x="2514600" y="1422400"/>
                  </a:lnTo>
                  <a:lnTo>
                    <a:pt x="2527300" y="1422400"/>
                  </a:lnTo>
                  <a:lnTo>
                    <a:pt x="2527300" y="1422400"/>
                  </a:lnTo>
                  <a:lnTo>
                    <a:pt x="2540000" y="1422400"/>
                  </a:lnTo>
                  <a:lnTo>
                    <a:pt x="2616200" y="1435100"/>
                  </a:lnTo>
                  <a:lnTo>
                    <a:pt x="2603500" y="1447800"/>
                  </a:lnTo>
                  <a:lnTo>
                    <a:pt x="2603500" y="1460500"/>
                  </a:lnTo>
                  <a:lnTo>
                    <a:pt x="2616200" y="1460500"/>
                  </a:lnTo>
                  <a:lnTo>
                    <a:pt x="2628900" y="1460500"/>
                  </a:lnTo>
                  <a:lnTo>
                    <a:pt x="2628900" y="1460500"/>
                  </a:lnTo>
                  <a:lnTo>
                    <a:pt x="2641600" y="1460500"/>
                  </a:lnTo>
                  <a:lnTo>
                    <a:pt x="2654300" y="1460500"/>
                  </a:lnTo>
                  <a:lnTo>
                    <a:pt x="2641600" y="1473200"/>
                  </a:lnTo>
                  <a:lnTo>
                    <a:pt x="2628900" y="1473200"/>
                  </a:lnTo>
                  <a:lnTo>
                    <a:pt x="2628900" y="1485900"/>
                  </a:lnTo>
                  <a:lnTo>
                    <a:pt x="2641600" y="1485900"/>
                  </a:lnTo>
                  <a:lnTo>
                    <a:pt x="2641600" y="1485900"/>
                  </a:lnTo>
                  <a:lnTo>
                    <a:pt x="2641600" y="1498600"/>
                  </a:lnTo>
                  <a:lnTo>
                    <a:pt x="2654300" y="1498600"/>
                  </a:lnTo>
                  <a:lnTo>
                    <a:pt x="2667000" y="1498600"/>
                  </a:lnTo>
                  <a:lnTo>
                    <a:pt x="2654300" y="1498600"/>
                  </a:lnTo>
                  <a:lnTo>
                    <a:pt x="2654300" y="1498600"/>
                  </a:lnTo>
                  <a:lnTo>
                    <a:pt x="2667000" y="1511300"/>
                  </a:lnTo>
                  <a:lnTo>
                    <a:pt x="2667000" y="1511300"/>
                  </a:lnTo>
                  <a:lnTo>
                    <a:pt x="2679700" y="1511300"/>
                  </a:lnTo>
                  <a:lnTo>
                    <a:pt x="2679700" y="1511300"/>
                  </a:lnTo>
                  <a:lnTo>
                    <a:pt x="2705100" y="1511300"/>
                  </a:lnTo>
                  <a:lnTo>
                    <a:pt x="2705100" y="1511300"/>
                  </a:lnTo>
                  <a:lnTo>
                    <a:pt x="2730500" y="1511300"/>
                  </a:lnTo>
                  <a:lnTo>
                    <a:pt x="2743200" y="1498600"/>
                  </a:lnTo>
                  <a:lnTo>
                    <a:pt x="2730500" y="1485900"/>
                  </a:lnTo>
                  <a:lnTo>
                    <a:pt x="2730500" y="1473200"/>
                  </a:lnTo>
                  <a:lnTo>
                    <a:pt x="2717800" y="1473200"/>
                  </a:lnTo>
                  <a:lnTo>
                    <a:pt x="2717800" y="1473200"/>
                  </a:lnTo>
                  <a:lnTo>
                    <a:pt x="2743200" y="1473200"/>
                  </a:lnTo>
                  <a:lnTo>
                    <a:pt x="2768600" y="1485900"/>
                  </a:lnTo>
                  <a:lnTo>
                    <a:pt x="2768600" y="1485900"/>
                  </a:lnTo>
                  <a:lnTo>
                    <a:pt x="2794000" y="1473200"/>
                  </a:lnTo>
                  <a:lnTo>
                    <a:pt x="2819400" y="1473200"/>
                  </a:lnTo>
                  <a:lnTo>
                    <a:pt x="2806700" y="1485900"/>
                  </a:lnTo>
                  <a:lnTo>
                    <a:pt x="2870200" y="1498600"/>
                  </a:lnTo>
                  <a:lnTo>
                    <a:pt x="2921000" y="1498600"/>
                  </a:lnTo>
                  <a:lnTo>
                    <a:pt x="3035300" y="1524000"/>
                  </a:lnTo>
                  <a:lnTo>
                    <a:pt x="3022600" y="1536700"/>
                  </a:lnTo>
                  <a:lnTo>
                    <a:pt x="3035300" y="1536700"/>
                  </a:lnTo>
                  <a:lnTo>
                    <a:pt x="3022600" y="1536700"/>
                  </a:lnTo>
                  <a:lnTo>
                    <a:pt x="3009900" y="1549400"/>
                  </a:lnTo>
                  <a:lnTo>
                    <a:pt x="3009900" y="1562100"/>
                  </a:lnTo>
                  <a:lnTo>
                    <a:pt x="3022600" y="1562100"/>
                  </a:lnTo>
                  <a:lnTo>
                    <a:pt x="2997200" y="1562100"/>
                  </a:lnTo>
                  <a:lnTo>
                    <a:pt x="2984500" y="1562100"/>
                  </a:lnTo>
                  <a:lnTo>
                    <a:pt x="2984500" y="1562100"/>
                  </a:lnTo>
                  <a:lnTo>
                    <a:pt x="2984500" y="1562100"/>
                  </a:lnTo>
                  <a:lnTo>
                    <a:pt x="2984500" y="1574800"/>
                  </a:lnTo>
                  <a:lnTo>
                    <a:pt x="2971800" y="1574800"/>
                  </a:lnTo>
                  <a:lnTo>
                    <a:pt x="2971800" y="1574800"/>
                  </a:lnTo>
                  <a:lnTo>
                    <a:pt x="2959100" y="1574800"/>
                  </a:lnTo>
                  <a:lnTo>
                    <a:pt x="2959100" y="1587500"/>
                  </a:lnTo>
                  <a:lnTo>
                    <a:pt x="2959100" y="1587500"/>
                  </a:lnTo>
                  <a:lnTo>
                    <a:pt x="2933700" y="1600200"/>
                  </a:lnTo>
                  <a:lnTo>
                    <a:pt x="2933700" y="1600200"/>
                  </a:lnTo>
                  <a:lnTo>
                    <a:pt x="2921000" y="1612900"/>
                  </a:lnTo>
                  <a:lnTo>
                    <a:pt x="2908300" y="1612900"/>
                  </a:lnTo>
                  <a:lnTo>
                    <a:pt x="2908300" y="1600200"/>
                  </a:lnTo>
                  <a:lnTo>
                    <a:pt x="2908300" y="1612900"/>
                  </a:lnTo>
                  <a:lnTo>
                    <a:pt x="2895600" y="1612900"/>
                  </a:lnTo>
                  <a:lnTo>
                    <a:pt x="2882900" y="1638300"/>
                  </a:lnTo>
                  <a:lnTo>
                    <a:pt x="2895600" y="1638300"/>
                  </a:lnTo>
                  <a:lnTo>
                    <a:pt x="2882900" y="1663700"/>
                  </a:lnTo>
                  <a:lnTo>
                    <a:pt x="2895600" y="1701800"/>
                  </a:lnTo>
                  <a:lnTo>
                    <a:pt x="2870200" y="1727200"/>
                  </a:lnTo>
                  <a:lnTo>
                    <a:pt x="2857500" y="1727200"/>
                  </a:lnTo>
                  <a:lnTo>
                    <a:pt x="2844800" y="1739900"/>
                  </a:lnTo>
                  <a:lnTo>
                    <a:pt x="2844800" y="1739900"/>
                  </a:lnTo>
                  <a:lnTo>
                    <a:pt x="2819400" y="1739900"/>
                  </a:lnTo>
                  <a:lnTo>
                    <a:pt x="2819400" y="1752600"/>
                  </a:lnTo>
                  <a:lnTo>
                    <a:pt x="2794000" y="1752600"/>
                  </a:lnTo>
                  <a:lnTo>
                    <a:pt x="2781300" y="1752600"/>
                  </a:lnTo>
                  <a:lnTo>
                    <a:pt x="2781300" y="1765300"/>
                  </a:lnTo>
                  <a:lnTo>
                    <a:pt x="2768600" y="1765300"/>
                  </a:lnTo>
                  <a:lnTo>
                    <a:pt x="2755900" y="1765300"/>
                  </a:lnTo>
                  <a:lnTo>
                    <a:pt x="2768600" y="1778000"/>
                  </a:lnTo>
                  <a:lnTo>
                    <a:pt x="2768600" y="1790700"/>
                  </a:lnTo>
                  <a:lnTo>
                    <a:pt x="2768600" y="1803400"/>
                  </a:lnTo>
                  <a:lnTo>
                    <a:pt x="2768600" y="1803400"/>
                  </a:lnTo>
                  <a:lnTo>
                    <a:pt x="2781300" y="1803400"/>
                  </a:lnTo>
                  <a:lnTo>
                    <a:pt x="2768600" y="1816100"/>
                  </a:lnTo>
                  <a:lnTo>
                    <a:pt x="2781300" y="1828800"/>
                  </a:lnTo>
                  <a:lnTo>
                    <a:pt x="2781300" y="1828800"/>
                  </a:lnTo>
                  <a:lnTo>
                    <a:pt x="2781300" y="1828800"/>
                  </a:lnTo>
                  <a:lnTo>
                    <a:pt x="2781300" y="1828800"/>
                  </a:lnTo>
                  <a:lnTo>
                    <a:pt x="2768600" y="1841500"/>
                  </a:lnTo>
                  <a:lnTo>
                    <a:pt x="2743200" y="1841500"/>
                  </a:lnTo>
                  <a:lnTo>
                    <a:pt x="2743200" y="1828800"/>
                  </a:lnTo>
                  <a:lnTo>
                    <a:pt x="2743200" y="1828800"/>
                  </a:lnTo>
                  <a:lnTo>
                    <a:pt x="2730500" y="1828800"/>
                  </a:lnTo>
                  <a:lnTo>
                    <a:pt x="2717800" y="1841500"/>
                  </a:lnTo>
                  <a:lnTo>
                    <a:pt x="2705100" y="1841500"/>
                  </a:lnTo>
                  <a:lnTo>
                    <a:pt x="2705100" y="1841500"/>
                  </a:lnTo>
                  <a:lnTo>
                    <a:pt x="2692400" y="1841500"/>
                  </a:lnTo>
                  <a:lnTo>
                    <a:pt x="2679700" y="1854200"/>
                  </a:lnTo>
                  <a:lnTo>
                    <a:pt x="2679700" y="1854200"/>
                  </a:lnTo>
                  <a:lnTo>
                    <a:pt x="2667000" y="1854200"/>
                  </a:lnTo>
                  <a:lnTo>
                    <a:pt x="2654300" y="1854200"/>
                  </a:lnTo>
                  <a:lnTo>
                    <a:pt x="2654300" y="1854200"/>
                  </a:lnTo>
                  <a:lnTo>
                    <a:pt x="2654300" y="1841500"/>
                  </a:lnTo>
                  <a:lnTo>
                    <a:pt x="2616200" y="1866900"/>
                  </a:lnTo>
                  <a:lnTo>
                    <a:pt x="2603500" y="1866900"/>
                  </a:lnTo>
                  <a:lnTo>
                    <a:pt x="2590800" y="1866900"/>
                  </a:lnTo>
                  <a:lnTo>
                    <a:pt x="2590800" y="1866900"/>
                  </a:lnTo>
                  <a:lnTo>
                    <a:pt x="2578100" y="1866900"/>
                  </a:lnTo>
                  <a:lnTo>
                    <a:pt x="2578100" y="1879600"/>
                  </a:lnTo>
                  <a:lnTo>
                    <a:pt x="2565400" y="1879600"/>
                  </a:lnTo>
                  <a:lnTo>
                    <a:pt x="2552700" y="1879600"/>
                  </a:lnTo>
                  <a:lnTo>
                    <a:pt x="2540000" y="1866900"/>
                  </a:lnTo>
                  <a:lnTo>
                    <a:pt x="2540000" y="1879600"/>
                  </a:lnTo>
                  <a:lnTo>
                    <a:pt x="2540000" y="1879600"/>
                  </a:lnTo>
                  <a:lnTo>
                    <a:pt x="2527300" y="1879600"/>
                  </a:lnTo>
                  <a:lnTo>
                    <a:pt x="2514600" y="1879600"/>
                  </a:lnTo>
                  <a:lnTo>
                    <a:pt x="2514600" y="1879600"/>
                  </a:lnTo>
                  <a:lnTo>
                    <a:pt x="2501900" y="1892300"/>
                  </a:lnTo>
                  <a:lnTo>
                    <a:pt x="2501900" y="1879600"/>
                  </a:lnTo>
                  <a:lnTo>
                    <a:pt x="2489200" y="1892300"/>
                  </a:lnTo>
                  <a:lnTo>
                    <a:pt x="2476500" y="1892300"/>
                  </a:lnTo>
                  <a:lnTo>
                    <a:pt x="2476500" y="1892300"/>
                  </a:lnTo>
                  <a:lnTo>
                    <a:pt x="2463800" y="1892300"/>
                  </a:lnTo>
                  <a:lnTo>
                    <a:pt x="2463800" y="1905000"/>
                  </a:lnTo>
                  <a:lnTo>
                    <a:pt x="2451100" y="1892300"/>
                  </a:lnTo>
                  <a:lnTo>
                    <a:pt x="2451100" y="1892300"/>
                  </a:lnTo>
                  <a:lnTo>
                    <a:pt x="2425700" y="1892300"/>
                  </a:lnTo>
                  <a:lnTo>
                    <a:pt x="2425700" y="1892300"/>
                  </a:lnTo>
                  <a:lnTo>
                    <a:pt x="2425700" y="1892300"/>
                  </a:lnTo>
                  <a:lnTo>
                    <a:pt x="2425700" y="1892300"/>
                  </a:lnTo>
                  <a:lnTo>
                    <a:pt x="2400300" y="1892300"/>
                  </a:lnTo>
                  <a:lnTo>
                    <a:pt x="2400300" y="1905000"/>
                  </a:lnTo>
                  <a:lnTo>
                    <a:pt x="2387600" y="1905000"/>
                  </a:lnTo>
                  <a:lnTo>
                    <a:pt x="2374900" y="1905000"/>
                  </a:lnTo>
                  <a:lnTo>
                    <a:pt x="2362200" y="1917700"/>
                  </a:lnTo>
                  <a:lnTo>
                    <a:pt x="2362200" y="1917700"/>
                  </a:lnTo>
                  <a:lnTo>
                    <a:pt x="2362200" y="1917700"/>
                  </a:lnTo>
                  <a:lnTo>
                    <a:pt x="2349500" y="1917700"/>
                  </a:lnTo>
                  <a:lnTo>
                    <a:pt x="2336800" y="1917700"/>
                  </a:lnTo>
                  <a:lnTo>
                    <a:pt x="2324100" y="1917700"/>
                  </a:lnTo>
                  <a:lnTo>
                    <a:pt x="2324100" y="1917700"/>
                  </a:lnTo>
                  <a:lnTo>
                    <a:pt x="2311400" y="1917700"/>
                  </a:lnTo>
                  <a:lnTo>
                    <a:pt x="2298700" y="1917700"/>
                  </a:lnTo>
                  <a:lnTo>
                    <a:pt x="2298700" y="1930400"/>
                  </a:lnTo>
                  <a:lnTo>
                    <a:pt x="2286000" y="1930400"/>
                  </a:lnTo>
                  <a:lnTo>
                    <a:pt x="2286000" y="1930400"/>
                  </a:lnTo>
                  <a:lnTo>
                    <a:pt x="2273300" y="1930400"/>
                  </a:lnTo>
                  <a:lnTo>
                    <a:pt x="2273300" y="1943100"/>
                  </a:lnTo>
                  <a:lnTo>
                    <a:pt x="2273300" y="1943100"/>
                  </a:lnTo>
                  <a:lnTo>
                    <a:pt x="2260600" y="1943100"/>
                  </a:lnTo>
                  <a:lnTo>
                    <a:pt x="2235200" y="1930400"/>
                  </a:lnTo>
                  <a:lnTo>
                    <a:pt x="2235200" y="1930400"/>
                  </a:lnTo>
                  <a:lnTo>
                    <a:pt x="2209800" y="1943100"/>
                  </a:lnTo>
                  <a:lnTo>
                    <a:pt x="2209800" y="1943100"/>
                  </a:lnTo>
                  <a:lnTo>
                    <a:pt x="2209800" y="1955800"/>
                  </a:lnTo>
                  <a:lnTo>
                    <a:pt x="2197100" y="1955800"/>
                  </a:lnTo>
                  <a:lnTo>
                    <a:pt x="2197100" y="1955800"/>
                  </a:lnTo>
                  <a:lnTo>
                    <a:pt x="2184400" y="1943100"/>
                  </a:lnTo>
                  <a:lnTo>
                    <a:pt x="2184400" y="1943100"/>
                  </a:lnTo>
                  <a:lnTo>
                    <a:pt x="2159000" y="1943100"/>
                  </a:lnTo>
                  <a:lnTo>
                    <a:pt x="2171700" y="1943100"/>
                  </a:lnTo>
                  <a:lnTo>
                    <a:pt x="2171700" y="1943100"/>
                  </a:lnTo>
                  <a:lnTo>
                    <a:pt x="2159000" y="1917700"/>
                  </a:lnTo>
                  <a:lnTo>
                    <a:pt x="2146300" y="1917700"/>
                  </a:lnTo>
                  <a:lnTo>
                    <a:pt x="2146300" y="1917700"/>
                  </a:lnTo>
                  <a:lnTo>
                    <a:pt x="2133600" y="1917700"/>
                  </a:lnTo>
                  <a:lnTo>
                    <a:pt x="2133600" y="1917700"/>
                  </a:lnTo>
                  <a:lnTo>
                    <a:pt x="2120900" y="1917700"/>
                  </a:lnTo>
                  <a:lnTo>
                    <a:pt x="2120900" y="1905000"/>
                  </a:lnTo>
                  <a:lnTo>
                    <a:pt x="2095500" y="1905000"/>
                  </a:lnTo>
                  <a:lnTo>
                    <a:pt x="2095500" y="1917700"/>
                  </a:lnTo>
                  <a:lnTo>
                    <a:pt x="2082800" y="1917700"/>
                  </a:lnTo>
                  <a:lnTo>
                    <a:pt x="2082800" y="1917700"/>
                  </a:lnTo>
                  <a:lnTo>
                    <a:pt x="2070100" y="1917700"/>
                  </a:lnTo>
                  <a:lnTo>
                    <a:pt x="2057400" y="1917700"/>
                  </a:lnTo>
                  <a:lnTo>
                    <a:pt x="2032000" y="1905000"/>
                  </a:lnTo>
                  <a:lnTo>
                    <a:pt x="2032000" y="1917700"/>
                  </a:lnTo>
                  <a:lnTo>
                    <a:pt x="1981200" y="1917700"/>
                  </a:lnTo>
                  <a:lnTo>
                    <a:pt x="1981200" y="1917700"/>
                  </a:lnTo>
                  <a:lnTo>
                    <a:pt x="1955800" y="1917700"/>
                  </a:lnTo>
                  <a:lnTo>
                    <a:pt x="1930400" y="1905000"/>
                  </a:lnTo>
                  <a:lnTo>
                    <a:pt x="1930400" y="1905000"/>
                  </a:lnTo>
                  <a:lnTo>
                    <a:pt x="1905000" y="1905000"/>
                  </a:lnTo>
                  <a:lnTo>
                    <a:pt x="1905000" y="1905000"/>
                  </a:lnTo>
                  <a:lnTo>
                    <a:pt x="1879600" y="1905000"/>
                  </a:lnTo>
                  <a:lnTo>
                    <a:pt x="1892300" y="1892300"/>
                  </a:lnTo>
                  <a:lnTo>
                    <a:pt x="1866900" y="1879600"/>
                  </a:lnTo>
                  <a:lnTo>
                    <a:pt x="1892300" y="1841500"/>
                  </a:lnTo>
                  <a:lnTo>
                    <a:pt x="1905000" y="1841500"/>
                  </a:lnTo>
                  <a:lnTo>
                    <a:pt x="1905000" y="1828800"/>
                  </a:lnTo>
                  <a:lnTo>
                    <a:pt x="1917700" y="1828800"/>
                  </a:lnTo>
                  <a:lnTo>
                    <a:pt x="1930400" y="1816100"/>
                  </a:lnTo>
                  <a:lnTo>
                    <a:pt x="1917700" y="1816100"/>
                  </a:lnTo>
                  <a:lnTo>
                    <a:pt x="1917700" y="1803400"/>
                  </a:lnTo>
                  <a:lnTo>
                    <a:pt x="1905000" y="1803400"/>
                  </a:lnTo>
                  <a:lnTo>
                    <a:pt x="1905000" y="1803400"/>
                  </a:lnTo>
                  <a:lnTo>
                    <a:pt x="1879600" y="1790700"/>
                  </a:lnTo>
                  <a:lnTo>
                    <a:pt x="1854200" y="1790700"/>
                  </a:lnTo>
                  <a:lnTo>
                    <a:pt x="1803400" y="1790700"/>
                  </a:lnTo>
                  <a:lnTo>
                    <a:pt x="1803400" y="1790700"/>
                  </a:lnTo>
                  <a:lnTo>
                    <a:pt x="1778000" y="1778000"/>
                  </a:lnTo>
                  <a:lnTo>
                    <a:pt x="1778000" y="1765300"/>
                  </a:lnTo>
                  <a:lnTo>
                    <a:pt x="1765300" y="1765300"/>
                  </a:lnTo>
                  <a:lnTo>
                    <a:pt x="1765300" y="1765300"/>
                  </a:lnTo>
                  <a:lnTo>
                    <a:pt x="1739900" y="1765300"/>
                  </a:lnTo>
                  <a:lnTo>
                    <a:pt x="1727200" y="1765300"/>
                  </a:lnTo>
                  <a:lnTo>
                    <a:pt x="1727200" y="1752600"/>
                  </a:lnTo>
                  <a:lnTo>
                    <a:pt x="1714500" y="1752600"/>
                  </a:lnTo>
                  <a:lnTo>
                    <a:pt x="1701800" y="1739900"/>
                  </a:lnTo>
                  <a:lnTo>
                    <a:pt x="1676400" y="1739900"/>
                  </a:lnTo>
                  <a:lnTo>
                    <a:pt x="1676400" y="1739900"/>
                  </a:lnTo>
                  <a:lnTo>
                    <a:pt x="1663700" y="1739900"/>
                  </a:lnTo>
                  <a:lnTo>
                    <a:pt x="1663700" y="1739900"/>
                  </a:lnTo>
                  <a:lnTo>
                    <a:pt x="1651000" y="1739900"/>
                  </a:lnTo>
                  <a:lnTo>
                    <a:pt x="1651000" y="1752600"/>
                  </a:lnTo>
                  <a:lnTo>
                    <a:pt x="1651000" y="1752600"/>
                  </a:lnTo>
                  <a:lnTo>
                    <a:pt x="1638300" y="1739900"/>
                  </a:lnTo>
                  <a:lnTo>
                    <a:pt x="1625600" y="1739900"/>
                  </a:lnTo>
                  <a:lnTo>
                    <a:pt x="1625600" y="1739900"/>
                  </a:lnTo>
                  <a:lnTo>
                    <a:pt x="1612900" y="1739900"/>
                  </a:lnTo>
                  <a:lnTo>
                    <a:pt x="1612900" y="1739900"/>
                  </a:lnTo>
                  <a:lnTo>
                    <a:pt x="1587500" y="1739900"/>
                  </a:lnTo>
                  <a:lnTo>
                    <a:pt x="1587500" y="1739900"/>
                  </a:lnTo>
                  <a:lnTo>
                    <a:pt x="1562100" y="1739900"/>
                  </a:lnTo>
                  <a:lnTo>
                    <a:pt x="1562100" y="1739900"/>
                  </a:lnTo>
                  <a:lnTo>
                    <a:pt x="1549400" y="1739900"/>
                  </a:lnTo>
                  <a:lnTo>
                    <a:pt x="1549400" y="1739900"/>
                  </a:lnTo>
                  <a:lnTo>
                    <a:pt x="1549400" y="1739900"/>
                  </a:lnTo>
                  <a:lnTo>
                    <a:pt x="1549400" y="1739900"/>
                  </a:lnTo>
                  <a:lnTo>
                    <a:pt x="1511300" y="1727200"/>
                  </a:lnTo>
                  <a:lnTo>
                    <a:pt x="1498600" y="1714500"/>
                  </a:lnTo>
                  <a:lnTo>
                    <a:pt x="1511300" y="1701800"/>
                  </a:lnTo>
                  <a:lnTo>
                    <a:pt x="1511300" y="1701800"/>
                  </a:lnTo>
                  <a:lnTo>
                    <a:pt x="1511300" y="1701800"/>
                  </a:lnTo>
                  <a:lnTo>
                    <a:pt x="1511300" y="1701800"/>
                  </a:lnTo>
                  <a:lnTo>
                    <a:pt x="1524000" y="1676400"/>
                  </a:lnTo>
                  <a:lnTo>
                    <a:pt x="1485900" y="1689100"/>
                  </a:lnTo>
                  <a:lnTo>
                    <a:pt x="1447800" y="1689100"/>
                  </a:lnTo>
                  <a:lnTo>
                    <a:pt x="1422400" y="1676400"/>
                  </a:lnTo>
                  <a:lnTo>
                    <a:pt x="1422400" y="1676400"/>
                  </a:lnTo>
                  <a:lnTo>
                    <a:pt x="1397000" y="1663700"/>
                  </a:lnTo>
                  <a:lnTo>
                    <a:pt x="1384300" y="1651000"/>
                  </a:lnTo>
                  <a:lnTo>
                    <a:pt x="1358900" y="1651000"/>
                  </a:lnTo>
                  <a:lnTo>
                    <a:pt x="1346200" y="1638300"/>
                  </a:lnTo>
                  <a:lnTo>
                    <a:pt x="1358900" y="1625600"/>
                  </a:lnTo>
                  <a:lnTo>
                    <a:pt x="1371600" y="1638300"/>
                  </a:lnTo>
                  <a:lnTo>
                    <a:pt x="1371600" y="1625600"/>
                  </a:lnTo>
                  <a:lnTo>
                    <a:pt x="1371600" y="1625600"/>
                  </a:lnTo>
                  <a:lnTo>
                    <a:pt x="1371600" y="1625600"/>
                  </a:lnTo>
                  <a:lnTo>
                    <a:pt x="1397000" y="1587500"/>
                  </a:lnTo>
                  <a:lnTo>
                    <a:pt x="1397000" y="1587500"/>
                  </a:lnTo>
                  <a:lnTo>
                    <a:pt x="1409700" y="1587500"/>
                  </a:lnTo>
                  <a:lnTo>
                    <a:pt x="1422400" y="1574800"/>
                  </a:lnTo>
                  <a:lnTo>
                    <a:pt x="1435100" y="1574800"/>
                  </a:lnTo>
                  <a:lnTo>
                    <a:pt x="1435100" y="1587500"/>
                  </a:lnTo>
                  <a:lnTo>
                    <a:pt x="1447800" y="1562100"/>
                  </a:lnTo>
                  <a:lnTo>
                    <a:pt x="1447800" y="1562100"/>
                  </a:lnTo>
                  <a:lnTo>
                    <a:pt x="1460500" y="1562100"/>
                  </a:lnTo>
                  <a:lnTo>
                    <a:pt x="1473200" y="1574800"/>
                  </a:lnTo>
                  <a:lnTo>
                    <a:pt x="1485900" y="1574800"/>
                  </a:lnTo>
                  <a:lnTo>
                    <a:pt x="1485900" y="1562100"/>
                  </a:lnTo>
                  <a:lnTo>
                    <a:pt x="1498600" y="1536700"/>
                  </a:lnTo>
                  <a:lnTo>
                    <a:pt x="1485900" y="1524000"/>
                  </a:lnTo>
                  <a:lnTo>
                    <a:pt x="1485900" y="1511300"/>
                  </a:lnTo>
                  <a:lnTo>
                    <a:pt x="1473200" y="1511300"/>
                  </a:lnTo>
                  <a:lnTo>
                    <a:pt x="1485900" y="1511300"/>
                  </a:lnTo>
                  <a:lnTo>
                    <a:pt x="1485900" y="1511300"/>
                  </a:lnTo>
                  <a:lnTo>
                    <a:pt x="1485900" y="1498600"/>
                  </a:lnTo>
                  <a:lnTo>
                    <a:pt x="1473200" y="1498600"/>
                  </a:lnTo>
                  <a:lnTo>
                    <a:pt x="1473200" y="1498600"/>
                  </a:lnTo>
                  <a:lnTo>
                    <a:pt x="1460500" y="1498600"/>
                  </a:lnTo>
                  <a:lnTo>
                    <a:pt x="1460500" y="1485900"/>
                  </a:lnTo>
                  <a:lnTo>
                    <a:pt x="1460500" y="1485900"/>
                  </a:lnTo>
                  <a:lnTo>
                    <a:pt x="1473200" y="1485900"/>
                  </a:lnTo>
                  <a:lnTo>
                    <a:pt x="1460500" y="1485900"/>
                  </a:lnTo>
                  <a:lnTo>
                    <a:pt x="1447800" y="1485900"/>
                  </a:lnTo>
                  <a:lnTo>
                    <a:pt x="1422400" y="1485900"/>
                  </a:lnTo>
                  <a:lnTo>
                    <a:pt x="1409700" y="1498600"/>
                  </a:lnTo>
                  <a:lnTo>
                    <a:pt x="1409700" y="1485900"/>
                  </a:lnTo>
                  <a:lnTo>
                    <a:pt x="1409700" y="1473200"/>
                  </a:lnTo>
                  <a:lnTo>
                    <a:pt x="1384300" y="1473200"/>
                  </a:lnTo>
                  <a:lnTo>
                    <a:pt x="1358900" y="1485900"/>
                  </a:lnTo>
                  <a:lnTo>
                    <a:pt x="1333500" y="1485900"/>
                  </a:lnTo>
                  <a:lnTo>
                    <a:pt x="1346200" y="1473200"/>
                  </a:lnTo>
                  <a:lnTo>
                    <a:pt x="1333500" y="1473200"/>
                  </a:lnTo>
                  <a:lnTo>
                    <a:pt x="1320800" y="1485900"/>
                  </a:lnTo>
                  <a:lnTo>
                    <a:pt x="1295400" y="1473200"/>
                  </a:lnTo>
                  <a:lnTo>
                    <a:pt x="1282700" y="1473200"/>
                  </a:lnTo>
                  <a:lnTo>
                    <a:pt x="1270000" y="1473200"/>
                  </a:lnTo>
                  <a:lnTo>
                    <a:pt x="1270000" y="1485900"/>
                  </a:lnTo>
                  <a:lnTo>
                    <a:pt x="1244600" y="1485900"/>
                  </a:lnTo>
                  <a:lnTo>
                    <a:pt x="1244600" y="1498600"/>
                  </a:lnTo>
                  <a:lnTo>
                    <a:pt x="1257300" y="1498600"/>
                  </a:lnTo>
                  <a:lnTo>
                    <a:pt x="1244600" y="1511300"/>
                  </a:lnTo>
                  <a:lnTo>
                    <a:pt x="1219200" y="1511300"/>
                  </a:lnTo>
                  <a:lnTo>
                    <a:pt x="1219200" y="1498600"/>
                  </a:lnTo>
                  <a:lnTo>
                    <a:pt x="1206500" y="1498600"/>
                  </a:lnTo>
                  <a:lnTo>
                    <a:pt x="1219200" y="1498600"/>
                  </a:lnTo>
                  <a:lnTo>
                    <a:pt x="1206500" y="1485900"/>
                  </a:lnTo>
                  <a:lnTo>
                    <a:pt x="1206500" y="1473200"/>
                  </a:lnTo>
                  <a:lnTo>
                    <a:pt x="1193800" y="1473200"/>
                  </a:lnTo>
                  <a:lnTo>
                    <a:pt x="1181100" y="1473200"/>
                  </a:lnTo>
                  <a:lnTo>
                    <a:pt x="1181100" y="1473200"/>
                  </a:lnTo>
                  <a:lnTo>
                    <a:pt x="1181100" y="1473200"/>
                  </a:lnTo>
                  <a:lnTo>
                    <a:pt x="1168400" y="1473200"/>
                  </a:lnTo>
                  <a:lnTo>
                    <a:pt x="1143000" y="1473200"/>
                  </a:lnTo>
                  <a:lnTo>
                    <a:pt x="1143000" y="1460500"/>
                  </a:lnTo>
                  <a:lnTo>
                    <a:pt x="1117600" y="1460500"/>
                  </a:lnTo>
                  <a:lnTo>
                    <a:pt x="1104900" y="1447800"/>
                  </a:lnTo>
                  <a:lnTo>
                    <a:pt x="1104900" y="1447800"/>
                  </a:lnTo>
                  <a:lnTo>
                    <a:pt x="1104900" y="1435100"/>
                  </a:lnTo>
                  <a:lnTo>
                    <a:pt x="1092200" y="1435100"/>
                  </a:lnTo>
                  <a:lnTo>
                    <a:pt x="1092200" y="1435100"/>
                  </a:lnTo>
                  <a:lnTo>
                    <a:pt x="1079500" y="1435100"/>
                  </a:lnTo>
                  <a:lnTo>
                    <a:pt x="1066800" y="1422400"/>
                  </a:lnTo>
                  <a:lnTo>
                    <a:pt x="1066800" y="1422400"/>
                  </a:lnTo>
                  <a:lnTo>
                    <a:pt x="1066800" y="1422400"/>
                  </a:lnTo>
                  <a:lnTo>
                    <a:pt x="1041400" y="1422400"/>
                  </a:lnTo>
                  <a:lnTo>
                    <a:pt x="1041400" y="1422400"/>
                  </a:lnTo>
                  <a:lnTo>
                    <a:pt x="965200" y="1409700"/>
                  </a:lnTo>
                  <a:lnTo>
                    <a:pt x="965200" y="1409700"/>
                  </a:lnTo>
                  <a:lnTo>
                    <a:pt x="952500" y="1409700"/>
                  </a:lnTo>
                  <a:lnTo>
                    <a:pt x="939800" y="1409700"/>
                  </a:lnTo>
                  <a:lnTo>
                    <a:pt x="939800" y="1422400"/>
                  </a:lnTo>
                  <a:lnTo>
                    <a:pt x="939800" y="1422400"/>
                  </a:lnTo>
                  <a:lnTo>
                    <a:pt x="927100" y="1409700"/>
                  </a:lnTo>
                  <a:lnTo>
                    <a:pt x="927100" y="1409700"/>
                  </a:lnTo>
                  <a:lnTo>
                    <a:pt x="914400" y="1422400"/>
                  </a:lnTo>
                  <a:lnTo>
                    <a:pt x="901700" y="1435100"/>
                  </a:lnTo>
                  <a:lnTo>
                    <a:pt x="914400" y="1435100"/>
                  </a:lnTo>
                  <a:lnTo>
                    <a:pt x="914400" y="1435100"/>
                  </a:lnTo>
                  <a:lnTo>
                    <a:pt x="901700" y="1447800"/>
                  </a:lnTo>
                  <a:lnTo>
                    <a:pt x="889000" y="1460500"/>
                  </a:lnTo>
                  <a:lnTo>
                    <a:pt x="863600" y="1460500"/>
                  </a:lnTo>
                  <a:lnTo>
                    <a:pt x="876300" y="1460500"/>
                  </a:lnTo>
                  <a:lnTo>
                    <a:pt x="863600" y="1460500"/>
                  </a:lnTo>
                  <a:lnTo>
                    <a:pt x="863600" y="1460500"/>
                  </a:lnTo>
                  <a:lnTo>
                    <a:pt x="838200" y="1460500"/>
                  </a:lnTo>
                  <a:lnTo>
                    <a:pt x="838200" y="1447800"/>
                  </a:lnTo>
                  <a:lnTo>
                    <a:pt x="850900" y="1435100"/>
                  </a:lnTo>
                  <a:lnTo>
                    <a:pt x="850900" y="1435100"/>
                  </a:lnTo>
                  <a:lnTo>
                    <a:pt x="863600" y="1422400"/>
                  </a:lnTo>
                  <a:lnTo>
                    <a:pt x="876300" y="1422400"/>
                  </a:lnTo>
                  <a:lnTo>
                    <a:pt x="863600" y="1422400"/>
                  </a:lnTo>
                  <a:lnTo>
                    <a:pt x="863600" y="1409700"/>
                  </a:lnTo>
                  <a:lnTo>
                    <a:pt x="863600" y="1409700"/>
                  </a:lnTo>
                  <a:lnTo>
                    <a:pt x="876300" y="1397000"/>
                  </a:lnTo>
                  <a:lnTo>
                    <a:pt x="863600" y="1397000"/>
                  </a:lnTo>
                  <a:lnTo>
                    <a:pt x="863600" y="1397000"/>
                  </a:lnTo>
                  <a:lnTo>
                    <a:pt x="876300" y="1397000"/>
                  </a:lnTo>
                  <a:lnTo>
                    <a:pt x="876300" y="1384300"/>
                  </a:lnTo>
                  <a:lnTo>
                    <a:pt x="889000" y="1371600"/>
                  </a:lnTo>
                  <a:lnTo>
                    <a:pt x="889000" y="1371600"/>
                  </a:lnTo>
                  <a:lnTo>
                    <a:pt x="901700" y="1371600"/>
                  </a:lnTo>
                  <a:lnTo>
                    <a:pt x="901700" y="1358900"/>
                  </a:lnTo>
                  <a:lnTo>
                    <a:pt x="914400" y="1358900"/>
                  </a:lnTo>
                  <a:lnTo>
                    <a:pt x="927100" y="1346200"/>
                  </a:lnTo>
                  <a:lnTo>
                    <a:pt x="914400" y="1346200"/>
                  </a:lnTo>
                  <a:lnTo>
                    <a:pt x="927100" y="1320800"/>
                  </a:lnTo>
                  <a:lnTo>
                    <a:pt x="914400" y="1308100"/>
                  </a:lnTo>
                  <a:lnTo>
                    <a:pt x="927100" y="1295400"/>
                  </a:lnTo>
                  <a:lnTo>
                    <a:pt x="927100" y="1295400"/>
                  </a:lnTo>
                  <a:lnTo>
                    <a:pt x="927100" y="1282700"/>
                  </a:lnTo>
                  <a:lnTo>
                    <a:pt x="914400" y="1282700"/>
                  </a:lnTo>
                  <a:lnTo>
                    <a:pt x="901700" y="1295400"/>
                  </a:lnTo>
                  <a:lnTo>
                    <a:pt x="901700" y="1295400"/>
                  </a:lnTo>
                  <a:lnTo>
                    <a:pt x="914400" y="1295400"/>
                  </a:lnTo>
                  <a:lnTo>
                    <a:pt x="901700" y="1295400"/>
                  </a:lnTo>
                  <a:lnTo>
                    <a:pt x="889000" y="1308100"/>
                  </a:lnTo>
                  <a:lnTo>
                    <a:pt x="889000" y="1320800"/>
                  </a:lnTo>
                  <a:lnTo>
                    <a:pt x="901700" y="1320800"/>
                  </a:lnTo>
                  <a:lnTo>
                    <a:pt x="889000" y="1333500"/>
                  </a:lnTo>
                  <a:lnTo>
                    <a:pt x="876300" y="1333500"/>
                  </a:lnTo>
                  <a:lnTo>
                    <a:pt x="876300" y="1346200"/>
                  </a:lnTo>
                  <a:lnTo>
                    <a:pt x="863600" y="1358900"/>
                  </a:lnTo>
                  <a:lnTo>
                    <a:pt x="850900" y="1346200"/>
                  </a:lnTo>
                  <a:lnTo>
                    <a:pt x="876300" y="1333500"/>
                  </a:lnTo>
                  <a:lnTo>
                    <a:pt x="863600" y="1320800"/>
                  </a:lnTo>
                  <a:lnTo>
                    <a:pt x="838200" y="1320800"/>
                  </a:lnTo>
                  <a:lnTo>
                    <a:pt x="825500" y="1320800"/>
                  </a:lnTo>
                  <a:lnTo>
                    <a:pt x="825500" y="1346200"/>
                  </a:lnTo>
                  <a:lnTo>
                    <a:pt x="825500" y="1346200"/>
                  </a:lnTo>
                  <a:lnTo>
                    <a:pt x="812800" y="1346200"/>
                  </a:lnTo>
                  <a:lnTo>
                    <a:pt x="787400" y="1333500"/>
                  </a:lnTo>
                  <a:lnTo>
                    <a:pt x="774700" y="1320800"/>
                  </a:lnTo>
                  <a:lnTo>
                    <a:pt x="774700" y="1308100"/>
                  </a:lnTo>
                  <a:lnTo>
                    <a:pt x="800100" y="1320800"/>
                  </a:lnTo>
                  <a:lnTo>
                    <a:pt x="812800" y="1320800"/>
                  </a:lnTo>
                  <a:lnTo>
                    <a:pt x="825500" y="1308100"/>
                  </a:lnTo>
                  <a:lnTo>
                    <a:pt x="812800" y="1308100"/>
                  </a:lnTo>
                  <a:lnTo>
                    <a:pt x="825500" y="1282700"/>
                  </a:lnTo>
                  <a:lnTo>
                    <a:pt x="762000" y="1270000"/>
                  </a:lnTo>
                  <a:lnTo>
                    <a:pt x="774700" y="1270000"/>
                  </a:lnTo>
                  <a:lnTo>
                    <a:pt x="762000" y="1295400"/>
                  </a:lnTo>
                  <a:lnTo>
                    <a:pt x="723900" y="1295400"/>
                  </a:lnTo>
                  <a:lnTo>
                    <a:pt x="723900" y="1308100"/>
                  </a:lnTo>
                  <a:lnTo>
                    <a:pt x="673100" y="1295400"/>
                  </a:lnTo>
                  <a:lnTo>
                    <a:pt x="698500" y="1257300"/>
                  </a:lnTo>
                  <a:lnTo>
                    <a:pt x="711200" y="1257300"/>
                  </a:lnTo>
                  <a:lnTo>
                    <a:pt x="698500" y="1257300"/>
                  </a:lnTo>
                  <a:lnTo>
                    <a:pt x="685800" y="1244600"/>
                  </a:lnTo>
                  <a:lnTo>
                    <a:pt x="660400" y="1231900"/>
                  </a:lnTo>
                  <a:lnTo>
                    <a:pt x="660400" y="1231900"/>
                  </a:lnTo>
                  <a:lnTo>
                    <a:pt x="647700" y="1231900"/>
                  </a:lnTo>
                  <a:lnTo>
                    <a:pt x="647700" y="1231900"/>
                  </a:lnTo>
                  <a:lnTo>
                    <a:pt x="635000" y="1219200"/>
                  </a:lnTo>
                  <a:lnTo>
                    <a:pt x="635000" y="1219200"/>
                  </a:lnTo>
                  <a:lnTo>
                    <a:pt x="647700" y="1219200"/>
                  </a:lnTo>
                  <a:lnTo>
                    <a:pt x="660400" y="1206500"/>
                  </a:lnTo>
                  <a:lnTo>
                    <a:pt x="673100" y="1206500"/>
                  </a:lnTo>
                  <a:lnTo>
                    <a:pt x="673100" y="1206500"/>
                  </a:lnTo>
                  <a:lnTo>
                    <a:pt x="660400" y="1193800"/>
                  </a:lnTo>
                  <a:lnTo>
                    <a:pt x="647700" y="1206500"/>
                  </a:lnTo>
                  <a:lnTo>
                    <a:pt x="635000" y="1206500"/>
                  </a:lnTo>
                  <a:lnTo>
                    <a:pt x="635000" y="1206500"/>
                  </a:lnTo>
                  <a:lnTo>
                    <a:pt x="635000" y="1206500"/>
                  </a:lnTo>
                  <a:lnTo>
                    <a:pt x="609600" y="1231900"/>
                  </a:lnTo>
                  <a:lnTo>
                    <a:pt x="609600" y="1231900"/>
                  </a:lnTo>
                  <a:lnTo>
                    <a:pt x="609600" y="1244600"/>
                  </a:lnTo>
                  <a:lnTo>
                    <a:pt x="622300" y="1244600"/>
                  </a:lnTo>
                  <a:lnTo>
                    <a:pt x="622300" y="1244600"/>
                  </a:lnTo>
                  <a:lnTo>
                    <a:pt x="609600" y="1244600"/>
                  </a:lnTo>
                  <a:lnTo>
                    <a:pt x="596900" y="1270000"/>
                  </a:lnTo>
                  <a:lnTo>
                    <a:pt x="609600" y="1270000"/>
                  </a:lnTo>
                  <a:lnTo>
                    <a:pt x="609600" y="1282700"/>
                  </a:lnTo>
                  <a:lnTo>
                    <a:pt x="596900" y="1270000"/>
                  </a:lnTo>
                  <a:lnTo>
                    <a:pt x="571500" y="1257300"/>
                  </a:lnTo>
                  <a:lnTo>
                    <a:pt x="571500" y="1244600"/>
                  </a:lnTo>
                  <a:lnTo>
                    <a:pt x="546100" y="1244600"/>
                  </a:lnTo>
                  <a:lnTo>
                    <a:pt x="558800" y="1244600"/>
                  </a:lnTo>
                  <a:lnTo>
                    <a:pt x="533400" y="1244600"/>
                  </a:lnTo>
                  <a:lnTo>
                    <a:pt x="533400" y="1231900"/>
                  </a:lnTo>
                  <a:lnTo>
                    <a:pt x="533400" y="1231900"/>
                  </a:lnTo>
                  <a:lnTo>
                    <a:pt x="546100" y="1219200"/>
                  </a:lnTo>
                  <a:lnTo>
                    <a:pt x="533400" y="1219200"/>
                  </a:lnTo>
                  <a:lnTo>
                    <a:pt x="520700" y="1206500"/>
                  </a:lnTo>
                  <a:lnTo>
                    <a:pt x="520700" y="1206500"/>
                  </a:lnTo>
                  <a:lnTo>
                    <a:pt x="508000" y="1206500"/>
                  </a:lnTo>
                  <a:lnTo>
                    <a:pt x="495300" y="1193800"/>
                  </a:lnTo>
                  <a:lnTo>
                    <a:pt x="482600" y="1193800"/>
                  </a:lnTo>
                  <a:lnTo>
                    <a:pt x="495300" y="1181100"/>
                  </a:lnTo>
                  <a:lnTo>
                    <a:pt x="469900" y="1181100"/>
                  </a:lnTo>
                  <a:lnTo>
                    <a:pt x="469900" y="1181100"/>
                  </a:lnTo>
                  <a:lnTo>
                    <a:pt x="482600" y="1181100"/>
                  </a:lnTo>
                  <a:lnTo>
                    <a:pt x="495300" y="1168400"/>
                  </a:lnTo>
                  <a:lnTo>
                    <a:pt x="495300" y="1168400"/>
                  </a:lnTo>
                  <a:lnTo>
                    <a:pt x="495300" y="1168400"/>
                  </a:lnTo>
                  <a:lnTo>
                    <a:pt x="508000" y="1168400"/>
                  </a:lnTo>
                  <a:lnTo>
                    <a:pt x="508000" y="1155700"/>
                  </a:lnTo>
                  <a:lnTo>
                    <a:pt x="520700" y="1155700"/>
                  </a:lnTo>
                  <a:lnTo>
                    <a:pt x="533400" y="1143000"/>
                  </a:lnTo>
                  <a:lnTo>
                    <a:pt x="546100" y="1155700"/>
                  </a:lnTo>
                  <a:lnTo>
                    <a:pt x="546100" y="1155700"/>
                  </a:lnTo>
                  <a:lnTo>
                    <a:pt x="558800" y="1155700"/>
                  </a:lnTo>
                  <a:lnTo>
                    <a:pt x="584200" y="1143000"/>
                  </a:lnTo>
                  <a:lnTo>
                    <a:pt x="596900" y="1143000"/>
                  </a:lnTo>
                  <a:lnTo>
                    <a:pt x="596900" y="1143000"/>
                  </a:lnTo>
                  <a:lnTo>
                    <a:pt x="609600" y="1143000"/>
                  </a:lnTo>
                  <a:lnTo>
                    <a:pt x="609600" y="1143000"/>
                  </a:lnTo>
                  <a:lnTo>
                    <a:pt x="609600" y="1143000"/>
                  </a:lnTo>
                  <a:lnTo>
                    <a:pt x="609600" y="1143000"/>
                  </a:lnTo>
                  <a:lnTo>
                    <a:pt x="596900" y="1130300"/>
                  </a:lnTo>
                  <a:lnTo>
                    <a:pt x="596900" y="1143000"/>
                  </a:lnTo>
                  <a:lnTo>
                    <a:pt x="584200" y="1143000"/>
                  </a:lnTo>
                  <a:lnTo>
                    <a:pt x="584200" y="1143000"/>
                  </a:lnTo>
                  <a:lnTo>
                    <a:pt x="584200" y="1143000"/>
                  </a:lnTo>
                  <a:lnTo>
                    <a:pt x="584200" y="1143000"/>
                  </a:lnTo>
                  <a:lnTo>
                    <a:pt x="571500" y="1143000"/>
                  </a:lnTo>
                  <a:lnTo>
                    <a:pt x="571500" y="1155700"/>
                  </a:lnTo>
                  <a:lnTo>
                    <a:pt x="533400" y="1143000"/>
                  </a:lnTo>
                  <a:lnTo>
                    <a:pt x="533400" y="1130300"/>
                  </a:lnTo>
                  <a:lnTo>
                    <a:pt x="546100" y="1143000"/>
                  </a:lnTo>
                  <a:lnTo>
                    <a:pt x="571500" y="1079500"/>
                  </a:lnTo>
                  <a:lnTo>
                    <a:pt x="584200" y="1079500"/>
                  </a:lnTo>
                  <a:lnTo>
                    <a:pt x="596900" y="1079500"/>
                  </a:lnTo>
                  <a:lnTo>
                    <a:pt x="609600" y="1066800"/>
                  </a:lnTo>
                  <a:lnTo>
                    <a:pt x="622300" y="1066800"/>
                  </a:lnTo>
                  <a:lnTo>
                    <a:pt x="622300" y="1066800"/>
                  </a:lnTo>
                  <a:lnTo>
                    <a:pt x="609600" y="1066800"/>
                  </a:lnTo>
                  <a:lnTo>
                    <a:pt x="609600" y="1066800"/>
                  </a:lnTo>
                  <a:lnTo>
                    <a:pt x="596900" y="1066800"/>
                  </a:lnTo>
                  <a:lnTo>
                    <a:pt x="596900" y="1066800"/>
                  </a:lnTo>
                  <a:lnTo>
                    <a:pt x="584200" y="1066800"/>
                  </a:lnTo>
                  <a:lnTo>
                    <a:pt x="584200" y="1066800"/>
                  </a:lnTo>
                  <a:lnTo>
                    <a:pt x="571500" y="1066800"/>
                  </a:lnTo>
                  <a:lnTo>
                    <a:pt x="571500" y="1066800"/>
                  </a:lnTo>
                  <a:lnTo>
                    <a:pt x="546100" y="1054100"/>
                  </a:lnTo>
                  <a:lnTo>
                    <a:pt x="546100" y="1054100"/>
                  </a:lnTo>
                  <a:lnTo>
                    <a:pt x="533400" y="1054100"/>
                  </a:lnTo>
                  <a:lnTo>
                    <a:pt x="546100" y="1041400"/>
                  </a:lnTo>
                  <a:lnTo>
                    <a:pt x="533400" y="1041400"/>
                  </a:lnTo>
                  <a:lnTo>
                    <a:pt x="533400" y="1041400"/>
                  </a:lnTo>
                  <a:lnTo>
                    <a:pt x="533400" y="1041400"/>
                  </a:lnTo>
                  <a:lnTo>
                    <a:pt x="533400" y="1028700"/>
                  </a:lnTo>
                  <a:lnTo>
                    <a:pt x="520700" y="1028700"/>
                  </a:lnTo>
                  <a:lnTo>
                    <a:pt x="520700" y="1028700"/>
                  </a:lnTo>
                  <a:lnTo>
                    <a:pt x="508000" y="1028700"/>
                  </a:lnTo>
                  <a:lnTo>
                    <a:pt x="508000" y="1028700"/>
                  </a:lnTo>
                  <a:lnTo>
                    <a:pt x="508000" y="1028700"/>
                  </a:lnTo>
                  <a:lnTo>
                    <a:pt x="520700" y="1016000"/>
                  </a:lnTo>
                  <a:lnTo>
                    <a:pt x="508000" y="1016000"/>
                  </a:lnTo>
                  <a:lnTo>
                    <a:pt x="508000" y="1016000"/>
                  </a:lnTo>
                  <a:lnTo>
                    <a:pt x="495300" y="1003300"/>
                  </a:lnTo>
                  <a:lnTo>
                    <a:pt x="482600" y="1003300"/>
                  </a:lnTo>
                  <a:lnTo>
                    <a:pt x="495300" y="1003300"/>
                  </a:lnTo>
                  <a:lnTo>
                    <a:pt x="482600" y="990600"/>
                  </a:lnTo>
                  <a:lnTo>
                    <a:pt x="482600" y="990600"/>
                  </a:lnTo>
                  <a:lnTo>
                    <a:pt x="482600" y="990600"/>
                  </a:lnTo>
                  <a:lnTo>
                    <a:pt x="482600" y="990600"/>
                  </a:lnTo>
                  <a:lnTo>
                    <a:pt x="469900" y="990600"/>
                  </a:lnTo>
                  <a:lnTo>
                    <a:pt x="469900" y="990600"/>
                  </a:lnTo>
                  <a:lnTo>
                    <a:pt x="457200" y="977900"/>
                  </a:lnTo>
                  <a:lnTo>
                    <a:pt x="457200" y="977900"/>
                  </a:lnTo>
                  <a:lnTo>
                    <a:pt x="457200" y="977900"/>
                  </a:lnTo>
                  <a:lnTo>
                    <a:pt x="444500" y="965200"/>
                  </a:lnTo>
                  <a:lnTo>
                    <a:pt x="457200" y="965200"/>
                  </a:lnTo>
                  <a:lnTo>
                    <a:pt x="444500" y="965200"/>
                  </a:lnTo>
                  <a:lnTo>
                    <a:pt x="444500" y="952500"/>
                  </a:lnTo>
                  <a:lnTo>
                    <a:pt x="457200" y="952500"/>
                  </a:lnTo>
                  <a:lnTo>
                    <a:pt x="457200" y="939800"/>
                  </a:lnTo>
                  <a:lnTo>
                    <a:pt x="457200" y="939800"/>
                  </a:lnTo>
                  <a:lnTo>
                    <a:pt x="457200" y="939800"/>
                  </a:lnTo>
                  <a:lnTo>
                    <a:pt x="457200" y="939800"/>
                  </a:lnTo>
                  <a:lnTo>
                    <a:pt x="444500" y="939800"/>
                  </a:lnTo>
                  <a:lnTo>
                    <a:pt x="431800" y="939800"/>
                  </a:lnTo>
                  <a:lnTo>
                    <a:pt x="419100" y="952500"/>
                  </a:lnTo>
                  <a:lnTo>
                    <a:pt x="393700" y="952500"/>
                  </a:lnTo>
                  <a:lnTo>
                    <a:pt x="393700" y="952500"/>
                  </a:lnTo>
                  <a:lnTo>
                    <a:pt x="368300" y="939800"/>
                  </a:lnTo>
                  <a:lnTo>
                    <a:pt x="368300" y="939800"/>
                  </a:lnTo>
                  <a:lnTo>
                    <a:pt x="292100" y="939800"/>
                  </a:lnTo>
                  <a:lnTo>
                    <a:pt x="292100" y="939800"/>
                  </a:lnTo>
                  <a:lnTo>
                    <a:pt x="279400" y="939800"/>
                  </a:lnTo>
                  <a:lnTo>
                    <a:pt x="266700" y="939800"/>
                  </a:lnTo>
                  <a:lnTo>
                    <a:pt x="266700" y="939800"/>
                  </a:lnTo>
                  <a:lnTo>
                    <a:pt x="254000" y="939800"/>
                  </a:lnTo>
                  <a:lnTo>
                    <a:pt x="266700" y="927100"/>
                  </a:lnTo>
                  <a:lnTo>
                    <a:pt x="254000" y="927100"/>
                  </a:lnTo>
                  <a:lnTo>
                    <a:pt x="254000" y="927100"/>
                  </a:lnTo>
                  <a:lnTo>
                    <a:pt x="254000" y="927100"/>
                  </a:lnTo>
                  <a:lnTo>
                    <a:pt x="215900" y="914400"/>
                  </a:lnTo>
                  <a:lnTo>
                    <a:pt x="203200" y="914400"/>
                  </a:lnTo>
                  <a:lnTo>
                    <a:pt x="190500" y="914400"/>
                  </a:lnTo>
                  <a:lnTo>
                    <a:pt x="190500" y="889000"/>
                  </a:lnTo>
                  <a:lnTo>
                    <a:pt x="177800" y="889000"/>
                  </a:lnTo>
                  <a:lnTo>
                    <a:pt x="203200" y="876300"/>
                  </a:lnTo>
                  <a:lnTo>
                    <a:pt x="215900" y="863600"/>
                  </a:lnTo>
                  <a:lnTo>
                    <a:pt x="203200" y="863600"/>
                  </a:lnTo>
                  <a:lnTo>
                    <a:pt x="203200" y="850900"/>
                  </a:lnTo>
                  <a:lnTo>
                    <a:pt x="190500" y="850900"/>
                  </a:lnTo>
                  <a:lnTo>
                    <a:pt x="190500" y="850900"/>
                  </a:lnTo>
                  <a:lnTo>
                    <a:pt x="165100" y="850900"/>
                  </a:lnTo>
                  <a:lnTo>
                    <a:pt x="165100" y="863600"/>
                  </a:lnTo>
                  <a:lnTo>
                    <a:pt x="139700" y="863600"/>
                  </a:lnTo>
                  <a:lnTo>
                    <a:pt x="139700" y="850900"/>
                  </a:lnTo>
                  <a:lnTo>
                    <a:pt x="152400" y="850900"/>
                  </a:lnTo>
                  <a:lnTo>
                    <a:pt x="139700" y="850900"/>
                  </a:lnTo>
                  <a:lnTo>
                    <a:pt x="139700" y="838200"/>
                  </a:lnTo>
                  <a:lnTo>
                    <a:pt x="127000" y="838200"/>
                  </a:lnTo>
                  <a:lnTo>
                    <a:pt x="127000" y="838200"/>
                  </a:lnTo>
                  <a:lnTo>
                    <a:pt x="101600" y="825500"/>
                  </a:lnTo>
                  <a:lnTo>
                    <a:pt x="101600" y="825500"/>
                  </a:lnTo>
                  <a:lnTo>
                    <a:pt x="88900" y="825500"/>
                  </a:lnTo>
                  <a:lnTo>
                    <a:pt x="76200" y="812800"/>
                  </a:lnTo>
                  <a:lnTo>
                    <a:pt x="76200" y="812800"/>
                  </a:lnTo>
                  <a:lnTo>
                    <a:pt x="63500" y="812800"/>
                  </a:lnTo>
                  <a:lnTo>
                    <a:pt x="63500" y="812800"/>
                  </a:lnTo>
                  <a:lnTo>
                    <a:pt x="50800" y="800100"/>
                  </a:lnTo>
                  <a:lnTo>
                    <a:pt x="12700" y="787400"/>
                  </a:lnTo>
                  <a:lnTo>
                    <a:pt x="12700" y="787400"/>
                  </a:lnTo>
                  <a:lnTo>
                    <a:pt x="12700" y="787400"/>
                  </a:lnTo>
                  <a:lnTo>
                    <a:pt x="12700" y="774700"/>
                  </a:lnTo>
                  <a:lnTo>
                    <a:pt x="0" y="774700"/>
                  </a:lnTo>
                  <a:lnTo>
                    <a:pt x="12700" y="7620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21" name="0410"/>
            <p:cNvSpPr/>
            <p:nvPr/>
          </p:nvSpPr>
          <p:spPr>
            <a:xfrm>
              <a:off x="385675" y="1947302"/>
              <a:ext cx="1339007" cy="712419"/>
            </a:xfrm>
            <a:custGeom>
              <a:avLst/>
              <a:gdLst/>
              <a:ahLst/>
              <a:cxnLst/>
              <a:rect l="0" t="0" r="0" b="0"/>
              <a:pathLst>
                <a:path w="3289301" h="1955801">
                  <a:moveTo>
                    <a:pt x="0" y="1219200"/>
                  </a:moveTo>
                  <a:lnTo>
                    <a:pt x="12700" y="1219200"/>
                  </a:lnTo>
                  <a:lnTo>
                    <a:pt x="12700" y="1219200"/>
                  </a:lnTo>
                  <a:lnTo>
                    <a:pt x="12700" y="1219200"/>
                  </a:lnTo>
                  <a:lnTo>
                    <a:pt x="25400" y="1206500"/>
                  </a:lnTo>
                  <a:lnTo>
                    <a:pt x="38100" y="1193800"/>
                  </a:lnTo>
                  <a:lnTo>
                    <a:pt x="50800" y="1193800"/>
                  </a:lnTo>
                  <a:lnTo>
                    <a:pt x="50800" y="1181100"/>
                  </a:lnTo>
                  <a:lnTo>
                    <a:pt x="50800" y="1181100"/>
                  </a:lnTo>
                  <a:lnTo>
                    <a:pt x="50800" y="1168400"/>
                  </a:lnTo>
                  <a:lnTo>
                    <a:pt x="63500" y="1168400"/>
                  </a:lnTo>
                  <a:lnTo>
                    <a:pt x="76200" y="1168400"/>
                  </a:lnTo>
                  <a:lnTo>
                    <a:pt x="88900" y="1168400"/>
                  </a:lnTo>
                  <a:lnTo>
                    <a:pt x="88900" y="1155700"/>
                  </a:lnTo>
                  <a:lnTo>
                    <a:pt x="88900" y="1155700"/>
                  </a:lnTo>
                  <a:lnTo>
                    <a:pt x="88900" y="1155700"/>
                  </a:lnTo>
                  <a:lnTo>
                    <a:pt x="101600" y="1143000"/>
                  </a:lnTo>
                  <a:lnTo>
                    <a:pt x="114300" y="1117600"/>
                  </a:lnTo>
                  <a:lnTo>
                    <a:pt x="139700" y="1130300"/>
                  </a:lnTo>
                  <a:lnTo>
                    <a:pt x="139700" y="1117600"/>
                  </a:lnTo>
                  <a:lnTo>
                    <a:pt x="152400" y="1117600"/>
                  </a:lnTo>
                  <a:lnTo>
                    <a:pt x="152400" y="1117600"/>
                  </a:lnTo>
                  <a:lnTo>
                    <a:pt x="165100" y="1117600"/>
                  </a:lnTo>
                  <a:lnTo>
                    <a:pt x="165100" y="1117600"/>
                  </a:lnTo>
                  <a:lnTo>
                    <a:pt x="165100" y="1117600"/>
                  </a:lnTo>
                  <a:lnTo>
                    <a:pt x="152400" y="1130300"/>
                  </a:lnTo>
                  <a:lnTo>
                    <a:pt x="165100" y="1130300"/>
                  </a:lnTo>
                  <a:lnTo>
                    <a:pt x="165100" y="1130300"/>
                  </a:lnTo>
                  <a:lnTo>
                    <a:pt x="177800" y="1130300"/>
                  </a:lnTo>
                  <a:lnTo>
                    <a:pt x="177800" y="1130300"/>
                  </a:lnTo>
                  <a:lnTo>
                    <a:pt x="203200" y="1130300"/>
                  </a:lnTo>
                  <a:lnTo>
                    <a:pt x="203200" y="1130300"/>
                  </a:lnTo>
                  <a:lnTo>
                    <a:pt x="215900" y="1130300"/>
                  </a:lnTo>
                  <a:lnTo>
                    <a:pt x="228600" y="1143000"/>
                  </a:lnTo>
                  <a:lnTo>
                    <a:pt x="228600" y="1143000"/>
                  </a:lnTo>
                  <a:lnTo>
                    <a:pt x="228600" y="1130300"/>
                  </a:lnTo>
                  <a:lnTo>
                    <a:pt x="241300" y="1130300"/>
                  </a:lnTo>
                  <a:lnTo>
                    <a:pt x="241300" y="1130300"/>
                  </a:lnTo>
                  <a:lnTo>
                    <a:pt x="254000" y="1104900"/>
                  </a:lnTo>
                  <a:lnTo>
                    <a:pt x="254000" y="1104900"/>
                  </a:lnTo>
                  <a:lnTo>
                    <a:pt x="279400" y="1079500"/>
                  </a:lnTo>
                  <a:lnTo>
                    <a:pt x="292100" y="1079500"/>
                  </a:lnTo>
                  <a:lnTo>
                    <a:pt x="317500" y="1016000"/>
                  </a:lnTo>
                  <a:lnTo>
                    <a:pt x="304800" y="1003300"/>
                  </a:lnTo>
                  <a:lnTo>
                    <a:pt x="304800" y="1003300"/>
                  </a:lnTo>
                  <a:lnTo>
                    <a:pt x="304800" y="990600"/>
                  </a:lnTo>
                  <a:lnTo>
                    <a:pt x="304800" y="977900"/>
                  </a:lnTo>
                  <a:lnTo>
                    <a:pt x="330200" y="927100"/>
                  </a:lnTo>
                  <a:lnTo>
                    <a:pt x="317500" y="927100"/>
                  </a:lnTo>
                  <a:lnTo>
                    <a:pt x="317500" y="914400"/>
                  </a:lnTo>
                  <a:lnTo>
                    <a:pt x="330200" y="914400"/>
                  </a:lnTo>
                  <a:lnTo>
                    <a:pt x="342900" y="889000"/>
                  </a:lnTo>
                  <a:lnTo>
                    <a:pt x="330200" y="876300"/>
                  </a:lnTo>
                  <a:lnTo>
                    <a:pt x="342900" y="850900"/>
                  </a:lnTo>
                  <a:lnTo>
                    <a:pt x="368300" y="850900"/>
                  </a:lnTo>
                  <a:lnTo>
                    <a:pt x="381000" y="850900"/>
                  </a:lnTo>
                  <a:lnTo>
                    <a:pt x="406400" y="863600"/>
                  </a:lnTo>
                  <a:lnTo>
                    <a:pt x="406400" y="863600"/>
                  </a:lnTo>
                  <a:lnTo>
                    <a:pt x="419100" y="863600"/>
                  </a:lnTo>
                  <a:lnTo>
                    <a:pt x="431800" y="850900"/>
                  </a:lnTo>
                  <a:lnTo>
                    <a:pt x="444500" y="850900"/>
                  </a:lnTo>
                  <a:lnTo>
                    <a:pt x="444500" y="850900"/>
                  </a:lnTo>
                  <a:lnTo>
                    <a:pt x="457200" y="850900"/>
                  </a:lnTo>
                  <a:lnTo>
                    <a:pt x="457200" y="850900"/>
                  </a:lnTo>
                  <a:lnTo>
                    <a:pt x="457200" y="850900"/>
                  </a:lnTo>
                  <a:lnTo>
                    <a:pt x="457200" y="838200"/>
                  </a:lnTo>
                  <a:lnTo>
                    <a:pt x="469900" y="838200"/>
                  </a:lnTo>
                  <a:lnTo>
                    <a:pt x="482600" y="838200"/>
                  </a:lnTo>
                  <a:lnTo>
                    <a:pt x="495300" y="838200"/>
                  </a:lnTo>
                  <a:lnTo>
                    <a:pt x="495300" y="838200"/>
                  </a:lnTo>
                  <a:lnTo>
                    <a:pt x="508000" y="850900"/>
                  </a:lnTo>
                  <a:lnTo>
                    <a:pt x="508000" y="838200"/>
                  </a:lnTo>
                  <a:lnTo>
                    <a:pt x="520700" y="838200"/>
                  </a:lnTo>
                  <a:lnTo>
                    <a:pt x="520700" y="838200"/>
                  </a:lnTo>
                  <a:lnTo>
                    <a:pt x="546100" y="838200"/>
                  </a:lnTo>
                  <a:lnTo>
                    <a:pt x="558800" y="825500"/>
                  </a:lnTo>
                  <a:lnTo>
                    <a:pt x="558800" y="812800"/>
                  </a:lnTo>
                  <a:lnTo>
                    <a:pt x="596900" y="774700"/>
                  </a:lnTo>
                  <a:lnTo>
                    <a:pt x="609600" y="749300"/>
                  </a:lnTo>
                  <a:lnTo>
                    <a:pt x="635000" y="711200"/>
                  </a:lnTo>
                  <a:lnTo>
                    <a:pt x="635000" y="711200"/>
                  </a:lnTo>
                  <a:lnTo>
                    <a:pt x="647700" y="698500"/>
                  </a:lnTo>
                  <a:lnTo>
                    <a:pt x="647700" y="698500"/>
                  </a:lnTo>
                  <a:lnTo>
                    <a:pt x="647700" y="698500"/>
                  </a:lnTo>
                  <a:lnTo>
                    <a:pt x="660400" y="673100"/>
                  </a:lnTo>
                  <a:lnTo>
                    <a:pt x="635000" y="673100"/>
                  </a:lnTo>
                  <a:lnTo>
                    <a:pt x="635000" y="660400"/>
                  </a:lnTo>
                  <a:lnTo>
                    <a:pt x="635000" y="660400"/>
                  </a:lnTo>
                  <a:lnTo>
                    <a:pt x="647700" y="660400"/>
                  </a:lnTo>
                  <a:lnTo>
                    <a:pt x="635000" y="660400"/>
                  </a:lnTo>
                  <a:lnTo>
                    <a:pt x="635000" y="635000"/>
                  </a:lnTo>
                  <a:lnTo>
                    <a:pt x="647700" y="635000"/>
                  </a:lnTo>
                  <a:lnTo>
                    <a:pt x="660400" y="635000"/>
                  </a:lnTo>
                  <a:lnTo>
                    <a:pt x="673100" y="635000"/>
                  </a:lnTo>
                  <a:lnTo>
                    <a:pt x="698500" y="635000"/>
                  </a:lnTo>
                  <a:lnTo>
                    <a:pt x="723900" y="635000"/>
                  </a:lnTo>
                  <a:lnTo>
                    <a:pt x="711200" y="635000"/>
                  </a:lnTo>
                  <a:lnTo>
                    <a:pt x="749300" y="647700"/>
                  </a:lnTo>
                  <a:lnTo>
                    <a:pt x="762000" y="647700"/>
                  </a:lnTo>
                  <a:lnTo>
                    <a:pt x="800100" y="647700"/>
                  </a:lnTo>
                  <a:lnTo>
                    <a:pt x="812800" y="635000"/>
                  </a:lnTo>
                  <a:lnTo>
                    <a:pt x="825500" y="635000"/>
                  </a:lnTo>
                  <a:lnTo>
                    <a:pt x="838200" y="635000"/>
                  </a:lnTo>
                  <a:lnTo>
                    <a:pt x="838200" y="635000"/>
                  </a:lnTo>
                  <a:lnTo>
                    <a:pt x="838200" y="635000"/>
                  </a:lnTo>
                  <a:lnTo>
                    <a:pt x="863600" y="635000"/>
                  </a:lnTo>
                  <a:lnTo>
                    <a:pt x="876300" y="609600"/>
                  </a:lnTo>
                  <a:lnTo>
                    <a:pt x="876300" y="609600"/>
                  </a:lnTo>
                  <a:lnTo>
                    <a:pt x="876300" y="609600"/>
                  </a:lnTo>
                  <a:lnTo>
                    <a:pt x="876300" y="609600"/>
                  </a:lnTo>
                  <a:lnTo>
                    <a:pt x="863600" y="596900"/>
                  </a:lnTo>
                  <a:lnTo>
                    <a:pt x="863600" y="596900"/>
                  </a:lnTo>
                  <a:lnTo>
                    <a:pt x="850900" y="596900"/>
                  </a:lnTo>
                  <a:lnTo>
                    <a:pt x="838200" y="571500"/>
                  </a:lnTo>
                  <a:lnTo>
                    <a:pt x="825500" y="571500"/>
                  </a:lnTo>
                  <a:lnTo>
                    <a:pt x="812800" y="571500"/>
                  </a:lnTo>
                  <a:lnTo>
                    <a:pt x="787400" y="558800"/>
                  </a:lnTo>
                  <a:lnTo>
                    <a:pt x="762000" y="558800"/>
                  </a:lnTo>
                  <a:lnTo>
                    <a:pt x="736600" y="546100"/>
                  </a:lnTo>
                  <a:lnTo>
                    <a:pt x="723900" y="546100"/>
                  </a:lnTo>
                  <a:lnTo>
                    <a:pt x="698500" y="546100"/>
                  </a:lnTo>
                  <a:lnTo>
                    <a:pt x="685800" y="533400"/>
                  </a:lnTo>
                  <a:lnTo>
                    <a:pt x="685800" y="533400"/>
                  </a:lnTo>
                  <a:lnTo>
                    <a:pt x="698500" y="520700"/>
                  </a:lnTo>
                  <a:lnTo>
                    <a:pt x="635000" y="508000"/>
                  </a:lnTo>
                  <a:lnTo>
                    <a:pt x="635000" y="508000"/>
                  </a:lnTo>
                  <a:lnTo>
                    <a:pt x="609600" y="508000"/>
                  </a:lnTo>
                  <a:lnTo>
                    <a:pt x="622300" y="495300"/>
                  </a:lnTo>
                  <a:lnTo>
                    <a:pt x="622300" y="495300"/>
                  </a:lnTo>
                  <a:lnTo>
                    <a:pt x="647700" y="495300"/>
                  </a:lnTo>
                  <a:lnTo>
                    <a:pt x="647700" y="495300"/>
                  </a:lnTo>
                  <a:lnTo>
                    <a:pt x="647700" y="482600"/>
                  </a:lnTo>
                  <a:lnTo>
                    <a:pt x="660400" y="482600"/>
                  </a:lnTo>
                  <a:lnTo>
                    <a:pt x="673100" y="482600"/>
                  </a:lnTo>
                  <a:lnTo>
                    <a:pt x="673100" y="482600"/>
                  </a:lnTo>
                  <a:lnTo>
                    <a:pt x="685800" y="482600"/>
                  </a:lnTo>
                  <a:lnTo>
                    <a:pt x="685800" y="469900"/>
                  </a:lnTo>
                  <a:lnTo>
                    <a:pt x="685800" y="469900"/>
                  </a:lnTo>
                  <a:lnTo>
                    <a:pt x="673100" y="469900"/>
                  </a:lnTo>
                  <a:lnTo>
                    <a:pt x="673100" y="469900"/>
                  </a:lnTo>
                  <a:lnTo>
                    <a:pt x="673100" y="444500"/>
                  </a:lnTo>
                  <a:lnTo>
                    <a:pt x="673100" y="444500"/>
                  </a:lnTo>
                  <a:lnTo>
                    <a:pt x="660400" y="431800"/>
                  </a:lnTo>
                  <a:lnTo>
                    <a:pt x="660400" y="431800"/>
                  </a:lnTo>
                  <a:lnTo>
                    <a:pt x="647700" y="431800"/>
                  </a:lnTo>
                  <a:lnTo>
                    <a:pt x="660400" y="419100"/>
                  </a:lnTo>
                  <a:lnTo>
                    <a:pt x="660400" y="419100"/>
                  </a:lnTo>
                  <a:lnTo>
                    <a:pt x="673100" y="381000"/>
                  </a:lnTo>
                  <a:lnTo>
                    <a:pt x="673100" y="381000"/>
                  </a:lnTo>
                  <a:lnTo>
                    <a:pt x="685800" y="368300"/>
                  </a:lnTo>
                  <a:lnTo>
                    <a:pt x="698500" y="368300"/>
                  </a:lnTo>
                  <a:lnTo>
                    <a:pt x="723900" y="368300"/>
                  </a:lnTo>
                  <a:lnTo>
                    <a:pt x="723900" y="355600"/>
                  </a:lnTo>
                  <a:lnTo>
                    <a:pt x="723900" y="355600"/>
                  </a:lnTo>
                  <a:lnTo>
                    <a:pt x="736600" y="355600"/>
                  </a:lnTo>
                  <a:lnTo>
                    <a:pt x="736600" y="342900"/>
                  </a:lnTo>
                  <a:lnTo>
                    <a:pt x="749300" y="342900"/>
                  </a:lnTo>
                  <a:lnTo>
                    <a:pt x="762000" y="342900"/>
                  </a:lnTo>
                  <a:lnTo>
                    <a:pt x="762000" y="330200"/>
                  </a:lnTo>
                  <a:lnTo>
                    <a:pt x="762000" y="330200"/>
                  </a:lnTo>
                  <a:lnTo>
                    <a:pt x="774700" y="330200"/>
                  </a:lnTo>
                  <a:lnTo>
                    <a:pt x="774700" y="317500"/>
                  </a:lnTo>
                  <a:lnTo>
                    <a:pt x="762000" y="317500"/>
                  </a:lnTo>
                  <a:lnTo>
                    <a:pt x="774700" y="317500"/>
                  </a:lnTo>
                  <a:lnTo>
                    <a:pt x="774700" y="317500"/>
                  </a:lnTo>
                  <a:lnTo>
                    <a:pt x="774700" y="304800"/>
                  </a:lnTo>
                  <a:lnTo>
                    <a:pt x="787400" y="304800"/>
                  </a:lnTo>
                  <a:lnTo>
                    <a:pt x="774700" y="292100"/>
                  </a:lnTo>
                  <a:lnTo>
                    <a:pt x="774700" y="292100"/>
                  </a:lnTo>
                  <a:lnTo>
                    <a:pt x="749300" y="279400"/>
                  </a:lnTo>
                  <a:lnTo>
                    <a:pt x="749300" y="266700"/>
                  </a:lnTo>
                  <a:lnTo>
                    <a:pt x="749300" y="266700"/>
                  </a:lnTo>
                  <a:lnTo>
                    <a:pt x="749300" y="266700"/>
                  </a:lnTo>
                  <a:lnTo>
                    <a:pt x="749300" y="266700"/>
                  </a:lnTo>
                  <a:lnTo>
                    <a:pt x="736600" y="266700"/>
                  </a:lnTo>
                  <a:lnTo>
                    <a:pt x="723900" y="241300"/>
                  </a:lnTo>
                  <a:lnTo>
                    <a:pt x="723900" y="241300"/>
                  </a:lnTo>
                  <a:lnTo>
                    <a:pt x="711200" y="241300"/>
                  </a:lnTo>
                  <a:lnTo>
                    <a:pt x="698500" y="241300"/>
                  </a:lnTo>
                  <a:lnTo>
                    <a:pt x="698500" y="228600"/>
                  </a:lnTo>
                  <a:lnTo>
                    <a:pt x="685800" y="228600"/>
                  </a:lnTo>
                  <a:lnTo>
                    <a:pt x="685800" y="241300"/>
                  </a:lnTo>
                  <a:lnTo>
                    <a:pt x="685800" y="215900"/>
                  </a:lnTo>
                  <a:lnTo>
                    <a:pt x="685800" y="215900"/>
                  </a:lnTo>
                  <a:lnTo>
                    <a:pt x="685800" y="215900"/>
                  </a:lnTo>
                  <a:lnTo>
                    <a:pt x="711200" y="215900"/>
                  </a:lnTo>
                  <a:lnTo>
                    <a:pt x="723900" y="215900"/>
                  </a:lnTo>
                  <a:lnTo>
                    <a:pt x="749300" y="228600"/>
                  </a:lnTo>
                  <a:lnTo>
                    <a:pt x="749300" y="228600"/>
                  </a:lnTo>
                  <a:lnTo>
                    <a:pt x="762000" y="228600"/>
                  </a:lnTo>
                  <a:lnTo>
                    <a:pt x="749300" y="215900"/>
                  </a:lnTo>
                  <a:lnTo>
                    <a:pt x="749300" y="215900"/>
                  </a:lnTo>
                  <a:lnTo>
                    <a:pt x="762000" y="215900"/>
                  </a:lnTo>
                  <a:lnTo>
                    <a:pt x="774700" y="215900"/>
                  </a:lnTo>
                  <a:lnTo>
                    <a:pt x="800100" y="215900"/>
                  </a:lnTo>
                  <a:lnTo>
                    <a:pt x="800100" y="203200"/>
                  </a:lnTo>
                  <a:lnTo>
                    <a:pt x="825500" y="203200"/>
                  </a:lnTo>
                  <a:lnTo>
                    <a:pt x="825500" y="203200"/>
                  </a:lnTo>
                  <a:lnTo>
                    <a:pt x="850900" y="215900"/>
                  </a:lnTo>
                  <a:lnTo>
                    <a:pt x="850900" y="215900"/>
                  </a:lnTo>
                  <a:lnTo>
                    <a:pt x="889000" y="215900"/>
                  </a:lnTo>
                  <a:lnTo>
                    <a:pt x="901700" y="203200"/>
                  </a:lnTo>
                  <a:lnTo>
                    <a:pt x="927100" y="203200"/>
                  </a:lnTo>
                  <a:lnTo>
                    <a:pt x="939800" y="215900"/>
                  </a:lnTo>
                  <a:lnTo>
                    <a:pt x="952500" y="215900"/>
                  </a:lnTo>
                  <a:lnTo>
                    <a:pt x="965200" y="203200"/>
                  </a:lnTo>
                  <a:lnTo>
                    <a:pt x="965200" y="203200"/>
                  </a:lnTo>
                  <a:lnTo>
                    <a:pt x="977900" y="203200"/>
                  </a:lnTo>
                  <a:lnTo>
                    <a:pt x="1003300" y="203200"/>
                  </a:lnTo>
                  <a:lnTo>
                    <a:pt x="1054100" y="215900"/>
                  </a:lnTo>
                  <a:lnTo>
                    <a:pt x="1066800" y="203200"/>
                  </a:lnTo>
                  <a:lnTo>
                    <a:pt x="1104900" y="203200"/>
                  </a:lnTo>
                  <a:lnTo>
                    <a:pt x="1104900" y="215900"/>
                  </a:lnTo>
                  <a:lnTo>
                    <a:pt x="1117600" y="215900"/>
                  </a:lnTo>
                  <a:lnTo>
                    <a:pt x="1117600" y="215900"/>
                  </a:lnTo>
                  <a:lnTo>
                    <a:pt x="1130300" y="215900"/>
                  </a:lnTo>
                  <a:lnTo>
                    <a:pt x="1130300" y="228600"/>
                  </a:lnTo>
                  <a:lnTo>
                    <a:pt x="1181100" y="228600"/>
                  </a:lnTo>
                  <a:lnTo>
                    <a:pt x="1181100" y="228600"/>
                  </a:lnTo>
                  <a:lnTo>
                    <a:pt x="1193800" y="228600"/>
                  </a:lnTo>
                  <a:lnTo>
                    <a:pt x="1206500" y="228600"/>
                  </a:lnTo>
                  <a:lnTo>
                    <a:pt x="1206500" y="215900"/>
                  </a:lnTo>
                  <a:lnTo>
                    <a:pt x="1219200" y="228600"/>
                  </a:lnTo>
                  <a:lnTo>
                    <a:pt x="1219200" y="228600"/>
                  </a:lnTo>
                  <a:lnTo>
                    <a:pt x="1231900" y="228600"/>
                  </a:lnTo>
                  <a:lnTo>
                    <a:pt x="1244600" y="228600"/>
                  </a:lnTo>
                  <a:lnTo>
                    <a:pt x="1244600" y="228600"/>
                  </a:lnTo>
                  <a:lnTo>
                    <a:pt x="1257300" y="215900"/>
                  </a:lnTo>
                  <a:lnTo>
                    <a:pt x="1257300" y="215900"/>
                  </a:lnTo>
                  <a:lnTo>
                    <a:pt x="1270000" y="190500"/>
                  </a:lnTo>
                  <a:lnTo>
                    <a:pt x="1257300" y="190500"/>
                  </a:lnTo>
                  <a:lnTo>
                    <a:pt x="1257300" y="177800"/>
                  </a:lnTo>
                  <a:lnTo>
                    <a:pt x="1244600" y="177800"/>
                  </a:lnTo>
                  <a:lnTo>
                    <a:pt x="1257300" y="177800"/>
                  </a:lnTo>
                  <a:lnTo>
                    <a:pt x="1270000" y="177800"/>
                  </a:lnTo>
                  <a:lnTo>
                    <a:pt x="1282700" y="165100"/>
                  </a:lnTo>
                  <a:lnTo>
                    <a:pt x="1295400" y="165100"/>
                  </a:lnTo>
                  <a:lnTo>
                    <a:pt x="1308100" y="165100"/>
                  </a:lnTo>
                  <a:lnTo>
                    <a:pt x="1308100" y="165100"/>
                  </a:lnTo>
                  <a:lnTo>
                    <a:pt x="1320800" y="165100"/>
                  </a:lnTo>
                  <a:lnTo>
                    <a:pt x="1320800" y="152400"/>
                  </a:lnTo>
                  <a:lnTo>
                    <a:pt x="1333500" y="152400"/>
                  </a:lnTo>
                  <a:lnTo>
                    <a:pt x="1333500" y="152400"/>
                  </a:lnTo>
                  <a:lnTo>
                    <a:pt x="1358900" y="165100"/>
                  </a:lnTo>
                  <a:lnTo>
                    <a:pt x="1358900" y="152400"/>
                  </a:lnTo>
                  <a:lnTo>
                    <a:pt x="1346200" y="139700"/>
                  </a:lnTo>
                  <a:lnTo>
                    <a:pt x="1333500" y="127000"/>
                  </a:lnTo>
                  <a:lnTo>
                    <a:pt x="1333500" y="114300"/>
                  </a:lnTo>
                  <a:lnTo>
                    <a:pt x="1320800" y="114300"/>
                  </a:lnTo>
                  <a:lnTo>
                    <a:pt x="1333500" y="114300"/>
                  </a:lnTo>
                  <a:lnTo>
                    <a:pt x="1333500" y="114300"/>
                  </a:lnTo>
                  <a:lnTo>
                    <a:pt x="1346200" y="101600"/>
                  </a:lnTo>
                  <a:lnTo>
                    <a:pt x="1358900" y="114300"/>
                  </a:lnTo>
                  <a:lnTo>
                    <a:pt x="1358900" y="114300"/>
                  </a:lnTo>
                  <a:lnTo>
                    <a:pt x="1371600" y="101600"/>
                  </a:lnTo>
                  <a:lnTo>
                    <a:pt x="1384300" y="101600"/>
                  </a:lnTo>
                  <a:lnTo>
                    <a:pt x="1397000" y="101600"/>
                  </a:lnTo>
                  <a:lnTo>
                    <a:pt x="1409700" y="88900"/>
                  </a:lnTo>
                  <a:lnTo>
                    <a:pt x="1409700" y="88900"/>
                  </a:lnTo>
                  <a:lnTo>
                    <a:pt x="1435100" y="76200"/>
                  </a:lnTo>
                  <a:lnTo>
                    <a:pt x="1435100" y="76200"/>
                  </a:lnTo>
                  <a:lnTo>
                    <a:pt x="1447800" y="76200"/>
                  </a:lnTo>
                  <a:lnTo>
                    <a:pt x="1447800" y="63500"/>
                  </a:lnTo>
                  <a:lnTo>
                    <a:pt x="1460500" y="76200"/>
                  </a:lnTo>
                  <a:lnTo>
                    <a:pt x="1460500" y="76200"/>
                  </a:lnTo>
                  <a:lnTo>
                    <a:pt x="1460500" y="76200"/>
                  </a:lnTo>
                  <a:lnTo>
                    <a:pt x="1473200" y="76200"/>
                  </a:lnTo>
                  <a:lnTo>
                    <a:pt x="1498600" y="63500"/>
                  </a:lnTo>
                  <a:lnTo>
                    <a:pt x="1524000" y="63500"/>
                  </a:lnTo>
                  <a:lnTo>
                    <a:pt x="1524000" y="63500"/>
                  </a:lnTo>
                  <a:lnTo>
                    <a:pt x="1524000" y="63500"/>
                  </a:lnTo>
                  <a:lnTo>
                    <a:pt x="1536700" y="63500"/>
                  </a:lnTo>
                  <a:lnTo>
                    <a:pt x="1549400" y="50800"/>
                  </a:lnTo>
                  <a:lnTo>
                    <a:pt x="1549400" y="38100"/>
                  </a:lnTo>
                  <a:lnTo>
                    <a:pt x="1562100" y="12700"/>
                  </a:lnTo>
                  <a:lnTo>
                    <a:pt x="1587500" y="12700"/>
                  </a:lnTo>
                  <a:lnTo>
                    <a:pt x="1587500" y="0"/>
                  </a:lnTo>
                  <a:lnTo>
                    <a:pt x="1676400" y="12700"/>
                  </a:lnTo>
                  <a:lnTo>
                    <a:pt x="1676400" y="25400"/>
                  </a:lnTo>
                  <a:lnTo>
                    <a:pt x="1676400" y="25400"/>
                  </a:lnTo>
                  <a:lnTo>
                    <a:pt x="1663700" y="25400"/>
                  </a:lnTo>
                  <a:lnTo>
                    <a:pt x="1689100" y="25400"/>
                  </a:lnTo>
                  <a:lnTo>
                    <a:pt x="1714500" y="25400"/>
                  </a:lnTo>
                  <a:lnTo>
                    <a:pt x="1701800" y="38100"/>
                  </a:lnTo>
                  <a:lnTo>
                    <a:pt x="1739900" y="38100"/>
                  </a:lnTo>
                  <a:lnTo>
                    <a:pt x="1739900" y="25400"/>
                  </a:lnTo>
                  <a:lnTo>
                    <a:pt x="1879600" y="50800"/>
                  </a:lnTo>
                  <a:lnTo>
                    <a:pt x="1879600" y="63500"/>
                  </a:lnTo>
                  <a:lnTo>
                    <a:pt x="1905000" y="63500"/>
                  </a:lnTo>
                  <a:lnTo>
                    <a:pt x="1905000" y="76200"/>
                  </a:lnTo>
                  <a:lnTo>
                    <a:pt x="1930400" y="76200"/>
                  </a:lnTo>
                  <a:lnTo>
                    <a:pt x="1930400" y="88900"/>
                  </a:lnTo>
                  <a:lnTo>
                    <a:pt x="1955800" y="88900"/>
                  </a:lnTo>
                  <a:lnTo>
                    <a:pt x="1955800" y="88900"/>
                  </a:lnTo>
                  <a:lnTo>
                    <a:pt x="1981200" y="88900"/>
                  </a:lnTo>
                  <a:lnTo>
                    <a:pt x="2006600" y="88900"/>
                  </a:lnTo>
                  <a:lnTo>
                    <a:pt x="1993900" y="88900"/>
                  </a:lnTo>
                  <a:lnTo>
                    <a:pt x="2006600" y="88900"/>
                  </a:lnTo>
                  <a:lnTo>
                    <a:pt x="2032000" y="101600"/>
                  </a:lnTo>
                  <a:lnTo>
                    <a:pt x="2032000" y="88900"/>
                  </a:lnTo>
                  <a:lnTo>
                    <a:pt x="2044700" y="88900"/>
                  </a:lnTo>
                  <a:lnTo>
                    <a:pt x="2032000" y="88900"/>
                  </a:lnTo>
                  <a:lnTo>
                    <a:pt x="2044700" y="88900"/>
                  </a:lnTo>
                  <a:lnTo>
                    <a:pt x="2044700" y="76200"/>
                  </a:lnTo>
                  <a:lnTo>
                    <a:pt x="2070100" y="63500"/>
                  </a:lnTo>
                  <a:lnTo>
                    <a:pt x="2082800" y="63500"/>
                  </a:lnTo>
                  <a:lnTo>
                    <a:pt x="2082800" y="63500"/>
                  </a:lnTo>
                  <a:lnTo>
                    <a:pt x="2095500" y="63500"/>
                  </a:lnTo>
                  <a:lnTo>
                    <a:pt x="2095500" y="63500"/>
                  </a:lnTo>
                  <a:lnTo>
                    <a:pt x="2095500" y="50800"/>
                  </a:lnTo>
                  <a:lnTo>
                    <a:pt x="2108200" y="50800"/>
                  </a:lnTo>
                  <a:lnTo>
                    <a:pt x="2108200" y="50800"/>
                  </a:lnTo>
                  <a:lnTo>
                    <a:pt x="2120900" y="50800"/>
                  </a:lnTo>
                  <a:lnTo>
                    <a:pt x="2133600" y="38100"/>
                  </a:lnTo>
                  <a:lnTo>
                    <a:pt x="2133600" y="50800"/>
                  </a:lnTo>
                  <a:lnTo>
                    <a:pt x="2133600" y="50800"/>
                  </a:lnTo>
                  <a:lnTo>
                    <a:pt x="2146300" y="50800"/>
                  </a:lnTo>
                  <a:lnTo>
                    <a:pt x="2171700" y="38100"/>
                  </a:lnTo>
                  <a:lnTo>
                    <a:pt x="2171700" y="38100"/>
                  </a:lnTo>
                  <a:lnTo>
                    <a:pt x="2184400" y="38100"/>
                  </a:lnTo>
                  <a:lnTo>
                    <a:pt x="2197100" y="50800"/>
                  </a:lnTo>
                  <a:lnTo>
                    <a:pt x="2197100" y="50800"/>
                  </a:lnTo>
                  <a:lnTo>
                    <a:pt x="2197100" y="50800"/>
                  </a:lnTo>
                  <a:lnTo>
                    <a:pt x="2197100" y="63500"/>
                  </a:lnTo>
                  <a:lnTo>
                    <a:pt x="2209800" y="63500"/>
                  </a:lnTo>
                  <a:lnTo>
                    <a:pt x="2209800" y="63500"/>
                  </a:lnTo>
                  <a:lnTo>
                    <a:pt x="2222500" y="88900"/>
                  </a:lnTo>
                  <a:lnTo>
                    <a:pt x="2222500" y="88900"/>
                  </a:lnTo>
                  <a:lnTo>
                    <a:pt x="2222500" y="88900"/>
                  </a:lnTo>
                  <a:lnTo>
                    <a:pt x="2222500" y="88900"/>
                  </a:lnTo>
                  <a:lnTo>
                    <a:pt x="2222500" y="88900"/>
                  </a:lnTo>
                  <a:lnTo>
                    <a:pt x="2235200" y="101600"/>
                  </a:lnTo>
                  <a:lnTo>
                    <a:pt x="2286000" y="101600"/>
                  </a:lnTo>
                  <a:lnTo>
                    <a:pt x="2286000" y="101600"/>
                  </a:lnTo>
                  <a:lnTo>
                    <a:pt x="2298700" y="101600"/>
                  </a:lnTo>
                  <a:lnTo>
                    <a:pt x="2298700" y="127000"/>
                  </a:lnTo>
                  <a:lnTo>
                    <a:pt x="2298700" y="127000"/>
                  </a:lnTo>
                  <a:lnTo>
                    <a:pt x="2324100" y="127000"/>
                  </a:lnTo>
                  <a:lnTo>
                    <a:pt x="2324100" y="139700"/>
                  </a:lnTo>
                  <a:lnTo>
                    <a:pt x="2324100" y="139700"/>
                  </a:lnTo>
                  <a:lnTo>
                    <a:pt x="2324100" y="139700"/>
                  </a:lnTo>
                  <a:lnTo>
                    <a:pt x="2336800" y="139700"/>
                  </a:lnTo>
                  <a:lnTo>
                    <a:pt x="2349500" y="139700"/>
                  </a:lnTo>
                  <a:lnTo>
                    <a:pt x="2349500" y="139700"/>
                  </a:lnTo>
                  <a:lnTo>
                    <a:pt x="2362200" y="152400"/>
                  </a:lnTo>
                  <a:lnTo>
                    <a:pt x="2362200" y="152400"/>
                  </a:lnTo>
                  <a:lnTo>
                    <a:pt x="2374900" y="152400"/>
                  </a:lnTo>
                  <a:lnTo>
                    <a:pt x="2387600" y="152400"/>
                  </a:lnTo>
                  <a:lnTo>
                    <a:pt x="2400300" y="152400"/>
                  </a:lnTo>
                  <a:lnTo>
                    <a:pt x="2413000" y="165100"/>
                  </a:lnTo>
                  <a:lnTo>
                    <a:pt x="2425700" y="177800"/>
                  </a:lnTo>
                  <a:lnTo>
                    <a:pt x="2425700" y="177800"/>
                  </a:lnTo>
                  <a:lnTo>
                    <a:pt x="2425700" y="177800"/>
                  </a:lnTo>
                  <a:lnTo>
                    <a:pt x="2463800" y="177800"/>
                  </a:lnTo>
                  <a:lnTo>
                    <a:pt x="2489200" y="177800"/>
                  </a:lnTo>
                  <a:lnTo>
                    <a:pt x="2489200" y="190500"/>
                  </a:lnTo>
                  <a:lnTo>
                    <a:pt x="2514600" y="177800"/>
                  </a:lnTo>
                  <a:lnTo>
                    <a:pt x="2514600" y="177800"/>
                  </a:lnTo>
                  <a:lnTo>
                    <a:pt x="2552700" y="165100"/>
                  </a:lnTo>
                  <a:lnTo>
                    <a:pt x="2578100" y="165100"/>
                  </a:lnTo>
                  <a:lnTo>
                    <a:pt x="2578100" y="152400"/>
                  </a:lnTo>
                  <a:lnTo>
                    <a:pt x="2578100" y="139700"/>
                  </a:lnTo>
                  <a:lnTo>
                    <a:pt x="2565400" y="139700"/>
                  </a:lnTo>
                  <a:lnTo>
                    <a:pt x="2565400" y="127000"/>
                  </a:lnTo>
                  <a:lnTo>
                    <a:pt x="2565400" y="127000"/>
                  </a:lnTo>
                  <a:lnTo>
                    <a:pt x="2565400" y="114300"/>
                  </a:lnTo>
                  <a:lnTo>
                    <a:pt x="2590800" y="114300"/>
                  </a:lnTo>
                  <a:lnTo>
                    <a:pt x="2590800" y="127000"/>
                  </a:lnTo>
                  <a:lnTo>
                    <a:pt x="2628900" y="139700"/>
                  </a:lnTo>
                  <a:lnTo>
                    <a:pt x="2616200" y="139700"/>
                  </a:lnTo>
                  <a:lnTo>
                    <a:pt x="2628900" y="139700"/>
                  </a:lnTo>
                  <a:lnTo>
                    <a:pt x="2641600" y="139700"/>
                  </a:lnTo>
                  <a:lnTo>
                    <a:pt x="2641600" y="139700"/>
                  </a:lnTo>
                  <a:lnTo>
                    <a:pt x="2654300" y="152400"/>
                  </a:lnTo>
                  <a:lnTo>
                    <a:pt x="2667000" y="152400"/>
                  </a:lnTo>
                  <a:lnTo>
                    <a:pt x="2654300" y="165100"/>
                  </a:lnTo>
                  <a:lnTo>
                    <a:pt x="2667000" y="165100"/>
                  </a:lnTo>
                  <a:lnTo>
                    <a:pt x="2679700" y="165100"/>
                  </a:lnTo>
                  <a:lnTo>
                    <a:pt x="2743200" y="177800"/>
                  </a:lnTo>
                  <a:lnTo>
                    <a:pt x="2743200" y="190500"/>
                  </a:lnTo>
                  <a:lnTo>
                    <a:pt x="2755900" y="190500"/>
                  </a:lnTo>
                  <a:lnTo>
                    <a:pt x="2755900" y="190500"/>
                  </a:lnTo>
                  <a:lnTo>
                    <a:pt x="2806700" y="203200"/>
                  </a:lnTo>
                  <a:lnTo>
                    <a:pt x="2806700" y="203200"/>
                  </a:lnTo>
                  <a:lnTo>
                    <a:pt x="2819400" y="190500"/>
                  </a:lnTo>
                  <a:lnTo>
                    <a:pt x="2832100" y="190500"/>
                  </a:lnTo>
                  <a:lnTo>
                    <a:pt x="2832100" y="190500"/>
                  </a:lnTo>
                  <a:lnTo>
                    <a:pt x="2832100" y="177800"/>
                  </a:lnTo>
                  <a:lnTo>
                    <a:pt x="2844800" y="177800"/>
                  </a:lnTo>
                  <a:lnTo>
                    <a:pt x="2844800" y="177800"/>
                  </a:lnTo>
                  <a:lnTo>
                    <a:pt x="2857500" y="177800"/>
                  </a:lnTo>
                  <a:lnTo>
                    <a:pt x="2870200" y="177800"/>
                  </a:lnTo>
                  <a:lnTo>
                    <a:pt x="2933700" y="177800"/>
                  </a:lnTo>
                  <a:lnTo>
                    <a:pt x="2933700" y="190500"/>
                  </a:lnTo>
                  <a:lnTo>
                    <a:pt x="2959100" y="203200"/>
                  </a:lnTo>
                  <a:lnTo>
                    <a:pt x="2959100" y="203200"/>
                  </a:lnTo>
                  <a:lnTo>
                    <a:pt x="2959100" y="203200"/>
                  </a:lnTo>
                  <a:lnTo>
                    <a:pt x="2959100" y="203200"/>
                  </a:lnTo>
                  <a:lnTo>
                    <a:pt x="2971800" y="203200"/>
                  </a:lnTo>
                  <a:lnTo>
                    <a:pt x="2971800" y="203200"/>
                  </a:lnTo>
                  <a:lnTo>
                    <a:pt x="2946400" y="203200"/>
                  </a:lnTo>
                  <a:lnTo>
                    <a:pt x="2946400" y="215900"/>
                  </a:lnTo>
                  <a:lnTo>
                    <a:pt x="2946400" y="215900"/>
                  </a:lnTo>
                  <a:lnTo>
                    <a:pt x="2946400" y="215900"/>
                  </a:lnTo>
                  <a:lnTo>
                    <a:pt x="2921000" y="215900"/>
                  </a:lnTo>
                  <a:lnTo>
                    <a:pt x="2921000" y="215900"/>
                  </a:lnTo>
                  <a:lnTo>
                    <a:pt x="2921000" y="215900"/>
                  </a:lnTo>
                  <a:lnTo>
                    <a:pt x="2895600" y="228600"/>
                  </a:lnTo>
                  <a:lnTo>
                    <a:pt x="2882900" y="228600"/>
                  </a:lnTo>
                  <a:lnTo>
                    <a:pt x="2882900" y="228600"/>
                  </a:lnTo>
                  <a:lnTo>
                    <a:pt x="2882900" y="241300"/>
                  </a:lnTo>
                  <a:lnTo>
                    <a:pt x="2895600" y="241300"/>
                  </a:lnTo>
                  <a:lnTo>
                    <a:pt x="2870200" y="304800"/>
                  </a:lnTo>
                  <a:lnTo>
                    <a:pt x="2857500" y="304800"/>
                  </a:lnTo>
                  <a:lnTo>
                    <a:pt x="2844800" y="317500"/>
                  </a:lnTo>
                  <a:lnTo>
                    <a:pt x="2844800" y="330200"/>
                  </a:lnTo>
                  <a:lnTo>
                    <a:pt x="2832100" y="355600"/>
                  </a:lnTo>
                  <a:lnTo>
                    <a:pt x="2819400" y="368300"/>
                  </a:lnTo>
                  <a:lnTo>
                    <a:pt x="2819400" y="381000"/>
                  </a:lnTo>
                  <a:lnTo>
                    <a:pt x="2806700" y="368300"/>
                  </a:lnTo>
                  <a:lnTo>
                    <a:pt x="2806700" y="368300"/>
                  </a:lnTo>
                  <a:lnTo>
                    <a:pt x="2768600" y="368300"/>
                  </a:lnTo>
                  <a:lnTo>
                    <a:pt x="2768600" y="368300"/>
                  </a:lnTo>
                  <a:lnTo>
                    <a:pt x="2755900" y="368300"/>
                  </a:lnTo>
                  <a:lnTo>
                    <a:pt x="2755900" y="368300"/>
                  </a:lnTo>
                  <a:lnTo>
                    <a:pt x="2755900" y="381000"/>
                  </a:lnTo>
                  <a:lnTo>
                    <a:pt x="2755900" y="393700"/>
                  </a:lnTo>
                  <a:lnTo>
                    <a:pt x="2781300" y="393700"/>
                  </a:lnTo>
                  <a:lnTo>
                    <a:pt x="2781300" y="406400"/>
                  </a:lnTo>
                  <a:lnTo>
                    <a:pt x="2794000" y="406400"/>
                  </a:lnTo>
                  <a:lnTo>
                    <a:pt x="2794000" y="406400"/>
                  </a:lnTo>
                  <a:lnTo>
                    <a:pt x="2794000" y="406400"/>
                  </a:lnTo>
                  <a:lnTo>
                    <a:pt x="2768600" y="406400"/>
                  </a:lnTo>
                  <a:lnTo>
                    <a:pt x="2743200" y="419100"/>
                  </a:lnTo>
                  <a:lnTo>
                    <a:pt x="2743200" y="419100"/>
                  </a:lnTo>
                  <a:lnTo>
                    <a:pt x="2730500" y="419100"/>
                  </a:lnTo>
                  <a:lnTo>
                    <a:pt x="2717800" y="419100"/>
                  </a:lnTo>
                  <a:lnTo>
                    <a:pt x="2717800" y="419100"/>
                  </a:lnTo>
                  <a:lnTo>
                    <a:pt x="2692400" y="419100"/>
                  </a:lnTo>
                  <a:lnTo>
                    <a:pt x="2692400" y="419100"/>
                  </a:lnTo>
                  <a:lnTo>
                    <a:pt x="2679700" y="419100"/>
                  </a:lnTo>
                  <a:lnTo>
                    <a:pt x="2679700" y="419100"/>
                  </a:lnTo>
                  <a:lnTo>
                    <a:pt x="2654300" y="431800"/>
                  </a:lnTo>
                  <a:lnTo>
                    <a:pt x="2654300" y="431800"/>
                  </a:lnTo>
                  <a:lnTo>
                    <a:pt x="2654300" y="431800"/>
                  </a:lnTo>
                  <a:lnTo>
                    <a:pt x="2628900" y="431800"/>
                  </a:lnTo>
                  <a:lnTo>
                    <a:pt x="2628900" y="431800"/>
                  </a:lnTo>
                  <a:lnTo>
                    <a:pt x="2628900" y="431800"/>
                  </a:lnTo>
                  <a:lnTo>
                    <a:pt x="2628900" y="444500"/>
                  </a:lnTo>
                  <a:lnTo>
                    <a:pt x="2628900" y="457200"/>
                  </a:lnTo>
                  <a:lnTo>
                    <a:pt x="2641600" y="457200"/>
                  </a:lnTo>
                  <a:lnTo>
                    <a:pt x="2641600" y="457200"/>
                  </a:lnTo>
                  <a:lnTo>
                    <a:pt x="2654300" y="469900"/>
                  </a:lnTo>
                  <a:lnTo>
                    <a:pt x="2654300" y="482600"/>
                  </a:lnTo>
                  <a:lnTo>
                    <a:pt x="2654300" y="482600"/>
                  </a:lnTo>
                  <a:lnTo>
                    <a:pt x="2641600" y="508000"/>
                  </a:lnTo>
                  <a:lnTo>
                    <a:pt x="2654300" y="508000"/>
                  </a:lnTo>
                  <a:lnTo>
                    <a:pt x="2654300" y="508000"/>
                  </a:lnTo>
                  <a:lnTo>
                    <a:pt x="2667000" y="508000"/>
                  </a:lnTo>
                  <a:lnTo>
                    <a:pt x="2667000" y="520700"/>
                  </a:lnTo>
                  <a:lnTo>
                    <a:pt x="2667000" y="520700"/>
                  </a:lnTo>
                  <a:lnTo>
                    <a:pt x="2806700" y="546100"/>
                  </a:lnTo>
                  <a:lnTo>
                    <a:pt x="2755900" y="635000"/>
                  </a:lnTo>
                  <a:lnTo>
                    <a:pt x="2743200" y="635000"/>
                  </a:lnTo>
                  <a:lnTo>
                    <a:pt x="2743200" y="635000"/>
                  </a:lnTo>
                  <a:lnTo>
                    <a:pt x="2755900" y="647700"/>
                  </a:lnTo>
                  <a:lnTo>
                    <a:pt x="2781300" y="647700"/>
                  </a:lnTo>
                  <a:lnTo>
                    <a:pt x="2768600" y="660400"/>
                  </a:lnTo>
                  <a:lnTo>
                    <a:pt x="2806700" y="673100"/>
                  </a:lnTo>
                  <a:lnTo>
                    <a:pt x="2806700" y="673100"/>
                  </a:lnTo>
                  <a:lnTo>
                    <a:pt x="2882900" y="711200"/>
                  </a:lnTo>
                  <a:lnTo>
                    <a:pt x="2870200" y="711200"/>
                  </a:lnTo>
                  <a:lnTo>
                    <a:pt x="2870200" y="723900"/>
                  </a:lnTo>
                  <a:lnTo>
                    <a:pt x="2870200" y="723900"/>
                  </a:lnTo>
                  <a:lnTo>
                    <a:pt x="2870200" y="711200"/>
                  </a:lnTo>
                  <a:lnTo>
                    <a:pt x="2908300" y="711200"/>
                  </a:lnTo>
                  <a:lnTo>
                    <a:pt x="2908300" y="711200"/>
                  </a:lnTo>
                  <a:lnTo>
                    <a:pt x="2921000" y="711200"/>
                  </a:lnTo>
                  <a:lnTo>
                    <a:pt x="2921000" y="723900"/>
                  </a:lnTo>
                  <a:lnTo>
                    <a:pt x="2895600" y="736600"/>
                  </a:lnTo>
                  <a:lnTo>
                    <a:pt x="2921000" y="749300"/>
                  </a:lnTo>
                  <a:lnTo>
                    <a:pt x="2933700" y="749300"/>
                  </a:lnTo>
                  <a:lnTo>
                    <a:pt x="2921000" y="762000"/>
                  </a:lnTo>
                  <a:lnTo>
                    <a:pt x="2933700" y="774700"/>
                  </a:lnTo>
                  <a:lnTo>
                    <a:pt x="2921000" y="800100"/>
                  </a:lnTo>
                  <a:lnTo>
                    <a:pt x="2933700" y="800100"/>
                  </a:lnTo>
                  <a:lnTo>
                    <a:pt x="2933700" y="812800"/>
                  </a:lnTo>
                  <a:lnTo>
                    <a:pt x="2921000" y="812800"/>
                  </a:lnTo>
                  <a:lnTo>
                    <a:pt x="2895600" y="812800"/>
                  </a:lnTo>
                  <a:lnTo>
                    <a:pt x="2895600" y="812800"/>
                  </a:lnTo>
                  <a:lnTo>
                    <a:pt x="2870200" y="812800"/>
                  </a:lnTo>
                  <a:lnTo>
                    <a:pt x="2870200" y="812800"/>
                  </a:lnTo>
                  <a:lnTo>
                    <a:pt x="2857500" y="825500"/>
                  </a:lnTo>
                  <a:lnTo>
                    <a:pt x="2844800" y="825500"/>
                  </a:lnTo>
                  <a:lnTo>
                    <a:pt x="2844800" y="825500"/>
                  </a:lnTo>
                  <a:lnTo>
                    <a:pt x="2819400" y="876300"/>
                  </a:lnTo>
                  <a:lnTo>
                    <a:pt x="2806700" y="901700"/>
                  </a:lnTo>
                  <a:lnTo>
                    <a:pt x="2806700" y="901700"/>
                  </a:lnTo>
                  <a:lnTo>
                    <a:pt x="2844800" y="901700"/>
                  </a:lnTo>
                  <a:lnTo>
                    <a:pt x="2844800" y="901700"/>
                  </a:lnTo>
                  <a:lnTo>
                    <a:pt x="2882900" y="914400"/>
                  </a:lnTo>
                  <a:lnTo>
                    <a:pt x="2908300" y="927100"/>
                  </a:lnTo>
                  <a:lnTo>
                    <a:pt x="2933700" y="927100"/>
                  </a:lnTo>
                  <a:lnTo>
                    <a:pt x="2946400" y="927100"/>
                  </a:lnTo>
                  <a:lnTo>
                    <a:pt x="2971800" y="939800"/>
                  </a:lnTo>
                  <a:lnTo>
                    <a:pt x="2997200" y="939800"/>
                  </a:lnTo>
                  <a:lnTo>
                    <a:pt x="3022600" y="939800"/>
                  </a:lnTo>
                  <a:lnTo>
                    <a:pt x="3009900" y="939800"/>
                  </a:lnTo>
                  <a:lnTo>
                    <a:pt x="3009900" y="952500"/>
                  </a:lnTo>
                  <a:lnTo>
                    <a:pt x="3009900" y="965200"/>
                  </a:lnTo>
                  <a:lnTo>
                    <a:pt x="3022600" y="965200"/>
                  </a:lnTo>
                  <a:lnTo>
                    <a:pt x="3009900" y="977900"/>
                  </a:lnTo>
                  <a:lnTo>
                    <a:pt x="3022600" y="977900"/>
                  </a:lnTo>
                  <a:lnTo>
                    <a:pt x="3022600" y="977900"/>
                  </a:lnTo>
                  <a:lnTo>
                    <a:pt x="3022600" y="977900"/>
                  </a:lnTo>
                  <a:lnTo>
                    <a:pt x="3009900" y="1003300"/>
                  </a:lnTo>
                  <a:lnTo>
                    <a:pt x="3009900" y="1003300"/>
                  </a:lnTo>
                  <a:lnTo>
                    <a:pt x="2997200" y="1016000"/>
                  </a:lnTo>
                  <a:lnTo>
                    <a:pt x="2984500" y="1016000"/>
                  </a:lnTo>
                  <a:lnTo>
                    <a:pt x="2984500" y="1028700"/>
                  </a:lnTo>
                  <a:lnTo>
                    <a:pt x="2971800" y="1028700"/>
                  </a:lnTo>
                  <a:lnTo>
                    <a:pt x="2971800" y="1041400"/>
                  </a:lnTo>
                  <a:lnTo>
                    <a:pt x="2959100" y="1041400"/>
                  </a:lnTo>
                  <a:lnTo>
                    <a:pt x="2959100" y="1041400"/>
                  </a:lnTo>
                  <a:lnTo>
                    <a:pt x="2946400" y="1054100"/>
                  </a:lnTo>
                  <a:lnTo>
                    <a:pt x="2946400" y="1054100"/>
                  </a:lnTo>
                  <a:lnTo>
                    <a:pt x="2933700" y="1041400"/>
                  </a:lnTo>
                  <a:lnTo>
                    <a:pt x="2921000" y="1079500"/>
                  </a:lnTo>
                  <a:lnTo>
                    <a:pt x="2908300" y="1079500"/>
                  </a:lnTo>
                  <a:lnTo>
                    <a:pt x="2908300" y="1092200"/>
                  </a:lnTo>
                  <a:lnTo>
                    <a:pt x="2895600" y="1092200"/>
                  </a:lnTo>
                  <a:lnTo>
                    <a:pt x="2882900" y="1104900"/>
                  </a:lnTo>
                  <a:lnTo>
                    <a:pt x="2870200" y="1104900"/>
                  </a:lnTo>
                  <a:lnTo>
                    <a:pt x="2882900" y="1117600"/>
                  </a:lnTo>
                  <a:lnTo>
                    <a:pt x="2882900" y="1117600"/>
                  </a:lnTo>
                  <a:lnTo>
                    <a:pt x="2895600" y="1117600"/>
                  </a:lnTo>
                  <a:lnTo>
                    <a:pt x="2895600" y="1117600"/>
                  </a:lnTo>
                  <a:lnTo>
                    <a:pt x="2908300" y="1130300"/>
                  </a:lnTo>
                  <a:lnTo>
                    <a:pt x="2921000" y="1130300"/>
                  </a:lnTo>
                  <a:lnTo>
                    <a:pt x="2921000" y="1130300"/>
                  </a:lnTo>
                  <a:lnTo>
                    <a:pt x="2921000" y="1130300"/>
                  </a:lnTo>
                  <a:lnTo>
                    <a:pt x="2921000" y="1143000"/>
                  </a:lnTo>
                  <a:lnTo>
                    <a:pt x="2933700" y="1143000"/>
                  </a:lnTo>
                  <a:lnTo>
                    <a:pt x="2946400" y="1155700"/>
                  </a:lnTo>
                  <a:lnTo>
                    <a:pt x="2959100" y="1155700"/>
                  </a:lnTo>
                  <a:lnTo>
                    <a:pt x="2971800" y="1143000"/>
                  </a:lnTo>
                  <a:lnTo>
                    <a:pt x="2984500" y="1143000"/>
                  </a:lnTo>
                  <a:lnTo>
                    <a:pt x="2984500" y="1155700"/>
                  </a:lnTo>
                  <a:lnTo>
                    <a:pt x="2984500" y="1155700"/>
                  </a:lnTo>
                  <a:lnTo>
                    <a:pt x="3035300" y="1155700"/>
                  </a:lnTo>
                  <a:lnTo>
                    <a:pt x="3048000" y="1143000"/>
                  </a:lnTo>
                  <a:lnTo>
                    <a:pt x="3060700" y="1143000"/>
                  </a:lnTo>
                  <a:lnTo>
                    <a:pt x="3060700" y="1155700"/>
                  </a:lnTo>
                  <a:lnTo>
                    <a:pt x="3073400" y="1155700"/>
                  </a:lnTo>
                  <a:lnTo>
                    <a:pt x="3086100" y="1155700"/>
                  </a:lnTo>
                  <a:lnTo>
                    <a:pt x="3175000" y="1168400"/>
                  </a:lnTo>
                  <a:lnTo>
                    <a:pt x="3175000" y="1168400"/>
                  </a:lnTo>
                  <a:lnTo>
                    <a:pt x="3175000" y="1168400"/>
                  </a:lnTo>
                  <a:lnTo>
                    <a:pt x="3187700" y="1193800"/>
                  </a:lnTo>
                  <a:lnTo>
                    <a:pt x="3187700" y="1193800"/>
                  </a:lnTo>
                  <a:lnTo>
                    <a:pt x="3187700" y="1193800"/>
                  </a:lnTo>
                  <a:lnTo>
                    <a:pt x="3200400" y="1206500"/>
                  </a:lnTo>
                  <a:lnTo>
                    <a:pt x="3200400" y="1206500"/>
                  </a:lnTo>
                  <a:lnTo>
                    <a:pt x="3213100" y="1206500"/>
                  </a:lnTo>
                  <a:lnTo>
                    <a:pt x="3200400" y="1231900"/>
                  </a:lnTo>
                  <a:lnTo>
                    <a:pt x="3200400" y="1231900"/>
                  </a:lnTo>
                  <a:lnTo>
                    <a:pt x="3187700" y="1257300"/>
                  </a:lnTo>
                  <a:lnTo>
                    <a:pt x="3175000" y="1257300"/>
                  </a:lnTo>
                  <a:lnTo>
                    <a:pt x="3175000" y="1282700"/>
                  </a:lnTo>
                  <a:lnTo>
                    <a:pt x="3175000" y="1282700"/>
                  </a:lnTo>
                  <a:lnTo>
                    <a:pt x="3149600" y="1308100"/>
                  </a:lnTo>
                  <a:lnTo>
                    <a:pt x="3162300" y="1308100"/>
                  </a:lnTo>
                  <a:lnTo>
                    <a:pt x="3162300" y="1308100"/>
                  </a:lnTo>
                  <a:lnTo>
                    <a:pt x="3175000" y="1320800"/>
                  </a:lnTo>
                  <a:lnTo>
                    <a:pt x="3175000" y="1333500"/>
                  </a:lnTo>
                  <a:lnTo>
                    <a:pt x="3162300" y="1333500"/>
                  </a:lnTo>
                  <a:lnTo>
                    <a:pt x="3162300" y="1333500"/>
                  </a:lnTo>
                  <a:lnTo>
                    <a:pt x="3175000" y="1333500"/>
                  </a:lnTo>
                  <a:lnTo>
                    <a:pt x="3175000" y="1346200"/>
                  </a:lnTo>
                  <a:lnTo>
                    <a:pt x="3187700" y="1346200"/>
                  </a:lnTo>
                  <a:lnTo>
                    <a:pt x="3187700" y="1346200"/>
                  </a:lnTo>
                  <a:lnTo>
                    <a:pt x="3187700" y="1346200"/>
                  </a:lnTo>
                  <a:lnTo>
                    <a:pt x="3175000" y="1358900"/>
                  </a:lnTo>
                  <a:lnTo>
                    <a:pt x="3200400" y="1358900"/>
                  </a:lnTo>
                  <a:lnTo>
                    <a:pt x="3200400" y="1358900"/>
                  </a:lnTo>
                  <a:lnTo>
                    <a:pt x="3200400" y="1358900"/>
                  </a:lnTo>
                  <a:lnTo>
                    <a:pt x="3225800" y="1397000"/>
                  </a:lnTo>
                  <a:lnTo>
                    <a:pt x="3238500" y="1397000"/>
                  </a:lnTo>
                  <a:lnTo>
                    <a:pt x="3251200" y="1397000"/>
                  </a:lnTo>
                  <a:lnTo>
                    <a:pt x="3251200" y="1409700"/>
                  </a:lnTo>
                  <a:lnTo>
                    <a:pt x="3251200" y="1409700"/>
                  </a:lnTo>
                  <a:lnTo>
                    <a:pt x="3238500" y="1409700"/>
                  </a:lnTo>
                  <a:lnTo>
                    <a:pt x="3251200" y="1409700"/>
                  </a:lnTo>
                  <a:lnTo>
                    <a:pt x="3251200" y="1409700"/>
                  </a:lnTo>
                  <a:lnTo>
                    <a:pt x="3251200" y="1422400"/>
                  </a:lnTo>
                  <a:lnTo>
                    <a:pt x="3251200" y="1422400"/>
                  </a:lnTo>
                  <a:lnTo>
                    <a:pt x="3263900" y="1422400"/>
                  </a:lnTo>
                  <a:lnTo>
                    <a:pt x="3263900" y="1422400"/>
                  </a:lnTo>
                  <a:lnTo>
                    <a:pt x="3276600" y="1435100"/>
                  </a:lnTo>
                  <a:lnTo>
                    <a:pt x="3263900" y="1447800"/>
                  </a:lnTo>
                  <a:lnTo>
                    <a:pt x="3263900" y="1447800"/>
                  </a:lnTo>
                  <a:lnTo>
                    <a:pt x="3263900" y="1447800"/>
                  </a:lnTo>
                  <a:lnTo>
                    <a:pt x="3263900" y="1447800"/>
                  </a:lnTo>
                  <a:lnTo>
                    <a:pt x="3263900" y="1460500"/>
                  </a:lnTo>
                  <a:lnTo>
                    <a:pt x="3276600" y="1460500"/>
                  </a:lnTo>
                  <a:lnTo>
                    <a:pt x="3289300" y="1460500"/>
                  </a:lnTo>
                  <a:lnTo>
                    <a:pt x="3276600" y="1460500"/>
                  </a:lnTo>
                  <a:lnTo>
                    <a:pt x="3251200" y="1460500"/>
                  </a:lnTo>
                  <a:lnTo>
                    <a:pt x="3251200" y="1473200"/>
                  </a:lnTo>
                  <a:lnTo>
                    <a:pt x="3238500" y="1473200"/>
                  </a:lnTo>
                  <a:lnTo>
                    <a:pt x="3225800" y="1473200"/>
                  </a:lnTo>
                  <a:lnTo>
                    <a:pt x="3225800" y="1473200"/>
                  </a:lnTo>
                  <a:lnTo>
                    <a:pt x="3225800" y="1485900"/>
                  </a:lnTo>
                  <a:lnTo>
                    <a:pt x="3200400" y="1473200"/>
                  </a:lnTo>
                  <a:lnTo>
                    <a:pt x="3200400" y="1485900"/>
                  </a:lnTo>
                  <a:lnTo>
                    <a:pt x="3200400" y="1498600"/>
                  </a:lnTo>
                  <a:lnTo>
                    <a:pt x="3187700" y="1485900"/>
                  </a:lnTo>
                  <a:lnTo>
                    <a:pt x="3162300" y="1485900"/>
                  </a:lnTo>
                  <a:lnTo>
                    <a:pt x="3162300" y="1485900"/>
                  </a:lnTo>
                  <a:lnTo>
                    <a:pt x="3162300" y="1485900"/>
                  </a:lnTo>
                  <a:lnTo>
                    <a:pt x="3162300" y="1485900"/>
                  </a:lnTo>
                  <a:lnTo>
                    <a:pt x="3162300" y="1485900"/>
                  </a:lnTo>
                  <a:lnTo>
                    <a:pt x="3149600" y="1498600"/>
                  </a:lnTo>
                  <a:lnTo>
                    <a:pt x="3149600" y="1498600"/>
                  </a:lnTo>
                  <a:lnTo>
                    <a:pt x="3136900" y="1511300"/>
                  </a:lnTo>
                  <a:lnTo>
                    <a:pt x="3124200" y="1511300"/>
                  </a:lnTo>
                  <a:lnTo>
                    <a:pt x="3124200" y="1511300"/>
                  </a:lnTo>
                  <a:lnTo>
                    <a:pt x="3124200" y="1511300"/>
                  </a:lnTo>
                  <a:lnTo>
                    <a:pt x="3111500" y="1511300"/>
                  </a:lnTo>
                  <a:lnTo>
                    <a:pt x="3111500" y="1524000"/>
                  </a:lnTo>
                  <a:lnTo>
                    <a:pt x="3098800" y="1511300"/>
                  </a:lnTo>
                  <a:lnTo>
                    <a:pt x="3098800" y="1511300"/>
                  </a:lnTo>
                  <a:lnTo>
                    <a:pt x="3086100" y="1511300"/>
                  </a:lnTo>
                  <a:lnTo>
                    <a:pt x="3073400" y="1511300"/>
                  </a:lnTo>
                  <a:lnTo>
                    <a:pt x="3073400" y="1511300"/>
                  </a:lnTo>
                  <a:lnTo>
                    <a:pt x="3048000" y="1511300"/>
                  </a:lnTo>
                  <a:lnTo>
                    <a:pt x="3035300" y="1511300"/>
                  </a:lnTo>
                  <a:lnTo>
                    <a:pt x="3022600" y="1511300"/>
                  </a:lnTo>
                  <a:lnTo>
                    <a:pt x="3009900" y="1524000"/>
                  </a:lnTo>
                  <a:lnTo>
                    <a:pt x="2997200" y="1511300"/>
                  </a:lnTo>
                  <a:lnTo>
                    <a:pt x="2984500" y="1536700"/>
                  </a:lnTo>
                  <a:lnTo>
                    <a:pt x="2984500" y="1536700"/>
                  </a:lnTo>
                  <a:lnTo>
                    <a:pt x="2984500" y="1536700"/>
                  </a:lnTo>
                  <a:lnTo>
                    <a:pt x="3009900" y="1549400"/>
                  </a:lnTo>
                  <a:lnTo>
                    <a:pt x="3009900" y="1562100"/>
                  </a:lnTo>
                  <a:lnTo>
                    <a:pt x="2984500" y="1562100"/>
                  </a:lnTo>
                  <a:lnTo>
                    <a:pt x="2984500" y="1574800"/>
                  </a:lnTo>
                  <a:lnTo>
                    <a:pt x="2984500" y="1574800"/>
                  </a:lnTo>
                  <a:lnTo>
                    <a:pt x="2984500" y="1574800"/>
                  </a:lnTo>
                  <a:lnTo>
                    <a:pt x="3009900" y="1600200"/>
                  </a:lnTo>
                  <a:lnTo>
                    <a:pt x="3009900" y="1600200"/>
                  </a:lnTo>
                  <a:lnTo>
                    <a:pt x="3035300" y="1587500"/>
                  </a:lnTo>
                  <a:lnTo>
                    <a:pt x="3035300" y="1574800"/>
                  </a:lnTo>
                  <a:lnTo>
                    <a:pt x="3060700" y="1587500"/>
                  </a:lnTo>
                  <a:lnTo>
                    <a:pt x="3060700" y="1600200"/>
                  </a:lnTo>
                  <a:lnTo>
                    <a:pt x="3073400" y="1600200"/>
                  </a:lnTo>
                  <a:lnTo>
                    <a:pt x="3073400" y="1612900"/>
                  </a:lnTo>
                  <a:lnTo>
                    <a:pt x="3073400" y="1612900"/>
                  </a:lnTo>
                  <a:lnTo>
                    <a:pt x="3060700" y="1625600"/>
                  </a:lnTo>
                  <a:lnTo>
                    <a:pt x="3060700" y="1612900"/>
                  </a:lnTo>
                  <a:lnTo>
                    <a:pt x="3035300" y="1651000"/>
                  </a:lnTo>
                  <a:lnTo>
                    <a:pt x="3048000" y="1651000"/>
                  </a:lnTo>
                  <a:lnTo>
                    <a:pt x="3048000" y="1663700"/>
                  </a:lnTo>
                  <a:lnTo>
                    <a:pt x="3060700" y="1676400"/>
                  </a:lnTo>
                  <a:lnTo>
                    <a:pt x="3048000" y="1676400"/>
                  </a:lnTo>
                  <a:lnTo>
                    <a:pt x="3048000" y="1663700"/>
                  </a:lnTo>
                  <a:lnTo>
                    <a:pt x="3022600" y="1663700"/>
                  </a:lnTo>
                  <a:lnTo>
                    <a:pt x="3022600" y="1663700"/>
                  </a:lnTo>
                  <a:lnTo>
                    <a:pt x="3009900" y="1663700"/>
                  </a:lnTo>
                  <a:lnTo>
                    <a:pt x="2997200" y="1663700"/>
                  </a:lnTo>
                  <a:lnTo>
                    <a:pt x="2997200" y="1663700"/>
                  </a:lnTo>
                  <a:lnTo>
                    <a:pt x="2997200" y="1676400"/>
                  </a:lnTo>
                  <a:lnTo>
                    <a:pt x="2984500" y="1714500"/>
                  </a:lnTo>
                  <a:lnTo>
                    <a:pt x="2971800" y="1714500"/>
                  </a:lnTo>
                  <a:lnTo>
                    <a:pt x="2959100" y="1727200"/>
                  </a:lnTo>
                  <a:lnTo>
                    <a:pt x="2971800" y="1727200"/>
                  </a:lnTo>
                  <a:lnTo>
                    <a:pt x="2971800" y="1739900"/>
                  </a:lnTo>
                  <a:lnTo>
                    <a:pt x="2971800" y="1739900"/>
                  </a:lnTo>
                  <a:lnTo>
                    <a:pt x="2971800" y="1752600"/>
                  </a:lnTo>
                  <a:lnTo>
                    <a:pt x="2946400" y="1765300"/>
                  </a:lnTo>
                  <a:lnTo>
                    <a:pt x="2921000" y="1752600"/>
                  </a:lnTo>
                  <a:lnTo>
                    <a:pt x="2908300" y="1765300"/>
                  </a:lnTo>
                  <a:lnTo>
                    <a:pt x="2895600" y="1765300"/>
                  </a:lnTo>
                  <a:lnTo>
                    <a:pt x="2882900" y="1778000"/>
                  </a:lnTo>
                  <a:lnTo>
                    <a:pt x="2870200" y="1778000"/>
                  </a:lnTo>
                  <a:lnTo>
                    <a:pt x="2857500" y="1778000"/>
                  </a:lnTo>
                  <a:lnTo>
                    <a:pt x="2857500" y="1778000"/>
                  </a:lnTo>
                  <a:lnTo>
                    <a:pt x="2857500" y="1778000"/>
                  </a:lnTo>
                  <a:lnTo>
                    <a:pt x="2832100" y="1778000"/>
                  </a:lnTo>
                  <a:lnTo>
                    <a:pt x="2832100" y="1778000"/>
                  </a:lnTo>
                  <a:lnTo>
                    <a:pt x="2832100" y="1778000"/>
                  </a:lnTo>
                  <a:lnTo>
                    <a:pt x="2794000" y="1778000"/>
                  </a:lnTo>
                  <a:lnTo>
                    <a:pt x="2794000" y="1778000"/>
                  </a:lnTo>
                  <a:lnTo>
                    <a:pt x="2819400" y="1790700"/>
                  </a:lnTo>
                  <a:lnTo>
                    <a:pt x="2819400" y="1790700"/>
                  </a:lnTo>
                  <a:lnTo>
                    <a:pt x="2806700" y="1816100"/>
                  </a:lnTo>
                  <a:lnTo>
                    <a:pt x="2806700" y="1816100"/>
                  </a:lnTo>
                  <a:lnTo>
                    <a:pt x="2794000" y="1828800"/>
                  </a:lnTo>
                  <a:lnTo>
                    <a:pt x="2781300" y="1828800"/>
                  </a:lnTo>
                  <a:lnTo>
                    <a:pt x="2781300" y="1828800"/>
                  </a:lnTo>
                  <a:lnTo>
                    <a:pt x="2755900" y="1828800"/>
                  </a:lnTo>
                  <a:lnTo>
                    <a:pt x="2755900" y="1841500"/>
                  </a:lnTo>
                  <a:lnTo>
                    <a:pt x="2743200" y="1841500"/>
                  </a:lnTo>
                  <a:lnTo>
                    <a:pt x="2743200" y="1841500"/>
                  </a:lnTo>
                  <a:lnTo>
                    <a:pt x="2730500" y="1841500"/>
                  </a:lnTo>
                  <a:lnTo>
                    <a:pt x="2717800" y="1841500"/>
                  </a:lnTo>
                  <a:lnTo>
                    <a:pt x="2705100" y="1854200"/>
                  </a:lnTo>
                  <a:lnTo>
                    <a:pt x="2654300" y="1879600"/>
                  </a:lnTo>
                  <a:lnTo>
                    <a:pt x="2641600" y="1879600"/>
                  </a:lnTo>
                  <a:lnTo>
                    <a:pt x="2641600" y="1879600"/>
                  </a:lnTo>
                  <a:lnTo>
                    <a:pt x="2628900" y="1892300"/>
                  </a:lnTo>
                  <a:lnTo>
                    <a:pt x="2616200" y="1905000"/>
                  </a:lnTo>
                  <a:lnTo>
                    <a:pt x="2628900" y="1905000"/>
                  </a:lnTo>
                  <a:lnTo>
                    <a:pt x="2628900" y="1917700"/>
                  </a:lnTo>
                  <a:lnTo>
                    <a:pt x="2603500" y="1905000"/>
                  </a:lnTo>
                  <a:lnTo>
                    <a:pt x="2603500" y="1905000"/>
                  </a:lnTo>
                  <a:lnTo>
                    <a:pt x="2514600" y="1892300"/>
                  </a:lnTo>
                  <a:lnTo>
                    <a:pt x="2514600" y="1892300"/>
                  </a:lnTo>
                  <a:lnTo>
                    <a:pt x="2489200" y="1892300"/>
                  </a:lnTo>
                  <a:lnTo>
                    <a:pt x="2489200" y="1905000"/>
                  </a:lnTo>
                  <a:lnTo>
                    <a:pt x="2476500" y="1905000"/>
                  </a:lnTo>
                  <a:lnTo>
                    <a:pt x="2463800" y="1917700"/>
                  </a:lnTo>
                  <a:lnTo>
                    <a:pt x="2451100" y="1917700"/>
                  </a:lnTo>
                  <a:lnTo>
                    <a:pt x="2463800" y="1917700"/>
                  </a:lnTo>
                  <a:lnTo>
                    <a:pt x="2451100" y="1930400"/>
                  </a:lnTo>
                  <a:lnTo>
                    <a:pt x="2463800" y="1930400"/>
                  </a:lnTo>
                  <a:lnTo>
                    <a:pt x="2463800" y="1943100"/>
                  </a:lnTo>
                  <a:lnTo>
                    <a:pt x="2463800" y="1943100"/>
                  </a:lnTo>
                  <a:lnTo>
                    <a:pt x="2463800" y="1943100"/>
                  </a:lnTo>
                  <a:lnTo>
                    <a:pt x="2476500" y="1943100"/>
                  </a:lnTo>
                  <a:lnTo>
                    <a:pt x="2476500" y="1943100"/>
                  </a:lnTo>
                  <a:lnTo>
                    <a:pt x="2489200" y="1943100"/>
                  </a:lnTo>
                  <a:lnTo>
                    <a:pt x="2489200" y="1955800"/>
                  </a:lnTo>
                  <a:lnTo>
                    <a:pt x="2501900" y="1955800"/>
                  </a:lnTo>
                  <a:lnTo>
                    <a:pt x="2489200" y="1955800"/>
                  </a:lnTo>
                  <a:lnTo>
                    <a:pt x="2425700" y="1955800"/>
                  </a:lnTo>
                  <a:lnTo>
                    <a:pt x="2425700" y="1955800"/>
                  </a:lnTo>
                  <a:lnTo>
                    <a:pt x="2425700" y="1955800"/>
                  </a:lnTo>
                  <a:lnTo>
                    <a:pt x="2413000" y="1943100"/>
                  </a:lnTo>
                  <a:lnTo>
                    <a:pt x="2387600" y="1930400"/>
                  </a:lnTo>
                  <a:lnTo>
                    <a:pt x="2362200" y="1930400"/>
                  </a:lnTo>
                  <a:lnTo>
                    <a:pt x="2349500" y="1930400"/>
                  </a:lnTo>
                  <a:lnTo>
                    <a:pt x="2349500" y="1930400"/>
                  </a:lnTo>
                  <a:lnTo>
                    <a:pt x="2349500" y="1930400"/>
                  </a:lnTo>
                  <a:lnTo>
                    <a:pt x="2324100" y="1930400"/>
                  </a:lnTo>
                  <a:lnTo>
                    <a:pt x="2298700" y="1917700"/>
                  </a:lnTo>
                  <a:lnTo>
                    <a:pt x="2286000" y="1917700"/>
                  </a:lnTo>
                  <a:lnTo>
                    <a:pt x="2260600" y="1917700"/>
                  </a:lnTo>
                  <a:lnTo>
                    <a:pt x="2247900" y="1930400"/>
                  </a:lnTo>
                  <a:lnTo>
                    <a:pt x="2235200" y="1930400"/>
                  </a:lnTo>
                  <a:lnTo>
                    <a:pt x="2222500" y="1930400"/>
                  </a:lnTo>
                  <a:lnTo>
                    <a:pt x="2209800" y="1930400"/>
                  </a:lnTo>
                  <a:lnTo>
                    <a:pt x="2197100" y="1930400"/>
                  </a:lnTo>
                  <a:lnTo>
                    <a:pt x="2184400" y="1930400"/>
                  </a:lnTo>
                  <a:lnTo>
                    <a:pt x="2184400" y="1930400"/>
                  </a:lnTo>
                  <a:lnTo>
                    <a:pt x="2108200" y="1917700"/>
                  </a:lnTo>
                  <a:lnTo>
                    <a:pt x="2108200" y="1917700"/>
                  </a:lnTo>
                  <a:lnTo>
                    <a:pt x="2095500" y="1917700"/>
                  </a:lnTo>
                  <a:lnTo>
                    <a:pt x="2095500" y="1917700"/>
                  </a:lnTo>
                  <a:lnTo>
                    <a:pt x="2082800" y="1917700"/>
                  </a:lnTo>
                  <a:lnTo>
                    <a:pt x="2070100" y="1905000"/>
                  </a:lnTo>
                  <a:lnTo>
                    <a:pt x="2082800" y="1879600"/>
                  </a:lnTo>
                  <a:lnTo>
                    <a:pt x="2044700" y="1866900"/>
                  </a:lnTo>
                  <a:lnTo>
                    <a:pt x="2032000" y="1866900"/>
                  </a:lnTo>
                  <a:lnTo>
                    <a:pt x="2019300" y="1866900"/>
                  </a:lnTo>
                  <a:lnTo>
                    <a:pt x="1981200" y="1866900"/>
                  </a:lnTo>
                  <a:lnTo>
                    <a:pt x="1981200" y="1879600"/>
                  </a:lnTo>
                  <a:lnTo>
                    <a:pt x="1930400" y="1866900"/>
                  </a:lnTo>
                  <a:lnTo>
                    <a:pt x="1892300" y="1879600"/>
                  </a:lnTo>
                  <a:lnTo>
                    <a:pt x="1879600" y="1892300"/>
                  </a:lnTo>
                  <a:lnTo>
                    <a:pt x="1841500" y="1879600"/>
                  </a:lnTo>
                  <a:lnTo>
                    <a:pt x="1816100" y="1866900"/>
                  </a:lnTo>
                  <a:lnTo>
                    <a:pt x="1816100" y="1866900"/>
                  </a:lnTo>
                  <a:lnTo>
                    <a:pt x="1803400" y="1866900"/>
                  </a:lnTo>
                  <a:lnTo>
                    <a:pt x="1790700" y="1866900"/>
                  </a:lnTo>
                  <a:lnTo>
                    <a:pt x="1790700" y="1866900"/>
                  </a:lnTo>
                  <a:lnTo>
                    <a:pt x="1778000" y="1866900"/>
                  </a:lnTo>
                  <a:lnTo>
                    <a:pt x="1778000" y="1854200"/>
                  </a:lnTo>
                  <a:lnTo>
                    <a:pt x="1727200" y="1841500"/>
                  </a:lnTo>
                  <a:lnTo>
                    <a:pt x="1727200" y="1854200"/>
                  </a:lnTo>
                  <a:lnTo>
                    <a:pt x="1727200" y="1854200"/>
                  </a:lnTo>
                  <a:lnTo>
                    <a:pt x="1714500" y="1854200"/>
                  </a:lnTo>
                  <a:lnTo>
                    <a:pt x="1701800" y="1866900"/>
                  </a:lnTo>
                  <a:lnTo>
                    <a:pt x="1689100" y="1866900"/>
                  </a:lnTo>
                  <a:lnTo>
                    <a:pt x="1701800" y="1854200"/>
                  </a:lnTo>
                  <a:lnTo>
                    <a:pt x="1689100" y="1854200"/>
                  </a:lnTo>
                  <a:lnTo>
                    <a:pt x="1676400" y="1866900"/>
                  </a:lnTo>
                  <a:lnTo>
                    <a:pt x="1663700" y="1854200"/>
                  </a:lnTo>
                  <a:lnTo>
                    <a:pt x="1663700" y="1854200"/>
                  </a:lnTo>
                  <a:lnTo>
                    <a:pt x="1651000" y="1854200"/>
                  </a:lnTo>
                  <a:lnTo>
                    <a:pt x="1651000" y="1854200"/>
                  </a:lnTo>
                  <a:lnTo>
                    <a:pt x="1612900" y="1854200"/>
                  </a:lnTo>
                  <a:lnTo>
                    <a:pt x="1612900" y="1854200"/>
                  </a:lnTo>
                  <a:lnTo>
                    <a:pt x="1574800" y="1854200"/>
                  </a:lnTo>
                  <a:lnTo>
                    <a:pt x="1574800" y="1854200"/>
                  </a:lnTo>
                  <a:lnTo>
                    <a:pt x="1549400" y="1841500"/>
                  </a:lnTo>
                  <a:lnTo>
                    <a:pt x="1536700" y="1854200"/>
                  </a:lnTo>
                  <a:lnTo>
                    <a:pt x="1524000" y="1841500"/>
                  </a:lnTo>
                  <a:lnTo>
                    <a:pt x="1511300" y="1841500"/>
                  </a:lnTo>
                  <a:lnTo>
                    <a:pt x="1511300" y="1841500"/>
                  </a:lnTo>
                  <a:lnTo>
                    <a:pt x="1498600" y="1841500"/>
                  </a:lnTo>
                  <a:lnTo>
                    <a:pt x="1498600" y="1841500"/>
                  </a:lnTo>
                  <a:lnTo>
                    <a:pt x="1473200" y="1854200"/>
                  </a:lnTo>
                  <a:lnTo>
                    <a:pt x="1473200" y="1854200"/>
                  </a:lnTo>
                  <a:lnTo>
                    <a:pt x="1473200" y="1854200"/>
                  </a:lnTo>
                  <a:lnTo>
                    <a:pt x="1473200" y="1854200"/>
                  </a:lnTo>
                  <a:lnTo>
                    <a:pt x="1473200" y="1854200"/>
                  </a:lnTo>
                  <a:lnTo>
                    <a:pt x="1473200" y="1854200"/>
                  </a:lnTo>
                  <a:lnTo>
                    <a:pt x="1460500" y="1854200"/>
                  </a:lnTo>
                  <a:lnTo>
                    <a:pt x="1447800" y="1854200"/>
                  </a:lnTo>
                  <a:lnTo>
                    <a:pt x="1447800" y="1854200"/>
                  </a:lnTo>
                  <a:lnTo>
                    <a:pt x="1447800" y="1854200"/>
                  </a:lnTo>
                  <a:lnTo>
                    <a:pt x="1435100" y="1866900"/>
                  </a:lnTo>
                  <a:lnTo>
                    <a:pt x="1422400" y="1866900"/>
                  </a:lnTo>
                  <a:lnTo>
                    <a:pt x="1384300" y="1879600"/>
                  </a:lnTo>
                  <a:lnTo>
                    <a:pt x="1384300" y="1879600"/>
                  </a:lnTo>
                  <a:lnTo>
                    <a:pt x="1371600" y="1879600"/>
                  </a:lnTo>
                  <a:lnTo>
                    <a:pt x="1358900" y="1879600"/>
                  </a:lnTo>
                  <a:lnTo>
                    <a:pt x="1358900" y="1879600"/>
                  </a:lnTo>
                  <a:lnTo>
                    <a:pt x="1333500" y="1879600"/>
                  </a:lnTo>
                  <a:lnTo>
                    <a:pt x="1320800" y="1879600"/>
                  </a:lnTo>
                  <a:lnTo>
                    <a:pt x="1308100" y="1879600"/>
                  </a:lnTo>
                  <a:lnTo>
                    <a:pt x="1308100" y="1892300"/>
                  </a:lnTo>
                  <a:lnTo>
                    <a:pt x="1282700" y="1892300"/>
                  </a:lnTo>
                  <a:lnTo>
                    <a:pt x="1282700" y="1892300"/>
                  </a:lnTo>
                  <a:lnTo>
                    <a:pt x="1270000" y="1892300"/>
                  </a:lnTo>
                  <a:lnTo>
                    <a:pt x="1270000" y="1892300"/>
                  </a:lnTo>
                  <a:lnTo>
                    <a:pt x="1257300" y="1879600"/>
                  </a:lnTo>
                  <a:lnTo>
                    <a:pt x="1244600" y="1892300"/>
                  </a:lnTo>
                  <a:lnTo>
                    <a:pt x="1244600" y="1892300"/>
                  </a:lnTo>
                  <a:lnTo>
                    <a:pt x="1219200" y="1892300"/>
                  </a:lnTo>
                  <a:lnTo>
                    <a:pt x="1219200" y="1892300"/>
                  </a:lnTo>
                  <a:lnTo>
                    <a:pt x="1206500" y="1905000"/>
                  </a:lnTo>
                  <a:lnTo>
                    <a:pt x="1193800" y="1892300"/>
                  </a:lnTo>
                  <a:lnTo>
                    <a:pt x="1193800" y="1879600"/>
                  </a:lnTo>
                  <a:lnTo>
                    <a:pt x="1155700" y="1892300"/>
                  </a:lnTo>
                  <a:lnTo>
                    <a:pt x="1143000" y="1892300"/>
                  </a:lnTo>
                  <a:lnTo>
                    <a:pt x="1143000" y="1892300"/>
                  </a:lnTo>
                  <a:lnTo>
                    <a:pt x="1155700" y="1892300"/>
                  </a:lnTo>
                  <a:lnTo>
                    <a:pt x="1155700" y="1879600"/>
                  </a:lnTo>
                  <a:lnTo>
                    <a:pt x="1143000" y="1879600"/>
                  </a:lnTo>
                  <a:lnTo>
                    <a:pt x="1155700" y="1866900"/>
                  </a:lnTo>
                  <a:lnTo>
                    <a:pt x="1155700" y="1866900"/>
                  </a:lnTo>
                  <a:lnTo>
                    <a:pt x="1155700" y="1854200"/>
                  </a:lnTo>
                  <a:lnTo>
                    <a:pt x="1143000" y="1854200"/>
                  </a:lnTo>
                  <a:lnTo>
                    <a:pt x="1143000" y="1854200"/>
                  </a:lnTo>
                  <a:lnTo>
                    <a:pt x="1130300" y="1854200"/>
                  </a:lnTo>
                  <a:lnTo>
                    <a:pt x="1130300" y="1854200"/>
                  </a:lnTo>
                  <a:lnTo>
                    <a:pt x="1104900" y="1854200"/>
                  </a:lnTo>
                  <a:lnTo>
                    <a:pt x="1104900" y="1854200"/>
                  </a:lnTo>
                  <a:lnTo>
                    <a:pt x="1104900" y="1841500"/>
                  </a:lnTo>
                  <a:lnTo>
                    <a:pt x="1104900" y="1841500"/>
                  </a:lnTo>
                  <a:lnTo>
                    <a:pt x="1092200" y="1841500"/>
                  </a:lnTo>
                  <a:lnTo>
                    <a:pt x="1079500" y="1841500"/>
                  </a:lnTo>
                  <a:lnTo>
                    <a:pt x="1079500" y="1841500"/>
                  </a:lnTo>
                  <a:lnTo>
                    <a:pt x="1054100" y="1841500"/>
                  </a:lnTo>
                  <a:lnTo>
                    <a:pt x="1054100" y="1854200"/>
                  </a:lnTo>
                  <a:lnTo>
                    <a:pt x="1054100" y="1854200"/>
                  </a:lnTo>
                  <a:lnTo>
                    <a:pt x="1054100" y="1854200"/>
                  </a:lnTo>
                  <a:lnTo>
                    <a:pt x="1041400" y="1854200"/>
                  </a:lnTo>
                  <a:lnTo>
                    <a:pt x="1041400" y="1866900"/>
                  </a:lnTo>
                  <a:lnTo>
                    <a:pt x="1028700" y="1854200"/>
                  </a:lnTo>
                  <a:lnTo>
                    <a:pt x="1028700" y="1854200"/>
                  </a:lnTo>
                  <a:lnTo>
                    <a:pt x="1028700" y="1854200"/>
                  </a:lnTo>
                  <a:lnTo>
                    <a:pt x="1003300" y="1854200"/>
                  </a:lnTo>
                  <a:lnTo>
                    <a:pt x="1003300" y="1854200"/>
                  </a:lnTo>
                  <a:lnTo>
                    <a:pt x="1003300" y="1854200"/>
                  </a:lnTo>
                  <a:lnTo>
                    <a:pt x="977900" y="1854200"/>
                  </a:lnTo>
                  <a:lnTo>
                    <a:pt x="990600" y="1841500"/>
                  </a:lnTo>
                  <a:lnTo>
                    <a:pt x="1003300" y="1841500"/>
                  </a:lnTo>
                  <a:lnTo>
                    <a:pt x="1003300" y="1828800"/>
                  </a:lnTo>
                  <a:lnTo>
                    <a:pt x="1003300" y="1828800"/>
                  </a:lnTo>
                  <a:lnTo>
                    <a:pt x="990600" y="1828800"/>
                  </a:lnTo>
                  <a:lnTo>
                    <a:pt x="990600" y="1816100"/>
                  </a:lnTo>
                  <a:lnTo>
                    <a:pt x="965200" y="1816100"/>
                  </a:lnTo>
                  <a:lnTo>
                    <a:pt x="965200" y="1803400"/>
                  </a:lnTo>
                  <a:lnTo>
                    <a:pt x="965200" y="1790700"/>
                  </a:lnTo>
                  <a:lnTo>
                    <a:pt x="965200" y="1790700"/>
                  </a:lnTo>
                  <a:lnTo>
                    <a:pt x="952500" y="1790700"/>
                  </a:lnTo>
                  <a:lnTo>
                    <a:pt x="952500" y="1790700"/>
                  </a:lnTo>
                  <a:lnTo>
                    <a:pt x="927100" y="1790700"/>
                  </a:lnTo>
                  <a:lnTo>
                    <a:pt x="927100" y="1790700"/>
                  </a:lnTo>
                  <a:lnTo>
                    <a:pt x="927100" y="1778000"/>
                  </a:lnTo>
                  <a:lnTo>
                    <a:pt x="939800" y="1752600"/>
                  </a:lnTo>
                  <a:lnTo>
                    <a:pt x="927100" y="1739900"/>
                  </a:lnTo>
                  <a:lnTo>
                    <a:pt x="965200" y="1739900"/>
                  </a:lnTo>
                  <a:lnTo>
                    <a:pt x="977900" y="1727200"/>
                  </a:lnTo>
                  <a:lnTo>
                    <a:pt x="990600" y="1727200"/>
                  </a:lnTo>
                  <a:lnTo>
                    <a:pt x="990600" y="1714500"/>
                  </a:lnTo>
                  <a:lnTo>
                    <a:pt x="990600" y="1714500"/>
                  </a:lnTo>
                  <a:lnTo>
                    <a:pt x="1003300" y="1714500"/>
                  </a:lnTo>
                  <a:lnTo>
                    <a:pt x="1016000" y="1701800"/>
                  </a:lnTo>
                  <a:lnTo>
                    <a:pt x="1003300" y="1701800"/>
                  </a:lnTo>
                  <a:lnTo>
                    <a:pt x="990600" y="1701800"/>
                  </a:lnTo>
                  <a:lnTo>
                    <a:pt x="977900" y="1701800"/>
                  </a:lnTo>
                  <a:lnTo>
                    <a:pt x="965200" y="1701800"/>
                  </a:lnTo>
                  <a:lnTo>
                    <a:pt x="952500" y="1701800"/>
                  </a:lnTo>
                  <a:lnTo>
                    <a:pt x="952500" y="1689100"/>
                  </a:lnTo>
                  <a:lnTo>
                    <a:pt x="939800" y="1689100"/>
                  </a:lnTo>
                  <a:lnTo>
                    <a:pt x="927100" y="1676400"/>
                  </a:lnTo>
                  <a:lnTo>
                    <a:pt x="927100" y="1676400"/>
                  </a:lnTo>
                  <a:lnTo>
                    <a:pt x="914400" y="1676400"/>
                  </a:lnTo>
                  <a:lnTo>
                    <a:pt x="914400" y="1663700"/>
                  </a:lnTo>
                  <a:lnTo>
                    <a:pt x="901700" y="1663700"/>
                  </a:lnTo>
                  <a:lnTo>
                    <a:pt x="914400" y="1651000"/>
                  </a:lnTo>
                  <a:lnTo>
                    <a:pt x="901700" y="1651000"/>
                  </a:lnTo>
                  <a:lnTo>
                    <a:pt x="914400" y="1625600"/>
                  </a:lnTo>
                  <a:lnTo>
                    <a:pt x="914400" y="1625600"/>
                  </a:lnTo>
                  <a:lnTo>
                    <a:pt x="914400" y="1612900"/>
                  </a:lnTo>
                  <a:lnTo>
                    <a:pt x="901700" y="1612900"/>
                  </a:lnTo>
                  <a:lnTo>
                    <a:pt x="901700" y="1600200"/>
                  </a:lnTo>
                  <a:lnTo>
                    <a:pt x="889000" y="1600200"/>
                  </a:lnTo>
                  <a:lnTo>
                    <a:pt x="901700" y="1600200"/>
                  </a:lnTo>
                  <a:lnTo>
                    <a:pt x="901700" y="1600200"/>
                  </a:lnTo>
                  <a:lnTo>
                    <a:pt x="889000" y="1600200"/>
                  </a:lnTo>
                  <a:lnTo>
                    <a:pt x="889000" y="1587500"/>
                  </a:lnTo>
                  <a:lnTo>
                    <a:pt x="876300" y="1574800"/>
                  </a:lnTo>
                  <a:lnTo>
                    <a:pt x="876300" y="1574800"/>
                  </a:lnTo>
                  <a:lnTo>
                    <a:pt x="863600" y="1574800"/>
                  </a:lnTo>
                  <a:lnTo>
                    <a:pt x="850900" y="1574800"/>
                  </a:lnTo>
                  <a:lnTo>
                    <a:pt x="825500" y="1574800"/>
                  </a:lnTo>
                  <a:lnTo>
                    <a:pt x="825500" y="1574800"/>
                  </a:lnTo>
                  <a:lnTo>
                    <a:pt x="774700" y="1562100"/>
                  </a:lnTo>
                  <a:lnTo>
                    <a:pt x="787400" y="1562100"/>
                  </a:lnTo>
                  <a:lnTo>
                    <a:pt x="762000" y="1562100"/>
                  </a:lnTo>
                  <a:lnTo>
                    <a:pt x="762000" y="1562100"/>
                  </a:lnTo>
                  <a:lnTo>
                    <a:pt x="749300" y="1562100"/>
                  </a:lnTo>
                  <a:lnTo>
                    <a:pt x="736600" y="1549400"/>
                  </a:lnTo>
                  <a:lnTo>
                    <a:pt x="736600" y="1549400"/>
                  </a:lnTo>
                  <a:lnTo>
                    <a:pt x="736600" y="1549400"/>
                  </a:lnTo>
                  <a:lnTo>
                    <a:pt x="723900" y="1549400"/>
                  </a:lnTo>
                  <a:lnTo>
                    <a:pt x="723900" y="1549400"/>
                  </a:lnTo>
                  <a:lnTo>
                    <a:pt x="711200" y="1549400"/>
                  </a:lnTo>
                  <a:lnTo>
                    <a:pt x="711200" y="1536700"/>
                  </a:lnTo>
                  <a:lnTo>
                    <a:pt x="711200" y="1524000"/>
                  </a:lnTo>
                  <a:lnTo>
                    <a:pt x="711200" y="1524000"/>
                  </a:lnTo>
                  <a:lnTo>
                    <a:pt x="698500" y="1524000"/>
                  </a:lnTo>
                  <a:lnTo>
                    <a:pt x="698500" y="1524000"/>
                  </a:lnTo>
                  <a:lnTo>
                    <a:pt x="698500" y="1524000"/>
                  </a:lnTo>
                  <a:lnTo>
                    <a:pt x="711200" y="1524000"/>
                  </a:lnTo>
                  <a:lnTo>
                    <a:pt x="698500" y="1511300"/>
                  </a:lnTo>
                  <a:lnTo>
                    <a:pt x="685800" y="1498600"/>
                  </a:lnTo>
                  <a:lnTo>
                    <a:pt x="673100" y="1498600"/>
                  </a:lnTo>
                  <a:lnTo>
                    <a:pt x="660400" y="1498600"/>
                  </a:lnTo>
                  <a:lnTo>
                    <a:pt x="660400" y="1498600"/>
                  </a:lnTo>
                  <a:lnTo>
                    <a:pt x="647700" y="1498600"/>
                  </a:lnTo>
                  <a:lnTo>
                    <a:pt x="609600" y="1460500"/>
                  </a:lnTo>
                  <a:lnTo>
                    <a:pt x="609600" y="1447800"/>
                  </a:lnTo>
                  <a:lnTo>
                    <a:pt x="609600" y="1447800"/>
                  </a:lnTo>
                  <a:lnTo>
                    <a:pt x="609600" y="1447800"/>
                  </a:lnTo>
                  <a:lnTo>
                    <a:pt x="571500" y="1435100"/>
                  </a:lnTo>
                  <a:lnTo>
                    <a:pt x="546100" y="1435100"/>
                  </a:lnTo>
                  <a:lnTo>
                    <a:pt x="546100" y="1435100"/>
                  </a:lnTo>
                  <a:lnTo>
                    <a:pt x="533400" y="1435100"/>
                  </a:lnTo>
                  <a:lnTo>
                    <a:pt x="533400" y="1409700"/>
                  </a:lnTo>
                  <a:lnTo>
                    <a:pt x="520700" y="1397000"/>
                  </a:lnTo>
                  <a:lnTo>
                    <a:pt x="508000" y="1397000"/>
                  </a:lnTo>
                  <a:lnTo>
                    <a:pt x="495300" y="1371600"/>
                  </a:lnTo>
                  <a:lnTo>
                    <a:pt x="469900" y="1358900"/>
                  </a:lnTo>
                  <a:lnTo>
                    <a:pt x="457200" y="1346200"/>
                  </a:lnTo>
                  <a:lnTo>
                    <a:pt x="457200" y="1346200"/>
                  </a:lnTo>
                  <a:lnTo>
                    <a:pt x="431800" y="1358900"/>
                  </a:lnTo>
                  <a:lnTo>
                    <a:pt x="431800" y="1358900"/>
                  </a:lnTo>
                  <a:lnTo>
                    <a:pt x="419100" y="1358900"/>
                  </a:lnTo>
                  <a:lnTo>
                    <a:pt x="406400" y="1358900"/>
                  </a:lnTo>
                  <a:lnTo>
                    <a:pt x="406400" y="1358900"/>
                  </a:lnTo>
                  <a:lnTo>
                    <a:pt x="381000" y="1371600"/>
                  </a:lnTo>
                  <a:lnTo>
                    <a:pt x="381000" y="1371600"/>
                  </a:lnTo>
                  <a:lnTo>
                    <a:pt x="368300" y="1371600"/>
                  </a:lnTo>
                  <a:lnTo>
                    <a:pt x="355600" y="1371600"/>
                  </a:lnTo>
                  <a:lnTo>
                    <a:pt x="342900" y="1358900"/>
                  </a:lnTo>
                  <a:lnTo>
                    <a:pt x="342900" y="1358900"/>
                  </a:lnTo>
                  <a:lnTo>
                    <a:pt x="330200" y="1371600"/>
                  </a:lnTo>
                  <a:lnTo>
                    <a:pt x="317500" y="1371600"/>
                  </a:lnTo>
                  <a:lnTo>
                    <a:pt x="317500" y="1371600"/>
                  </a:lnTo>
                  <a:lnTo>
                    <a:pt x="304800" y="1371600"/>
                  </a:lnTo>
                  <a:lnTo>
                    <a:pt x="304800" y="1371600"/>
                  </a:lnTo>
                  <a:lnTo>
                    <a:pt x="292100" y="1371600"/>
                  </a:lnTo>
                  <a:lnTo>
                    <a:pt x="279400" y="1358900"/>
                  </a:lnTo>
                  <a:lnTo>
                    <a:pt x="266700" y="1358900"/>
                  </a:lnTo>
                  <a:lnTo>
                    <a:pt x="254000" y="1371600"/>
                  </a:lnTo>
                  <a:lnTo>
                    <a:pt x="215900" y="1358900"/>
                  </a:lnTo>
                  <a:lnTo>
                    <a:pt x="215900" y="1358900"/>
                  </a:lnTo>
                  <a:lnTo>
                    <a:pt x="203200" y="1358900"/>
                  </a:lnTo>
                  <a:lnTo>
                    <a:pt x="203200" y="1358900"/>
                  </a:lnTo>
                  <a:lnTo>
                    <a:pt x="165100" y="1358900"/>
                  </a:lnTo>
                  <a:lnTo>
                    <a:pt x="165100" y="1358900"/>
                  </a:lnTo>
                  <a:lnTo>
                    <a:pt x="101600" y="1346200"/>
                  </a:lnTo>
                  <a:lnTo>
                    <a:pt x="76200" y="1346200"/>
                  </a:lnTo>
                  <a:lnTo>
                    <a:pt x="25400" y="1333500"/>
                  </a:lnTo>
                  <a:lnTo>
                    <a:pt x="25400" y="1320800"/>
                  </a:lnTo>
                  <a:lnTo>
                    <a:pt x="50800" y="1295400"/>
                  </a:lnTo>
                  <a:lnTo>
                    <a:pt x="63500" y="1282700"/>
                  </a:lnTo>
                  <a:lnTo>
                    <a:pt x="76200" y="1270000"/>
                  </a:lnTo>
                  <a:lnTo>
                    <a:pt x="63500" y="1270000"/>
                  </a:lnTo>
                  <a:lnTo>
                    <a:pt x="63500" y="1257300"/>
                  </a:lnTo>
                  <a:lnTo>
                    <a:pt x="63500" y="1257300"/>
                  </a:lnTo>
                  <a:lnTo>
                    <a:pt x="63500" y="1244600"/>
                  </a:lnTo>
                  <a:lnTo>
                    <a:pt x="50800" y="1244600"/>
                  </a:lnTo>
                  <a:lnTo>
                    <a:pt x="50800" y="1244600"/>
                  </a:lnTo>
                  <a:lnTo>
                    <a:pt x="25400" y="1244600"/>
                  </a:lnTo>
                  <a:lnTo>
                    <a:pt x="25400" y="1231900"/>
                  </a:lnTo>
                  <a:lnTo>
                    <a:pt x="12700" y="1219200"/>
                  </a:lnTo>
                  <a:lnTo>
                    <a:pt x="12700" y="1219200"/>
                  </a:lnTo>
                  <a:lnTo>
                    <a:pt x="0" y="1219200"/>
                  </a:lnTo>
                  <a:lnTo>
                    <a:pt x="0" y="12192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22" name="0411"/>
            <p:cNvSpPr/>
            <p:nvPr/>
          </p:nvSpPr>
          <p:spPr>
            <a:xfrm>
              <a:off x="2279931" y="3213215"/>
              <a:ext cx="1178740" cy="550504"/>
            </a:xfrm>
            <a:custGeom>
              <a:avLst/>
              <a:gdLst/>
              <a:ahLst/>
              <a:cxnLst/>
              <a:rect l="0" t="0" r="0" b="0"/>
              <a:pathLst>
                <a:path w="2895601" h="1511301">
                  <a:moveTo>
                    <a:pt x="38100" y="850900"/>
                  </a:moveTo>
                  <a:lnTo>
                    <a:pt x="88900" y="800100"/>
                  </a:lnTo>
                  <a:lnTo>
                    <a:pt x="114300" y="774700"/>
                  </a:lnTo>
                  <a:lnTo>
                    <a:pt x="127000" y="774700"/>
                  </a:lnTo>
                  <a:lnTo>
                    <a:pt x="127000" y="774700"/>
                  </a:lnTo>
                  <a:lnTo>
                    <a:pt x="139700" y="774700"/>
                  </a:lnTo>
                  <a:lnTo>
                    <a:pt x="152400" y="762000"/>
                  </a:lnTo>
                  <a:lnTo>
                    <a:pt x="139700" y="762000"/>
                  </a:lnTo>
                  <a:lnTo>
                    <a:pt x="139700" y="749300"/>
                  </a:lnTo>
                  <a:lnTo>
                    <a:pt x="139700" y="749300"/>
                  </a:lnTo>
                  <a:lnTo>
                    <a:pt x="139700" y="736600"/>
                  </a:lnTo>
                  <a:lnTo>
                    <a:pt x="139700" y="736600"/>
                  </a:lnTo>
                  <a:lnTo>
                    <a:pt x="152400" y="723900"/>
                  </a:lnTo>
                  <a:lnTo>
                    <a:pt x="139700" y="723900"/>
                  </a:lnTo>
                  <a:lnTo>
                    <a:pt x="139700" y="723900"/>
                  </a:lnTo>
                  <a:lnTo>
                    <a:pt x="127000" y="723900"/>
                  </a:lnTo>
                  <a:lnTo>
                    <a:pt x="114300" y="711200"/>
                  </a:lnTo>
                  <a:lnTo>
                    <a:pt x="127000" y="711200"/>
                  </a:lnTo>
                  <a:lnTo>
                    <a:pt x="114300" y="711200"/>
                  </a:lnTo>
                  <a:lnTo>
                    <a:pt x="114300" y="711200"/>
                  </a:lnTo>
                  <a:lnTo>
                    <a:pt x="127000" y="711200"/>
                  </a:lnTo>
                  <a:lnTo>
                    <a:pt x="127000" y="698500"/>
                  </a:lnTo>
                  <a:lnTo>
                    <a:pt x="177800" y="698500"/>
                  </a:lnTo>
                  <a:lnTo>
                    <a:pt x="190500" y="711200"/>
                  </a:lnTo>
                  <a:lnTo>
                    <a:pt x="190500" y="711200"/>
                  </a:lnTo>
                  <a:lnTo>
                    <a:pt x="190500" y="698500"/>
                  </a:lnTo>
                  <a:lnTo>
                    <a:pt x="215900" y="698500"/>
                  </a:lnTo>
                  <a:lnTo>
                    <a:pt x="215900" y="698500"/>
                  </a:lnTo>
                  <a:lnTo>
                    <a:pt x="228600" y="698500"/>
                  </a:lnTo>
                  <a:lnTo>
                    <a:pt x="228600" y="698500"/>
                  </a:lnTo>
                  <a:lnTo>
                    <a:pt x="254000" y="685800"/>
                  </a:lnTo>
                  <a:lnTo>
                    <a:pt x="266700" y="685800"/>
                  </a:lnTo>
                  <a:lnTo>
                    <a:pt x="266700" y="685800"/>
                  </a:lnTo>
                  <a:lnTo>
                    <a:pt x="279400" y="685800"/>
                  </a:lnTo>
                  <a:lnTo>
                    <a:pt x="279400" y="685800"/>
                  </a:lnTo>
                  <a:lnTo>
                    <a:pt x="279400" y="685800"/>
                  </a:lnTo>
                  <a:lnTo>
                    <a:pt x="292100" y="685800"/>
                  </a:lnTo>
                  <a:lnTo>
                    <a:pt x="304800" y="685800"/>
                  </a:lnTo>
                  <a:lnTo>
                    <a:pt x="304800" y="685800"/>
                  </a:lnTo>
                  <a:lnTo>
                    <a:pt x="304800" y="685800"/>
                  </a:lnTo>
                  <a:lnTo>
                    <a:pt x="317500" y="673100"/>
                  </a:lnTo>
                  <a:lnTo>
                    <a:pt x="330200" y="673100"/>
                  </a:lnTo>
                  <a:lnTo>
                    <a:pt x="342900" y="673100"/>
                  </a:lnTo>
                  <a:lnTo>
                    <a:pt x="342900" y="673100"/>
                  </a:lnTo>
                  <a:lnTo>
                    <a:pt x="368300" y="660400"/>
                  </a:lnTo>
                  <a:lnTo>
                    <a:pt x="381000" y="660400"/>
                  </a:lnTo>
                  <a:lnTo>
                    <a:pt x="381000" y="660400"/>
                  </a:lnTo>
                  <a:lnTo>
                    <a:pt x="393700" y="660400"/>
                  </a:lnTo>
                  <a:lnTo>
                    <a:pt x="393700" y="673100"/>
                  </a:lnTo>
                  <a:lnTo>
                    <a:pt x="406400" y="673100"/>
                  </a:lnTo>
                  <a:lnTo>
                    <a:pt x="406400" y="660400"/>
                  </a:lnTo>
                  <a:lnTo>
                    <a:pt x="419100" y="660400"/>
                  </a:lnTo>
                  <a:lnTo>
                    <a:pt x="419100" y="660400"/>
                  </a:lnTo>
                  <a:lnTo>
                    <a:pt x="431800" y="673100"/>
                  </a:lnTo>
                  <a:lnTo>
                    <a:pt x="444500" y="673100"/>
                  </a:lnTo>
                  <a:lnTo>
                    <a:pt x="444500" y="660400"/>
                  </a:lnTo>
                  <a:lnTo>
                    <a:pt x="444500" y="673100"/>
                  </a:lnTo>
                  <a:lnTo>
                    <a:pt x="457200" y="660400"/>
                  </a:lnTo>
                  <a:lnTo>
                    <a:pt x="469900" y="660400"/>
                  </a:lnTo>
                  <a:lnTo>
                    <a:pt x="469900" y="660400"/>
                  </a:lnTo>
                  <a:lnTo>
                    <a:pt x="482600" y="673100"/>
                  </a:lnTo>
                  <a:lnTo>
                    <a:pt x="482600" y="673100"/>
                  </a:lnTo>
                  <a:lnTo>
                    <a:pt x="508000" y="673100"/>
                  </a:lnTo>
                  <a:lnTo>
                    <a:pt x="520700" y="660400"/>
                  </a:lnTo>
                  <a:lnTo>
                    <a:pt x="520700" y="660400"/>
                  </a:lnTo>
                  <a:lnTo>
                    <a:pt x="520700" y="660400"/>
                  </a:lnTo>
                  <a:lnTo>
                    <a:pt x="546100" y="660400"/>
                  </a:lnTo>
                  <a:lnTo>
                    <a:pt x="546100" y="647700"/>
                  </a:lnTo>
                  <a:lnTo>
                    <a:pt x="533400" y="647700"/>
                  </a:lnTo>
                  <a:lnTo>
                    <a:pt x="533400" y="647700"/>
                  </a:lnTo>
                  <a:lnTo>
                    <a:pt x="533400" y="635000"/>
                  </a:lnTo>
                  <a:lnTo>
                    <a:pt x="546100" y="609600"/>
                  </a:lnTo>
                  <a:lnTo>
                    <a:pt x="546100" y="609600"/>
                  </a:lnTo>
                  <a:lnTo>
                    <a:pt x="546100" y="596900"/>
                  </a:lnTo>
                  <a:lnTo>
                    <a:pt x="546100" y="596900"/>
                  </a:lnTo>
                  <a:lnTo>
                    <a:pt x="546100" y="596900"/>
                  </a:lnTo>
                  <a:lnTo>
                    <a:pt x="558800" y="584200"/>
                  </a:lnTo>
                  <a:lnTo>
                    <a:pt x="584200" y="584200"/>
                  </a:lnTo>
                  <a:lnTo>
                    <a:pt x="584200" y="584200"/>
                  </a:lnTo>
                  <a:lnTo>
                    <a:pt x="596900" y="584200"/>
                  </a:lnTo>
                  <a:lnTo>
                    <a:pt x="609600" y="584200"/>
                  </a:lnTo>
                  <a:lnTo>
                    <a:pt x="609600" y="584200"/>
                  </a:lnTo>
                  <a:lnTo>
                    <a:pt x="609600" y="571500"/>
                  </a:lnTo>
                  <a:lnTo>
                    <a:pt x="622300" y="571500"/>
                  </a:lnTo>
                  <a:lnTo>
                    <a:pt x="647700" y="571500"/>
                  </a:lnTo>
                  <a:lnTo>
                    <a:pt x="660400" y="571500"/>
                  </a:lnTo>
                  <a:lnTo>
                    <a:pt x="711200" y="584200"/>
                  </a:lnTo>
                  <a:lnTo>
                    <a:pt x="723900" y="584200"/>
                  </a:lnTo>
                  <a:lnTo>
                    <a:pt x="736600" y="584200"/>
                  </a:lnTo>
                  <a:lnTo>
                    <a:pt x="736600" y="584200"/>
                  </a:lnTo>
                  <a:lnTo>
                    <a:pt x="762000" y="584200"/>
                  </a:lnTo>
                  <a:lnTo>
                    <a:pt x="762000" y="584200"/>
                  </a:lnTo>
                  <a:lnTo>
                    <a:pt x="774700" y="571500"/>
                  </a:lnTo>
                  <a:lnTo>
                    <a:pt x="787400" y="571500"/>
                  </a:lnTo>
                  <a:lnTo>
                    <a:pt x="800100" y="571500"/>
                  </a:lnTo>
                  <a:lnTo>
                    <a:pt x="800100" y="571500"/>
                  </a:lnTo>
                  <a:lnTo>
                    <a:pt x="800100" y="571500"/>
                  </a:lnTo>
                  <a:lnTo>
                    <a:pt x="800100" y="571500"/>
                  </a:lnTo>
                  <a:lnTo>
                    <a:pt x="812800" y="571500"/>
                  </a:lnTo>
                  <a:lnTo>
                    <a:pt x="812800" y="558800"/>
                  </a:lnTo>
                  <a:lnTo>
                    <a:pt x="774700" y="546100"/>
                  </a:lnTo>
                  <a:lnTo>
                    <a:pt x="800100" y="520700"/>
                  </a:lnTo>
                  <a:lnTo>
                    <a:pt x="800100" y="533400"/>
                  </a:lnTo>
                  <a:lnTo>
                    <a:pt x="812800" y="520700"/>
                  </a:lnTo>
                  <a:lnTo>
                    <a:pt x="825500" y="508000"/>
                  </a:lnTo>
                  <a:lnTo>
                    <a:pt x="838200" y="508000"/>
                  </a:lnTo>
                  <a:lnTo>
                    <a:pt x="850900" y="508000"/>
                  </a:lnTo>
                  <a:lnTo>
                    <a:pt x="850900" y="495300"/>
                  </a:lnTo>
                  <a:lnTo>
                    <a:pt x="838200" y="495300"/>
                  </a:lnTo>
                  <a:lnTo>
                    <a:pt x="850900" y="469900"/>
                  </a:lnTo>
                  <a:lnTo>
                    <a:pt x="850900" y="469900"/>
                  </a:lnTo>
                  <a:lnTo>
                    <a:pt x="863600" y="444500"/>
                  </a:lnTo>
                  <a:lnTo>
                    <a:pt x="863600" y="444500"/>
                  </a:lnTo>
                  <a:lnTo>
                    <a:pt x="876300" y="419100"/>
                  </a:lnTo>
                  <a:lnTo>
                    <a:pt x="889000" y="419100"/>
                  </a:lnTo>
                  <a:lnTo>
                    <a:pt x="901700" y="406400"/>
                  </a:lnTo>
                  <a:lnTo>
                    <a:pt x="889000" y="393700"/>
                  </a:lnTo>
                  <a:lnTo>
                    <a:pt x="901700" y="381000"/>
                  </a:lnTo>
                  <a:lnTo>
                    <a:pt x="914400" y="381000"/>
                  </a:lnTo>
                  <a:lnTo>
                    <a:pt x="901700" y="381000"/>
                  </a:lnTo>
                  <a:lnTo>
                    <a:pt x="901700" y="368300"/>
                  </a:lnTo>
                  <a:lnTo>
                    <a:pt x="889000" y="368300"/>
                  </a:lnTo>
                  <a:lnTo>
                    <a:pt x="889000" y="368300"/>
                  </a:lnTo>
                  <a:lnTo>
                    <a:pt x="876300" y="368300"/>
                  </a:lnTo>
                  <a:lnTo>
                    <a:pt x="876300" y="368300"/>
                  </a:lnTo>
                  <a:lnTo>
                    <a:pt x="889000" y="355600"/>
                  </a:lnTo>
                  <a:lnTo>
                    <a:pt x="889000" y="355600"/>
                  </a:lnTo>
                  <a:lnTo>
                    <a:pt x="889000" y="355600"/>
                  </a:lnTo>
                  <a:lnTo>
                    <a:pt x="876300" y="342900"/>
                  </a:lnTo>
                  <a:lnTo>
                    <a:pt x="863600" y="330200"/>
                  </a:lnTo>
                  <a:lnTo>
                    <a:pt x="863600" y="330200"/>
                  </a:lnTo>
                  <a:lnTo>
                    <a:pt x="850900" y="330200"/>
                  </a:lnTo>
                  <a:lnTo>
                    <a:pt x="850900" y="317500"/>
                  </a:lnTo>
                  <a:lnTo>
                    <a:pt x="838200" y="317500"/>
                  </a:lnTo>
                  <a:lnTo>
                    <a:pt x="838200" y="317500"/>
                  </a:lnTo>
                  <a:lnTo>
                    <a:pt x="825500" y="304800"/>
                  </a:lnTo>
                  <a:lnTo>
                    <a:pt x="838200" y="304800"/>
                  </a:lnTo>
                  <a:lnTo>
                    <a:pt x="838200" y="292100"/>
                  </a:lnTo>
                  <a:lnTo>
                    <a:pt x="850900" y="279400"/>
                  </a:lnTo>
                  <a:lnTo>
                    <a:pt x="825500" y="266700"/>
                  </a:lnTo>
                  <a:lnTo>
                    <a:pt x="825500" y="254000"/>
                  </a:lnTo>
                  <a:lnTo>
                    <a:pt x="838200" y="254000"/>
                  </a:lnTo>
                  <a:lnTo>
                    <a:pt x="850900" y="241300"/>
                  </a:lnTo>
                  <a:lnTo>
                    <a:pt x="863600" y="241300"/>
                  </a:lnTo>
                  <a:lnTo>
                    <a:pt x="876300" y="228600"/>
                  </a:lnTo>
                  <a:lnTo>
                    <a:pt x="876300" y="228600"/>
                  </a:lnTo>
                  <a:lnTo>
                    <a:pt x="876300" y="228600"/>
                  </a:lnTo>
                  <a:lnTo>
                    <a:pt x="901700" y="228600"/>
                  </a:lnTo>
                  <a:lnTo>
                    <a:pt x="901700" y="228600"/>
                  </a:lnTo>
                  <a:lnTo>
                    <a:pt x="952500" y="228600"/>
                  </a:lnTo>
                  <a:lnTo>
                    <a:pt x="965200" y="228600"/>
                  </a:lnTo>
                  <a:lnTo>
                    <a:pt x="952500" y="228600"/>
                  </a:lnTo>
                  <a:lnTo>
                    <a:pt x="952500" y="215900"/>
                  </a:lnTo>
                  <a:lnTo>
                    <a:pt x="952500" y="215900"/>
                  </a:lnTo>
                  <a:lnTo>
                    <a:pt x="965200" y="203200"/>
                  </a:lnTo>
                  <a:lnTo>
                    <a:pt x="952500" y="203200"/>
                  </a:lnTo>
                  <a:lnTo>
                    <a:pt x="952500" y="203200"/>
                  </a:lnTo>
                  <a:lnTo>
                    <a:pt x="939800" y="190500"/>
                  </a:lnTo>
                  <a:lnTo>
                    <a:pt x="952500" y="177800"/>
                  </a:lnTo>
                  <a:lnTo>
                    <a:pt x="952500" y="177800"/>
                  </a:lnTo>
                  <a:lnTo>
                    <a:pt x="965200" y="165100"/>
                  </a:lnTo>
                  <a:lnTo>
                    <a:pt x="977900" y="165100"/>
                  </a:lnTo>
                  <a:lnTo>
                    <a:pt x="1003300" y="114300"/>
                  </a:lnTo>
                  <a:lnTo>
                    <a:pt x="990600" y="114300"/>
                  </a:lnTo>
                  <a:lnTo>
                    <a:pt x="1003300" y="76200"/>
                  </a:lnTo>
                  <a:lnTo>
                    <a:pt x="1028700" y="76200"/>
                  </a:lnTo>
                  <a:lnTo>
                    <a:pt x="1028700" y="76200"/>
                  </a:lnTo>
                  <a:lnTo>
                    <a:pt x="1028700" y="76200"/>
                  </a:lnTo>
                  <a:lnTo>
                    <a:pt x="1041400" y="76200"/>
                  </a:lnTo>
                  <a:lnTo>
                    <a:pt x="1054100" y="76200"/>
                  </a:lnTo>
                  <a:lnTo>
                    <a:pt x="1054100" y="76200"/>
                  </a:lnTo>
                  <a:lnTo>
                    <a:pt x="1054100" y="76200"/>
                  </a:lnTo>
                  <a:lnTo>
                    <a:pt x="1054100" y="76200"/>
                  </a:lnTo>
                  <a:lnTo>
                    <a:pt x="1066800" y="76200"/>
                  </a:lnTo>
                  <a:lnTo>
                    <a:pt x="1104900" y="88900"/>
                  </a:lnTo>
                  <a:lnTo>
                    <a:pt x="1104900" y="88900"/>
                  </a:lnTo>
                  <a:lnTo>
                    <a:pt x="1130300" y="88900"/>
                  </a:lnTo>
                  <a:lnTo>
                    <a:pt x="1143000" y="76200"/>
                  </a:lnTo>
                  <a:lnTo>
                    <a:pt x="1168400" y="76200"/>
                  </a:lnTo>
                  <a:lnTo>
                    <a:pt x="1181100" y="76200"/>
                  </a:lnTo>
                  <a:lnTo>
                    <a:pt x="1181100" y="76200"/>
                  </a:lnTo>
                  <a:lnTo>
                    <a:pt x="1206500" y="50800"/>
                  </a:lnTo>
                  <a:lnTo>
                    <a:pt x="1206500" y="50800"/>
                  </a:lnTo>
                  <a:lnTo>
                    <a:pt x="1206500" y="38100"/>
                  </a:lnTo>
                  <a:lnTo>
                    <a:pt x="1219200" y="38100"/>
                  </a:lnTo>
                  <a:lnTo>
                    <a:pt x="1219200" y="38100"/>
                  </a:lnTo>
                  <a:lnTo>
                    <a:pt x="1231900" y="38100"/>
                  </a:lnTo>
                  <a:lnTo>
                    <a:pt x="1257300" y="0"/>
                  </a:lnTo>
                  <a:lnTo>
                    <a:pt x="1282700" y="0"/>
                  </a:lnTo>
                  <a:lnTo>
                    <a:pt x="1282700" y="0"/>
                  </a:lnTo>
                  <a:lnTo>
                    <a:pt x="1358900" y="12700"/>
                  </a:lnTo>
                  <a:lnTo>
                    <a:pt x="1371600" y="0"/>
                  </a:lnTo>
                  <a:lnTo>
                    <a:pt x="1384300" y="0"/>
                  </a:lnTo>
                  <a:lnTo>
                    <a:pt x="1384300" y="0"/>
                  </a:lnTo>
                  <a:lnTo>
                    <a:pt x="1384300" y="0"/>
                  </a:lnTo>
                  <a:lnTo>
                    <a:pt x="1409700" y="0"/>
                  </a:lnTo>
                  <a:lnTo>
                    <a:pt x="1435100" y="12700"/>
                  </a:lnTo>
                  <a:lnTo>
                    <a:pt x="1435100" y="0"/>
                  </a:lnTo>
                  <a:lnTo>
                    <a:pt x="1460500" y="0"/>
                  </a:lnTo>
                  <a:lnTo>
                    <a:pt x="1473200" y="0"/>
                  </a:lnTo>
                  <a:lnTo>
                    <a:pt x="1485900" y="0"/>
                  </a:lnTo>
                  <a:lnTo>
                    <a:pt x="1498600" y="0"/>
                  </a:lnTo>
                  <a:lnTo>
                    <a:pt x="1600200" y="25400"/>
                  </a:lnTo>
                  <a:lnTo>
                    <a:pt x="1612900" y="12700"/>
                  </a:lnTo>
                  <a:lnTo>
                    <a:pt x="1625600" y="12700"/>
                  </a:lnTo>
                  <a:lnTo>
                    <a:pt x="1651000" y="12700"/>
                  </a:lnTo>
                  <a:lnTo>
                    <a:pt x="1676400" y="12700"/>
                  </a:lnTo>
                  <a:lnTo>
                    <a:pt x="1689100" y="12700"/>
                  </a:lnTo>
                  <a:lnTo>
                    <a:pt x="1714500" y="25400"/>
                  </a:lnTo>
                  <a:lnTo>
                    <a:pt x="1714500" y="12700"/>
                  </a:lnTo>
                  <a:lnTo>
                    <a:pt x="1727200" y="12700"/>
                  </a:lnTo>
                  <a:lnTo>
                    <a:pt x="1727200" y="12700"/>
                  </a:lnTo>
                  <a:lnTo>
                    <a:pt x="1752600" y="12700"/>
                  </a:lnTo>
                  <a:lnTo>
                    <a:pt x="1752600" y="12700"/>
                  </a:lnTo>
                  <a:lnTo>
                    <a:pt x="1778000" y="12700"/>
                  </a:lnTo>
                  <a:lnTo>
                    <a:pt x="1778000" y="0"/>
                  </a:lnTo>
                  <a:lnTo>
                    <a:pt x="1790700" y="0"/>
                  </a:lnTo>
                  <a:lnTo>
                    <a:pt x="1803400" y="0"/>
                  </a:lnTo>
                  <a:lnTo>
                    <a:pt x="1803400" y="12700"/>
                  </a:lnTo>
                  <a:lnTo>
                    <a:pt x="1828800" y="12700"/>
                  </a:lnTo>
                  <a:lnTo>
                    <a:pt x="1930400" y="25400"/>
                  </a:lnTo>
                  <a:lnTo>
                    <a:pt x="1943100" y="25400"/>
                  </a:lnTo>
                  <a:lnTo>
                    <a:pt x="2006600" y="38100"/>
                  </a:lnTo>
                  <a:lnTo>
                    <a:pt x="2006600" y="38100"/>
                  </a:lnTo>
                  <a:lnTo>
                    <a:pt x="2108200" y="50800"/>
                  </a:lnTo>
                  <a:lnTo>
                    <a:pt x="2095500" y="63500"/>
                  </a:lnTo>
                  <a:lnTo>
                    <a:pt x="2070100" y="76200"/>
                  </a:lnTo>
                  <a:lnTo>
                    <a:pt x="2057400" y="88900"/>
                  </a:lnTo>
                  <a:lnTo>
                    <a:pt x="2082800" y="101600"/>
                  </a:lnTo>
                  <a:lnTo>
                    <a:pt x="2082800" y="114300"/>
                  </a:lnTo>
                  <a:lnTo>
                    <a:pt x="2133600" y="114300"/>
                  </a:lnTo>
                  <a:lnTo>
                    <a:pt x="2133600" y="114300"/>
                  </a:lnTo>
                  <a:lnTo>
                    <a:pt x="2120900" y="114300"/>
                  </a:lnTo>
                  <a:lnTo>
                    <a:pt x="2146300" y="114300"/>
                  </a:lnTo>
                  <a:lnTo>
                    <a:pt x="2146300" y="127000"/>
                  </a:lnTo>
                  <a:lnTo>
                    <a:pt x="2184400" y="139700"/>
                  </a:lnTo>
                  <a:lnTo>
                    <a:pt x="2197100" y="139700"/>
                  </a:lnTo>
                  <a:lnTo>
                    <a:pt x="2222500" y="139700"/>
                  </a:lnTo>
                  <a:lnTo>
                    <a:pt x="2235200" y="114300"/>
                  </a:lnTo>
                  <a:lnTo>
                    <a:pt x="2235200" y="114300"/>
                  </a:lnTo>
                  <a:lnTo>
                    <a:pt x="2247900" y="88900"/>
                  </a:lnTo>
                  <a:lnTo>
                    <a:pt x="2260600" y="101600"/>
                  </a:lnTo>
                  <a:lnTo>
                    <a:pt x="2260600" y="88900"/>
                  </a:lnTo>
                  <a:lnTo>
                    <a:pt x="2273300" y="88900"/>
                  </a:lnTo>
                  <a:lnTo>
                    <a:pt x="2273300" y="88900"/>
                  </a:lnTo>
                  <a:lnTo>
                    <a:pt x="2286000" y="101600"/>
                  </a:lnTo>
                  <a:lnTo>
                    <a:pt x="2298700" y="101600"/>
                  </a:lnTo>
                  <a:lnTo>
                    <a:pt x="2324100" y="101600"/>
                  </a:lnTo>
                  <a:lnTo>
                    <a:pt x="2324100" y="101600"/>
                  </a:lnTo>
                  <a:lnTo>
                    <a:pt x="2324100" y="101600"/>
                  </a:lnTo>
                  <a:lnTo>
                    <a:pt x="2336800" y="101600"/>
                  </a:lnTo>
                  <a:lnTo>
                    <a:pt x="2362200" y="127000"/>
                  </a:lnTo>
                  <a:lnTo>
                    <a:pt x="2362200" y="127000"/>
                  </a:lnTo>
                  <a:lnTo>
                    <a:pt x="2362200" y="127000"/>
                  </a:lnTo>
                  <a:lnTo>
                    <a:pt x="2374900" y="139700"/>
                  </a:lnTo>
                  <a:lnTo>
                    <a:pt x="2387600" y="139700"/>
                  </a:lnTo>
                  <a:lnTo>
                    <a:pt x="2374900" y="139700"/>
                  </a:lnTo>
                  <a:lnTo>
                    <a:pt x="2387600" y="139700"/>
                  </a:lnTo>
                  <a:lnTo>
                    <a:pt x="2400300" y="139700"/>
                  </a:lnTo>
                  <a:lnTo>
                    <a:pt x="2400300" y="139700"/>
                  </a:lnTo>
                  <a:lnTo>
                    <a:pt x="2413000" y="152400"/>
                  </a:lnTo>
                  <a:lnTo>
                    <a:pt x="2425700" y="152400"/>
                  </a:lnTo>
                  <a:lnTo>
                    <a:pt x="2425700" y="165100"/>
                  </a:lnTo>
                  <a:lnTo>
                    <a:pt x="2438400" y="165100"/>
                  </a:lnTo>
                  <a:lnTo>
                    <a:pt x="2438400" y="165100"/>
                  </a:lnTo>
                  <a:lnTo>
                    <a:pt x="2438400" y="165100"/>
                  </a:lnTo>
                  <a:lnTo>
                    <a:pt x="2438400" y="177800"/>
                  </a:lnTo>
                  <a:lnTo>
                    <a:pt x="2463800" y="177800"/>
                  </a:lnTo>
                  <a:lnTo>
                    <a:pt x="2476500" y="177800"/>
                  </a:lnTo>
                  <a:lnTo>
                    <a:pt x="2476500" y="190500"/>
                  </a:lnTo>
                  <a:lnTo>
                    <a:pt x="2489200" y="190500"/>
                  </a:lnTo>
                  <a:lnTo>
                    <a:pt x="2476500" y="203200"/>
                  </a:lnTo>
                  <a:lnTo>
                    <a:pt x="2489200" y="203200"/>
                  </a:lnTo>
                  <a:lnTo>
                    <a:pt x="2489200" y="203200"/>
                  </a:lnTo>
                  <a:lnTo>
                    <a:pt x="2501900" y="215900"/>
                  </a:lnTo>
                  <a:lnTo>
                    <a:pt x="2489200" y="215900"/>
                  </a:lnTo>
                  <a:lnTo>
                    <a:pt x="2501900" y="215900"/>
                  </a:lnTo>
                  <a:lnTo>
                    <a:pt x="2514600" y="215900"/>
                  </a:lnTo>
                  <a:lnTo>
                    <a:pt x="2514600" y="241300"/>
                  </a:lnTo>
                  <a:lnTo>
                    <a:pt x="2514600" y="241300"/>
                  </a:lnTo>
                  <a:lnTo>
                    <a:pt x="2527300" y="241300"/>
                  </a:lnTo>
                  <a:lnTo>
                    <a:pt x="2540000" y="254000"/>
                  </a:lnTo>
                  <a:lnTo>
                    <a:pt x="2540000" y="254000"/>
                  </a:lnTo>
                  <a:lnTo>
                    <a:pt x="2552700" y="254000"/>
                  </a:lnTo>
                  <a:lnTo>
                    <a:pt x="2552700" y="266700"/>
                  </a:lnTo>
                  <a:lnTo>
                    <a:pt x="2552700" y="266700"/>
                  </a:lnTo>
                  <a:lnTo>
                    <a:pt x="2552700" y="266700"/>
                  </a:lnTo>
                  <a:lnTo>
                    <a:pt x="2565400" y="266700"/>
                  </a:lnTo>
                  <a:lnTo>
                    <a:pt x="2565400" y="266700"/>
                  </a:lnTo>
                  <a:lnTo>
                    <a:pt x="2565400" y="279400"/>
                  </a:lnTo>
                  <a:lnTo>
                    <a:pt x="2565400" y="279400"/>
                  </a:lnTo>
                  <a:lnTo>
                    <a:pt x="2578100" y="279400"/>
                  </a:lnTo>
                  <a:lnTo>
                    <a:pt x="2578100" y="279400"/>
                  </a:lnTo>
                  <a:lnTo>
                    <a:pt x="2590800" y="279400"/>
                  </a:lnTo>
                  <a:lnTo>
                    <a:pt x="2590800" y="292100"/>
                  </a:lnTo>
                  <a:lnTo>
                    <a:pt x="2590800" y="304800"/>
                  </a:lnTo>
                  <a:lnTo>
                    <a:pt x="2590800" y="304800"/>
                  </a:lnTo>
                  <a:lnTo>
                    <a:pt x="2603500" y="304800"/>
                  </a:lnTo>
                  <a:lnTo>
                    <a:pt x="2603500" y="304800"/>
                  </a:lnTo>
                  <a:lnTo>
                    <a:pt x="2628900" y="317500"/>
                  </a:lnTo>
                  <a:lnTo>
                    <a:pt x="2641600" y="317500"/>
                  </a:lnTo>
                  <a:lnTo>
                    <a:pt x="2654300" y="317500"/>
                  </a:lnTo>
                  <a:lnTo>
                    <a:pt x="2654300" y="317500"/>
                  </a:lnTo>
                  <a:lnTo>
                    <a:pt x="2667000" y="330200"/>
                  </a:lnTo>
                  <a:lnTo>
                    <a:pt x="2667000" y="342900"/>
                  </a:lnTo>
                  <a:lnTo>
                    <a:pt x="2667000" y="342900"/>
                  </a:lnTo>
                  <a:lnTo>
                    <a:pt x="2679700" y="342900"/>
                  </a:lnTo>
                  <a:lnTo>
                    <a:pt x="2679700" y="342900"/>
                  </a:lnTo>
                  <a:lnTo>
                    <a:pt x="2692400" y="342900"/>
                  </a:lnTo>
                  <a:lnTo>
                    <a:pt x="2692400" y="355600"/>
                  </a:lnTo>
                  <a:lnTo>
                    <a:pt x="2705100" y="368300"/>
                  </a:lnTo>
                  <a:lnTo>
                    <a:pt x="2705100" y="368300"/>
                  </a:lnTo>
                  <a:lnTo>
                    <a:pt x="2705100" y="368300"/>
                  </a:lnTo>
                  <a:lnTo>
                    <a:pt x="2717800" y="368300"/>
                  </a:lnTo>
                  <a:lnTo>
                    <a:pt x="2730500" y="368300"/>
                  </a:lnTo>
                  <a:lnTo>
                    <a:pt x="2743200" y="381000"/>
                  </a:lnTo>
                  <a:lnTo>
                    <a:pt x="2743200" y="381000"/>
                  </a:lnTo>
                  <a:lnTo>
                    <a:pt x="2743200" y="393700"/>
                  </a:lnTo>
                  <a:lnTo>
                    <a:pt x="2755900" y="393700"/>
                  </a:lnTo>
                  <a:lnTo>
                    <a:pt x="2743200" y="419100"/>
                  </a:lnTo>
                  <a:lnTo>
                    <a:pt x="2755900" y="431800"/>
                  </a:lnTo>
                  <a:lnTo>
                    <a:pt x="2755900" y="431800"/>
                  </a:lnTo>
                  <a:lnTo>
                    <a:pt x="2755900" y="431800"/>
                  </a:lnTo>
                  <a:lnTo>
                    <a:pt x="2768600" y="431800"/>
                  </a:lnTo>
                  <a:lnTo>
                    <a:pt x="2768600" y="444500"/>
                  </a:lnTo>
                  <a:lnTo>
                    <a:pt x="2781300" y="444500"/>
                  </a:lnTo>
                  <a:lnTo>
                    <a:pt x="2768600" y="444500"/>
                  </a:lnTo>
                  <a:lnTo>
                    <a:pt x="2768600" y="444500"/>
                  </a:lnTo>
                  <a:lnTo>
                    <a:pt x="2768600" y="457200"/>
                  </a:lnTo>
                  <a:lnTo>
                    <a:pt x="2781300" y="457200"/>
                  </a:lnTo>
                  <a:lnTo>
                    <a:pt x="2781300" y="457200"/>
                  </a:lnTo>
                  <a:lnTo>
                    <a:pt x="2794000" y="457200"/>
                  </a:lnTo>
                  <a:lnTo>
                    <a:pt x="2794000" y="457200"/>
                  </a:lnTo>
                  <a:lnTo>
                    <a:pt x="2806700" y="457200"/>
                  </a:lnTo>
                  <a:lnTo>
                    <a:pt x="2806700" y="469900"/>
                  </a:lnTo>
                  <a:lnTo>
                    <a:pt x="2819400" y="469900"/>
                  </a:lnTo>
                  <a:lnTo>
                    <a:pt x="2806700" y="469900"/>
                  </a:lnTo>
                  <a:lnTo>
                    <a:pt x="2806700" y="469900"/>
                  </a:lnTo>
                  <a:lnTo>
                    <a:pt x="2806700" y="469900"/>
                  </a:lnTo>
                  <a:lnTo>
                    <a:pt x="2819400" y="469900"/>
                  </a:lnTo>
                  <a:lnTo>
                    <a:pt x="2819400" y="482600"/>
                  </a:lnTo>
                  <a:lnTo>
                    <a:pt x="2832100" y="495300"/>
                  </a:lnTo>
                  <a:lnTo>
                    <a:pt x="2832100" y="495300"/>
                  </a:lnTo>
                  <a:lnTo>
                    <a:pt x="2832100" y="495300"/>
                  </a:lnTo>
                  <a:lnTo>
                    <a:pt x="2819400" y="495300"/>
                  </a:lnTo>
                  <a:lnTo>
                    <a:pt x="2832100" y="495300"/>
                  </a:lnTo>
                  <a:lnTo>
                    <a:pt x="2832100" y="495300"/>
                  </a:lnTo>
                  <a:lnTo>
                    <a:pt x="2844800" y="508000"/>
                  </a:lnTo>
                  <a:lnTo>
                    <a:pt x="2844800" y="508000"/>
                  </a:lnTo>
                  <a:lnTo>
                    <a:pt x="2857500" y="508000"/>
                  </a:lnTo>
                  <a:lnTo>
                    <a:pt x="2857500" y="520700"/>
                  </a:lnTo>
                  <a:lnTo>
                    <a:pt x="2857500" y="520700"/>
                  </a:lnTo>
                  <a:lnTo>
                    <a:pt x="2882900" y="520700"/>
                  </a:lnTo>
                  <a:lnTo>
                    <a:pt x="2882900" y="533400"/>
                  </a:lnTo>
                  <a:lnTo>
                    <a:pt x="2882900" y="533400"/>
                  </a:lnTo>
                  <a:lnTo>
                    <a:pt x="2895600" y="533400"/>
                  </a:lnTo>
                  <a:lnTo>
                    <a:pt x="2882900" y="533400"/>
                  </a:lnTo>
                  <a:lnTo>
                    <a:pt x="2882900" y="546100"/>
                  </a:lnTo>
                  <a:lnTo>
                    <a:pt x="2882900" y="546100"/>
                  </a:lnTo>
                  <a:lnTo>
                    <a:pt x="2857500" y="546100"/>
                  </a:lnTo>
                  <a:lnTo>
                    <a:pt x="2844800" y="584200"/>
                  </a:lnTo>
                  <a:lnTo>
                    <a:pt x="2832100" y="584200"/>
                  </a:lnTo>
                  <a:lnTo>
                    <a:pt x="2832100" y="584200"/>
                  </a:lnTo>
                  <a:lnTo>
                    <a:pt x="2832100" y="596900"/>
                  </a:lnTo>
                  <a:lnTo>
                    <a:pt x="2819400" y="584200"/>
                  </a:lnTo>
                  <a:lnTo>
                    <a:pt x="2806700" y="596900"/>
                  </a:lnTo>
                  <a:lnTo>
                    <a:pt x="2794000" y="596900"/>
                  </a:lnTo>
                  <a:lnTo>
                    <a:pt x="2794000" y="609600"/>
                  </a:lnTo>
                  <a:lnTo>
                    <a:pt x="2768600" y="609600"/>
                  </a:lnTo>
                  <a:lnTo>
                    <a:pt x="2768600" y="622300"/>
                  </a:lnTo>
                  <a:lnTo>
                    <a:pt x="2755900" y="635000"/>
                  </a:lnTo>
                  <a:lnTo>
                    <a:pt x="2717800" y="647700"/>
                  </a:lnTo>
                  <a:lnTo>
                    <a:pt x="2717800" y="647700"/>
                  </a:lnTo>
                  <a:lnTo>
                    <a:pt x="2717800" y="647700"/>
                  </a:lnTo>
                  <a:lnTo>
                    <a:pt x="2717800" y="660400"/>
                  </a:lnTo>
                  <a:lnTo>
                    <a:pt x="2730500" y="660400"/>
                  </a:lnTo>
                  <a:lnTo>
                    <a:pt x="2743200" y="660400"/>
                  </a:lnTo>
                  <a:lnTo>
                    <a:pt x="2768600" y="660400"/>
                  </a:lnTo>
                  <a:lnTo>
                    <a:pt x="2755900" y="660400"/>
                  </a:lnTo>
                  <a:lnTo>
                    <a:pt x="2755900" y="673100"/>
                  </a:lnTo>
                  <a:lnTo>
                    <a:pt x="2755900" y="673100"/>
                  </a:lnTo>
                  <a:lnTo>
                    <a:pt x="2755900" y="685800"/>
                  </a:lnTo>
                  <a:lnTo>
                    <a:pt x="2730500" y="685800"/>
                  </a:lnTo>
                  <a:lnTo>
                    <a:pt x="2730500" y="698500"/>
                  </a:lnTo>
                  <a:lnTo>
                    <a:pt x="2717800" y="698500"/>
                  </a:lnTo>
                  <a:lnTo>
                    <a:pt x="2717800" y="711200"/>
                  </a:lnTo>
                  <a:lnTo>
                    <a:pt x="2717800" y="711200"/>
                  </a:lnTo>
                  <a:lnTo>
                    <a:pt x="2705100" y="711200"/>
                  </a:lnTo>
                  <a:lnTo>
                    <a:pt x="2692400" y="711200"/>
                  </a:lnTo>
                  <a:lnTo>
                    <a:pt x="2692400" y="723900"/>
                  </a:lnTo>
                  <a:lnTo>
                    <a:pt x="2628900" y="711200"/>
                  </a:lnTo>
                  <a:lnTo>
                    <a:pt x="2628900" y="711200"/>
                  </a:lnTo>
                  <a:lnTo>
                    <a:pt x="2603500" y="711200"/>
                  </a:lnTo>
                  <a:lnTo>
                    <a:pt x="2616200" y="698500"/>
                  </a:lnTo>
                  <a:lnTo>
                    <a:pt x="2603500" y="698500"/>
                  </a:lnTo>
                  <a:lnTo>
                    <a:pt x="2590800" y="698500"/>
                  </a:lnTo>
                  <a:lnTo>
                    <a:pt x="2590800" y="698500"/>
                  </a:lnTo>
                  <a:lnTo>
                    <a:pt x="2590800" y="698500"/>
                  </a:lnTo>
                  <a:lnTo>
                    <a:pt x="2590800" y="685800"/>
                  </a:lnTo>
                  <a:lnTo>
                    <a:pt x="2578100" y="673100"/>
                  </a:lnTo>
                  <a:lnTo>
                    <a:pt x="2578100" y="673100"/>
                  </a:lnTo>
                  <a:lnTo>
                    <a:pt x="2565400" y="673100"/>
                  </a:lnTo>
                  <a:lnTo>
                    <a:pt x="2565400" y="673100"/>
                  </a:lnTo>
                  <a:lnTo>
                    <a:pt x="2552700" y="673100"/>
                  </a:lnTo>
                  <a:lnTo>
                    <a:pt x="2514600" y="698500"/>
                  </a:lnTo>
                  <a:lnTo>
                    <a:pt x="2476500" y="698500"/>
                  </a:lnTo>
                  <a:lnTo>
                    <a:pt x="2476500" y="698500"/>
                  </a:lnTo>
                  <a:lnTo>
                    <a:pt x="2476500" y="711200"/>
                  </a:lnTo>
                  <a:lnTo>
                    <a:pt x="2451100" y="711200"/>
                  </a:lnTo>
                  <a:lnTo>
                    <a:pt x="2451100" y="723900"/>
                  </a:lnTo>
                  <a:lnTo>
                    <a:pt x="2438400" y="723900"/>
                  </a:lnTo>
                  <a:lnTo>
                    <a:pt x="2425700" y="723900"/>
                  </a:lnTo>
                  <a:lnTo>
                    <a:pt x="2413000" y="723900"/>
                  </a:lnTo>
                  <a:lnTo>
                    <a:pt x="2400300" y="723900"/>
                  </a:lnTo>
                  <a:lnTo>
                    <a:pt x="2387600" y="736600"/>
                  </a:lnTo>
                  <a:lnTo>
                    <a:pt x="2374900" y="723900"/>
                  </a:lnTo>
                  <a:lnTo>
                    <a:pt x="2349500" y="723900"/>
                  </a:lnTo>
                  <a:lnTo>
                    <a:pt x="2336800" y="723900"/>
                  </a:lnTo>
                  <a:lnTo>
                    <a:pt x="2324100" y="736600"/>
                  </a:lnTo>
                  <a:lnTo>
                    <a:pt x="2324100" y="736600"/>
                  </a:lnTo>
                  <a:lnTo>
                    <a:pt x="2311400" y="749300"/>
                  </a:lnTo>
                  <a:lnTo>
                    <a:pt x="2298700" y="749300"/>
                  </a:lnTo>
                  <a:lnTo>
                    <a:pt x="2286000" y="762000"/>
                  </a:lnTo>
                  <a:lnTo>
                    <a:pt x="2286000" y="762000"/>
                  </a:lnTo>
                  <a:lnTo>
                    <a:pt x="2273300" y="800100"/>
                  </a:lnTo>
                  <a:lnTo>
                    <a:pt x="2273300" y="812800"/>
                  </a:lnTo>
                  <a:lnTo>
                    <a:pt x="2260600" y="812800"/>
                  </a:lnTo>
                  <a:lnTo>
                    <a:pt x="2247900" y="800100"/>
                  </a:lnTo>
                  <a:lnTo>
                    <a:pt x="2260600" y="800100"/>
                  </a:lnTo>
                  <a:lnTo>
                    <a:pt x="2260600" y="812800"/>
                  </a:lnTo>
                  <a:lnTo>
                    <a:pt x="2260600" y="825500"/>
                  </a:lnTo>
                  <a:lnTo>
                    <a:pt x="2260600" y="825500"/>
                  </a:lnTo>
                  <a:lnTo>
                    <a:pt x="2273300" y="825500"/>
                  </a:lnTo>
                  <a:lnTo>
                    <a:pt x="2273300" y="825500"/>
                  </a:lnTo>
                  <a:lnTo>
                    <a:pt x="2286000" y="825500"/>
                  </a:lnTo>
                  <a:lnTo>
                    <a:pt x="2273300" y="838200"/>
                  </a:lnTo>
                  <a:lnTo>
                    <a:pt x="2260600" y="838200"/>
                  </a:lnTo>
                  <a:lnTo>
                    <a:pt x="2247900" y="838200"/>
                  </a:lnTo>
                  <a:lnTo>
                    <a:pt x="2247900" y="850900"/>
                  </a:lnTo>
                  <a:lnTo>
                    <a:pt x="2197100" y="838200"/>
                  </a:lnTo>
                  <a:lnTo>
                    <a:pt x="2184400" y="838200"/>
                  </a:lnTo>
                  <a:lnTo>
                    <a:pt x="2184400" y="850900"/>
                  </a:lnTo>
                  <a:lnTo>
                    <a:pt x="2171700" y="850900"/>
                  </a:lnTo>
                  <a:lnTo>
                    <a:pt x="2159000" y="863600"/>
                  </a:lnTo>
                  <a:lnTo>
                    <a:pt x="2159000" y="850900"/>
                  </a:lnTo>
                  <a:lnTo>
                    <a:pt x="2146300" y="876300"/>
                  </a:lnTo>
                  <a:lnTo>
                    <a:pt x="2146300" y="889000"/>
                  </a:lnTo>
                  <a:lnTo>
                    <a:pt x="2146300" y="889000"/>
                  </a:lnTo>
                  <a:lnTo>
                    <a:pt x="2159000" y="889000"/>
                  </a:lnTo>
                  <a:lnTo>
                    <a:pt x="2159000" y="889000"/>
                  </a:lnTo>
                  <a:lnTo>
                    <a:pt x="2171700" y="889000"/>
                  </a:lnTo>
                  <a:lnTo>
                    <a:pt x="2171700" y="901700"/>
                  </a:lnTo>
                  <a:lnTo>
                    <a:pt x="2171700" y="901700"/>
                  </a:lnTo>
                  <a:lnTo>
                    <a:pt x="2159000" y="914400"/>
                  </a:lnTo>
                  <a:lnTo>
                    <a:pt x="2197100" y="914400"/>
                  </a:lnTo>
                  <a:lnTo>
                    <a:pt x="2197100" y="914400"/>
                  </a:lnTo>
                  <a:lnTo>
                    <a:pt x="2209800" y="914400"/>
                  </a:lnTo>
                  <a:lnTo>
                    <a:pt x="2222500" y="939800"/>
                  </a:lnTo>
                  <a:lnTo>
                    <a:pt x="2222500" y="939800"/>
                  </a:lnTo>
                  <a:lnTo>
                    <a:pt x="2235200" y="939800"/>
                  </a:lnTo>
                  <a:lnTo>
                    <a:pt x="2235200" y="939800"/>
                  </a:lnTo>
                  <a:lnTo>
                    <a:pt x="2235200" y="952500"/>
                  </a:lnTo>
                  <a:lnTo>
                    <a:pt x="2235200" y="952500"/>
                  </a:lnTo>
                  <a:lnTo>
                    <a:pt x="2235200" y="965200"/>
                  </a:lnTo>
                  <a:lnTo>
                    <a:pt x="2235200" y="977900"/>
                  </a:lnTo>
                  <a:lnTo>
                    <a:pt x="2247900" y="977900"/>
                  </a:lnTo>
                  <a:lnTo>
                    <a:pt x="2235200" y="990600"/>
                  </a:lnTo>
                  <a:lnTo>
                    <a:pt x="2222500" y="990600"/>
                  </a:lnTo>
                  <a:lnTo>
                    <a:pt x="2222500" y="1003300"/>
                  </a:lnTo>
                  <a:lnTo>
                    <a:pt x="2222500" y="990600"/>
                  </a:lnTo>
                  <a:lnTo>
                    <a:pt x="2222500" y="990600"/>
                  </a:lnTo>
                  <a:lnTo>
                    <a:pt x="2209800" y="990600"/>
                  </a:lnTo>
                  <a:lnTo>
                    <a:pt x="2197100" y="1003300"/>
                  </a:lnTo>
                  <a:lnTo>
                    <a:pt x="2184400" y="1003300"/>
                  </a:lnTo>
                  <a:lnTo>
                    <a:pt x="2184400" y="1016000"/>
                  </a:lnTo>
                  <a:lnTo>
                    <a:pt x="2184400" y="1016000"/>
                  </a:lnTo>
                  <a:lnTo>
                    <a:pt x="2171700" y="1028700"/>
                  </a:lnTo>
                  <a:lnTo>
                    <a:pt x="2159000" y="1028700"/>
                  </a:lnTo>
                  <a:lnTo>
                    <a:pt x="2146300" y="1028700"/>
                  </a:lnTo>
                  <a:lnTo>
                    <a:pt x="2146300" y="1041400"/>
                  </a:lnTo>
                  <a:lnTo>
                    <a:pt x="2133600" y="1041400"/>
                  </a:lnTo>
                  <a:lnTo>
                    <a:pt x="2120900" y="1054100"/>
                  </a:lnTo>
                  <a:lnTo>
                    <a:pt x="2133600" y="1066800"/>
                  </a:lnTo>
                  <a:lnTo>
                    <a:pt x="2120900" y="1079500"/>
                  </a:lnTo>
                  <a:lnTo>
                    <a:pt x="2120900" y="1079500"/>
                  </a:lnTo>
                  <a:lnTo>
                    <a:pt x="2120900" y="1092200"/>
                  </a:lnTo>
                  <a:lnTo>
                    <a:pt x="2120900" y="1104900"/>
                  </a:lnTo>
                  <a:lnTo>
                    <a:pt x="2108200" y="1104900"/>
                  </a:lnTo>
                  <a:lnTo>
                    <a:pt x="2095500" y="1104900"/>
                  </a:lnTo>
                  <a:lnTo>
                    <a:pt x="2095500" y="1117600"/>
                  </a:lnTo>
                  <a:lnTo>
                    <a:pt x="2070100" y="1117600"/>
                  </a:lnTo>
                  <a:lnTo>
                    <a:pt x="2070100" y="1117600"/>
                  </a:lnTo>
                  <a:lnTo>
                    <a:pt x="2070100" y="1117600"/>
                  </a:lnTo>
                  <a:lnTo>
                    <a:pt x="2070100" y="1130300"/>
                  </a:lnTo>
                  <a:lnTo>
                    <a:pt x="2057400" y="1130300"/>
                  </a:lnTo>
                  <a:lnTo>
                    <a:pt x="2044700" y="1143000"/>
                  </a:lnTo>
                  <a:lnTo>
                    <a:pt x="2032000" y="1155700"/>
                  </a:lnTo>
                  <a:lnTo>
                    <a:pt x="2032000" y="1155700"/>
                  </a:lnTo>
                  <a:lnTo>
                    <a:pt x="2032000" y="1155700"/>
                  </a:lnTo>
                  <a:lnTo>
                    <a:pt x="2032000" y="1155700"/>
                  </a:lnTo>
                  <a:lnTo>
                    <a:pt x="2019300" y="1168400"/>
                  </a:lnTo>
                  <a:lnTo>
                    <a:pt x="2006600" y="1168400"/>
                  </a:lnTo>
                  <a:lnTo>
                    <a:pt x="1993900" y="1168400"/>
                  </a:lnTo>
                  <a:lnTo>
                    <a:pt x="1993900" y="1193800"/>
                  </a:lnTo>
                  <a:lnTo>
                    <a:pt x="2006600" y="1193800"/>
                  </a:lnTo>
                  <a:lnTo>
                    <a:pt x="2006600" y="1193800"/>
                  </a:lnTo>
                  <a:lnTo>
                    <a:pt x="2019300" y="1193800"/>
                  </a:lnTo>
                  <a:lnTo>
                    <a:pt x="2019300" y="1193800"/>
                  </a:lnTo>
                  <a:lnTo>
                    <a:pt x="2019300" y="1193800"/>
                  </a:lnTo>
                  <a:lnTo>
                    <a:pt x="2019300" y="1193800"/>
                  </a:lnTo>
                  <a:lnTo>
                    <a:pt x="2032000" y="1193800"/>
                  </a:lnTo>
                  <a:lnTo>
                    <a:pt x="2044700" y="1193800"/>
                  </a:lnTo>
                  <a:lnTo>
                    <a:pt x="2057400" y="1193800"/>
                  </a:lnTo>
                  <a:lnTo>
                    <a:pt x="2057400" y="1193800"/>
                  </a:lnTo>
                  <a:lnTo>
                    <a:pt x="2057400" y="1206500"/>
                  </a:lnTo>
                  <a:lnTo>
                    <a:pt x="2006600" y="1219200"/>
                  </a:lnTo>
                  <a:lnTo>
                    <a:pt x="2006600" y="1231900"/>
                  </a:lnTo>
                  <a:lnTo>
                    <a:pt x="1993900" y="1231900"/>
                  </a:lnTo>
                  <a:lnTo>
                    <a:pt x="1981200" y="1257300"/>
                  </a:lnTo>
                  <a:lnTo>
                    <a:pt x="1981200" y="1257300"/>
                  </a:lnTo>
                  <a:lnTo>
                    <a:pt x="1968500" y="1270000"/>
                  </a:lnTo>
                  <a:lnTo>
                    <a:pt x="1955800" y="1270000"/>
                  </a:lnTo>
                  <a:lnTo>
                    <a:pt x="1943100" y="1282700"/>
                  </a:lnTo>
                  <a:lnTo>
                    <a:pt x="1930400" y="1295400"/>
                  </a:lnTo>
                  <a:lnTo>
                    <a:pt x="1930400" y="1308100"/>
                  </a:lnTo>
                  <a:lnTo>
                    <a:pt x="1917700" y="1308100"/>
                  </a:lnTo>
                  <a:lnTo>
                    <a:pt x="1917700" y="1320800"/>
                  </a:lnTo>
                  <a:lnTo>
                    <a:pt x="1905000" y="1320800"/>
                  </a:lnTo>
                  <a:lnTo>
                    <a:pt x="1892300" y="1346200"/>
                  </a:lnTo>
                  <a:lnTo>
                    <a:pt x="1879600" y="1346200"/>
                  </a:lnTo>
                  <a:lnTo>
                    <a:pt x="1866900" y="1358900"/>
                  </a:lnTo>
                  <a:lnTo>
                    <a:pt x="1866900" y="1371600"/>
                  </a:lnTo>
                  <a:lnTo>
                    <a:pt x="1866900" y="1371600"/>
                  </a:lnTo>
                  <a:lnTo>
                    <a:pt x="1854200" y="1384300"/>
                  </a:lnTo>
                  <a:lnTo>
                    <a:pt x="1841500" y="1384300"/>
                  </a:lnTo>
                  <a:lnTo>
                    <a:pt x="1828800" y="1384300"/>
                  </a:lnTo>
                  <a:lnTo>
                    <a:pt x="1828800" y="1371600"/>
                  </a:lnTo>
                  <a:lnTo>
                    <a:pt x="1816100" y="1371600"/>
                  </a:lnTo>
                  <a:lnTo>
                    <a:pt x="1816100" y="1371600"/>
                  </a:lnTo>
                  <a:lnTo>
                    <a:pt x="1803400" y="1384300"/>
                  </a:lnTo>
                  <a:lnTo>
                    <a:pt x="1752600" y="1384300"/>
                  </a:lnTo>
                  <a:lnTo>
                    <a:pt x="1765300" y="1371600"/>
                  </a:lnTo>
                  <a:lnTo>
                    <a:pt x="1765300" y="1371600"/>
                  </a:lnTo>
                  <a:lnTo>
                    <a:pt x="1739900" y="1358900"/>
                  </a:lnTo>
                  <a:lnTo>
                    <a:pt x="1739900" y="1358900"/>
                  </a:lnTo>
                  <a:lnTo>
                    <a:pt x="1739900" y="1346200"/>
                  </a:lnTo>
                  <a:lnTo>
                    <a:pt x="1727200" y="1346200"/>
                  </a:lnTo>
                  <a:lnTo>
                    <a:pt x="1727200" y="1346200"/>
                  </a:lnTo>
                  <a:lnTo>
                    <a:pt x="1701800" y="1346200"/>
                  </a:lnTo>
                  <a:lnTo>
                    <a:pt x="1676400" y="1346200"/>
                  </a:lnTo>
                  <a:lnTo>
                    <a:pt x="1689100" y="1346200"/>
                  </a:lnTo>
                  <a:lnTo>
                    <a:pt x="1689100" y="1346200"/>
                  </a:lnTo>
                  <a:lnTo>
                    <a:pt x="1689100" y="1358900"/>
                  </a:lnTo>
                  <a:lnTo>
                    <a:pt x="1689100" y="1358900"/>
                  </a:lnTo>
                  <a:lnTo>
                    <a:pt x="1676400" y="1371600"/>
                  </a:lnTo>
                  <a:lnTo>
                    <a:pt x="1676400" y="1384300"/>
                  </a:lnTo>
                  <a:lnTo>
                    <a:pt x="1663700" y="1409700"/>
                  </a:lnTo>
                  <a:lnTo>
                    <a:pt x="1663700" y="1409700"/>
                  </a:lnTo>
                  <a:lnTo>
                    <a:pt x="1651000" y="1422400"/>
                  </a:lnTo>
                  <a:lnTo>
                    <a:pt x="1651000" y="1422400"/>
                  </a:lnTo>
                  <a:lnTo>
                    <a:pt x="1676400" y="1422400"/>
                  </a:lnTo>
                  <a:lnTo>
                    <a:pt x="1676400" y="1422400"/>
                  </a:lnTo>
                  <a:lnTo>
                    <a:pt x="1689100" y="1422400"/>
                  </a:lnTo>
                  <a:lnTo>
                    <a:pt x="1727200" y="1435100"/>
                  </a:lnTo>
                  <a:lnTo>
                    <a:pt x="1739900" y="1447800"/>
                  </a:lnTo>
                  <a:lnTo>
                    <a:pt x="1739900" y="1460500"/>
                  </a:lnTo>
                  <a:lnTo>
                    <a:pt x="1727200" y="1473200"/>
                  </a:lnTo>
                  <a:lnTo>
                    <a:pt x="1752600" y="1485900"/>
                  </a:lnTo>
                  <a:lnTo>
                    <a:pt x="1752600" y="1498600"/>
                  </a:lnTo>
                  <a:lnTo>
                    <a:pt x="1739900" y="1498600"/>
                  </a:lnTo>
                  <a:lnTo>
                    <a:pt x="1727200" y="1498600"/>
                  </a:lnTo>
                  <a:lnTo>
                    <a:pt x="1714500" y="1498600"/>
                  </a:lnTo>
                  <a:lnTo>
                    <a:pt x="1714500" y="1511300"/>
                  </a:lnTo>
                  <a:lnTo>
                    <a:pt x="1714500" y="1511300"/>
                  </a:lnTo>
                  <a:lnTo>
                    <a:pt x="1701800" y="1511300"/>
                  </a:lnTo>
                  <a:lnTo>
                    <a:pt x="1663700" y="1498600"/>
                  </a:lnTo>
                  <a:lnTo>
                    <a:pt x="1638300" y="1498600"/>
                  </a:lnTo>
                  <a:lnTo>
                    <a:pt x="1612900" y="1485900"/>
                  </a:lnTo>
                  <a:lnTo>
                    <a:pt x="1587500" y="1473200"/>
                  </a:lnTo>
                  <a:lnTo>
                    <a:pt x="1587500" y="1460500"/>
                  </a:lnTo>
                  <a:lnTo>
                    <a:pt x="1574800" y="1460500"/>
                  </a:lnTo>
                  <a:lnTo>
                    <a:pt x="1587500" y="1460500"/>
                  </a:lnTo>
                  <a:lnTo>
                    <a:pt x="1562100" y="1460500"/>
                  </a:lnTo>
                  <a:lnTo>
                    <a:pt x="1562100" y="1460500"/>
                  </a:lnTo>
                  <a:lnTo>
                    <a:pt x="1536700" y="1460500"/>
                  </a:lnTo>
                  <a:lnTo>
                    <a:pt x="1524000" y="1460500"/>
                  </a:lnTo>
                  <a:lnTo>
                    <a:pt x="1524000" y="1460500"/>
                  </a:lnTo>
                  <a:lnTo>
                    <a:pt x="1524000" y="1460500"/>
                  </a:lnTo>
                  <a:lnTo>
                    <a:pt x="1524000" y="1460500"/>
                  </a:lnTo>
                  <a:lnTo>
                    <a:pt x="1511300" y="1460500"/>
                  </a:lnTo>
                  <a:lnTo>
                    <a:pt x="1511300" y="1460500"/>
                  </a:lnTo>
                  <a:lnTo>
                    <a:pt x="1498600" y="1473200"/>
                  </a:lnTo>
                  <a:lnTo>
                    <a:pt x="1485900" y="1473200"/>
                  </a:lnTo>
                  <a:lnTo>
                    <a:pt x="1485900" y="1473200"/>
                  </a:lnTo>
                  <a:lnTo>
                    <a:pt x="1473200" y="1473200"/>
                  </a:lnTo>
                  <a:lnTo>
                    <a:pt x="1460500" y="1473200"/>
                  </a:lnTo>
                  <a:lnTo>
                    <a:pt x="1460500" y="1460500"/>
                  </a:lnTo>
                  <a:lnTo>
                    <a:pt x="1447800" y="1460500"/>
                  </a:lnTo>
                  <a:lnTo>
                    <a:pt x="1435100" y="1473200"/>
                  </a:lnTo>
                  <a:lnTo>
                    <a:pt x="1422400" y="1460500"/>
                  </a:lnTo>
                  <a:lnTo>
                    <a:pt x="1409700" y="1460500"/>
                  </a:lnTo>
                  <a:lnTo>
                    <a:pt x="1397000" y="1460500"/>
                  </a:lnTo>
                  <a:lnTo>
                    <a:pt x="1397000" y="1460500"/>
                  </a:lnTo>
                  <a:lnTo>
                    <a:pt x="1384300" y="1447800"/>
                  </a:lnTo>
                  <a:lnTo>
                    <a:pt x="1397000" y="1435100"/>
                  </a:lnTo>
                  <a:lnTo>
                    <a:pt x="1384300" y="1422400"/>
                  </a:lnTo>
                  <a:lnTo>
                    <a:pt x="1397000" y="1422400"/>
                  </a:lnTo>
                  <a:lnTo>
                    <a:pt x="1397000" y="1409700"/>
                  </a:lnTo>
                  <a:lnTo>
                    <a:pt x="1397000" y="1397000"/>
                  </a:lnTo>
                  <a:lnTo>
                    <a:pt x="1384300" y="1397000"/>
                  </a:lnTo>
                  <a:lnTo>
                    <a:pt x="1384300" y="1384300"/>
                  </a:lnTo>
                  <a:lnTo>
                    <a:pt x="1384300" y="1384300"/>
                  </a:lnTo>
                  <a:lnTo>
                    <a:pt x="1397000" y="1371600"/>
                  </a:lnTo>
                  <a:lnTo>
                    <a:pt x="1397000" y="1371600"/>
                  </a:lnTo>
                  <a:lnTo>
                    <a:pt x="1409700" y="1333500"/>
                  </a:lnTo>
                  <a:lnTo>
                    <a:pt x="1409700" y="1333500"/>
                  </a:lnTo>
                  <a:lnTo>
                    <a:pt x="1422400" y="1320800"/>
                  </a:lnTo>
                  <a:lnTo>
                    <a:pt x="1422400" y="1320800"/>
                  </a:lnTo>
                  <a:lnTo>
                    <a:pt x="1397000" y="1320800"/>
                  </a:lnTo>
                  <a:lnTo>
                    <a:pt x="1397000" y="1320800"/>
                  </a:lnTo>
                  <a:lnTo>
                    <a:pt x="1371600" y="1308100"/>
                  </a:lnTo>
                  <a:lnTo>
                    <a:pt x="1346200" y="1295400"/>
                  </a:lnTo>
                  <a:lnTo>
                    <a:pt x="1346200" y="1295400"/>
                  </a:lnTo>
                  <a:lnTo>
                    <a:pt x="1333500" y="1295400"/>
                  </a:lnTo>
                  <a:lnTo>
                    <a:pt x="1308100" y="1295400"/>
                  </a:lnTo>
                  <a:lnTo>
                    <a:pt x="1320800" y="1295400"/>
                  </a:lnTo>
                  <a:lnTo>
                    <a:pt x="1308100" y="1295400"/>
                  </a:lnTo>
                  <a:lnTo>
                    <a:pt x="1295400" y="1282700"/>
                  </a:lnTo>
                  <a:lnTo>
                    <a:pt x="1193800" y="1257300"/>
                  </a:lnTo>
                  <a:lnTo>
                    <a:pt x="1206500" y="1257300"/>
                  </a:lnTo>
                  <a:lnTo>
                    <a:pt x="1193800" y="1257300"/>
                  </a:lnTo>
                  <a:lnTo>
                    <a:pt x="1193800" y="1257300"/>
                  </a:lnTo>
                  <a:lnTo>
                    <a:pt x="1181100" y="1257300"/>
                  </a:lnTo>
                  <a:lnTo>
                    <a:pt x="1181100" y="1257300"/>
                  </a:lnTo>
                  <a:lnTo>
                    <a:pt x="1181100" y="1231900"/>
                  </a:lnTo>
                  <a:lnTo>
                    <a:pt x="1193800" y="1219200"/>
                  </a:lnTo>
                  <a:lnTo>
                    <a:pt x="1181100" y="1219200"/>
                  </a:lnTo>
                  <a:lnTo>
                    <a:pt x="1181100" y="1219200"/>
                  </a:lnTo>
                  <a:lnTo>
                    <a:pt x="1168400" y="1219200"/>
                  </a:lnTo>
                  <a:lnTo>
                    <a:pt x="1168400" y="1206500"/>
                  </a:lnTo>
                  <a:lnTo>
                    <a:pt x="1168400" y="1206500"/>
                  </a:lnTo>
                  <a:lnTo>
                    <a:pt x="1181100" y="1206500"/>
                  </a:lnTo>
                  <a:lnTo>
                    <a:pt x="1168400" y="1206500"/>
                  </a:lnTo>
                  <a:lnTo>
                    <a:pt x="1155700" y="1193800"/>
                  </a:lnTo>
                  <a:lnTo>
                    <a:pt x="1155700" y="1193800"/>
                  </a:lnTo>
                  <a:lnTo>
                    <a:pt x="1143000" y="1193800"/>
                  </a:lnTo>
                  <a:lnTo>
                    <a:pt x="1143000" y="1193800"/>
                  </a:lnTo>
                  <a:lnTo>
                    <a:pt x="1130300" y="1193800"/>
                  </a:lnTo>
                  <a:lnTo>
                    <a:pt x="1130300" y="1193800"/>
                  </a:lnTo>
                  <a:lnTo>
                    <a:pt x="1130300" y="1193800"/>
                  </a:lnTo>
                  <a:lnTo>
                    <a:pt x="1130300" y="1206500"/>
                  </a:lnTo>
                  <a:lnTo>
                    <a:pt x="1104900" y="1206500"/>
                  </a:lnTo>
                  <a:lnTo>
                    <a:pt x="1104900" y="1231900"/>
                  </a:lnTo>
                  <a:lnTo>
                    <a:pt x="1092200" y="1219200"/>
                  </a:lnTo>
                  <a:lnTo>
                    <a:pt x="1066800" y="1219200"/>
                  </a:lnTo>
                  <a:lnTo>
                    <a:pt x="1054100" y="1219200"/>
                  </a:lnTo>
                  <a:lnTo>
                    <a:pt x="1041400" y="1206500"/>
                  </a:lnTo>
                  <a:lnTo>
                    <a:pt x="1016000" y="1206500"/>
                  </a:lnTo>
                  <a:lnTo>
                    <a:pt x="1028700" y="1193800"/>
                  </a:lnTo>
                  <a:lnTo>
                    <a:pt x="1003300" y="1181100"/>
                  </a:lnTo>
                  <a:lnTo>
                    <a:pt x="990600" y="1193800"/>
                  </a:lnTo>
                  <a:lnTo>
                    <a:pt x="977900" y="1193800"/>
                  </a:lnTo>
                  <a:lnTo>
                    <a:pt x="965200" y="1193800"/>
                  </a:lnTo>
                  <a:lnTo>
                    <a:pt x="952500" y="1193800"/>
                  </a:lnTo>
                  <a:lnTo>
                    <a:pt x="952500" y="1181100"/>
                  </a:lnTo>
                  <a:lnTo>
                    <a:pt x="977900" y="1168400"/>
                  </a:lnTo>
                  <a:lnTo>
                    <a:pt x="990600" y="1117600"/>
                  </a:lnTo>
                  <a:lnTo>
                    <a:pt x="990600" y="1117600"/>
                  </a:lnTo>
                  <a:lnTo>
                    <a:pt x="990600" y="1104900"/>
                  </a:lnTo>
                  <a:lnTo>
                    <a:pt x="990600" y="1104900"/>
                  </a:lnTo>
                  <a:lnTo>
                    <a:pt x="1003300" y="1092200"/>
                  </a:lnTo>
                  <a:lnTo>
                    <a:pt x="952500" y="1092200"/>
                  </a:lnTo>
                  <a:lnTo>
                    <a:pt x="952500" y="1092200"/>
                  </a:lnTo>
                  <a:lnTo>
                    <a:pt x="927100" y="1079500"/>
                  </a:lnTo>
                  <a:lnTo>
                    <a:pt x="927100" y="1079500"/>
                  </a:lnTo>
                  <a:lnTo>
                    <a:pt x="914400" y="1079500"/>
                  </a:lnTo>
                  <a:lnTo>
                    <a:pt x="901700" y="1079500"/>
                  </a:lnTo>
                  <a:lnTo>
                    <a:pt x="901700" y="1079500"/>
                  </a:lnTo>
                  <a:lnTo>
                    <a:pt x="901700" y="1079500"/>
                  </a:lnTo>
                  <a:lnTo>
                    <a:pt x="889000" y="1079500"/>
                  </a:lnTo>
                  <a:lnTo>
                    <a:pt x="876300" y="1092200"/>
                  </a:lnTo>
                  <a:lnTo>
                    <a:pt x="863600" y="1092200"/>
                  </a:lnTo>
                  <a:lnTo>
                    <a:pt x="876300" y="1092200"/>
                  </a:lnTo>
                  <a:lnTo>
                    <a:pt x="863600" y="1079500"/>
                  </a:lnTo>
                  <a:lnTo>
                    <a:pt x="863600" y="1066800"/>
                  </a:lnTo>
                  <a:lnTo>
                    <a:pt x="876300" y="1079500"/>
                  </a:lnTo>
                  <a:lnTo>
                    <a:pt x="876300" y="1066800"/>
                  </a:lnTo>
                  <a:lnTo>
                    <a:pt x="876300" y="1066800"/>
                  </a:lnTo>
                  <a:lnTo>
                    <a:pt x="901700" y="1066800"/>
                  </a:lnTo>
                  <a:lnTo>
                    <a:pt x="901700" y="1054100"/>
                  </a:lnTo>
                  <a:lnTo>
                    <a:pt x="863600" y="1054100"/>
                  </a:lnTo>
                  <a:lnTo>
                    <a:pt x="863600" y="1041400"/>
                  </a:lnTo>
                  <a:lnTo>
                    <a:pt x="863600" y="1028700"/>
                  </a:lnTo>
                  <a:lnTo>
                    <a:pt x="863600" y="1028700"/>
                  </a:lnTo>
                  <a:lnTo>
                    <a:pt x="876300" y="1016000"/>
                  </a:lnTo>
                  <a:lnTo>
                    <a:pt x="863600" y="1003300"/>
                  </a:lnTo>
                  <a:lnTo>
                    <a:pt x="850900" y="990600"/>
                  </a:lnTo>
                  <a:lnTo>
                    <a:pt x="838200" y="990600"/>
                  </a:lnTo>
                  <a:lnTo>
                    <a:pt x="838200" y="990600"/>
                  </a:lnTo>
                  <a:lnTo>
                    <a:pt x="787400" y="990600"/>
                  </a:lnTo>
                  <a:lnTo>
                    <a:pt x="800100" y="990600"/>
                  </a:lnTo>
                  <a:lnTo>
                    <a:pt x="762000" y="977900"/>
                  </a:lnTo>
                  <a:lnTo>
                    <a:pt x="749300" y="965200"/>
                  </a:lnTo>
                  <a:lnTo>
                    <a:pt x="698500" y="965200"/>
                  </a:lnTo>
                  <a:lnTo>
                    <a:pt x="698500" y="965200"/>
                  </a:lnTo>
                  <a:lnTo>
                    <a:pt x="673100" y="952500"/>
                  </a:lnTo>
                  <a:lnTo>
                    <a:pt x="673100" y="952500"/>
                  </a:lnTo>
                  <a:lnTo>
                    <a:pt x="660400" y="952500"/>
                  </a:lnTo>
                  <a:lnTo>
                    <a:pt x="673100" y="939800"/>
                  </a:lnTo>
                  <a:lnTo>
                    <a:pt x="660400" y="939800"/>
                  </a:lnTo>
                  <a:lnTo>
                    <a:pt x="647700" y="952500"/>
                  </a:lnTo>
                  <a:lnTo>
                    <a:pt x="635000" y="952500"/>
                  </a:lnTo>
                  <a:lnTo>
                    <a:pt x="622300" y="952500"/>
                  </a:lnTo>
                  <a:lnTo>
                    <a:pt x="622300" y="965200"/>
                  </a:lnTo>
                  <a:lnTo>
                    <a:pt x="622300" y="965200"/>
                  </a:lnTo>
                  <a:lnTo>
                    <a:pt x="622300" y="965200"/>
                  </a:lnTo>
                  <a:lnTo>
                    <a:pt x="622300" y="977900"/>
                  </a:lnTo>
                  <a:lnTo>
                    <a:pt x="609600" y="977900"/>
                  </a:lnTo>
                  <a:lnTo>
                    <a:pt x="596900" y="990600"/>
                  </a:lnTo>
                  <a:lnTo>
                    <a:pt x="584200" y="990600"/>
                  </a:lnTo>
                  <a:lnTo>
                    <a:pt x="584200" y="990600"/>
                  </a:lnTo>
                  <a:lnTo>
                    <a:pt x="571500" y="977900"/>
                  </a:lnTo>
                  <a:lnTo>
                    <a:pt x="571500" y="977900"/>
                  </a:lnTo>
                  <a:lnTo>
                    <a:pt x="558800" y="990600"/>
                  </a:lnTo>
                  <a:lnTo>
                    <a:pt x="558800" y="990600"/>
                  </a:lnTo>
                  <a:lnTo>
                    <a:pt x="558800" y="990600"/>
                  </a:lnTo>
                  <a:lnTo>
                    <a:pt x="546100" y="990600"/>
                  </a:lnTo>
                  <a:lnTo>
                    <a:pt x="533400" y="1003300"/>
                  </a:lnTo>
                  <a:lnTo>
                    <a:pt x="520700" y="1003300"/>
                  </a:lnTo>
                  <a:lnTo>
                    <a:pt x="520700" y="1003300"/>
                  </a:lnTo>
                  <a:lnTo>
                    <a:pt x="520700" y="1003300"/>
                  </a:lnTo>
                  <a:lnTo>
                    <a:pt x="508000" y="1003300"/>
                  </a:lnTo>
                  <a:lnTo>
                    <a:pt x="469900" y="990600"/>
                  </a:lnTo>
                  <a:lnTo>
                    <a:pt x="482600" y="990600"/>
                  </a:lnTo>
                  <a:lnTo>
                    <a:pt x="469900" y="990600"/>
                  </a:lnTo>
                  <a:lnTo>
                    <a:pt x="469900" y="1003300"/>
                  </a:lnTo>
                  <a:lnTo>
                    <a:pt x="457200" y="1003300"/>
                  </a:lnTo>
                  <a:lnTo>
                    <a:pt x="469900" y="1003300"/>
                  </a:lnTo>
                  <a:lnTo>
                    <a:pt x="469900" y="1016000"/>
                  </a:lnTo>
                  <a:lnTo>
                    <a:pt x="482600" y="1016000"/>
                  </a:lnTo>
                  <a:lnTo>
                    <a:pt x="469900" y="1041400"/>
                  </a:lnTo>
                  <a:lnTo>
                    <a:pt x="457200" y="1041400"/>
                  </a:lnTo>
                  <a:lnTo>
                    <a:pt x="457200" y="1054100"/>
                  </a:lnTo>
                  <a:lnTo>
                    <a:pt x="444500" y="1054100"/>
                  </a:lnTo>
                  <a:lnTo>
                    <a:pt x="419100" y="1054100"/>
                  </a:lnTo>
                  <a:lnTo>
                    <a:pt x="419100" y="1054100"/>
                  </a:lnTo>
                  <a:lnTo>
                    <a:pt x="368300" y="1041400"/>
                  </a:lnTo>
                  <a:lnTo>
                    <a:pt x="368300" y="1028700"/>
                  </a:lnTo>
                  <a:lnTo>
                    <a:pt x="355600" y="1028700"/>
                  </a:lnTo>
                  <a:lnTo>
                    <a:pt x="355600" y="1028700"/>
                  </a:lnTo>
                  <a:lnTo>
                    <a:pt x="342900" y="1028700"/>
                  </a:lnTo>
                  <a:lnTo>
                    <a:pt x="355600" y="1028700"/>
                  </a:lnTo>
                  <a:lnTo>
                    <a:pt x="342900" y="1028700"/>
                  </a:lnTo>
                  <a:lnTo>
                    <a:pt x="330200" y="1016000"/>
                  </a:lnTo>
                  <a:lnTo>
                    <a:pt x="330200" y="1016000"/>
                  </a:lnTo>
                  <a:lnTo>
                    <a:pt x="330200" y="1028700"/>
                  </a:lnTo>
                  <a:lnTo>
                    <a:pt x="317500" y="1028700"/>
                  </a:lnTo>
                  <a:lnTo>
                    <a:pt x="292100" y="1016000"/>
                  </a:lnTo>
                  <a:lnTo>
                    <a:pt x="292100" y="1016000"/>
                  </a:lnTo>
                  <a:lnTo>
                    <a:pt x="215900" y="1016000"/>
                  </a:lnTo>
                  <a:lnTo>
                    <a:pt x="215900" y="1028700"/>
                  </a:lnTo>
                  <a:lnTo>
                    <a:pt x="215900" y="1028700"/>
                  </a:lnTo>
                  <a:lnTo>
                    <a:pt x="203200" y="1028700"/>
                  </a:lnTo>
                  <a:lnTo>
                    <a:pt x="190500" y="1028700"/>
                  </a:lnTo>
                  <a:lnTo>
                    <a:pt x="165100" y="1028700"/>
                  </a:lnTo>
                  <a:lnTo>
                    <a:pt x="165100" y="1028700"/>
                  </a:lnTo>
                  <a:lnTo>
                    <a:pt x="152400" y="1028700"/>
                  </a:lnTo>
                  <a:lnTo>
                    <a:pt x="139700" y="1028700"/>
                  </a:lnTo>
                  <a:lnTo>
                    <a:pt x="139700" y="1028700"/>
                  </a:lnTo>
                  <a:lnTo>
                    <a:pt x="127000" y="1028700"/>
                  </a:lnTo>
                  <a:lnTo>
                    <a:pt x="127000" y="1028700"/>
                  </a:lnTo>
                  <a:lnTo>
                    <a:pt x="127000" y="1028700"/>
                  </a:lnTo>
                  <a:lnTo>
                    <a:pt x="127000" y="1041400"/>
                  </a:lnTo>
                  <a:lnTo>
                    <a:pt x="114300" y="1028700"/>
                  </a:lnTo>
                  <a:lnTo>
                    <a:pt x="101600" y="1028700"/>
                  </a:lnTo>
                  <a:lnTo>
                    <a:pt x="101600" y="1041400"/>
                  </a:lnTo>
                  <a:lnTo>
                    <a:pt x="101600" y="1041400"/>
                  </a:lnTo>
                  <a:lnTo>
                    <a:pt x="88900" y="1028700"/>
                  </a:lnTo>
                  <a:lnTo>
                    <a:pt x="88900" y="1016000"/>
                  </a:lnTo>
                  <a:lnTo>
                    <a:pt x="76200" y="1016000"/>
                  </a:lnTo>
                  <a:lnTo>
                    <a:pt x="76200" y="1016000"/>
                  </a:lnTo>
                  <a:lnTo>
                    <a:pt x="76200" y="1016000"/>
                  </a:lnTo>
                  <a:lnTo>
                    <a:pt x="76200" y="1016000"/>
                  </a:lnTo>
                  <a:lnTo>
                    <a:pt x="50800" y="1016000"/>
                  </a:lnTo>
                  <a:lnTo>
                    <a:pt x="50800" y="1016000"/>
                  </a:lnTo>
                  <a:lnTo>
                    <a:pt x="50800" y="1016000"/>
                  </a:lnTo>
                  <a:lnTo>
                    <a:pt x="50800" y="1028700"/>
                  </a:lnTo>
                  <a:lnTo>
                    <a:pt x="38100" y="1028700"/>
                  </a:lnTo>
                  <a:lnTo>
                    <a:pt x="25400" y="1028700"/>
                  </a:lnTo>
                  <a:lnTo>
                    <a:pt x="25400" y="1028700"/>
                  </a:lnTo>
                  <a:lnTo>
                    <a:pt x="25400" y="1028700"/>
                  </a:lnTo>
                  <a:lnTo>
                    <a:pt x="25400" y="1028700"/>
                  </a:lnTo>
                  <a:lnTo>
                    <a:pt x="0" y="1028700"/>
                  </a:lnTo>
                  <a:lnTo>
                    <a:pt x="12700" y="1016000"/>
                  </a:lnTo>
                  <a:lnTo>
                    <a:pt x="12700" y="1016000"/>
                  </a:lnTo>
                  <a:lnTo>
                    <a:pt x="0" y="990600"/>
                  </a:lnTo>
                  <a:lnTo>
                    <a:pt x="0" y="977900"/>
                  </a:lnTo>
                  <a:lnTo>
                    <a:pt x="12700" y="990600"/>
                  </a:lnTo>
                  <a:lnTo>
                    <a:pt x="25400" y="990600"/>
                  </a:lnTo>
                  <a:lnTo>
                    <a:pt x="12700" y="977900"/>
                  </a:lnTo>
                  <a:lnTo>
                    <a:pt x="25400" y="977900"/>
                  </a:lnTo>
                  <a:lnTo>
                    <a:pt x="25400" y="977900"/>
                  </a:lnTo>
                  <a:lnTo>
                    <a:pt x="12700" y="965200"/>
                  </a:lnTo>
                  <a:lnTo>
                    <a:pt x="12700" y="952500"/>
                  </a:lnTo>
                  <a:lnTo>
                    <a:pt x="25400" y="965200"/>
                  </a:lnTo>
                  <a:lnTo>
                    <a:pt x="25400" y="965200"/>
                  </a:lnTo>
                  <a:lnTo>
                    <a:pt x="38100" y="965200"/>
                  </a:lnTo>
                  <a:lnTo>
                    <a:pt x="38100" y="952500"/>
                  </a:lnTo>
                  <a:lnTo>
                    <a:pt x="38100" y="952500"/>
                  </a:lnTo>
                  <a:lnTo>
                    <a:pt x="38100" y="927100"/>
                  </a:lnTo>
                  <a:lnTo>
                    <a:pt x="25400" y="850900"/>
                  </a:lnTo>
                  <a:lnTo>
                    <a:pt x="38100" y="8509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23" name="0412"/>
            <p:cNvSpPr/>
            <p:nvPr/>
          </p:nvSpPr>
          <p:spPr>
            <a:xfrm>
              <a:off x="4632240" y="2574816"/>
              <a:ext cx="1137380" cy="541252"/>
            </a:xfrm>
            <a:custGeom>
              <a:avLst/>
              <a:gdLst/>
              <a:ahLst/>
              <a:cxnLst/>
              <a:rect l="0" t="0" r="0" b="0"/>
              <a:pathLst>
                <a:path w="2794001" h="1485901">
                  <a:moveTo>
                    <a:pt x="12700" y="762000"/>
                  </a:moveTo>
                  <a:lnTo>
                    <a:pt x="25400" y="736600"/>
                  </a:lnTo>
                  <a:lnTo>
                    <a:pt x="25400" y="723900"/>
                  </a:lnTo>
                  <a:lnTo>
                    <a:pt x="50800" y="698500"/>
                  </a:lnTo>
                  <a:lnTo>
                    <a:pt x="63500" y="698500"/>
                  </a:lnTo>
                  <a:lnTo>
                    <a:pt x="63500" y="698500"/>
                  </a:lnTo>
                  <a:lnTo>
                    <a:pt x="101600" y="698500"/>
                  </a:lnTo>
                  <a:lnTo>
                    <a:pt x="101600" y="698500"/>
                  </a:lnTo>
                  <a:lnTo>
                    <a:pt x="139700" y="711200"/>
                  </a:lnTo>
                  <a:lnTo>
                    <a:pt x="152400" y="698500"/>
                  </a:lnTo>
                  <a:lnTo>
                    <a:pt x="165100" y="698500"/>
                  </a:lnTo>
                  <a:lnTo>
                    <a:pt x="165100" y="698500"/>
                  </a:lnTo>
                  <a:lnTo>
                    <a:pt x="177800" y="698500"/>
                  </a:lnTo>
                  <a:lnTo>
                    <a:pt x="177800" y="685800"/>
                  </a:lnTo>
                  <a:lnTo>
                    <a:pt x="177800" y="685800"/>
                  </a:lnTo>
                  <a:lnTo>
                    <a:pt x="177800" y="673100"/>
                  </a:lnTo>
                  <a:lnTo>
                    <a:pt x="190500" y="673100"/>
                  </a:lnTo>
                  <a:lnTo>
                    <a:pt x="203200" y="673100"/>
                  </a:lnTo>
                  <a:lnTo>
                    <a:pt x="215900" y="660400"/>
                  </a:lnTo>
                  <a:lnTo>
                    <a:pt x="215900" y="660400"/>
                  </a:lnTo>
                  <a:lnTo>
                    <a:pt x="228600" y="660400"/>
                  </a:lnTo>
                  <a:lnTo>
                    <a:pt x="241300" y="673100"/>
                  </a:lnTo>
                  <a:lnTo>
                    <a:pt x="254000" y="673100"/>
                  </a:lnTo>
                  <a:lnTo>
                    <a:pt x="266700" y="673100"/>
                  </a:lnTo>
                  <a:lnTo>
                    <a:pt x="279400" y="660400"/>
                  </a:lnTo>
                  <a:lnTo>
                    <a:pt x="279400" y="660400"/>
                  </a:lnTo>
                  <a:lnTo>
                    <a:pt x="292100" y="660400"/>
                  </a:lnTo>
                  <a:lnTo>
                    <a:pt x="317500" y="660400"/>
                  </a:lnTo>
                  <a:lnTo>
                    <a:pt x="304800" y="647700"/>
                  </a:lnTo>
                  <a:lnTo>
                    <a:pt x="304800" y="647700"/>
                  </a:lnTo>
                  <a:lnTo>
                    <a:pt x="292100" y="622300"/>
                  </a:lnTo>
                  <a:lnTo>
                    <a:pt x="292100" y="622300"/>
                  </a:lnTo>
                  <a:lnTo>
                    <a:pt x="292100" y="622300"/>
                  </a:lnTo>
                  <a:lnTo>
                    <a:pt x="304800" y="622300"/>
                  </a:lnTo>
                  <a:lnTo>
                    <a:pt x="304800" y="609600"/>
                  </a:lnTo>
                  <a:lnTo>
                    <a:pt x="317500" y="609600"/>
                  </a:lnTo>
                  <a:lnTo>
                    <a:pt x="330200" y="596900"/>
                  </a:lnTo>
                  <a:lnTo>
                    <a:pt x="342900" y="596900"/>
                  </a:lnTo>
                  <a:lnTo>
                    <a:pt x="355600" y="609600"/>
                  </a:lnTo>
                  <a:lnTo>
                    <a:pt x="355600" y="596900"/>
                  </a:lnTo>
                  <a:lnTo>
                    <a:pt x="368300" y="596900"/>
                  </a:lnTo>
                  <a:lnTo>
                    <a:pt x="381000" y="596900"/>
                  </a:lnTo>
                  <a:lnTo>
                    <a:pt x="393700" y="596900"/>
                  </a:lnTo>
                  <a:lnTo>
                    <a:pt x="419100" y="571500"/>
                  </a:lnTo>
                  <a:lnTo>
                    <a:pt x="419100" y="571500"/>
                  </a:lnTo>
                  <a:lnTo>
                    <a:pt x="419100" y="571500"/>
                  </a:lnTo>
                  <a:lnTo>
                    <a:pt x="431800" y="558800"/>
                  </a:lnTo>
                  <a:lnTo>
                    <a:pt x="419100" y="558800"/>
                  </a:lnTo>
                  <a:lnTo>
                    <a:pt x="419100" y="546100"/>
                  </a:lnTo>
                  <a:lnTo>
                    <a:pt x="406400" y="546100"/>
                  </a:lnTo>
                  <a:lnTo>
                    <a:pt x="419100" y="533400"/>
                  </a:lnTo>
                  <a:lnTo>
                    <a:pt x="419100" y="533400"/>
                  </a:lnTo>
                  <a:lnTo>
                    <a:pt x="419100" y="533400"/>
                  </a:lnTo>
                  <a:lnTo>
                    <a:pt x="406400" y="520700"/>
                  </a:lnTo>
                  <a:lnTo>
                    <a:pt x="406400" y="520700"/>
                  </a:lnTo>
                  <a:lnTo>
                    <a:pt x="406400" y="508000"/>
                  </a:lnTo>
                  <a:lnTo>
                    <a:pt x="431800" y="508000"/>
                  </a:lnTo>
                  <a:lnTo>
                    <a:pt x="431800" y="508000"/>
                  </a:lnTo>
                  <a:lnTo>
                    <a:pt x="431800" y="508000"/>
                  </a:lnTo>
                  <a:lnTo>
                    <a:pt x="431800" y="495300"/>
                  </a:lnTo>
                  <a:lnTo>
                    <a:pt x="444500" y="495300"/>
                  </a:lnTo>
                  <a:lnTo>
                    <a:pt x="444500" y="495300"/>
                  </a:lnTo>
                  <a:lnTo>
                    <a:pt x="457200" y="495300"/>
                  </a:lnTo>
                  <a:lnTo>
                    <a:pt x="457200" y="495300"/>
                  </a:lnTo>
                  <a:lnTo>
                    <a:pt x="469900" y="508000"/>
                  </a:lnTo>
                  <a:lnTo>
                    <a:pt x="482600" y="495300"/>
                  </a:lnTo>
                  <a:lnTo>
                    <a:pt x="508000" y="495300"/>
                  </a:lnTo>
                  <a:lnTo>
                    <a:pt x="508000" y="495300"/>
                  </a:lnTo>
                  <a:lnTo>
                    <a:pt x="520700" y="495300"/>
                  </a:lnTo>
                  <a:lnTo>
                    <a:pt x="520700" y="495300"/>
                  </a:lnTo>
                  <a:lnTo>
                    <a:pt x="533400" y="495300"/>
                  </a:lnTo>
                  <a:lnTo>
                    <a:pt x="546100" y="482600"/>
                  </a:lnTo>
                  <a:lnTo>
                    <a:pt x="558800" y="482600"/>
                  </a:lnTo>
                  <a:lnTo>
                    <a:pt x="584200" y="482600"/>
                  </a:lnTo>
                  <a:lnTo>
                    <a:pt x="596900" y="495300"/>
                  </a:lnTo>
                  <a:lnTo>
                    <a:pt x="596900" y="482600"/>
                  </a:lnTo>
                  <a:lnTo>
                    <a:pt x="584200" y="482600"/>
                  </a:lnTo>
                  <a:lnTo>
                    <a:pt x="596900" y="482600"/>
                  </a:lnTo>
                  <a:lnTo>
                    <a:pt x="596900" y="469900"/>
                  </a:lnTo>
                  <a:lnTo>
                    <a:pt x="596900" y="469900"/>
                  </a:lnTo>
                  <a:lnTo>
                    <a:pt x="584200" y="469900"/>
                  </a:lnTo>
                  <a:lnTo>
                    <a:pt x="584200" y="469900"/>
                  </a:lnTo>
                  <a:lnTo>
                    <a:pt x="571500" y="457200"/>
                  </a:lnTo>
                  <a:lnTo>
                    <a:pt x="571500" y="444500"/>
                  </a:lnTo>
                  <a:lnTo>
                    <a:pt x="558800" y="431800"/>
                  </a:lnTo>
                  <a:lnTo>
                    <a:pt x="546100" y="431800"/>
                  </a:lnTo>
                  <a:lnTo>
                    <a:pt x="520700" y="419100"/>
                  </a:lnTo>
                  <a:lnTo>
                    <a:pt x="508000" y="419100"/>
                  </a:lnTo>
                  <a:lnTo>
                    <a:pt x="508000" y="419100"/>
                  </a:lnTo>
                  <a:lnTo>
                    <a:pt x="495300" y="419100"/>
                  </a:lnTo>
                  <a:lnTo>
                    <a:pt x="495300" y="406400"/>
                  </a:lnTo>
                  <a:lnTo>
                    <a:pt x="482600" y="393700"/>
                  </a:lnTo>
                  <a:lnTo>
                    <a:pt x="495300" y="393700"/>
                  </a:lnTo>
                  <a:lnTo>
                    <a:pt x="482600" y="393700"/>
                  </a:lnTo>
                  <a:lnTo>
                    <a:pt x="482600" y="381000"/>
                  </a:lnTo>
                  <a:lnTo>
                    <a:pt x="469900" y="381000"/>
                  </a:lnTo>
                  <a:lnTo>
                    <a:pt x="469900" y="381000"/>
                  </a:lnTo>
                  <a:lnTo>
                    <a:pt x="469900" y="381000"/>
                  </a:lnTo>
                  <a:lnTo>
                    <a:pt x="533400" y="368300"/>
                  </a:lnTo>
                  <a:lnTo>
                    <a:pt x="533400" y="368300"/>
                  </a:lnTo>
                  <a:lnTo>
                    <a:pt x="533400" y="368300"/>
                  </a:lnTo>
                  <a:lnTo>
                    <a:pt x="558800" y="355600"/>
                  </a:lnTo>
                  <a:lnTo>
                    <a:pt x="571500" y="355600"/>
                  </a:lnTo>
                  <a:lnTo>
                    <a:pt x="571500" y="342900"/>
                  </a:lnTo>
                  <a:lnTo>
                    <a:pt x="546100" y="342900"/>
                  </a:lnTo>
                  <a:lnTo>
                    <a:pt x="546100" y="342900"/>
                  </a:lnTo>
                  <a:lnTo>
                    <a:pt x="533400" y="342900"/>
                  </a:lnTo>
                  <a:lnTo>
                    <a:pt x="520700" y="342900"/>
                  </a:lnTo>
                  <a:lnTo>
                    <a:pt x="520700" y="342900"/>
                  </a:lnTo>
                  <a:lnTo>
                    <a:pt x="520700" y="330200"/>
                  </a:lnTo>
                  <a:lnTo>
                    <a:pt x="520700" y="330200"/>
                  </a:lnTo>
                  <a:lnTo>
                    <a:pt x="508000" y="330200"/>
                  </a:lnTo>
                  <a:lnTo>
                    <a:pt x="495300" y="330200"/>
                  </a:lnTo>
                  <a:lnTo>
                    <a:pt x="469900" y="330200"/>
                  </a:lnTo>
                  <a:lnTo>
                    <a:pt x="469900" y="330200"/>
                  </a:lnTo>
                  <a:lnTo>
                    <a:pt x="444500" y="330200"/>
                  </a:lnTo>
                  <a:lnTo>
                    <a:pt x="444500" y="330200"/>
                  </a:lnTo>
                  <a:lnTo>
                    <a:pt x="444500" y="342900"/>
                  </a:lnTo>
                  <a:lnTo>
                    <a:pt x="431800" y="330200"/>
                  </a:lnTo>
                  <a:lnTo>
                    <a:pt x="419100" y="330200"/>
                  </a:lnTo>
                  <a:lnTo>
                    <a:pt x="406400" y="330200"/>
                  </a:lnTo>
                  <a:lnTo>
                    <a:pt x="393700" y="330200"/>
                  </a:lnTo>
                  <a:lnTo>
                    <a:pt x="381000" y="330200"/>
                  </a:lnTo>
                  <a:lnTo>
                    <a:pt x="381000" y="330200"/>
                  </a:lnTo>
                  <a:lnTo>
                    <a:pt x="368300" y="330200"/>
                  </a:lnTo>
                  <a:lnTo>
                    <a:pt x="368300" y="317500"/>
                  </a:lnTo>
                  <a:lnTo>
                    <a:pt x="368300" y="317500"/>
                  </a:lnTo>
                  <a:lnTo>
                    <a:pt x="381000" y="317500"/>
                  </a:lnTo>
                  <a:lnTo>
                    <a:pt x="368300" y="317500"/>
                  </a:lnTo>
                  <a:lnTo>
                    <a:pt x="368300" y="304800"/>
                  </a:lnTo>
                  <a:lnTo>
                    <a:pt x="355600" y="304800"/>
                  </a:lnTo>
                  <a:lnTo>
                    <a:pt x="355600" y="292100"/>
                  </a:lnTo>
                  <a:lnTo>
                    <a:pt x="355600" y="292100"/>
                  </a:lnTo>
                  <a:lnTo>
                    <a:pt x="355600" y="292100"/>
                  </a:lnTo>
                  <a:lnTo>
                    <a:pt x="342900" y="292100"/>
                  </a:lnTo>
                  <a:lnTo>
                    <a:pt x="355600" y="292100"/>
                  </a:lnTo>
                  <a:lnTo>
                    <a:pt x="342900" y="279400"/>
                  </a:lnTo>
                  <a:lnTo>
                    <a:pt x="342900" y="279400"/>
                  </a:lnTo>
                  <a:lnTo>
                    <a:pt x="342900" y="279400"/>
                  </a:lnTo>
                  <a:lnTo>
                    <a:pt x="342900" y="254000"/>
                  </a:lnTo>
                  <a:lnTo>
                    <a:pt x="342900" y="254000"/>
                  </a:lnTo>
                  <a:lnTo>
                    <a:pt x="330200" y="241300"/>
                  </a:lnTo>
                  <a:lnTo>
                    <a:pt x="330200" y="241300"/>
                  </a:lnTo>
                  <a:lnTo>
                    <a:pt x="330200" y="241300"/>
                  </a:lnTo>
                  <a:lnTo>
                    <a:pt x="342900" y="228600"/>
                  </a:lnTo>
                  <a:lnTo>
                    <a:pt x="330200" y="215900"/>
                  </a:lnTo>
                  <a:lnTo>
                    <a:pt x="317500" y="203200"/>
                  </a:lnTo>
                  <a:lnTo>
                    <a:pt x="342900" y="203200"/>
                  </a:lnTo>
                  <a:lnTo>
                    <a:pt x="355600" y="203200"/>
                  </a:lnTo>
                  <a:lnTo>
                    <a:pt x="342900" y="203200"/>
                  </a:lnTo>
                  <a:lnTo>
                    <a:pt x="342900" y="215900"/>
                  </a:lnTo>
                  <a:lnTo>
                    <a:pt x="368300" y="228600"/>
                  </a:lnTo>
                  <a:lnTo>
                    <a:pt x="381000" y="215900"/>
                  </a:lnTo>
                  <a:lnTo>
                    <a:pt x="381000" y="215900"/>
                  </a:lnTo>
                  <a:lnTo>
                    <a:pt x="381000" y="203200"/>
                  </a:lnTo>
                  <a:lnTo>
                    <a:pt x="381000" y="190500"/>
                  </a:lnTo>
                  <a:lnTo>
                    <a:pt x="393700" y="190500"/>
                  </a:lnTo>
                  <a:lnTo>
                    <a:pt x="393700" y="177800"/>
                  </a:lnTo>
                  <a:lnTo>
                    <a:pt x="393700" y="177800"/>
                  </a:lnTo>
                  <a:lnTo>
                    <a:pt x="406400" y="177800"/>
                  </a:lnTo>
                  <a:lnTo>
                    <a:pt x="419100" y="177800"/>
                  </a:lnTo>
                  <a:lnTo>
                    <a:pt x="431800" y="177800"/>
                  </a:lnTo>
                  <a:lnTo>
                    <a:pt x="431800" y="190500"/>
                  </a:lnTo>
                  <a:lnTo>
                    <a:pt x="431800" y="190500"/>
                  </a:lnTo>
                  <a:lnTo>
                    <a:pt x="469900" y="190500"/>
                  </a:lnTo>
                  <a:lnTo>
                    <a:pt x="469900" y="190500"/>
                  </a:lnTo>
                  <a:lnTo>
                    <a:pt x="469900" y="190500"/>
                  </a:lnTo>
                  <a:lnTo>
                    <a:pt x="469900" y="177800"/>
                  </a:lnTo>
                  <a:lnTo>
                    <a:pt x="469900" y="177800"/>
                  </a:lnTo>
                  <a:lnTo>
                    <a:pt x="469900" y="190500"/>
                  </a:lnTo>
                  <a:lnTo>
                    <a:pt x="457200" y="177800"/>
                  </a:lnTo>
                  <a:lnTo>
                    <a:pt x="457200" y="165100"/>
                  </a:lnTo>
                  <a:lnTo>
                    <a:pt x="444500" y="165100"/>
                  </a:lnTo>
                  <a:lnTo>
                    <a:pt x="457200" y="152400"/>
                  </a:lnTo>
                  <a:lnTo>
                    <a:pt x="444500" y="152400"/>
                  </a:lnTo>
                  <a:lnTo>
                    <a:pt x="444500" y="152400"/>
                  </a:lnTo>
                  <a:lnTo>
                    <a:pt x="431800" y="152400"/>
                  </a:lnTo>
                  <a:lnTo>
                    <a:pt x="431800" y="139700"/>
                  </a:lnTo>
                  <a:lnTo>
                    <a:pt x="457200" y="139700"/>
                  </a:lnTo>
                  <a:lnTo>
                    <a:pt x="457200" y="152400"/>
                  </a:lnTo>
                  <a:lnTo>
                    <a:pt x="469900" y="139700"/>
                  </a:lnTo>
                  <a:lnTo>
                    <a:pt x="495300" y="152400"/>
                  </a:lnTo>
                  <a:lnTo>
                    <a:pt x="508000" y="139700"/>
                  </a:lnTo>
                  <a:lnTo>
                    <a:pt x="495300" y="139700"/>
                  </a:lnTo>
                  <a:lnTo>
                    <a:pt x="495300" y="139700"/>
                  </a:lnTo>
                  <a:lnTo>
                    <a:pt x="508000" y="127000"/>
                  </a:lnTo>
                  <a:lnTo>
                    <a:pt x="508000" y="127000"/>
                  </a:lnTo>
                  <a:lnTo>
                    <a:pt x="533400" y="127000"/>
                  </a:lnTo>
                  <a:lnTo>
                    <a:pt x="533400" y="127000"/>
                  </a:lnTo>
                  <a:lnTo>
                    <a:pt x="546100" y="127000"/>
                  </a:lnTo>
                  <a:lnTo>
                    <a:pt x="558800" y="127000"/>
                  </a:lnTo>
                  <a:lnTo>
                    <a:pt x="558800" y="127000"/>
                  </a:lnTo>
                  <a:lnTo>
                    <a:pt x="571500" y="139700"/>
                  </a:lnTo>
                  <a:lnTo>
                    <a:pt x="584200" y="127000"/>
                  </a:lnTo>
                  <a:lnTo>
                    <a:pt x="584200" y="127000"/>
                  </a:lnTo>
                  <a:lnTo>
                    <a:pt x="584200" y="114300"/>
                  </a:lnTo>
                  <a:lnTo>
                    <a:pt x="596900" y="114300"/>
                  </a:lnTo>
                  <a:lnTo>
                    <a:pt x="596900" y="114300"/>
                  </a:lnTo>
                  <a:lnTo>
                    <a:pt x="622300" y="114300"/>
                  </a:lnTo>
                  <a:lnTo>
                    <a:pt x="635000" y="101600"/>
                  </a:lnTo>
                  <a:lnTo>
                    <a:pt x="622300" y="101600"/>
                  </a:lnTo>
                  <a:lnTo>
                    <a:pt x="622300" y="101600"/>
                  </a:lnTo>
                  <a:lnTo>
                    <a:pt x="635000" y="101600"/>
                  </a:lnTo>
                  <a:lnTo>
                    <a:pt x="660400" y="101600"/>
                  </a:lnTo>
                  <a:lnTo>
                    <a:pt x="673100" y="101600"/>
                  </a:lnTo>
                  <a:lnTo>
                    <a:pt x="673100" y="88900"/>
                  </a:lnTo>
                  <a:lnTo>
                    <a:pt x="685800" y="101600"/>
                  </a:lnTo>
                  <a:lnTo>
                    <a:pt x="685800" y="101600"/>
                  </a:lnTo>
                  <a:lnTo>
                    <a:pt x="673100" y="88900"/>
                  </a:lnTo>
                  <a:lnTo>
                    <a:pt x="673100" y="76200"/>
                  </a:lnTo>
                  <a:lnTo>
                    <a:pt x="685800" y="88900"/>
                  </a:lnTo>
                  <a:lnTo>
                    <a:pt x="698500" y="88900"/>
                  </a:lnTo>
                  <a:lnTo>
                    <a:pt x="685800" y="76200"/>
                  </a:lnTo>
                  <a:lnTo>
                    <a:pt x="698500" y="76200"/>
                  </a:lnTo>
                  <a:lnTo>
                    <a:pt x="698500" y="76200"/>
                  </a:lnTo>
                  <a:lnTo>
                    <a:pt x="723900" y="76200"/>
                  </a:lnTo>
                  <a:lnTo>
                    <a:pt x="723900" y="63500"/>
                  </a:lnTo>
                  <a:lnTo>
                    <a:pt x="736600" y="63500"/>
                  </a:lnTo>
                  <a:lnTo>
                    <a:pt x="736600" y="76200"/>
                  </a:lnTo>
                  <a:lnTo>
                    <a:pt x="749300" y="76200"/>
                  </a:lnTo>
                  <a:lnTo>
                    <a:pt x="749300" y="76200"/>
                  </a:lnTo>
                  <a:lnTo>
                    <a:pt x="736600" y="88900"/>
                  </a:lnTo>
                  <a:lnTo>
                    <a:pt x="749300" y="88900"/>
                  </a:lnTo>
                  <a:lnTo>
                    <a:pt x="749300" y="88900"/>
                  </a:lnTo>
                  <a:lnTo>
                    <a:pt x="762000" y="88900"/>
                  </a:lnTo>
                  <a:lnTo>
                    <a:pt x="774700" y="76200"/>
                  </a:lnTo>
                  <a:lnTo>
                    <a:pt x="774700" y="88900"/>
                  </a:lnTo>
                  <a:lnTo>
                    <a:pt x="774700" y="88900"/>
                  </a:lnTo>
                  <a:lnTo>
                    <a:pt x="787400" y="88900"/>
                  </a:lnTo>
                  <a:lnTo>
                    <a:pt x="787400" y="76200"/>
                  </a:lnTo>
                  <a:lnTo>
                    <a:pt x="787400" y="63500"/>
                  </a:lnTo>
                  <a:lnTo>
                    <a:pt x="787400" y="50800"/>
                  </a:lnTo>
                  <a:lnTo>
                    <a:pt x="787400" y="38100"/>
                  </a:lnTo>
                  <a:lnTo>
                    <a:pt x="800100" y="38100"/>
                  </a:lnTo>
                  <a:lnTo>
                    <a:pt x="800100" y="50800"/>
                  </a:lnTo>
                  <a:lnTo>
                    <a:pt x="800100" y="38100"/>
                  </a:lnTo>
                  <a:lnTo>
                    <a:pt x="812800" y="38100"/>
                  </a:lnTo>
                  <a:lnTo>
                    <a:pt x="825500" y="38100"/>
                  </a:lnTo>
                  <a:lnTo>
                    <a:pt x="838200" y="38100"/>
                  </a:lnTo>
                  <a:lnTo>
                    <a:pt x="825500" y="50800"/>
                  </a:lnTo>
                  <a:lnTo>
                    <a:pt x="812800" y="50800"/>
                  </a:lnTo>
                  <a:lnTo>
                    <a:pt x="812800" y="50800"/>
                  </a:lnTo>
                  <a:lnTo>
                    <a:pt x="825500" y="50800"/>
                  </a:lnTo>
                  <a:lnTo>
                    <a:pt x="838200" y="50800"/>
                  </a:lnTo>
                  <a:lnTo>
                    <a:pt x="825500" y="38100"/>
                  </a:lnTo>
                  <a:lnTo>
                    <a:pt x="838200" y="38100"/>
                  </a:lnTo>
                  <a:lnTo>
                    <a:pt x="850900" y="38100"/>
                  </a:lnTo>
                  <a:lnTo>
                    <a:pt x="850900" y="38100"/>
                  </a:lnTo>
                  <a:lnTo>
                    <a:pt x="850900" y="38100"/>
                  </a:lnTo>
                  <a:lnTo>
                    <a:pt x="850900" y="25400"/>
                  </a:lnTo>
                  <a:lnTo>
                    <a:pt x="863600" y="25400"/>
                  </a:lnTo>
                  <a:lnTo>
                    <a:pt x="863600" y="25400"/>
                  </a:lnTo>
                  <a:lnTo>
                    <a:pt x="850900" y="25400"/>
                  </a:lnTo>
                  <a:lnTo>
                    <a:pt x="850900" y="25400"/>
                  </a:lnTo>
                  <a:lnTo>
                    <a:pt x="863600" y="25400"/>
                  </a:lnTo>
                  <a:lnTo>
                    <a:pt x="863600" y="25400"/>
                  </a:lnTo>
                  <a:lnTo>
                    <a:pt x="876300" y="25400"/>
                  </a:lnTo>
                  <a:lnTo>
                    <a:pt x="889000" y="38100"/>
                  </a:lnTo>
                  <a:lnTo>
                    <a:pt x="889000" y="38100"/>
                  </a:lnTo>
                  <a:lnTo>
                    <a:pt x="901700" y="38100"/>
                  </a:lnTo>
                  <a:lnTo>
                    <a:pt x="914400" y="25400"/>
                  </a:lnTo>
                  <a:lnTo>
                    <a:pt x="914400" y="25400"/>
                  </a:lnTo>
                  <a:lnTo>
                    <a:pt x="914400" y="12700"/>
                  </a:lnTo>
                  <a:lnTo>
                    <a:pt x="927100" y="12700"/>
                  </a:lnTo>
                  <a:lnTo>
                    <a:pt x="927100" y="12700"/>
                  </a:lnTo>
                  <a:lnTo>
                    <a:pt x="939800" y="12700"/>
                  </a:lnTo>
                  <a:lnTo>
                    <a:pt x="939800" y="12700"/>
                  </a:lnTo>
                  <a:lnTo>
                    <a:pt x="952500" y="12700"/>
                  </a:lnTo>
                  <a:lnTo>
                    <a:pt x="952500" y="12700"/>
                  </a:lnTo>
                  <a:lnTo>
                    <a:pt x="977900" y="12700"/>
                  </a:lnTo>
                  <a:lnTo>
                    <a:pt x="990600" y="12700"/>
                  </a:lnTo>
                  <a:lnTo>
                    <a:pt x="990600" y="0"/>
                  </a:lnTo>
                  <a:lnTo>
                    <a:pt x="1003300" y="12700"/>
                  </a:lnTo>
                  <a:lnTo>
                    <a:pt x="1003300" y="25400"/>
                  </a:lnTo>
                  <a:lnTo>
                    <a:pt x="1016000" y="25400"/>
                  </a:lnTo>
                  <a:lnTo>
                    <a:pt x="1028700" y="25400"/>
                  </a:lnTo>
                  <a:lnTo>
                    <a:pt x="1041400" y="25400"/>
                  </a:lnTo>
                  <a:lnTo>
                    <a:pt x="1054100" y="25400"/>
                  </a:lnTo>
                  <a:lnTo>
                    <a:pt x="1054100" y="12700"/>
                  </a:lnTo>
                  <a:lnTo>
                    <a:pt x="1041400" y="12700"/>
                  </a:lnTo>
                  <a:lnTo>
                    <a:pt x="1041400" y="12700"/>
                  </a:lnTo>
                  <a:lnTo>
                    <a:pt x="1041400" y="12700"/>
                  </a:lnTo>
                  <a:lnTo>
                    <a:pt x="1054100" y="0"/>
                  </a:lnTo>
                  <a:lnTo>
                    <a:pt x="1066800" y="0"/>
                  </a:lnTo>
                  <a:lnTo>
                    <a:pt x="1079500" y="0"/>
                  </a:lnTo>
                  <a:lnTo>
                    <a:pt x="1104900" y="12700"/>
                  </a:lnTo>
                  <a:lnTo>
                    <a:pt x="1104900" y="12700"/>
                  </a:lnTo>
                  <a:lnTo>
                    <a:pt x="1104900" y="0"/>
                  </a:lnTo>
                  <a:lnTo>
                    <a:pt x="1104900" y="0"/>
                  </a:lnTo>
                  <a:lnTo>
                    <a:pt x="1117600" y="0"/>
                  </a:lnTo>
                  <a:lnTo>
                    <a:pt x="1117600" y="0"/>
                  </a:lnTo>
                  <a:lnTo>
                    <a:pt x="1130300" y="12700"/>
                  </a:lnTo>
                  <a:lnTo>
                    <a:pt x="1117600" y="12700"/>
                  </a:lnTo>
                  <a:lnTo>
                    <a:pt x="1092200" y="12700"/>
                  </a:lnTo>
                  <a:lnTo>
                    <a:pt x="1092200" y="25400"/>
                  </a:lnTo>
                  <a:lnTo>
                    <a:pt x="1104900" y="25400"/>
                  </a:lnTo>
                  <a:lnTo>
                    <a:pt x="1117600" y="25400"/>
                  </a:lnTo>
                  <a:lnTo>
                    <a:pt x="1130300" y="25400"/>
                  </a:lnTo>
                  <a:lnTo>
                    <a:pt x="1143000" y="12700"/>
                  </a:lnTo>
                  <a:lnTo>
                    <a:pt x="1155700" y="12700"/>
                  </a:lnTo>
                  <a:lnTo>
                    <a:pt x="1168400" y="0"/>
                  </a:lnTo>
                  <a:lnTo>
                    <a:pt x="1168400" y="12700"/>
                  </a:lnTo>
                  <a:lnTo>
                    <a:pt x="1168400" y="12700"/>
                  </a:lnTo>
                  <a:lnTo>
                    <a:pt x="1181100" y="12700"/>
                  </a:lnTo>
                  <a:lnTo>
                    <a:pt x="1181100" y="12700"/>
                  </a:lnTo>
                  <a:lnTo>
                    <a:pt x="1181100" y="12700"/>
                  </a:lnTo>
                  <a:lnTo>
                    <a:pt x="1193800" y="12700"/>
                  </a:lnTo>
                  <a:lnTo>
                    <a:pt x="1193800" y="12700"/>
                  </a:lnTo>
                  <a:lnTo>
                    <a:pt x="1206500" y="12700"/>
                  </a:lnTo>
                  <a:lnTo>
                    <a:pt x="1206500" y="12700"/>
                  </a:lnTo>
                  <a:lnTo>
                    <a:pt x="1206500" y="12700"/>
                  </a:lnTo>
                  <a:lnTo>
                    <a:pt x="1206500" y="12700"/>
                  </a:lnTo>
                  <a:lnTo>
                    <a:pt x="1231900" y="12700"/>
                  </a:lnTo>
                  <a:lnTo>
                    <a:pt x="1231900" y="12700"/>
                  </a:lnTo>
                  <a:lnTo>
                    <a:pt x="1257300" y="12700"/>
                  </a:lnTo>
                  <a:lnTo>
                    <a:pt x="1257300" y="12700"/>
                  </a:lnTo>
                  <a:lnTo>
                    <a:pt x="1270000" y="25400"/>
                  </a:lnTo>
                  <a:lnTo>
                    <a:pt x="1270000" y="38100"/>
                  </a:lnTo>
                  <a:lnTo>
                    <a:pt x="1270000" y="38100"/>
                  </a:lnTo>
                  <a:lnTo>
                    <a:pt x="1282700" y="38100"/>
                  </a:lnTo>
                  <a:lnTo>
                    <a:pt x="1295400" y="38100"/>
                  </a:lnTo>
                  <a:lnTo>
                    <a:pt x="1295400" y="50800"/>
                  </a:lnTo>
                  <a:lnTo>
                    <a:pt x="1295400" y="50800"/>
                  </a:lnTo>
                  <a:lnTo>
                    <a:pt x="1295400" y="50800"/>
                  </a:lnTo>
                  <a:lnTo>
                    <a:pt x="1308100" y="50800"/>
                  </a:lnTo>
                  <a:lnTo>
                    <a:pt x="1308100" y="63500"/>
                  </a:lnTo>
                  <a:lnTo>
                    <a:pt x="1308100" y="63500"/>
                  </a:lnTo>
                  <a:lnTo>
                    <a:pt x="1320800" y="63500"/>
                  </a:lnTo>
                  <a:lnTo>
                    <a:pt x="1308100" y="76200"/>
                  </a:lnTo>
                  <a:lnTo>
                    <a:pt x="1320800" y="76200"/>
                  </a:lnTo>
                  <a:lnTo>
                    <a:pt x="1320800" y="76200"/>
                  </a:lnTo>
                  <a:lnTo>
                    <a:pt x="1320800" y="76200"/>
                  </a:lnTo>
                  <a:lnTo>
                    <a:pt x="1320800" y="88900"/>
                  </a:lnTo>
                  <a:lnTo>
                    <a:pt x="1320800" y="88900"/>
                  </a:lnTo>
                  <a:lnTo>
                    <a:pt x="1320800" y="88900"/>
                  </a:lnTo>
                  <a:lnTo>
                    <a:pt x="1295400" y="88900"/>
                  </a:lnTo>
                  <a:lnTo>
                    <a:pt x="1282700" y="76200"/>
                  </a:lnTo>
                  <a:lnTo>
                    <a:pt x="1282700" y="76200"/>
                  </a:lnTo>
                  <a:lnTo>
                    <a:pt x="1257300" y="50800"/>
                  </a:lnTo>
                  <a:lnTo>
                    <a:pt x="1257300" y="50800"/>
                  </a:lnTo>
                  <a:lnTo>
                    <a:pt x="1244600" y="50800"/>
                  </a:lnTo>
                  <a:lnTo>
                    <a:pt x="1257300" y="63500"/>
                  </a:lnTo>
                  <a:lnTo>
                    <a:pt x="1231900" y="88900"/>
                  </a:lnTo>
                  <a:lnTo>
                    <a:pt x="1206500" y="101600"/>
                  </a:lnTo>
                  <a:lnTo>
                    <a:pt x="1206500" y="101600"/>
                  </a:lnTo>
                  <a:lnTo>
                    <a:pt x="1193800" y="101600"/>
                  </a:lnTo>
                  <a:lnTo>
                    <a:pt x="1193800" y="101600"/>
                  </a:lnTo>
                  <a:lnTo>
                    <a:pt x="1181100" y="101600"/>
                  </a:lnTo>
                  <a:lnTo>
                    <a:pt x="1181100" y="101600"/>
                  </a:lnTo>
                  <a:lnTo>
                    <a:pt x="1181100" y="101600"/>
                  </a:lnTo>
                  <a:lnTo>
                    <a:pt x="1206500" y="114300"/>
                  </a:lnTo>
                  <a:lnTo>
                    <a:pt x="1168400" y="114300"/>
                  </a:lnTo>
                  <a:lnTo>
                    <a:pt x="1155700" y="114300"/>
                  </a:lnTo>
                  <a:lnTo>
                    <a:pt x="1143000" y="114300"/>
                  </a:lnTo>
                  <a:lnTo>
                    <a:pt x="1168400" y="127000"/>
                  </a:lnTo>
                  <a:lnTo>
                    <a:pt x="1193800" y="114300"/>
                  </a:lnTo>
                  <a:lnTo>
                    <a:pt x="1206500" y="114300"/>
                  </a:lnTo>
                  <a:lnTo>
                    <a:pt x="1193800" y="114300"/>
                  </a:lnTo>
                  <a:lnTo>
                    <a:pt x="1193800" y="114300"/>
                  </a:lnTo>
                  <a:lnTo>
                    <a:pt x="1193800" y="127000"/>
                  </a:lnTo>
                  <a:lnTo>
                    <a:pt x="1168400" y="127000"/>
                  </a:lnTo>
                  <a:lnTo>
                    <a:pt x="1155700" y="114300"/>
                  </a:lnTo>
                  <a:lnTo>
                    <a:pt x="1155700" y="114300"/>
                  </a:lnTo>
                  <a:lnTo>
                    <a:pt x="1143000" y="114300"/>
                  </a:lnTo>
                  <a:lnTo>
                    <a:pt x="1143000" y="127000"/>
                  </a:lnTo>
                  <a:lnTo>
                    <a:pt x="1155700" y="127000"/>
                  </a:lnTo>
                  <a:lnTo>
                    <a:pt x="1143000" y="139700"/>
                  </a:lnTo>
                  <a:lnTo>
                    <a:pt x="1155700" y="152400"/>
                  </a:lnTo>
                  <a:lnTo>
                    <a:pt x="1155700" y="152400"/>
                  </a:lnTo>
                  <a:lnTo>
                    <a:pt x="1168400" y="152400"/>
                  </a:lnTo>
                  <a:lnTo>
                    <a:pt x="1168400" y="152400"/>
                  </a:lnTo>
                  <a:lnTo>
                    <a:pt x="1181100" y="152400"/>
                  </a:lnTo>
                  <a:lnTo>
                    <a:pt x="1181100" y="165100"/>
                  </a:lnTo>
                  <a:lnTo>
                    <a:pt x="1181100" y="165100"/>
                  </a:lnTo>
                  <a:lnTo>
                    <a:pt x="1193800" y="165100"/>
                  </a:lnTo>
                  <a:lnTo>
                    <a:pt x="1193800" y="165100"/>
                  </a:lnTo>
                  <a:lnTo>
                    <a:pt x="1206500" y="177800"/>
                  </a:lnTo>
                  <a:lnTo>
                    <a:pt x="1219200" y="177800"/>
                  </a:lnTo>
                  <a:lnTo>
                    <a:pt x="1219200" y="177800"/>
                  </a:lnTo>
                  <a:lnTo>
                    <a:pt x="1219200" y="190500"/>
                  </a:lnTo>
                  <a:lnTo>
                    <a:pt x="1231900" y="190500"/>
                  </a:lnTo>
                  <a:lnTo>
                    <a:pt x="1219200" y="190500"/>
                  </a:lnTo>
                  <a:lnTo>
                    <a:pt x="1231900" y="203200"/>
                  </a:lnTo>
                  <a:lnTo>
                    <a:pt x="1231900" y="215900"/>
                  </a:lnTo>
                  <a:lnTo>
                    <a:pt x="1231900" y="215900"/>
                  </a:lnTo>
                  <a:lnTo>
                    <a:pt x="1231900" y="215900"/>
                  </a:lnTo>
                  <a:lnTo>
                    <a:pt x="1244600" y="215900"/>
                  </a:lnTo>
                  <a:lnTo>
                    <a:pt x="1231900" y="228600"/>
                  </a:lnTo>
                  <a:lnTo>
                    <a:pt x="1244600" y="228600"/>
                  </a:lnTo>
                  <a:lnTo>
                    <a:pt x="1244600" y="228600"/>
                  </a:lnTo>
                  <a:lnTo>
                    <a:pt x="1244600" y="241300"/>
                  </a:lnTo>
                  <a:lnTo>
                    <a:pt x="1244600" y="241300"/>
                  </a:lnTo>
                  <a:lnTo>
                    <a:pt x="1219200" y="241300"/>
                  </a:lnTo>
                  <a:lnTo>
                    <a:pt x="1193800" y="228600"/>
                  </a:lnTo>
                  <a:lnTo>
                    <a:pt x="1181100" y="228600"/>
                  </a:lnTo>
                  <a:lnTo>
                    <a:pt x="1155700" y="228600"/>
                  </a:lnTo>
                  <a:lnTo>
                    <a:pt x="1155700" y="241300"/>
                  </a:lnTo>
                  <a:lnTo>
                    <a:pt x="1168400" y="241300"/>
                  </a:lnTo>
                  <a:lnTo>
                    <a:pt x="1155700" y="241300"/>
                  </a:lnTo>
                  <a:lnTo>
                    <a:pt x="1143000" y="241300"/>
                  </a:lnTo>
                  <a:lnTo>
                    <a:pt x="1143000" y="254000"/>
                  </a:lnTo>
                  <a:lnTo>
                    <a:pt x="1155700" y="254000"/>
                  </a:lnTo>
                  <a:lnTo>
                    <a:pt x="1155700" y="254000"/>
                  </a:lnTo>
                  <a:lnTo>
                    <a:pt x="1155700" y="254000"/>
                  </a:lnTo>
                  <a:lnTo>
                    <a:pt x="1155700" y="266700"/>
                  </a:lnTo>
                  <a:lnTo>
                    <a:pt x="1155700" y="266700"/>
                  </a:lnTo>
                  <a:lnTo>
                    <a:pt x="1168400" y="279400"/>
                  </a:lnTo>
                  <a:lnTo>
                    <a:pt x="1168400" y="279400"/>
                  </a:lnTo>
                  <a:lnTo>
                    <a:pt x="1155700" y="292100"/>
                  </a:lnTo>
                  <a:lnTo>
                    <a:pt x="1155700" y="292100"/>
                  </a:lnTo>
                  <a:lnTo>
                    <a:pt x="1168400" y="304800"/>
                  </a:lnTo>
                  <a:lnTo>
                    <a:pt x="1168400" y="317500"/>
                  </a:lnTo>
                  <a:lnTo>
                    <a:pt x="1168400" y="317500"/>
                  </a:lnTo>
                  <a:lnTo>
                    <a:pt x="1168400" y="317500"/>
                  </a:lnTo>
                  <a:lnTo>
                    <a:pt x="1168400" y="317500"/>
                  </a:lnTo>
                  <a:lnTo>
                    <a:pt x="1181100" y="330200"/>
                  </a:lnTo>
                  <a:lnTo>
                    <a:pt x="1181100" y="330200"/>
                  </a:lnTo>
                  <a:lnTo>
                    <a:pt x="1181100" y="342900"/>
                  </a:lnTo>
                  <a:lnTo>
                    <a:pt x="1181100" y="342900"/>
                  </a:lnTo>
                  <a:lnTo>
                    <a:pt x="1181100" y="342900"/>
                  </a:lnTo>
                  <a:lnTo>
                    <a:pt x="1181100" y="355600"/>
                  </a:lnTo>
                  <a:lnTo>
                    <a:pt x="1181100" y="368300"/>
                  </a:lnTo>
                  <a:lnTo>
                    <a:pt x="1181100" y="381000"/>
                  </a:lnTo>
                  <a:lnTo>
                    <a:pt x="1193800" y="381000"/>
                  </a:lnTo>
                  <a:lnTo>
                    <a:pt x="1193800" y="393700"/>
                  </a:lnTo>
                  <a:lnTo>
                    <a:pt x="1193800" y="393700"/>
                  </a:lnTo>
                  <a:lnTo>
                    <a:pt x="1181100" y="406400"/>
                  </a:lnTo>
                  <a:lnTo>
                    <a:pt x="1193800" y="419100"/>
                  </a:lnTo>
                  <a:lnTo>
                    <a:pt x="1181100" y="419100"/>
                  </a:lnTo>
                  <a:lnTo>
                    <a:pt x="1181100" y="419100"/>
                  </a:lnTo>
                  <a:lnTo>
                    <a:pt x="1168400" y="419100"/>
                  </a:lnTo>
                  <a:lnTo>
                    <a:pt x="1143000" y="406400"/>
                  </a:lnTo>
                  <a:lnTo>
                    <a:pt x="1143000" y="406400"/>
                  </a:lnTo>
                  <a:lnTo>
                    <a:pt x="1117600" y="419100"/>
                  </a:lnTo>
                  <a:lnTo>
                    <a:pt x="1117600" y="419100"/>
                  </a:lnTo>
                  <a:lnTo>
                    <a:pt x="1117600" y="419100"/>
                  </a:lnTo>
                  <a:lnTo>
                    <a:pt x="1092200" y="419100"/>
                  </a:lnTo>
                  <a:lnTo>
                    <a:pt x="1092200" y="431800"/>
                  </a:lnTo>
                  <a:lnTo>
                    <a:pt x="1079500" y="419100"/>
                  </a:lnTo>
                  <a:lnTo>
                    <a:pt x="1079500" y="419100"/>
                  </a:lnTo>
                  <a:lnTo>
                    <a:pt x="1092200" y="431800"/>
                  </a:lnTo>
                  <a:lnTo>
                    <a:pt x="1092200" y="444500"/>
                  </a:lnTo>
                  <a:lnTo>
                    <a:pt x="1092200" y="444500"/>
                  </a:lnTo>
                  <a:lnTo>
                    <a:pt x="1079500" y="444500"/>
                  </a:lnTo>
                  <a:lnTo>
                    <a:pt x="1092200" y="444500"/>
                  </a:lnTo>
                  <a:lnTo>
                    <a:pt x="1092200" y="457200"/>
                  </a:lnTo>
                  <a:lnTo>
                    <a:pt x="1117600" y="457200"/>
                  </a:lnTo>
                  <a:lnTo>
                    <a:pt x="1104900" y="457200"/>
                  </a:lnTo>
                  <a:lnTo>
                    <a:pt x="1117600" y="457200"/>
                  </a:lnTo>
                  <a:lnTo>
                    <a:pt x="1130300" y="469900"/>
                  </a:lnTo>
                  <a:lnTo>
                    <a:pt x="1155700" y="482600"/>
                  </a:lnTo>
                  <a:lnTo>
                    <a:pt x="1168400" y="482600"/>
                  </a:lnTo>
                  <a:lnTo>
                    <a:pt x="1193800" y="482600"/>
                  </a:lnTo>
                  <a:lnTo>
                    <a:pt x="1193800" y="482600"/>
                  </a:lnTo>
                  <a:lnTo>
                    <a:pt x="1206500" y="482600"/>
                  </a:lnTo>
                  <a:lnTo>
                    <a:pt x="1193800" y="495300"/>
                  </a:lnTo>
                  <a:lnTo>
                    <a:pt x="1206500" y="495300"/>
                  </a:lnTo>
                  <a:lnTo>
                    <a:pt x="1206500" y="508000"/>
                  </a:lnTo>
                  <a:lnTo>
                    <a:pt x="1219200" y="508000"/>
                  </a:lnTo>
                  <a:lnTo>
                    <a:pt x="1206500" y="520700"/>
                  </a:lnTo>
                  <a:lnTo>
                    <a:pt x="1219200" y="520700"/>
                  </a:lnTo>
                  <a:lnTo>
                    <a:pt x="1219200" y="520700"/>
                  </a:lnTo>
                  <a:lnTo>
                    <a:pt x="1219200" y="533400"/>
                  </a:lnTo>
                  <a:lnTo>
                    <a:pt x="1206500" y="546100"/>
                  </a:lnTo>
                  <a:lnTo>
                    <a:pt x="1219200" y="546100"/>
                  </a:lnTo>
                  <a:lnTo>
                    <a:pt x="1219200" y="546100"/>
                  </a:lnTo>
                  <a:lnTo>
                    <a:pt x="1231900" y="546100"/>
                  </a:lnTo>
                  <a:lnTo>
                    <a:pt x="1231900" y="546100"/>
                  </a:lnTo>
                  <a:lnTo>
                    <a:pt x="1231900" y="546100"/>
                  </a:lnTo>
                  <a:lnTo>
                    <a:pt x="1244600" y="558800"/>
                  </a:lnTo>
                  <a:lnTo>
                    <a:pt x="1244600" y="571500"/>
                  </a:lnTo>
                  <a:lnTo>
                    <a:pt x="1282700" y="571500"/>
                  </a:lnTo>
                  <a:lnTo>
                    <a:pt x="1282700" y="558800"/>
                  </a:lnTo>
                  <a:lnTo>
                    <a:pt x="1409700" y="571500"/>
                  </a:lnTo>
                  <a:lnTo>
                    <a:pt x="1422400" y="584200"/>
                  </a:lnTo>
                  <a:lnTo>
                    <a:pt x="1435100" y="584200"/>
                  </a:lnTo>
                  <a:lnTo>
                    <a:pt x="1435100" y="584200"/>
                  </a:lnTo>
                  <a:lnTo>
                    <a:pt x="1460500" y="584200"/>
                  </a:lnTo>
                  <a:lnTo>
                    <a:pt x="1460500" y="571500"/>
                  </a:lnTo>
                  <a:lnTo>
                    <a:pt x="1498600" y="571500"/>
                  </a:lnTo>
                  <a:lnTo>
                    <a:pt x="1498600" y="571500"/>
                  </a:lnTo>
                  <a:lnTo>
                    <a:pt x="1524000" y="584200"/>
                  </a:lnTo>
                  <a:lnTo>
                    <a:pt x="1536700" y="584200"/>
                  </a:lnTo>
                  <a:lnTo>
                    <a:pt x="1562100" y="584200"/>
                  </a:lnTo>
                  <a:lnTo>
                    <a:pt x="1562100" y="571500"/>
                  </a:lnTo>
                  <a:lnTo>
                    <a:pt x="1587500" y="571500"/>
                  </a:lnTo>
                  <a:lnTo>
                    <a:pt x="1600200" y="571500"/>
                  </a:lnTo>
                  <a:lnTo>
                    <a:pt x="1651000" y="584200"/>
                  </a:lnTo>
                  <a:lnTo>
                    <a:pt x="1651000" y="584200"/>
                  </a:lnTo>
                  <a:lnTo>
                    <a:pt x="1714500" y="596900"/>
                  </a:lnTo>
                  <a:lnTo>
                    <a:pt x="1727200" y="584200"/>
                  </a:lnTo>
                  <a:lnTo>
                    <a:pt x="1739900" y="584200"/>
                  </a:lnTo>
                  <a:lnTo>
                    <a:pt x="1739900" y="584200"/>
                  </a:lnTo>
                  <a:lnTo>
                    <a:pt x="1752600" y="584200"/>
                  </a:lnTo>
                  <a:lnTo>
                    <a:pt x="1778000" y="584200"/>
                  </a:lnTo>
                  <a:lnTo>
                    <a:pt x="1778000" y="584200"/>
                  </a:lnTo>
                  <a:lnTo>
                    <a:pt x="1778000" y="584200"/>
                  </a:lnTo>
                  <a:lnTo>
                    <a:pt x="1790700" y="596900"/>
                  </a:lnTo>
                  <a:lnTo>
                    <a:pt x="1803400" y="596900"/>
                  </a:lnTo>
                  <a:lnTo>
                    <a:pt x="1803400" y="596900"/>
                  </a:lnTo>
                  <a:lnTo>
                    <a:pt x="1816100" y="609600"/>
                  </a:lnTo>
                  <a:lnTo>
                    <a:pt x="1816100" y="609600"/>
                  </a:lnTo>
                  <a:lnTo>
                    <a:pt x="1828800" y="609600"/>
                  </a:lnTo>
                  <a:lnTo>
                    <a:pt x="1828800" y="609600"/>
                  </a:lnTo>
                  <a:lnTo>
                    <a:pt x="1803400" y="609600"/>
                  </a:lnTo>
                  <a:lnTo>
                    <a:pt x="1790700" y="609600"/>
                  </a:lnTo>
                  <a:lnTo>
                    <a:pt x="1790700" y="609600"/>
                  </a:lnTo>
                  <a:lnTo>
                    <a:pt x="1790700" y="609600"/>
                  </a:lnTo>
                  <a:lnTo>
                    <a:pt x="1778000" y="609600"/>
                  </a:lnTo>
                  <a:lnTo>
                    <a:pt x="1790700" y="609600"/>
                  </a:lnTo>
                  <a:lnTo>
                    <a:pt x="1790700" y="609600"/>
                  </a:lnTo>
                  <a:lnTo>
                    <a:pt x="1816100" y="622300"/>
                  </a:lnTo>
                  <a:lnTo>
                    <a:pt x="1816100" y="622300"/>
                  </a:lnTo>
                  <a:lnTo>
                    <a:pt x="1816100" y="622300"/>
                  </a:lnTo>
                  <a:lnTo>
                    <a:pt x="1828800" y="622300"/>
                  </a:lnTo>
                  <a:lnTo>
                    <a:pt x="1828800" y="635000"/>
                  </a:lnTo>
                  <a:lnTo>
                    <a:pt x="1841500" y="635000"/>
                  </a:lnTo>
                  <a:lnTo>
                    <a:pt x="1841500" y="635000"/>
                  </a:lnTo>
                  <a:lnTo>
                    <a:pt x="1828800" y="635000"/>
                  </a:lnTo>
                  <a:lnTo>
                    <a:pt x="1828800" y="635000"/>
                  </a:lnTo>
                  <a:lnTo>
                    <a:pt x="1828800" y="647700"/>
                  </a:lnTo>
                  <a:lnTo>
                    <a:pt x="1854200" y="647700"/>
                  </a:lnTo>
                  <a:lnTo>
                    <a:pt x="1854200" y="660400"/>
                  </a:lnTo>
                  <a:lnTo>
                    <a:pt x="1841500" y="660400"/>
                  </a:lnTo>
                  <a:lnTo>
                    <a:pt x="1841500" y="673100"/>
                  </a:lnTo>
                  <a:lnTo>
                    <a:pt x="1854200" y="673100"/>
                  </a:lnTo>
                  <a:lnTo>
                    <a:pt x="1854200" y="673100"/>
                  </a:lnTo>
                  <a:lnTo>
                    <a:pt x="1866900" y="673100"/>
                  </a:lnTo>
                  <a:lnTo>
                    <a:pt x="1866900" y="673100"/>
                  </a:lnTo>
                  <a:lnTo>
                    <a:pt x="1866900" y="673100"/>
                  </a:lnTo>
                  <a:lnTo>
                    <a:pt x="1892300" y="673100"/>
                  </a:lnTo>
                  <a:lnTo>
                    <a:pt x="1892300" y="673100"/>
                  </a:lnTo>
                  <a:lnTo>
                    <a:pt x="1905000" y="685800"/>
                  </a:lnTo>
                  <a:lnTo>
                    <a:pt x="1917700" y="685800"/>
                  </a:lnTo>
                  <a:lnTo>
                    <a:pt x="1917700" y="685800"/>
                  </a:lnTo>
                  <a:lnTo>
                    <a:pt x="1917700" y="685800"/>
                  </a:lnTo>
                  <a:lnTo>
                    <a:pt x="1917700" y="673100"/>
                  </a:lnTo>
                  <a:lnTo>
                    <a:pt x="1943100" y="673100"/>
                  </a:lnTo>
                  <a:lnTo>
                    <a:pt x="1955800" y="660400"/>
                  </a:lnTo>
                  <a:lnTo>
                    <a:pt x="1955800" y="660400"/>
                  </a:lnTo>
                  <a:lnTo>
                    <a:pt x="1955800" y="660400"/>
                  </a:lnTo>
                  <a:lnTo>
                    <a:pt x="1981200" y="660400"/>
                  </a:lnTo>
                  <a:lnTo>
                    <a:pt x="1981200" y="660400"/>
                  </a:lnTo>
                  <a:lnTo>
                    <a:pt x="2006600" y="660400"/>
                  </a:lnTo>
                  <a:lnTo>
                    <a:pt x="2006600" y="673100"/>
                  </a:lnTo>
                  <a:lnTo>
                    <a:pt x="2006600" y="660400"/>
                  </a:lnTo>
                  <a:lnTo>
                    <a:pt x="2032000" y="673100"/>
                  </a:lnTo>
                  <a:lnTo>
                    <a:pt x="2044700" y="673100"/>
                  </a:lnTo>
                  <a:lnTo>
                    <a:pt x="2044700" y="673100"/>
                  </a:lnTo>
                  <a:lnTo>
                    <a:pt x="2044700" y="685800"/>
                  </a:lnTo>
                  <a:lnTo>
                    <a:pt x="2044700" y="685800"/>
                  </a:lnTo>
                  <a:lnTo>
                    <a:pt x="2057400" y="711200"/>
                  </a:lnTo>
                  <a:lnTo>
                    <a:pt x="2070100" y="711200"/>
                  </a:lnTo>
                  <a:lnTo>
                    <a:pt x="2070100" y="711200"/>
                  </a:lnTo>
                  <a:lnTo>
                    <a:pt x="2082800" y="711200"/>
                  </a:lnTo>
                  <a:lnTo>
                    <a:pt x="2108200" y="723900"/>
                  </a:lnTo>
                  <a:lnTo>
                    <a:pt x="2120900" y="723900"/>
                  </a:lnTo>
                  <a:lnTo>
                    <a:pt x="2108200" y="736600"/>
                  </a:lnTo>
                  <a:lnTo>
                    <a:pt x="2120900" y="736600"/>
                  </a:lnTo>
                  <a:lnTo>
                    <a:pt x="2120900" y="736600"/>
                  </a:lnTo>
                  <a:lnTo>
                    <a:pt x="2133600" y="736600"/>
                  </a:lnTo>
                  <a:lnTo>
                    <a:pt x="2133600" y="736600"/>
                  </a:lnTo>
                  <a:lnTo>
                    <a:pt x="2146300" y="736600"/>
                  </a:lnTo>
                  <a:lnTo>
                    <a:pt x="2146300" y="762000"/>
                  </a:lnTo>
                  <a:lnTo>
                    <a:pt x="2159000" y="762000"/>
                  </a:lnTo>
                  <a:lnTo>
                    <a:pt x="2159000" y="762000"/>
                  </a:lnTo>
                  <a:lnTo>
                    <a:pt x="2171700" y="762000"/>
                  </a:lnTo>
                  <a:lnTo>
                    <a:pt x="2184400" y="774700"/>
                  </a:lnTo>
                  <a:lnTo>
                    <a:pt x="2184400" y="774700"/>
                  </a:lnTo>
                  <a:lnTo>
                    <a:pt x="2184400" y="774700"/>
                  </a:lnTo>
                  <a:lnTo>
                    <a:pt x="2209800" y="774700"/>
                  </a:lnTo>
                  <a:lnTo>
                    <a:pt x="2209800" y="774700"/>
                  </a:lnTo>
                  <a:lnTo>
                    <a:pt x="2235200" y="774700"/>
                  </a:lnTo>
                  <a:lnTo>
                    <a:pt x="2222500" y="787400"/>
                  </a:lnTo>
                  <a:lnTo>
                    <a:pt x="2222500" y="800100"/>
                  </a:lnTo>
                  <a:lnTo>
                    <a:pt x="2235200" y="800100"/>
                  </a:lnTo>
                  <a:lnTo>
                    <a:pt x="2260600" y="800100"/>
                  </a:lnTo>
                  <a:lnTo>
                    <a:pt x="2260600" y="800100"/>
                  </a:lnTo>
                  <a:lnTo>
                    <a:pt x="2273300" y="800100"/>
                  </a:lnTo>
                  <a:lnTo>
                    <a:pt x="2298700" y="812800"/>
                  </a:lnTo>
                  <a:lnTo>
                    <a:pt x="2298700" y="812800"/>
                  </a:lnTo>
                  <a:lnTo>
                    <a:pt x="2298700" y="812800"/>
                  </a:lnTo>
                  <a:lnTo>
                    <a:pt x="2324100" y="825500"/>
                  </a:lnTo>
                  <a:lnTo>
                    <a:pt x="2311400" y="838200"/>
                  </a:lnTo>
                  <a:lnTo>
                    <a:pt x="2324100" y="838200"/>
                  </a:lnTo>
                  <a:lnTo>
                    <a:pt x="2349500" y="838200"/>
                  </a:lnTo>
                  <a:lnTo>
                    <a:pt x="2362200" y="838200"/>
                  </a:lnTo>
                  <a:lnTo>
                    <a:pt x="2362200" y="838200"/>
                  </a:lnTo>
                  <a:lnTo>
                    <a:pt x="2374900" y="838200"/>
                  </a:lnTo>
                  <a:lnTo>
                    <a:pt x="2387600" y="838200"/>
                  </a:lnTo>
                  <a:lnTo>
                    <a:pt x="2387600" y="838200"/>
                  </a:lnTo>
                  <a:lnTo>
                    <a:pt x="2387600" y="825500"/>
                  </a:lnTo>
                  <a:lnTo>
                    <a:pt x="2387600" y="825500"/>
                  </a:lnTo>
                  <a:lnTo>
                    <a:pt x="2413000" y="812800"/>
                  </a:lnTo>
                  <a:lnTo>
                    <a:pt x="2400300" y="812800"/>
                  </a:lnTo>
                  <a:lnTo>
                    <a:pt x="2400300" y="812800"/>
                  </a:lnTo>
                  <a:lnTo>
                    <a:pt x="2387600" y="812800"/>
                  </a:lnTo>
                  <a:lnTo>
                    <a:pt x="2387600" y="800100"/>
                  </a:lnTo>
                  <a:lnTo>
                    <a:pt x="2374900" y="800100"/>
                  </a:lnTo>
                  <a:lnTo>
                    <a:pt x="2374900" y="800100"/>
                  </a:lnTo>
                  <a:lnTo>
                    <a:pt x="2400300" y="787400"/>
                  </a:lnTo>
                  <a:lnTo>
                    <a:pt x="2400300" y="787400"/>
                  </a:lnTo>
                  <a:lnTo>
                    <a:pt x="2413000" y="787400"/>
                  </a:lnTo>
                  <a:lnTo>
                    <a:pt x="2438400" y="749300"/>
                  </a:lnTo>
                  <a:lnTo>
                    <a:pt x="2438400" y="736600"/>
                  </a:lnTo>
                  <a:lnTo>
                    <a:pt x="2438400" y="736600"/>
                  </a:lnTo>
                  <a:lnTo>
                    <a:pt x="2501900" y="736600"/>
                  </a:lnTo>
                  <a:lnTo>
                    <a:pt x="2514600" y="711200"/>
                  </a:lnTo>
                  <a:lnTo>
                    <a:pt x="2527300" y="723900"/>
                  </a:lnTo>
                  <a:lnTo>
                    <a:pt x="2540000" y="711200"/>
                  </a:lnTo>
                  <a:lnTo>
                    <a:pt x="2552700" y="711200"/>
                  </a:lnTo>
                  <a:lnTo>
                    <a:pt x="2552700" y="723900"/>
                  </a:lnTo>
                  <a:lnTo>
                    <a:pt x="2578100" y="723900"/>
                  </a:lnTo>
                  <a:lnTo>
                    <a:pt x="2590800" y="711200"/>
                  </a:lnTo>
                  <a:lnTo>
                    <a:pt x="2578100" y="698500"/>
                  </a:lnTo>
                  <a:lnTo>
                    <a:pt x="2565400" y="698500"/>
                  </a:lnTo>
                  <a:lnTo>
                    <a:pt x="2565400" y="698500"/>
                  </a:lnTo>
                  <a:lnTo>
                    <a:pt x="2590800" y="685800"/>
                  </a:lnTo>
                  <a:lnTo>
                    <a:pt x="2628900" y="685800"/>
                  </a:lnTo>
                  <a:lnTo>
                    <a:pt x="2616200" y="698500"/>
                  </a:lnTo>
                  <a:lnTo>
                    <a:pt x="2616200" y="698500"/>
                  </a:lnTo>
                  <a:lnTo>
                    <a:pt x="2743200" y="723900"/>
                  </a:lnTo>
                  <a:lnTo>
                    <a:pt x="2743200" y="723900"/>
                  </a:lnTo>
                  <a:lnTo>
                    <a:pt x="2755900" y="736600"/>
                  </a:lnTo>
                  <a:lnTo>
                    <a:pt x="2768600" y="736600"/>
                  </a:lnTo>
                  <a:lnTo>
                    <a:pt x="2755900" y="736600"/>
                  </a:lnTo>
                  <a:lnTo>
                    <a:pt x="2755900" y="736600"/>
                  </a:lnTo>
                  <a:lnTo>
                    <a:pt x="2692400" y="723900"/>
                  </a:lnTo>
                  <a:lnTo>
                    <a:pt x="2692400" y="736600"/>
                  </a:lnTo>
                  <a:lnTo>
                    <a:pt x="2705100" y="736600"/>
                  </a:lnTo>
                  <a:lnTo>
                    <a:pt x="2692400" y="749300"/>
                  </a:lnTo>
                  <a:lnTo>
                    <a:pt x="2705100" y="762000"/>
                  </a:lnTo>
                  <a:lnTo>
                    <a:pt x="2679700" y="812800"/>
                  </a:lnTo>
                  <a:lnTo>
                    <a:pt x="2667000" y="812800"/>
                  </a:lnTo>
                  <a:lnTo>
                    <a:pt x="2667000" y="812800"/>
                  </a:lnTo>
                  <a:lnTo>
                    <a:pt x="2679700" y="812800"/>
                  </a:lnTo>
                  <a:lnTo>
                    <a:pt x="2667000" y="812800"/>
                  </a:lnTo>
                  <a:lnTo>
                    <a:pt x="2679700" y="812800"/>
                  </a:lnTo>
                  <a:lnTo>
                    <a:pt x="2679700" y="825500"/>
                  </a:lnTo>
                  <a:lnTo>
                    <a:pt x="2679700" y="825500"/>
                  </a:lnTo>
                  <a:lnTo>
                    <a:pt x="2692400" y="838200"/>
                  </a:lnTo>
                  <a:lnTo>
                    <a:pt x="2705100" y="838200"/>
                  </a:lnTo>
                  <a:lnTo>
                    <a:pt x="2705100" y="850900"/>
                  </a:lnTo>
                  <a:lnTo>
                    <a:pt x="2717800" y="850900"/>
                  </a:lnTo>
                  <a:lnTo>
                    <a:pt x="2705100" y="863600"/>
                  </a:lnTo>
                  <a:lnTo>
                    <a:pt x="2692400" y="863600"/>
                  </a:lnTo>
                  <a:lnTo>
                    <a:pt x="2692400" y="863600"/>
                  </a:lnTo>
                  <a:lnTo>
                    <a:pt x="2705100" y="863600"/>
                  </a:lnTo>
                  <a:lnTo>
                    <a:pt x="2692400" y="863600"/>
                  </a:lnTo>
                  <a:lnTo>
                    <a:pt x="2692400" y="876300"/>
                  </a:lnTo>
                  <a:lnTo>
                    <a:pt x="2692400" y="889000"/>
                  </a:lnTo>
                  <a:lnTo>
                    <a:pt x="2692400" y="889000"/>
                  </a:lnTo>
                  <a:lnTo>
                    <a:pt x="2679700" y="889000"/>
                  </a:lnTo>
                  <a:lnTo>
                    <a:pt x="2692400" y="901700"/>
                  </a:lnTo>
                  <a:lnTo>
                    <a:pt x="2679700" y="914400"/>
                  </a:lnTo>
                  <a:lnTo>
                    <a:pt x="2692400" y="914400"/>
                  </a:lnTo>
                  <a:lnTo>
                    <a:pt x="2692400" y="914400"/>
                  </a:lnTo>
                  <a:lnTo>
                    <a:pt x="2730500" y="914400"/>
                  </a:lnTo>
                  <a:lnTo>
                    <a:pt x="2730500" y="927100"/>
                  </a:lnTo>
                  <a:lnTo>
                    <a:pt x="2730500" y="927100"/>
                  </a:lnTo>
                  <a:lnTo>
                    <a:pt x="2743200" y="914400"/>
                  </a:lnTo>
                  <a:lnTo>
                    <a:pt x="2755900" y="914400"/>
                  </a:lnTo>
                  <a:lnTo>
                    <a:pt x="2743200" y="927100"/>
                  </a:lnTo>
                  <a:lnTo>
                    <a:pt x="2730500" y="927100"/>
                  </a:lnTo>
                  <a:lnTo>
                    <a:pt x="2730500" y="927100"/>
                  </a:lnTo>
                  <a:lnTo>
                    <a:pt x="2743200" y="939800"/>
                  </a:lnTo>
                  <a:lnTo>
                    <a:pt x="2730500" y="939800"/>
                  </a:lnTo>
                  <a:lnTo>
                    <a:pt x="2730500" y="952500"/>
                  </a:lnTo>
                  <a:lnTo>
                    <a:pt x="2705100" y="952500"/>
                  </a:lnTo>
                  <a:lnTo>
                    <a:pt x="2705100" y="952500"/>
                  </a:lnTo>
                  <a:lnTo>
                    <a:pt x="2679700" y="952500"/>
                  </a:lnTo>
                  <a:lnTo>
                    <a:pt x="2679700" y="952500"/>
                  </a:lnTo>
                  <a:lnTo>
                    <a:pt x="2654300" y="952500"/>
                  </a:lnTo>
                  <a:lnTo>
                    <a:pt x="2654300" y="965200"/>
                  </a:lnTo>
                  <a:lnTo>
                    <a:pt x="2654300" y="952500"/>
                  </a:lnTo>
                  <a:lnTo>
                    <a:pt x="2641600" y="965200"/>
                  </a:lnTo>
                  <a:lnTo>
                    <a:pt x="2654300" y="965200"/>
                  </a:lnTo>
                  <a:lnTo>
                    <a:pt x="2641600" y="965200"/>
                  </a:lnTo>
                  <a:lnTo>
                    <a:pt x="2641600" y="977900"/>
                  </a:lnTo>
                  <a:lnTo>
                    <a:pt x="2641600" y="977900"/>
                  </a:lnTo>
                  <a:lnTo>
                    <a:pt x="2628900" y="1003300"/>
                  </a:lnTo>
                  <a:lnTo>
                    <a:pt x="2654300" y="1003300"/>
                  </a:lnTo>
                  <a:lnTo>
                    <a:pt x="2641600" y="1003300"/>
                  </a:lnTo>
                  <a:lnTo>
                    <a:pt x="2654300" y="1016000"/>
                  </a:lnTo>
                  <a:lnTo>
                    <a:pt x="2679700" y="1016000"/>
                  </a:lnTo>
                  <a:lnTo>
                    <a:pt x="2667000" y="1028700"/>
                  </a:lnTo>
                  <a:lnTo>
                    <a:pt x="2654300" y="1028700"/>
                  </a:lnTo>
                  <a:lnTo>
                    <a:pt x="2654300" y="1028700"/>
                  </a:lnTo>
                  <a:lnTo>
                    <a:pt x="2641600" y="1028700"/>
                  </a:lnTo>
                  <a:lnTo>
                    <a:pt x="2628900" y="1054100"/>
                  </a:lnTo>
                  <a:lnTo>
                    <a:pt x="2641600" y="1066800"/>
                  </a:lnTo>
                  <a:lnTo>
                    <a:pt x="2628900" y="1066800"/>
                  </a:lnTo>
                  <a:lnTo>
                    <a:pt x="2641600" y="1066800"/>
                  </a:lnTo>
                  <a:lnTo>
                    <a:pt x="2628900" y="1079500"/>
                  </a:lnTo>
                  <a:lnTo>
                    <a:pt x="2641600" y="1079500"/>
                  </a:lnTo>
                  <a:lnTo>
                    <a:pt x="2616200" y="1079500"/>
                  </a:lnTo>
                  <a:lnTo>
                    <a:pt x="2641600" y="1079500"/>
                  </a:lnTo>
                  <a:lnTo>
                    <a:pt x="2641600" y="1092200"/>
                  </a:lnTo>
                  <a:lnTo>
                    <a:pt x="2667000" y="1092200"/>
                  </a:lnTo>
                  <a:lnTo>
                    <a:pt x="2667000" y="1092200"/>
                  </a:lnTo>
                  <a:lnTo>
                    <a:pt x="2692400" y="1092200"/>
                  </a:lnTo>
                  <a:lnTo>
                    <a:pt x="2692400" y="1079500"/>
                  </a:lnTo>
                  <a:lnTo>
                    <a:pt x="2705100" y="1092200"/>
                  </a:lnTo>
                  <a:lnTo>
                    <a:pt x="2692400" y="1092200"/>
                  </a:lnTo>
                  <a:lnTo>
                    <a:pt x="2705100" y="1092200"/>
                  </a:lnTo>
                  <a:lnTo>
                    <a:pt x="2717800" y="1104900"/>
                  </a:lnTo>
                  <a:lnTo>
                    <a:pt x="2730500" y="1104900"/>
                  </a:lnTo>
                  <a:lnTo>
                    <a:pt x="2730500" y="1104900"/>
                  </a:lnTo>
                  <a:lnTo>
                    <a:pt x="2730500" y="1130300"/>
                  </a:lnTo>
                  <a:lnTo>
                    <a:pt x="2717800" y="1130300"/>
                  </a:lnTo>
                  <a:lnTo>
                    <a:pt x="2730500" y="1130300"/>
                  </a:lnTo>
                  <a:lnTo>
                    <a:pt x="2743200" y="1130300"/>
                  </a:lnTo>
                  <a:lnTo>
                    <a:pt x="2743200" y="1130300"/>
                  </a:lnTo>
                  <a:lnTo>
                    <a:pt x="2743200" y="1130300"/>
                  </a:lnTo>
                  <a:lnTo>
                    <a:pt x="2743200" y="1143000"/>
                  </a:lnTo>
                  <a:lnTo>
                    <a:pt x="2743200" y="1143000"/>
                  </a:lnTo>
                  <a:lnTo>
                    <a:pt x="2717800" y="1155700"/>
                  </a:lnTo>
                  <a:lnTo>
                    <a:pt x="2730500" y="1155700"/>
                  </a:lnTo>
                  <a:lnTo>
                    <a:pt x="2743200" y="1155700"/>
                  </a:lnTo>
                  <a:lnTo>
                    <a:pt x="2755900" y="1155700"/>
                  </a:lnTo>
                  <a:lnTo>
                    <a:pt x="2743200" y="1168400"/>
                  </a:lnTo>
                  <a:lnTo>
                    <a:pt x="2730500" y="1168400"/>
                  </a:lnTo>
                  <a:lnTo>
                    <a:pt x="2755900" y="1168400"/>
                  </a:lnTo>
                  <a:lnTo>
                    <a:pt x="2743200" y="1181100"/>
                  </a:lnTo>
                  <a:lnTo>
                    <a:pt x="2743200" y="1181100"/>
                  </a:lnTo>
                  <a:lnTo>
                    <a:pt x="2743200" y="1181100"/>
                  </a:lnTo>
                  <a:lnTo>
                    <a:pt x="2794000" y="1193800"/>
                  </a:lnTo>
                  <a:lnTo>
                    <a:pt x="2794000" y="1206500"/>
                  </a:lnTo>
                  <a:lnTo>
                    <a:pt x="2781300" y="1193800"/>
                  </a:lnTo>
                  <a:lnTo>
                    <a:pt x="2781300" y="1193800"/>
                  </a:lnTo>
                  <a:lnTo>
                    <a:pt x="2755900" y="1206500"/>
                  </a:lnTo>
                  <a:lnTo>
                    <a:pt x="2743200" y="1193800"/>
                  </a:lnTo>
                  <a:lnTo>
                    <a:pt x="2730500" y="1206500"/>
                  </a:lnTo>
                  <a:lnTo>
                    <a:pt x="2705100" y="1219200"/>
                  </a:lnTo>
                  <a:lnTo>
                    <a:pt x="2705100" y="1231900"/>
                  </a:lnTo>
                  <a:lnTo>
                    <a:pt x="2705100" y="1231900"/>
                  </a:lnTo>
                  <a:lnTo>
                    <a:pt x="2705100" y="1244600"/>
                  </a:lnTo>
                  <a:lnTo>
                    <a:pt x="2717800" y="1244600"/>
                  </a:lnTo>
                  <a:lnTo>
                    <a:pt x="2705100" y="1257300"/>
                  </a:lnTo>
                  <a:lnTo>
                    <a:pt x="2692400" y="1257300"/>
                  </a:lnTo>
                  <a:lnTo>
                    <a:pt x="2692400" y="1270000"/>
                  </a:lnTo>
                  <a:lnTo>
                    <a:pt x="2667000" y="1282700"/>
                  </a:lnTo>
                  <a:lnTo>
                    <a:pt x="2667000" y="1282700"/>
                  </a:lnTo>
                  <a:lnTo>
                    <a:pt x="2667000" y="1270000"/>
                  </a:lnTo>
                  <a:lnTo>
                    <a:pt x="2667000" y="1282700"/>
                  </a:lnTo>
                  <a:lnTo>
                    <a:pt x="2654300" y="1282700"/>
                  </a:lnTo>
                  <a:lnTo>
                    <a:pt x="2641600" y="1295400"/>
                  </a:lnTo>
                  <a:lnTo>
                    <a:pt x="2628900" y="1295400"/>
                  </a:lnTo>
                  <a:lnTo>
                    <a:pt x="2628900" y="1295400"/>
                  </a:lnTo>
                  <a:lnTo>
                    <a:pt x="2628900" y="1308100"/>
                  </a:lnTo>
                  <a:lnTo>
                    <a:pt x="2616200" y="1308100"/>
                  </a:lnTo>
                  <a:lnTo>
                    <a:pt x="2616200" y="1308100"/>
                  </a:lnTo>
                  <a:lnTo>
                    <a:pt x="2628900" y="1308100"/>
                  </a:lnTo>
                  <a:lnTo>
                    <a:pt x="2616200" y="1320800"/>
                  </a:lnTo>
                  <a:lnTo>
                    <a:pt x="2603500" y="1320800"/>
                  </a:lnTo>
                  <a:lnTo>
                    <a:pt x="2603500" y="1333500"/>
                  </a:lnTo>
                  <a:lnTo>
                    <a:pt x="2590800" y="1333500"/>
                  </a:lnTo>
                  <a:lnTo>
                    <a:pt x="2590800" y="1333500"/>
                  </a:lnTo>
                  <a:lnTo>
                    <a:pt x="2578100" y="1333500"/>
                  </a:lnTo>
                  <a:lnTo>
                    <a:pt x="2578100" y="1333500"/>
                  </a:lnTo>
                  <a:lnTo>
                    <a:pt x="2565400" y="1346200"/>
                  </a:lnTo>
                  <a:lnTo>
                    <a:pt x="2578100" y="1346200"/>
                  </a:lnTo>
                  <a:lnTo>
                    <a:pt x="2578100" y="1346200"/>
                  </a:lnTo>
                  <a:lnTo>
                    <a:pt x="2578100" y="1358900"/>
                  </a:lnTo>
                  <a:lnTo>
                    <a:pt x="2603500" y="1358900"/>
                  </a:lnTo>
                  <a:lnTo>
                    <a:pt x="2603500" y="1358900"/>
                  </a:lnTo>
                  <a:lnTo>
                    <a:pt x="2628900" y="1358900"/>
                  </a:lnTo>
                  <a:lnTo>
                    <a:pt x="2616200" y="1371600"/>
                  </a:lnTo>
                  <a:lnTo>
                    <a:pt x="2616200" y="1371600"/>
                  </a:lnTo>
                  <a:lnTo>
                    <a:pt x="2641600" y="1384300"/>
                  </a:lnTo>
                  <a:lnTo>
                    <a:pt x="2628900" y="1384300"/>
                  </a:lnTo>
                  <a:lnTo>
                    <a:pt x="2628900" y="1397000"/>
                  </a:lnTo>
                  <a:lnTo>
                    <a:pt x="2603500" y="1397000"/>
                  </a:lnTo>
                  <a:lnTo>
                    <a:pt x="2616200" y="1397000"/>
                  </a:lnTo>
                  <a:lnTo>
                    <a:pt x="2616200" y="1409700"/>
                  </a:lnTo>
                  <a:lnTo>
                    <a:pt x="2616200" y="1409700"/>
                  </a:lnTo>
                  <a:lnTo>
                    <a:pt x="2616200" y="1422400"/>
                  </a:lnTo>
                  <a:lnTo>
                    <a:pt x="2616200" y="1435100"/>
                  </a:lnTo>
                  <a:lnTo>
                    <a:pt x="2603500" y="1447800"/>
                  </a:lnTo>
                  <a:lnTo>
                    <a:pt x="2628900" y="1473200"/>
                  </a:lnTo>
                  <a:lnTo>
                    <a:pt x="2616200" y="1460500"/>
                  </a:lnTo>
                  <a:lnTo>
                    <a:pt x="2603500" y="1473200"/>
                  </a:lnTo>
                  <a:lnTo>
                    <a:pt x="2590800" y="1473200"/>
                  </a:lnTo>
                  <a:lnTo>
                    <a:pt x="2590800" y="1485900"/>
                  </a:lnTo>
                  <a:lnTo>
                    <a:pt x="2552700" y="1485900"/>
                  </a:lnTo>
                  <a:lnTo>
                    <a:pt x="2540000" y="1485900"/>
                  </a:lnTo>
                  <a:lnTo>
                    <a:pt x="2527300" y="1473200"/>
                  </a:lnTo>
                  <a:lnTo>
                    <a:pt x="2514600" y="1473200"/>
                  </a:lnTo>
                  <a:lnTo>
                    <a:pt x="2514600" y="1473200"/>
                  </a:lnTo>
                  <a:lnTo>
                    <a:pt x="2514600" y="1473200"/>
                  </a:lnTo>
                  <a:lnTo>
                    <a:pt x="2514600" y="1460500"/>
                  </a:lnTo>
                  <a:lnTo>
                    <a:pt x="2501900" y="1460500"/>
                  </a:lnTo>
                  <a:lnTo>
                    <a:pt x="2489200" y="1460500"/>
                  </a:lnTo>
                  <a:lnTo>
                    <a:pt x="2463800" y="1460500"/>
                  </a:lnTo>
                  <a:lnTo>
                    <a:pt x="2463800" y="1460500"/>
                  </a:lnTo>
                  <a:lnTo>
                    <a:pt x="2451100" y="1460500"/>
                  </a:lnTo>
                  <a:lnTo>
                    <a:pt x="2451100" y="1447800"/>
                  </a:lnTo>
                  <a:lnTo>
                    <a:pt x="2451100" y="1435100"/>
                  </a:lnTo>
                  <a:lnTo>
                    <a:pt x="2451100" y="1435100"/>
                  </a:lnTo>
                  <a:lnTo>
                    <a:pt x="2438400" y="1422400"/>
                  </a:lnTo>
                  <a:lnTo>
                    <a:pt x="2451100" y="1422400"/>
                  </a:lnTo>
                  <a:lnTo>
                    <a:pt x="2438400" y="1422400"/>
                  </a:lnTo>
                  <a:lnTo>
                    <a:pt x="2438400" y="1422400"/>
                  </a:lnTo>
                  <a:lnTo>
                    <a:pt x="2438400" y="1409700"/>
                  </a:lnTo>
                  <a:lnTo>
                    <a:pt x="2438400" y="1397000"/>
                  </a:lnTo>
                  <a:lnTo>
                    <a:pt x="2425700" y="1397000"/>
                  </a:lnTo>
                  <a:lnTo>
                    <a:pt x="2438400" y="1397000"/>
                  </a:lnTo>
                  <a:lnTo>
                    <a:pt x="2387600" y="1397000"/>
                  </a:lnTo>
                  <a:lnTo>
                    <a:pt x="2387600" y="1397000"/>
                  </a:lnTo>
                  <a:lnTo>
                    <a:pt x="2362200" y="1397000"/>
                  </a:lnTo>
                  <a:lnTo>
                    <a:pt x="2336800" y="1371600"/>
                  </a:lnTo>
                  <a:lnTo>
                    <a:pt x="2349500" y="1371600"/>
                  </a:lnTo>
                  <a:lnTo>
                    <a:pt x="2349500" y="1371600"/>
                  </a:lnTo>
                  <a:lnTo>
                    <a:pt x="2324100" y="1358900"/>
                  </a:lnTo>
                  <a:lnTo>
                    <a:pt x="2324100" y="1358900"/>
                  </a:lnTo>
                  <a:lnTo>
                    <a:pt x="2324100" y="1358900"/>
                  </a:lnTo>
                  <a:lnTo>
                    <a:pt x="2247900" y="1346200"/>
                  </a:lnTo>
                  <a:lnTo>
                    <a:pt x="2247900" y="1333500"/>
                  </a:lnTo>
                  <a:lnTo>
                    <a:pt x="2235200" y="1333500"/>
                  </a:lnTo>
                  <a:lnTo>
                    <a:pt x="2209800" y="1333500"/>
                  </a:lnTo>
                  <a:lnTo>
                    <a:pt x="2184400" y="1333500"/>
                  </a:lnTo>
                  <a:lnTo>
                    <a:pt x="2184400" y="1320800"/>
                  </a:lnTo>
                  <a:lnTo>
                    <a:pt x="2171700" y="1308100"/>
                  </a:lnTo>
                  <a:lnTo>
                    <a:pt x="2146300" y="1295400"/>
                  </a:lnTo>
                  <a:lnTo>
                    <a:pt x="2146300" y="1295400"/>
                  </a:lnTo>
                  <a:lnTo>
                    <a:pt x="2146300" y="1295400"/>
                  </a:lnTo>
                  <a:lnTo>
                    <a:pt x="2108200" y="1295400"/>
                  </a:lnTo>
                  <a:lnTo>
                    <a:pt x="2095500" y="1295400"/>
                  </a:lnTo>
                  <a:lnTo>
                    <a:pt x="2057400" y="1282700"/>
                  </a:lnTo>
                  <a:lnTo>
                    <a:pt x="2057400" y="1270000"/>
                  </a:lnTo>
                  <a:lnTo>
                    <a:pt x="2032000" y="1270000"/>
                  </a:lnTo>
                  <a:lnTo>
                    <a:pt x="2006600" y="1257300"/>
                  </a:lnTo>
                  <a:lnTo>
                    <a:pt x="2006600" y="1244600"/>
                  </a:lnTo>
                  <a:lnTo>
                    <a:pt x="1993900" y="1244600"/>
                  </a:lnTo>
                  <a:lnTo>
                    <a:pt x="2006600" y="1244600"/>
                  </a:lnTo>
                  <a:lnTo>
                    <a:pt x="1993900" y="1244600"/>
                  </a:lnTo>
                  <a:lnTo>
                    <a:pt x="1993900" y="1231900"/>
                  </a:lnTo>
                  <a:lnTo>
                    <a:pt x="1993900" y="1244600"/>
                  </a:lnTo>
                  <a:lnTo>
                    <a:pt x="1968500" y="1244600"/>
                  </a:lnTo>
                  <a:lnTo>
                    <a:pt x="1955800" y="1244600"/>
                  </a:lnTo>
                  <a:lnTo>
                    <a:pt x="1968500" y="1270000"/>
                  </a:lnTo>
                  <a:lnTo>
                    <a:pt x="1968500" y="1295400"/>
                  </a:lnTo>
                  <a:lnTo>
                    <a:pt x="1993900" y="1308100"/>
                  </a:lnTo>
                  <a:lnTo>
                    <a:pt x="2006600" y="1333500"/>
                  </a:lnTo>
                  <a:lnTo>
                    <a:pt x="2044700" y="1346200"/>
                  </a:lnTo>
                  <a:lnTo>
                    <a:pt x="2057400" y="1358900"/>
                  </a:lnTo>
                  <a:lnTo>
                    <a:pt x="2070100" y="1397000"/>
                  </a:lnTo>
                  <a:lnTo>
                    <a:pt x="2070100" y="1409700"/>
                  </a:lnTo>
                  <a:lnTo>
                    <a:pt x="2032000" y="1409700"/>
                  </a:lnTo>
                  <a:lnTo>
                    <a:pt x="1993900" y="1409700"/>
                  </a:lnTo>
                  <a:lnTo>
                    <a:pt x="1981200" y="1422400"/>
                  </a:lnTo>
                  <a:lnTo>
                    <a:pt x="1955800" y="1409700"/>
                  </a:lnTo>
                  <a:lnTo>
                    <a:pt x="1854200" y="1422400"/>
                  </a:lnTo>
                  <a:lnTo>
                    <a:pt x="1841500" y="1422400"/>
                  </a:lnTo>
                  <a:lnTo>
                    <a:pt x="1828800" y="1422400"/>
                  </a:lnTo>
                  <a:lnTo>
                    <a:pt x="1816100" y="1422400"/>
                  </a:lnTo>
                  <a:lnTo>
                    <a:pt x="1803400" y="1422400"/>
                  </a:lnTo>
                  <a:lnTo>
                    <a:pt x="1790700" y="1422400"/>
                  </a:lnTo>
                  <a:lnTo>
                    <a:pt x="1790700" y="1435100"/>
                  </a:lnTo>
                  <a:lnTo>
                    <a:pt x="1778000" y="1435100"/>
                  </a:lnTo>
                  <a:lnTo>
                    <a:pt x="1765300" y="1435100"/>
                  </a:lnTo>
                  <a:lnTo>
                    <a:pt x="1752600" y="1435100"/>
                  </a:lnTo>
                  <a:lnTo>
                    <a:pt x="1739900" y="1435100"/>
                  </a:lnTo>
                  <a:lnTo>
                    <a:pt x="1739900" y="1447800"/>
                  </a:lnTo>
                  <a:lnTo>
                    <a:pt x="1727200" y="1447800"/>
                  </a:lnTo>
                  <a:lnTo>
                    <a:pt x="1714500" y="1460500"/>
                  </a:lnTo>
                  <a:lnTo>
                    <a:pt x="1714500" y="1460500"/>
                  </a:lnTo>
                  <a:lnTo>
                    <a:pt x="1701800" y="1473200"/>
                  </a:lnTo>
                  <a:lnTo>
                    <a:pt x="1701800" y="1473200"/>
                  </a:lnTo>
                  <a:lnTo>
                    <a:pt x="1689100" y="1473200"/>
                  </a:lnTo>
                  <a:lnTo>
                    <a:pt x="1689100" y="1473200"/>
                  </a:lnTo>
                  <a:lnTo>
                    <a:pt x="1663700" y="1473200"/>
                  </a:lnTo>
                  <a:lnTo>
                    <a:pt x="1663700" y="1460500"/>
                  </a:lnTo>
                  <a:lnTo>
                    <a:pt x="1587500" y="1460500"/>
                  </a:lnTo>
                  <a:lnTo>
                    <a:pt x="1587500" y="1447800"/>
                  </a:lnTo>
                  <a:lnTo>
                    <a:pt x="1562100" y="1435100"/>
                  </a:lnTo>
                  <a:lnTo>
                    <a:pt x="1549400" y="1435100"/>
                  </a:lnTo>
                  <a:lnTo>
                    <a:pt x="1485900" y="1435100"/>
                  </a:lnTo>
                  <a:lnTo>
                    <a:pt x="1473200" y="1422400"/>
                  </a:lnTo>
                  <a:lnTo>
                    <a:pt x="1473200" y="1409700"/>
                  </a:lnTo>
                  <a:lnTo>
                    <a:pt x="1473200" y="1397000"/>
                  </a:lnTo>
                  <a:lnTo>
                    <a:pt x="1460500" y="1397000"/>
                  </a:lnTo>
                  <a:lnTo>
                    <a:pt x="1460500" y="1409700"/>
                  </a:lnTo>
                  <a:lnTo>
                    <a:pt x="1409700" y="1409700"/>
                  </a:lnTo>
                  <a:lnTo>
                    <a:pt x="1397000" y="1409700"/>
                  </a:lnTo>
                  <a:lnTo>
                    <a:pt x="1333500" y="1397000"/>
                  </a:lnTo>
                  <a:lnTo>
                    <a:pt x="1333500" y="1397000"/>
                  </a:lnTo>
                  <a:lnTo>
                    <a:pt x="1308100" y="1397000"/>
                  </a:lnTo>
                  <a:lnTo>
                    <a:pt x="1295400" y="1397000"/>
                  </a:lnTo>
                  <a:lnTo>
                    <a:pt x="1295400" y="1384300"/>
                  </a:lnTo>
                  <a:lnTo>
                    <a:pt x="1295400" y="1371600"/>
                  </a:lnTo>
                  <a:lnTo>
                    <a:pt x="1295400" y="1371600"/>
                  </a:lnTo>
                  <a:lnTo>
                    <a:pt x="1282700" y="1371600"/>
                  </a:lnTo>
                  <a:lnTo>
                    <a:pt x="1282700" y="1371600"/>
                  </a:lnTo>
                  <a:lnTo>
                    <a:pt x="1270000" y="1371600"/>
                  </a:lnTo>
                  <a:lnTo>
                    <a:pt x="1270000" y="1358900"/>
                  </a:lnTo>
                  <a:lnTo>
                    <a:pt x="1257300" y="1358900"/>
                  </a:lnTo>
                  <a:lnTo>
                    <a:pt x="1231900" y="1409700"/>
                  </a:lnTo>
                  <a:lnTo>
                    <a:pt x="1219200" y="1409700"/>
                  </a:lnTo>
                  <a:lnTo>
                    <a:pt x="1219200" y="1422400"/>
                  </a:lnTo>
                  <a:lnTo>
                    <a:pt x="1206500" y="1409700"/>
                  </a:lnTo>
                  <a:lnTo>
                    <a:pt x="1206500" y="1409700"/>
                  </a:lnTo>
                  <a:lnTo>
                    <a:pt x="1181100" y="1409700"/>
                  </a:lnTo>
                  <a:lnTo>
                    <a:pt x="1181100" y="1409700"/>
                  </a:lnTo>
                  <a:lnTo>
                    <a:pt x="1155700" y="1409700"/>
                  </a:lnTo>
                  <a:lnTo>
                    <a:pt x="1155700" y="1409700"/>
                  </a:lnTo>
                  <a:lnTo>
                    <a:pt x="1143000" y="1409700"/>
                  </a:lnTo>
                  <a:lnTo>
                    <a:pt x="1143000" y="1409700"/>
                  </a:lnTo>
                  <a:lnTo>
                    <a:pt x="1130300" y="1409700"/>
                  </a:lnTo>
                  <a:lnTo>
                    <a:pt x="1130300" y="1409700"/>
                  </a:lnTo>
                  <a:lnTo>
                    <a:pt x="1130300" y="1409700"/>
                  </a:lnTo>
                  <a:lnTo>
                    <a:pt x="1104900" y="1409700"/>
                  </a:lnTo>
                  <a:lnTo>
                    <a:pt x="1104900" y="1409700"/>
                  </a:lnTo>
                  <a:lnTo>
                    <a:pt x="1079500" y="1397000"/>
                  </a:lnTo>
                  <a:lnTo>
                    <a:pt x="1066800" y="1397000"/>
                  </a:lnTo>
                  <a:lnTo>
                    <a:pt x="1028700" y="1397000"/>
                  </a:lnTo>
                  <a:lnTo>
                    <a:pt x="1041400" y="1384300"/>
                  </a:lnTo>
                  <a:lnTo>
                    <a:pt x="1016000" y="1384300"/>
                  </a:lnTo>
                  <a:lnTo>
                    <a:pt x="1003300" y="1384300"/>
                  </a:lnTo>
                  <a:lnTo>
                    <a:pt x="977900" y="1384300"/>
                  </a:lnTo>
                  <a:lnTo>
                    <a:pt x="977900" y="1384300"/>
                  </a:lnTo>
                  <a:lnTo>
                    <a:pt x="977900" y="1397000"/>
                  </a:lnTo>
                  <a:lnTo>
                    <a:pt x="965200" y="1409700"/>
                  </a:lnTo>
                  <a:lnTo>
                    <a:pt x="965200" y="1422400"/>
                  </a:lnTo>
                  <a:lnTo>
                    <a:pt x="965200" y="1422400"/>
                  </a:lnTo>
                  <a:lnTo>
                    <a:pt x="952500" y="1409700"/>
                  </a:lnTo>
                  <a:lnTo>
                    <a:pt x="927100" y="1409700"/>
                  </a:lnTo>
                  <a:lnTo>
                    <a:pt x="914400" y="1397000"/>
                  </a:lnTo>
                  <a:lnTo>
                    <a:pt x="927100" y="1397000"/>
                  </a:lnTo>
                  <a:lnTo>
                    <a:pt x="901700" y="1384300"/>
                  </a:lnTo>
                  <a:lnTo>
                    <a:pt x="901700" y="1384300"/>
                  </a:lnTo>
                  <a:lnTo>
                    <a:pt x="901700" y="1371600"/>
                  </a:lnTo>
                  <a:lnTo>
                    <a:pt x="889000" y="1371600"/>
                  </a:lnTo>
                  <a:lnTo>
                    <a:pt x="901700" y="1358900"/>
                  </a:lnTo>
                  <a:lnTo>
                    <a:pt x="889000" y="1358900"/>
                  </a:lnTo>
                  <a:lnTo>
                    <a:pt x="901700" y="1346200"/>
                  </a:lnTo>
                  <a:lnTo>
                    <a:pt x="901700" y="1346200"/>
                  </a:lnTo>
                  <a:lnTo>
                    <a:pt x="901700" y="1333500"/>
                  </a:lnTo>
                  <a:lnTo>
                    <a:pt x="889000" y="1333500"/>
                  </a:lnTo>
                  <a:lnTo>
                    <a:pt x="876300" y="1333500"/>
                  </a:lnTo>
                  <a:lnTo>
                    <a:pt x="876300" y="1346200"/>
                  </a:lnTo>
                  <a:lnTo>
                    <a:pt x="876300" y="1346200"/>
                  </a:lnTo>
                  <a:lnTo>
                    <a:pt x="863600" y="1358900"/>
                  </a:lnTo>
                  <a:lnTo>
                    <a:pt x="876300" y="1358900"/>
                  </a:lnTo>
                  <a:lnTo>
                    <a:pt x="889000" y="1371600"/>
                  </a:lnTo>
                  <a:lnTo>
                    <a:pt x="889000" y="1371600"/>
                  </a:lnTo>
                  <a:lnTo>
                    <a:pt x="889000" y="1371600"/>
                  </a:lnTo>
                  <a:lnTo>
                    <a:pt x="863600" y="1371600"/>
                  </a:lnTo>
                  <a:lnTo>
                    <a:pt x="838200" y="1371600"/>
                  </a:lnTo>
                  <a:lnTo>
                    <a:pt x="825500" y="1371600"/>
                  </a:lnTo>
                  <a:lnTo>
                    <a:pt x="812800" y="1346200"/>
                  </a:lnTo>
                  <a:lnTo>
                    <a:pt x="762000" y="1346200"/>
                  </a:lnTo>
                  <a:lnTo>
                    <a:pt x="762000" y="1358900"/>
                  </a:lnTo>
                  <a:lnTo>
                    <a:pt x="749300" y="1358900"/>
                  </a:lnTo>
                  <a:lnTo>
                    <a:pt x="736600" y="1346200"/>
                  </a:lnTo>
                  <a:lnTo>
                    <a:pt x="736600" y="1346200"/>
                  </a:lnTo>
                  <a:lnTo>
                    <a:pt x="723900" y="1346200"/>
                  </a:lnTo>
                  <a:lnTo>
                    <a:pt x="723900" y="1333500"/>
                  </a:lnTo>
                  <a:lnTo>
                    <a:pt x="723900" y="1333500"/>
                  </a:lnTo>
                  <a:lnTo>
                    <a:pt x="723900" y="1320800"/>
                  </a:lnTo>
                  <a:lnTo>
                    <a:pt x="711200" y="1320800"/>
                  </a:lnTo>
                  <a:lnTo>
                    <a:pt x="698500" y="1320800"/>
                  </a:lnTo>
                  <a:lnTo>
                    <a:pt x="685800" y="1320800"/>
                  </a:lnTo>
                  <a:lnTo>
                    <a:pt x="685800" y="1320800"/>
                  </a:lnTo>
                  <a:lnTo>
                    <a:pt x="673100" y="1320800"/>
                  </a:lnTo>
                  <a:lnTo>
                    <a:pt x="685800" y="1308100"/>
                  </a:lnTo>
                  <a:lnTo>
                    <a:pt x="698500" y="1308100"/>
                  </a:lnTo>
                  <a:lnTo>
                    <a:pt x="698500" y="1295400"/>
                  </a:lnTo>
                  <a:lnTo>
                    <a:pt x="711200" y="1295400"/>
                  </a:lnTo>
                  <a:lnTo>
                    <a:pt x="723900" y="1270000"/>
                  </a:lnTo>
                  <a:lnTo>
                    <a:pt x="698500" y="1270000"/>
                  </a:lnTo>
                  <a:lnTo>
                    <a:pt x="685800" y="1270000"/>
                  </a:lnTo>
                  <a:lnTo>
                    <a:pt x="647700" y="1257300"/>
                  </a:lnTo>
                  <a:lnTo>
                    <a:pt x="660400" y="1244600"/>
                  </a:lnTo>
                  <a:lnTo>
                    <a:pt x="622300" y="1244600"/>
                  </a:lnTo>
                  <a:lnTo>
                    <a:pt x="609600" y="1257300"/>
                  </a:lnTo>
                  <a:lnTo>
                    <a:pt x="609600" y="1257300"/>
                  </a:lnTo>
                  <a:lnTo>
                    <a:pt x="571500" y="1257300"/>
                  </a:lnTo>
                  <a:lnTo>
                    <a:pt x="558800" y="1244600"/>
                  </a:lnTo>
                  <a:lnTo>
                    <a:pt x="558800" y="1257300"/>
                  </a:lnTo>
                  <a:lnTo>
                    <a:pt x="546100" y="1257300"/>
                  </a:lnTo>
                  <a:lnTo>
                    <a:pt x="546100" y="1257300"/>
                  </a:lnTo>
                  <a:lnTo>
                    <a:pt x="533400" y="1270000"/>
                  </a:lnTo>
                  <a:lnTo>
                    <a:pt x="520700" y="1270000"/>
                  </a:lnTo>
                  <a:lnTo>
                    <a:pt x="520700" y="1270000"/>
                  </a:lnTo>
                  <a:lnTo>
                    <a:pt x="508000" y="1270000"/>
                  </a:lnTo>
                  <a:lnTo>
                    <a:pt x="508000" y="1270000"/>
                  </a:lnTo>
                  <a:lnTo>
                    <a:pt x="482600" y="1270000"/>
                  </a:lnTo>
                  <a:lnTo>
                    <a:pt x="482600" y="1270000"/>
                  </a:lnTo>
                  <a:lnTo>
                    <a:pt x="469900" y="1257300"/>
                  </a:lnTo>
                  <a:lnTo>
                    <a:pt x="482600" y="1231900"/>
                  </a:lnTo>
                  <a:lnTo>
                    <a:pt x="495300" y="1231900"/>
                  </a:lnTo>
                  <a:lnTo>
                    <a:pt x="495300" y="1206500"/>
                  </a:lnTo>
                  <a:lnTo>
                    <a:pt x="495300" y="1193800"/>
                  </a:lnTo>
                  <a:lnTo>
                    <a:pt x="495300" y="1181100"/>
                  </a:lnTo>
                  <a:lnTo>
                    <a:pt x="482600" y="1181100"/>
                  </a:lnTo>
                  <a:lnTo>
                    <a:pt x="495300" y="1168400"/>
                  </a:lnTo>
                  <a:lnTo>
                    <a:pt x="495300" y="1168400"/>
                  </a:lnTo>
                  <a:lnTo>
                    <a:pt x="508000" y="1155700"/>
                  </a:lnTo>
                  <a:lnTo>
                    <a:pt x="495300" y="1143000"/>
                  </a:lnTo>
                  <a:lnTo>
                    <a:pt x="495300" y="1130300"/>
                  </a:lnTo>
                  <a:lnTo>
                    <a:pt x="482600" y="1130300"/>
                  </a:lnTo>
                  <a:lnTo>
                    <a:pt x="482600" y="1130300"/>
                  </a:lnTo>
                  <a:lnTo>
                    <a:pt x="469900" y="1130300"/>
                  </a:lnTo>
                  <a:lnTo>
                    <a:pt x="469900" y="1130300"/>
                  </a:lnTo>
                  <a:lnTo>
                    <a:pt x="457200" y="1130300"/>
                  </a:lnTo>
                  <a:lnTo>
                    <a:pt x="457200" y="1117600"/>
                  </a:lnTo>
                  <a:lnTo>
                    <a:pt x="457200" y="1117600"/>
                  </a:lnTo>
                  <a:lnTo>
                    <a:pt x="469900" y="1117600"/>
                  </a:lnTo>
                  <a:lnTo>
                    <a:pt x="457200" y="1117600"/>
                  </a:lnTo>
                  <a:lnTo>
                    <a:pt x="457200" y="1117600"/>
                  </a:lnTo>
                  <a:lnTo>
                    <a:pt x="444500" y="1117600"/>
                  </a:lnTo>
                  <a:lnTo>
                    <a:pt x="444500" y="1117600"/>
                  </a:lnTo>
                  <a:lnTo>
                    <a:pt x="444500" y="1117600"/>
                  </a:lnTo>
                  <a:lnTo>
                    <a:pt x="431800" y="1104900"/>
                  </a:lnTo>
                  <a:lnTo>
                    <a:pt x="444500" y="1104900"/>
                  </a:lnTo>
                  <a:lnTo>
                    <a:pt x="431800" y="1104900"/>
                  </a:lnTo>
                  <a:lnTo>
                    <a:pt x="431800" y="1092200"/>
                  </a:lnTo>
                  <a:lnTo>
                    <a:pt x="419100" y="1079500"/>
                  </a:lnTo>
                  <a:lnTo>
                    <a:pt x="406400" y="1066800"/>
                  </a:lnTo>
                  <a:lnTo>
                    <a:pt x="393700" y="1066800"/>
                  </a:lnTo>
                  <a:lnTo>
                    <a:pt x="393700" y="1066800"/>
                  </a:lnTo>
                  <a:lnTo>
                    <a:pt x="368300" y="1066800"/>
                  </a:lnTo>
                  <a:lnTo>
                    <a:pt x="368300" y="1066800"/>
                  </a:lnTo>
                  <a:lnTo>
                    <a:pt x="355600" y="1066800"/>
                  </a:lnTo>
                  <a:lnTo>
                    <a:pt x="342900" y="1066800"/>
                  </a:lnTo>
                  <a:lnTo>
                    <a:pt x="342900" y="1066800"/>
                  </a:lnTo>
                  <a:lnTo>
                    <a:pt x="342900" y="1054100"/>
                  </a:lnTo>
                  <a:lnTo>
                    <a:pt x="330200" y="1041400"/>
                  </a:lnTo>
                  <a:lnTo>
                    <a:pt x="330200" y="1054100"/>
                  </a:lnTo>
                  <a:lnTo>
                    <a:pt x="317500" y="1054100"/>
                  </a:lnTo>
                  <a:lnTo>
                    <a:pt x="317500" y="1041400"/>
                  </a:lnTo>
                  <a:lnTo>
                    <a:pt x="317500" y="1041400"/>
                  </a:lnTo>
                  <a:lnTo>
                    <a:pt x="317500" y="1041400"/>
                  </a:lnTo>
                  <a:lnTo>
                    <a:pt x="330200" y="1028700"/>
                  </a:lnTo>
                  <a:lnTo>
                    <a:pt x="330200" y="1028700"/>
                  </a:lnTo>
                  <a:lnTo>
                    <a:pt x="330200" y="1028700"/>
                  </a:lnTo>
                  <a:lnTo>
                    <a:pt x="342900" y="1028700"/>
                  </a:lnTo>
                  <a:lnTo>
                    <a:pt x="355600" y="1028700"/>
                  </a:lnTo>
                  <a:lnTo>
                    <a:pt x="342900" y="1016000"/>
                  </a:lnTo>
                  <a:lnTo>
                    <a:pt x="342900" y="1016000"/>
                  </a:lnTo>
                  <a:lnTo>
                    <a:pt x="342900" y="1016000"/>
                  </a:lnTo>
                  <a:lnTo>
                    <a:pt x="342900" y="1016000"/>
                  </a:lnTo>
                  <a:lnTo>
                    <a:pt x="355600" y="1028700"/>
                  </a:lnTo>
                  <a:lnTo>
                    <a:pt x="381000" y="1016000"/>
                  </a:lnTo>
                  <a:lnTo>
                    <a:pt x="393700" y="1016000"/>
                  </a:lnTo>
                  <a:lnTo>
                    <a:pt x="393700" y="1003300"/>
                  </a:lnTo>
                  <a:lnTo>
                    <a:pt x="393700" y="1003300"/>
                  </a:lnTo>
                  <a:lnTo>
                    <a:pt x="406400" y="1003300"/>
                  </a:lnTo>
                  <a:lnTo>
                    <a:pt x="393700" y="990600"/>
                  </a:lnTo>
                  <a:lnTo>
                    <a:pt x="381000" y="990600"/>
                  </a:lnTo>
                  <a:lnTo>
                    <a:pt x="381000" y="990600"/>
                  </a:lnTo>
                  <a:lnTo>
                    <a:pt x="381000" y="977900"/>
                  </a:lnTo>
                  <a:lnTo>
                    <a:pt x="393700" y="977900"/>
                  </a:lnTo>
                  <a:lnTo>
                    <a:pt x="406400" y="965200"/>
                  </a:lnTo>
                  <a:lnTo>
                    <a:pt x="393700" y="965200"/>
                  </a:lnTo>
                  <a:lnTo>
                    <a:pt x="381000" y="965200"/>
                  </a:lnTo>
                  <a:lnTo>
                    <a:pt x="368300" y="965200"/>
                  </a:lnTo>
                  <a:lnTo>
                    <a:pt x="368300" y="965200"/>
                  </a:lnTo>
                  <a:lnTo>
                    <a:pt x="368300" y="952500"/>
                  </a:lnTo>
                  <a:lnTo>
                    <a:pt x="355600" y="952500"/>
                  </a:lnTo>
                  <a:lnTo>
                    <a:pt x="342900" y="965200"/>
                  </a:lnTo>
                  <a:lnTo>
                    <a:pt x="317500" y="965200"/>
                  </a:lnTo>
                  <a:lnTo>
                    <a:pt x="317500" y="977900"/>
                  </a:lnTo>
                  <a:lnTo>
                    <a:pt x="304800" y="977900"/>
                  </a:lnTo>
                  <a:lnTo>
                    <a:pt x="304800" y="977900"/>
                  </a:lnTo>
                  <a:lnTo>
                    <a:pt x="304800" y="977900"/>
                  </a:lnTo>
                  <a:lnTo>
                    <a:pt x="304800" y="977900"/>
                  </a:lnTo>
                  <a:lnTo>
                    <a:pt x="292100" y="977900"/>
                  </a:lnTo>
                  <a:lnTo>
                    <a:pt x="292100" y="965200"/>
                  </a:lnTo>
                  <a:lnTo>
                    <a:pt x="279400" y="965200"/>
                  </a:lnTo>
                  <a:lnTo>
                    <a:pt x="279400" y="965200"/>
                  </a:lnTo>
                  <a:lnTo>
                    <a:pt x="266700" y="965200"/>
                  </a:lnTo>
                  <a:lnTo>
                    <a:pt x="279400" y="965200"/>
                  </a:lnTo>
                  <a:lnTo>
                    <a:pt x="266700" y="952500"/>
                  </a:lnTo>
                  <a:lnTo>
                    <a:pt x="254000" y="939800"/>
                  </a:lnTo>
                  <a:lnTo>
                    <a:pt x="254000" y="939800"/>
                  </a:lnTo>
                  <a:lnTo>
                    <a:pt x="241300" y="927100"/>
                  </a:lnTo>
                  <a:lnTo>
                    <a:pt x="215900" y="927100"/>
                  </a:lnTo>
                  <a:lnTo>
                    <a:pt x="215900" y="927100"/>
                  </a:lnTo>
                  <a:lnTo>
                    <a:pt x="177800" y="914400"/>
                  </a:lnTo>
                  <a:lnTo>
                    <a:pt x="165100" y="901700"/>
                  </a:lnTo>
                  <a:lnTo>
                    <a:pt x="139700" y="901700"/>
                  </a:lnTo>
                  <a:lnTo>
                    <a:pt x="127000" y="901700"/>
                  </a:lnTo>
                  <a:lnTo>
                    <a:pt x="76200" y="889000"/>
                  </a:lnTo>
                  <a:lnTo>
                    <a:pt x="88900" y="889000"/>
                  </a:lnTo>
                  <a:lnTo>
                    <a:pt x="76200" y="876300"/>
                  </a:lnTo>
                  <a:lnTo>
                    <a:pt x="76200" y="876300"/>
                  </a:lnTo>
                  <a:lnTo>
                    <a:pt x="76200" y="876300"/>
                  </a:lnTo>
                  <a:lnTo>
                    <a:pt x="88900" y="850900"/>
                  </a:lnTo>
                  <a:lnTo>
                    <a:pt x="76200" y="838200"/>
                  </a:lnTo>
                  <a:lnTo>
                    <a:pt x="88900" y="838200"/>
                  </a:lnTo>
                  <a:lnTo>
                    <a:pt x="76200" y="838200"/>
                  </a:lnTo>
                  <a:lnTo>
                    <a:pt x="76200" y="838200"/>
                  </a:lnTo>
                  <a:lnTo>
                    <a:pt x="101600" y="850900"/>
                  </a:lnTo>
                  <a:lnTo>
                    <a:pt x="101600" y="838200"/>
                  </a:lnTo>
                  <a:lnTo>
                    <a:pt x="152400" y="838200"/>
                  </a:lnTo>
                  <a:lnTo>
                    <a:pt x="152400" y="838200"/>
                  </a:lnTo>
                  <a:lnTo>
                    <a:pt x="139700" y="838200"/>
                  </a:lnTo>
                  <a:lnTo>
                    <a:pt x="127000" y="838200"/>
                  </a:lnTo>
                  <a:lnTo>
                    <a:pt x="127000" y="825500"/>
                  </a:lnTo>
                  <a:lnTo>
                    <a:pt x="114300" y="825500"/>
                  </a:lnTo>
                  <a:lnTo>
                    <a:pt x="114300" y="825500"/>
                  </a:lnTo>
                  <a:lnTo>
                    <a:pt x="114300" y="825500"/>
                  </a:lnTo>
                  <a:lnTo>
                    <a:pt x="101600" y="812800"/>
                  </a:lnTo>
                  <a:lnTo>
                    <a:pt x="88900" y="812800"/>
                  </a:lnTo>
                  <a:lnTo>
                    <a:pt x="88900" y="800100"/>
                  </a:lnTo>
                  <a:lnTo>
                    <a:pt x="76200" y="800100"/>
                  </a:lnTo>
                  <a:lnTo>
                    <a:pt x="76200" y="800100"/>
                  </a:lnTo>
                  <a:lnTo>
                    <a:pt x="63500" y="800100"/>
                  </a:lnTo>
                  <a:lnTo>
                    <a:pt x="50800" y="800100"/>
                  </a:lnTo>
                  <a:lnTo>
                    <a:pt x="50800" y="787400"/>
                  </a:lnTo>
                  <a:lnTo>
                    <a:pt x="38100" y="787400"/>
                  </a:lnTo>
                  <a:lnTo>
                    <a:pt x="25400" y="787400"/>
                  </a:lnTo>
                  <a:lnTo>
                    <a:pt x="12700" y="762000"/>
                  </a:lnTo>
                  <a:lnTo>
                    <a:pt x="0" y="762000"/>
                  </a:lnTo>
                  <a:lnTo>
                    <a:pt x="12700" y="762000"/>
                  </a:lnTo>
                  <a:lnTo>
                    <a:pt x="12700" y="7620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24" name="0413"/>
            <p:cNvSpPr/>
            <p:nvPr/>
          </p:nvSpPr>
          <p:spPr>
            <a:xfrm>
              <a:off x="687598" y="1390539"/>
              <a:ext cx="1214929" cy="619897"/>
            </a:xfrm>
            <a:custGeom>
              <a:avLst/>
              <a:gdLst/>
              <a:ahLst/>
              <a:cxnLst/>
              <a:rect l="0" t="0" r="0" b="0"/>
              <a:pathLst>
                <a:path w="2984501" h="1701801">
                  <a:moveTo>
                    <a:pt x="0" y="914400"/>
                  </a:moveTo>
                  <a:lnTo>
                    <a:pt x="12700" y="889000"/>
                  </a:lnTo>
                  <a:lnTo>
                    <a:pt x="63500" y="889000"/>
                  </a:lnTo>
                  <a:lnTo>
                    <a:pt x="63500" y="889000"/>
                  </a:lnTo>
                  <a:lnTo>
                    <a:pt x="63500" y="901700"/>
                  </a:lnTo>
                  <a:lnTo>
                    <a:pt x="76200" y="901700"/>
                  </a:lnTo>
                  <a:lnTo>
                    <a:pt x="76200" y="901700"/>
                  </a:lnTo>
                  <a:lnTo>
                    <a:pt x="88900" y="901700"/>
                  </a:lnTo>
                  <a:lnTo>
                    <a:pt x="88900" y="889000"/>
                  </a:lnTo>
                  <a:lnTo>
                    <a:pt x="101600" y="889000"/>
                  </a:lnTo>
                  <a:lnTo>
                    <a:pt x="101600" y="876300"/>
                  </a:lnTo>
                  <a:lnTo>
                    <a:pt x="127000" y="876300"/>
                  </a:lnTo>
                  <a:lnTo>
                    <a:pt x="127000" y="876300"/>
                  </a:lnTo>
                  <a:lnTo>
                    <a:pt x="114300" y="876300"/>
                  </a:lnTo>
                  <a:lnTo>
                    <a:pt x="114300" y="876300"/>
                  </a:lnTo>
                  <a:lnTo>
                    <a:pt x="127000" y="876300"/>
                  </a:lnTo>
                  <a:lnTo>
                    <a:pt x="127000" y="863600"/>
                  </a:lnTo>
                  <a:lnTo>
                    <a:pt x="139700" y="863600"/>
                  </a:lnTo>
                  <a:lnTo>
                    <a:pt x="139700" y="863600"/>
                  </a:lnTo>
                  <a:lnTo>
                    <a:pt x="152400" y="876300"/>
                  </a:lnTo>
                  <a:lnTo>
                    <a:pt x="165100" y="863600"/>
                  </a:lnTo>
                  <a:lnTo>
                    <a:pt x="190500" y="863600"/>
                  </a:lnTo>
                  <a:lnTo>
                    <a:pt x="190500" y="863600"/>
                  </a:lnTo>
                  <a:lnTo>
                    <a:pt x="215900" y="863600"/>
                  </a:lnTo>
                  <a:lnTo>
                    <a:pt x="215900" y="850900"/>
                  </a:lnTo>
                  <a:lnTo>
                    <a:pt x="215900" y="850900"/>
                  </a:lnTo>
                  <a:lnTo>
                    <a:pt x="215900" y="850900"/>
                  </a:lnTo>
                  <a:lnTo>
                    <a:pt x="241300" y="850900"/>
                  </a:lnTo>
                  <a:lnTo>
                    <a:pt x="241300" y="850900"/>
                  </a:lnTo>
                  <a:lnTo>
                    <a:pt x="254000" y="850900"/>
                  </a:lnTo>
                  <a:lnTo>
                    <a:pt x="266700" y="850900"/>
                  </a:lnTo>
                  <a:lnTo>
                    <a:pt x="266700" y="850900"/>
                  </a:lnTo>
                  <a:lnTo>
                    <a:pt x="279400" y="850900"/>
                  </a:lnTo>
                  <a:lnTo>
                    <a:pt x="266700" y="850900"/>
                  </a:lnTo>
                  <a:lnTo>
                    <a:pt x="292100" y="850900"/>
                  </a:lnTo>
                  <a:lnTo>
                    <a:pt x="292100" y="838200"/>
                  </a:lnTo>
                  <a:lnTo>
                    <a:pt x="304800" y="838200"/>
                  </a:lnTo>
                  <a:lnTo>
                    <a:pt x="304800" y="838200"/>
                  </a:lnTo>
                  <a:lnTo>
                    <a:pt x="304800" y="838200"/>
                  </a:lnTo>
                  <a:lnTo>
                    <a:pt x="304800" y="838200"/>
                  </a:lnTo>
                  <a:lnTo>
                    <a:pt x="304800" y="838200"/>
                  </a:lnTo>
                  <a:lnTo>
                    <a:pt x="304800" y="825500"/>
                  </a:lnTo>
                  <a:lnTo>
                    <a:pt x="304800" y="825500"/>
                  </a:lnTo>
                  <a:lnTo>
                    <a:pt x="304800" y="825500"/>
                  </a:lnTo>
                  <a:lnTo>
                    <a:pt x="317500" y="825500"/>
                  </a:lnTo>
                  <a:lnTo>
                    <a:pt x="330200" y="825500"/>
                  </a:lnTo>
                  <a:lnTo>
                    <a:pt x="342900" y="812800"/>
                  </a:lnTo>
                  <a:lnTo>
                    <a:pt x="342900" y="812800"/>
                  </a:lnTo>
                  <a:lnTo>
                    <a:pt x="342900" y="812800"/>
                  </a:lnTo>
                  <a:lnTo>
                    <a:pt x="342900" y="812800"/>
                  </a:lnTo>
                  <a:lnTo>
                    <a:pt x="342900" y="800100"/>
                  </a:lnTo>
                  <a:lnTo>
                    <a:pt x="342900" y="800100"/>
                  </a:lnTo>
                  <a:lnTo>
                    <a:pt x="355600" y="787400"/>
                  </a:lnTo>
                  <a:lnTo>
                    <a:pt x="342900" y="787400"/>
                  </a:lnTo>
                  <a:lnTo>
                    <a:pt x="342900" y="774700"/>
                  </a:lnTo>
                  <a:lnTo>
                    <a:pt x="355600" y="774700"/>
                  </a:lnTo>
                  <a:lnTo>
                    <a:pt x="355600" y="774700"/>
                  </a:lnTo>
                  <a:lnTo>
                    <a:pt x="342900" y="774700"/>
                  </a:lnTo>
                  <a:lnTo>
                    <a:pt x="355600" y="762000"/>
                  </a:lnTo>
                  <a:lnTo>
                    <a:pt x="342900" y="762000"/>
                  </a:lnTo>
                  <a:lnTo>
                    <a:pt x="342900" y="762000"/>
                  </a:lnTo>
                  <a:lnTo>
                    <a:pt x="342900" y="762000"/>
                  </a:lnTo>
                  <a:lnTo>
                    <a:pt x="355600" y="749300"/>
                  </a:lnTo>
                  <a:lnTo>
                    <a:pt x="355600" y="749300"/>
                  </a:lnTo>
                  <a:lnTo>
                    <a:pt x="368300" y="749300"/>
                  </a:lnTo>
                  <a:lnTo>
                    <a:pt x="368300" y="749300"/>
                  </a:lnTo>
                  <a:lnTo>
                    <a:pt x="381000" y="749300"/>
                  </a:lnTo>
                  <a:lnTo>
                    <a:pt x="381000" y="749300"/>
                  </a:lnTo>
                  <a:lnTo>
                    <a:pt x="381000" y="736600"/>
                  </a:lnTo>
                  <a:lnTo>
                    <a:pt x="381000" y="736600"/>
                  </a:lnTo>
                  <a:lnTo>
                    <a:pt x="381000" y="736600"/>
                  </a:lnTo>
                  <a:lnTo>
                    <a:pt x="393700" y="736600"/>
                  </a:lnTo>
                  <a:lnTo>
                    <a:pt x="406400" y="736600"/>
                  </a:lnTo>
                  <a:lnTo>
                    <a:pt x="406400" y="736600"/>
                  </a:lnTo>
                  <a:lnTo>
                    <a:pt x="419100" y="736600"/>
                  </a:lnTo>
                  <a:lnTo>
                    <a:pt x="431800" y="723900"/>
                  </a:lnTo>
                  <a:lnTo>
                    <a:pt x="444500" y="723900"/>
                  </a:lnTo>
                  <a:lnTo>
                    <a:pt x="444500" y="723900"/>
                  </a:lnTo>
                  <a:lnTo>
                    <a:pt x="457200" y="723900"/>
                  </a:lnTo>
                  <a:lnTo>
                    <a:pt x="457200" y="723900"/>
                  </a:lnTo>
                  <a:lnTo>
                    <a:pt x="469900" y="723900"/>
                  </a:lnTo>
                  <a:lnTo>
                    <a:pt x="469900" y="711200"/>
                  </a:lnTo>
                  <a:lnTo>
                    <a:pt x="482600" y="711200"/>
                  </a:lnTo>
                  <a:lnTo>
                    <a:pt x="482600" y="711200"/>
                  </a:lnTo>
                  <a:lnTo>
                    <a:pt x="495300" y="723900"/>
                  </a:lnTo>
                  <a:lnTo>
                    <a:pt x="508000" y="723900"/>
                  </a:lnTo>
                  <a:lnTo>
                    <a:pt x="508000" y="723900"/>
                  </a:lnTo>
                  <a:lnTo>
                    <a:pt x="508000" y="711200"/>
                  </a:lnTo>
                  <a:lnTo>
                    <a:pt x="508000" y="711200"/>
                  </a:lnTo>
                  <a:lnTo>
                    <a:pt x="508000" y="711200"/>
                  </a:lnTo>
                  <a:lnTo>
                    <a:pt x="520700" y="711200"/>
                  </a:lnTo>
                  <a:lnTo>
                    <a:pt x="520700" y="711200"/>
                  </a:lnTo>
                  <a:lnTo>
                    <a:pt x="533400" y="711200"/>
                  </a:lnTo>
                  <a:lnTo>
                    <a:pt x="533400" y="698500"/>
                  </a:lnTo>
                  <a:lnTo>
                    <a:pt x="571500" y="711200"/>
                  </a:lnTo>
                  <a:lnTo>
                    <a:pt x="571500" y="711200"/>
                  </a:lnTo>
                  <a:lnTo>
                    <a:pt x="584200" y="711200"/>
                  </a:lnTo>
                  <a:lnTo>
                    <a:pt x="584200" y="711200"/>
                  </a:lnTo>
                  <a:lnTo>
                    <a:pt x="596900" y="698500"/>
                  </a:lnTo>
                  <a:lnTo>
                    <a:pt x="609600" y="698500"/>
                  </a:lnTo>
                  <a:lnTo>
                    <a:pt x="622300" y="698500"/>
                  </a:lnTo>
                  <a:lnTo>
                    <a:pt x="622300" y="698500"/>
                  </a:lnTo>
                  <a:lnTo>
                    <a:pt x="622300" y="685800"/>
                  </a:lnTo>
                  <a:lnTo>
                    <a:pt x="635000" y="685800"/>
                  </a:lnTo>
                  <a:lnTo>
                    <a:pt x="635000" y="685800"/>
                  </a:lnTo>
                  <a:lnTo>
                    <a:pt x="647700" y="685800"/>
                  </a:lnTo>
                  <a:lnTo>
                    <a:pt x="647700" y="685800"/>
                  </a:lnTo>
                  <a:lnTo>
                    <a:pt x="647700" y="685800"/>
                  </a:lnTo>
                  <a:lnTo>
                    <a:pt x="647700" y="673100"/>
                  </a:lnTo>
                  <a:lnTo>
                    <a:pt x="647700" y="673100"/>
                  </a:lnTo>
                  <a:lnTo>
                    <a:pt x="673100" y="673100"/>
                  </a:lnTo>
                  <a:lnTo>
                    <a:pt x="660400" y="673100"/>
                  </a:lnTo>
                  <a:lnTo>
                    <a:pt x="660400" y="660400"/>
                  </a:lnTo>
                  <a:lnTo>
                    <a:pt x="660400" y="660400"/>
                  </a:lnTo>
                  <a:lnTo>
                    <a:pt x="660400" y="660400"/>
                  </a:lnTo>
                  <a:lnTo>
                    <a:pt x="673100" y="660400"/>
                  </a:lnTo>
                  <a:lnTo>
                    <a:pt x="660400" y="647700"/>
                  </a:lnTo>
                  <a:lnTo>
                    <a:pt x="685800" y="647700"/>
                  </a:lnTo>
                  <a:lnTo>
                    <a:pt x="698500" y="647700"/>
                  </a:lnTo>
                  <a:lnTo>
                    <a:pt x="698500" y="647700"/>
                  </a:lnTo>
                  <a:lnTo>
                    <a:pt x="698500" y="635000"/>
                  </a:lnTo>
                  <a:lnTo>
                    <a:pt x="698500" y="635000"/>
                  </a:lnTo>
                  <a:lnTo>
                    <a:pt x="711200" y="647700"/>
                  </a:lnTo>
                  <a:lnTo>
                    <a:pt x="711200" y="647700"/>
                  </a:lnTo>
                  <a:lnTo>
                    <a:pt x="723900" y="647700"/>
                  </a:lnTo>
                  <a:lnTo>
                    <a:pt x="723900" y="647700"/>
                  </a:lnTo>
                  <a:lnTo>
                    <a:pt x="723900" y="647700"/>
                  </a:lnTo>
                  <a:lnTo>
                    <a:pt x="736600" y="647700"/>
                  </a:lnTo>
                  <a:lnTo>
                    <a:pt x="736600" y="647700"/>
                  </a:lnTo>
                  <a:lnTo>
                    <a:pt x="749300" y="635000"/>
                  </a:lnTo>
                  <a:lnTo>
                    <a:pt x="762000" y="635000"/>
                  </a:lnTo>
                  <a:lnTo>
                    <a:pt x="774700" y="622300"/>
                  </a:lnTo>
                  <a:lnTo>
                    <a:pt x="774700" y="635000"/>
                  </a:lnTo>
                  <a:lnTo>
                    <a:pt x="787400" y="635000"/>
                  </a:lnTo>
                  <a:lnTo>
                    <a:pt x="812800" y="635000"/>
                  </a:lnTo>
                  <a:lnTo>
                    <a:pt x="812800" y="635000"/>
                  </a:lnTo>
                  <a:lnTo>
                    <a:pt x="812800" y="622300"/>
                  </a:lnTo>
                  <a:lnTo>
                    <a:pt x="825500" y="622300"/>
                  </a:lnTo>
                  <a:lnTo>
                    <a:pt x="838200" y="622300"/>
                  </a:lnTo>
                  <a:lnTo>
                    <a:pt x="850900" y="622300"/>
                  </a:lnTo>
                  <a:lnTo>
                    <a:pt x="863600" y="609600"/>
                  </a:lnTo>
                  <a:lnTo>
                    <a:pt x="901700" y="596900"/>
                  </a:lnTo>
                  <a:lnTo>
                    <a:pt x="901700" y="596900"/>
                  </a:lnTo>
                  <a:lnTo>
                    <a:pt x="901700" y="596900"/>
                  </a:lnTo>
                  <a:lnTo>
                    <a:pt x="901700" y="596900"/>
                  </a:lnTo>
                  <a:lnTo>
                    <a:pt x="939800" y="584200"/>
                  </a:lnTo>
                  <a:lnTo>
                    <a:pt x="952500" y="584200"/>
                  </a:lnTo>
                  <a:lnTo>
                    <a:pt x="965200" y="584200"/>
                  </a:lnTo>
                  <a:lnTo>
                    <a:pt x="990600" y="584200"/>
                  </a:lnTo>
                  <a:lnTo>
                    <a:pt x="990600" y="584200"/>
                  </a:lnTo>
                  <a:lnTo>
                    <a:pt x="990600" y="584200"/>
                  </a:lnTo>
                  <a:lnTo>
                    <a:pt x="1003300" y="571500"/>
                  </a:lnTo>
                  <a:lnTo>
                    <a:pt x="1016000" y="571500"/>
                  </a:lnTo>
                  <a:lnTo>
                    <a:pt x="1016000" y="558800"/>
                  </a:lnTo>
                  <a:lnTo>
                    <a:pt x="1028700" y="558800"/>
                  </a:lnTo>
                  <a:lnTo>
                    <a:pt x="1041400" y="546100"/>
                  </a:lnTo>
                  <a:lnTo>
                    <a:pt x="1041400" y="533400"/>
                  </a:lnTo>
                  <a:lnTo>
                    <a:pt x="1054100" y="533400"/>
                  </a:lnTo>
                  <a:lnTo>
                    <a:pt x="1066800" y="520700"/>
                  </a:lnTo>
                  <a:lnTo>
                    <a:pt x="1079500" y="508000"/>
                  </a:lnTo>
                  <a:lnTo>
                    <a:pt x="1104900" y="495300"/>
                  </a:lnTo>
                  <a:lnTo>
                    <a:pt x="1104900" y="495300"/>
                  </a:lnTo>
                  <a:lnTo>
                    <a:pt x="1092200" y="495300"/>
                  </a:lnTo>
                  <a:lnTo>
                    <a:pt x="1092200" y="482600"/>
                  </a:lnTo>
                  <a:lnTo>
                    <a:pt x="1092200" y="482600"/>
                  </a:lnTo>
                  <a:lnTo>
                    <a:pt x="1092200" y="482600"/>
                  </a:lnTo>
                  <a:lnTo>
                    <a:pt x="1092200" y="482600"/>
                  </a:lnTo>
                  <a:lnTo>
                    <a:pt x="1104900" y="482600"/>
                  </a:lnTo>
                  <a:lnTo>
                    <a:pt x="1117600" y="469900"/>
                  </a:lnTo>
                  <a:lnTo>
                    <a:pt x="1130300" y="469900"/>
                  </a:lnTo>
                  <a:lnTo>
                    <a:pt x="1143000" y="444500"/>
                  </a:lnTo>
                  <a:lnTo>
                    <a:pt x="1130300" y="444500"/>
                  </a:lnTo>
                  <a:lnTo>
                    <a:pt x="1143000" y="431800"/>
                  </a:lnTo>
                  <a:lnTo>
                    <a:pt x="1155700" y="419100"/>
                  </a:lnTo>
                  <a:lnTo>
                    <a:pt x="1143000" y="419100"/>
                  </a:lnTo>
                  <a:lnTo>
                    <a:pt x="1143000" y="419100"/>
                  </a:lnTo>
                  <a:lnTo>
                    <a:pt x="1155700" y="419100"/>
                  </a:lnTo>
                  <a:lnTo>
                    <a:pt x="1193800" y="406400"/>
                  </a:lnTo>
                  <a:lnTo>
                    <a:pt x="1206500" y="406400"/>
                  </a:lnTo>
                  <a:lnTo>
                    <a:pt x="1219200" y="368300"/>
                  </a:lnTo>
                  <a:lnTo>
                    <a:pt x="1231900" y="368300"/>
                  </a:lnTo>
                  <a:lnTo>
                    <a:pt x="1244600" y="342900"/>
                  </a:lnTo>
                  <a:lnTo>
                    <a:pt x="1257300" y="355600"/>
                  </a:lnTo>
                  <a:lnTo>
                    <a:pt x="1257300" y="342900"/>
                  </a:lnTo>
                  <a:lnTo>
                    <a:pt x="1257300" y="342900"/>
                  </a:lnTo>
                  <a:lnTo>
                    <a:pt x="1270000" y="342900"/>
                  </a:lnTo>
                  <a:lnTo>
                    <a:pt x="1282700" y="330200"/>
                  </a:lnTo>
                  <a:lnTo>
                    <a:pt x="1282700" y="330200"/>
                  </a:lnTo>
                  <a:lnTo>
                    <a:pt x="1295400" y="330200"/>
                  </a:lnTo>
                  <a:lnTo>
                    <a:pt x="1295400" y="317500"/>
                  </a:lnTo>
                  <a:lnTo>
                    <a:pt x="1295400" y="317500"/>
                  </a:lnTo>
                  <a:lnTo>
                    <a:pt x="1308100" y="304800"/>
                  </a:lnTo>
                  <a:lnTo>
                    <a:pt x="1333500" y="304800"/>
                  </a:lnTo>
                  <a:lnTo>
                    <a:pt x="1333500" y="317500"/>
                  </a:lnTo>
                  <a:lnTo>
                    <a:pt x="1346200" y="317500"/>
                  </a:lnTo>
                  <a:lnTo>
                    <a:pt x="1358900" y="304800"/>
                  </a:lnTo>
                  <a:lnTo>
                    <a:pt x="1358900" y="304800"/>
                  </a:lnTo>
                  <a:lnTo>
                    <a:pt x="1358900" y="304800"/>
                  </a:lnTo>
                  <a:lnTo>
                    <a:pt x="1384300" y="317500"/>
                  </a:lnTo>
                  <a:lnTo>
                    <a:pt x="1384300" y="292100"/>
                  </a:lnTo>
                  <a:lnTo>
                    <a:pt x="1384300" y="292100"/>
                  </a:lnTo>
                  <a:lnTo>
                    <a:pt x="1384300" y="279400"/>
                  </a:lnTo>
                  <a:lnTo>
                    <a:pt x="1397000" y="279400"/>
                  </a:lnTo>
                  <a:lnTo>
                    <a:pt x="1409700" y="279400"/>
                  </a:lnTo>
                  <a:lnTo>
                    <a:pt x="1397000" y="279400"/>
                  </a:lnTo>
                  <a:lnTo>
                    <a:pt x="1397000" y="254000"/>
                  </a:lnTo>
                  <a:lnTo>
                    <a:pt x="1409700" y="254000"/>
                  </a:lnTo>
                  <a:lnTo>
                    <a:pt x="1409700" y="254000"/>
                  </a:lnTo>
                  <a:lnTo>
                    <a:pt x="1397000" y="254000"/>
                  </a:lnTo>
                  <a:lnTo>
                    <a:pt x="1409700" y="254000"/>
                  </a:lnTo>
                  <a:lnTo>
                    <a:pt x="1422400" y="254000"/>
                  </a:lnTo>
                  <a:lnTo>
                    <a:pt x="1422400" y="241300"/>
                  </a:lnTo>
                  <a:lnTo>
                    <a:pt x="1397000" y="241300"/>
                  </a:lnTo>
                  <a:lnTo>
                    <a:pt x="1397000" y="228600"/>
                  </a:lnTo>
                  <a:lnTo>
                    <a:pt x="1397000" y="228600"/>
                  </a:lnTo>
                  <a:lnTo>
                    <a:pt x="1397000" y="228600"/>
                  </a:lnTo>
                  <a:lnTo>
                    <a:pt x="1409700" y="228600"/>
                  </a:lnTo>
                  <a:lnTo>
                    <a:pt x="1422400" y="228600"/>
                  </a:lnTo>
                  <a:lnTo>
                    <a:pt x="1435100" y="215900"/>
                  </a:lnTo>
                  <a:lnTo>
                    <a:pt x="1409700" y="215900"/>
                  </a:lnTo>
                  <a:lnTo>
                    <a:pt x="1409700" y="215900"/>
                  </a:lnTo>
                  <a:lnTo>
                    <a:pt x="1409700" y="215900"/>
                  </a:lnTo>
                  <a:lnTo>
                    <a:pt x="1409700" y="215900"/>
                  </a:lnTo>
                  <a:lnTo>
                    <a:pt x="1422400" y="215900"/>
                  </a:lnTo>
                  <a:lnTo>
                    <a:pt x="1409700" y="203200"/>
                  </a:lnTo>
                  <a:lnTo>
                    <a:pt x="1397000" y="203200"/>
                  </a:lnTo>
                  <a:lnTo>
                    <a:pt x="1409700" y="190500"/>
                  </a:lnTo>
                  <a:lnTo>
                    <a:pt x="1397000" y="190500"/>
                  </a:lnTo>
                  <a:lnTo>
                    <a:pt x="1397000" y="190500"/>
                  </a:lnTo>
                  <a:lnTo>
                    <a:pt x="1409700" y="190500"/>
                  </a:lnTo>
                  <a:lnTo>
                    <a:pt x="1409700" y="177800"/>
                  </a:lnTo>
                  <a:lnTo>
                    <a:pt x="1422400" y="177800"/>
                  </a:lnTo>
                  <a:lnTo>
                    <a:pt x="1422400" y="177800"/>
                  </a:lnTo>
                  <a:lnTo>
                    <a:pt x="1422400" y="177800"/>
                  </a:lnTo>
                  <a:lnTo>
                    <a:pt x="1422400" y="177800"/>
                  </a:lnTo>
                  <a:lnTo>
                    <a:pt x="1447800" y="165100"/>
                  </a:lnTo>
                  <a:lnTo>
                    <a:pt x="1447800" y="165100"/>
                  </a:lnTo>
                  <a:lnTo>
                    <a:pt x="1435100" y="165100"/>
                  </a:lnTo>
                  <a:lnTo>
                    <a:pt x="1435100" y="152400"/>
                  </a:lnTo>
                  <a:lnTo>
                    <a:pt x="1435100" y="152400"/>
                  </a:lnTo>
                  <a:lnTo>
                    <a:pt x="1435100" y="152400"/>
                  </a:lnTo>
                  <a:lnTo>
                    <a:pt x="1435100" y="152400"/>
                  </a:lnTo>
                  <a:lnTo>
                    <a:pt x="1447800" y="152400"/>
                  </a:lnTo>
                  <a:lnTo>
                    <a:pt x="1460500" y="139700"/>
                  </a:lnTo>
                  <a:lnTo>
                    <a:pt x="1460500" y="139700"/>
                  </a:lnTo>
                  <a:lnTo>
                    <a:pt x="1460500" y="127000"/>
                  </a:lnTo>
                  <a:lnTo>
                    <a:pt x="1473200" y="127000"/>
                  </a:lnTo>
                  <a:lnTo>
                    <a:pt x="1473200" y="127000"/>
                  </a:lnTo>
                  <a:lnTo>
                    <a:pt x="1485900" y="114300"/>
                  </a:lnTo>
                  <a:lnTo>
                    <a:pt x="1498600" y="114300"/>
                  </a:lnTo>
                  <a:lnTo>
                    <a:pt x="1498600" y="114300"/>
                  </a:lnTo>
                  <a:lnTo>
                    <a:pt x="1511300" y="114300"/>
                  </a:lnTo>
                  <a:lnTo>
                    <a:pt x="1498600" y="101600"/>
                  </a:lnTo>
                  <a:lnTo>
                    <a:pt x="1498600" y="101600"/>
                  </a:lnTo>
                  <a:lnTo>
                    <a:pt x="1485900" y="101600"/>
                  </a:lnTo>
                  <a:lnTo>
                    <a:pt x="1511300" y="76200"/>
                  </a:lnTo>
                  <a:lnTo>
                    <a:pt x="1524000" y="88900"/>
                  </a:lnTo>
                  <a:lnTo>
                    <a:pt x="1524000" y="88900"/>
                  </a:lnTo>
                  <a:lnTo>
                    <a:pt x="1549400" y="76200"/>
                  </a:lnTo>
                  <a:lnTo>
                    <a:pt x="1549400" y="63500"/>
                  </a:lnTo>
                  <a:lnTo>
                    <a:pt x="1562100" y="63500"/>
                  </a:lnTo>
                  <a:lnTo>
                    <a:pt x="1562100" y="63500"/>
                  </a:lnTo>
                  <a:lnTo>
                    <a:pt x="1574800" y="50800"/>
                  </a:lnTo>
                  <a:lnTo>
                    <a:pt x="1600200" y="50800"/>
                  </a:lnTo>
                  <a:lnTo>
                    <a:pt x="1600200" y="50800"/>
                  </a:lnTo>
                  <a:lnTo>
                    <a:pt x="1612900" y="63500"/>
                  </a:lnTo>
                  <a:lnTo>
                    <a:pt x="1612900" y="50800"/>
                  </a:lnTo>
                  <a:lnTo>
                    <a:pt x="1625600" y="50800"/>
                  </a:lnTo>
                  <a:lnTo>
                    <a:pt x="1625600" y="50800"/>
                  </a:lnTo>
                  <a:lnTo>
                    <a:pt x="1625600" y="50800"/>
                  </a:lnTo>
                  <a:lnTo>
                    <a:pt x="1638300" y="38100"/>
                  </a:lnTo>
                  <a:lnTo>
                    <a:pt x="1651000" y="38100"/>
                  </a:lnTo>
                  <a:lnTo>
                    <a:pt x="1651000" y="38100"/>
                  </a:lnTo>
                  <a:lnTo>
                    <a:pt x="1663700" y="38100"/>
                  </a:lnTo>
                  <a:lnTo>
                    <a:pt x="1663700" y="25400"/>
                  </a:lnTo>
                  <a:lnTo>
                    <a:pt x="1676400" y="25400"/>
                  </a:lnTo>
                  <a:lnTo>
                    <a:pt x="1676400" y="25400"/>
                  </a:lnTo>
                  <a:lnTo>
                    <a:pt x="1689100" y="25400"/>
                  </a:lnTo>
                  <a:lnTo>
                    <a:pt x="1689100" y="12700"/>
                  </a:lnTo>
                  <a:lnTo>
                    <a:pt x="1714500" y="12700"/>
                  </a:lnTo>
                  <a:lnTo>
                    <a:pt x="1714500" y="25400"/>
                  </a:lnTo>
                  <a:lnTo>
                    <a:pt x="1727200" y="38100"/>
                  </a:lnTo>
                  <a:lnTo>
                    <a:pt x="1752600" y="38100"/>
                  </a:lnTo>
                  <a:lnTo>
                    <a:pt x="1752600" y="38100"/>
                  </a:lnTo>
                  <a:lnTo>
                    <a:pt x="1765300" y="38100"/>
                  </a:lnTo>
                  <a:lnTo>
                    <a:pt x="1765300" y="38100"/>
                  </a:lnTo>
                  <a:lnTo>
                    <a:pt x="1790700" y="38100"/>
                  </a:lnTo>
                  <a:lnTo>
                    <a:pt x="1790700" y="38100"/>
                  </a:lnTo>
                  <a:lnTo>
                    <a:pt x="1803400" y="38100"/>
                  </a:lnTo>
                  <a:lnTo>
                    <a:pt x="1803400" y="25400"/>
                  </a:lnTo>
                  <a:lnTo>
                    <a:pt x="1816100" y="38100"/>
                  </a:lnTo>
                  <a:lnTo>
                    <a:pt x="1816100" y="25400"/>
                  </a:lnTo>
                  <a:lnTo>
                    <a:pt x="1841500" y="38100"/>
                  </a:lnTo>
                  <a:lnTo>
                    <a:pt x="1866900" y="50800"/>
                  </a:lnTo>
                  <a:lnTo>
                    <a:pt x="1866900" y="50800"/>
                  </a:lnTo>
                  <a:lnTo>
                    <a:pt x="1892300" y="38100"/>
                  </a:lnTo>
                  <a:lnTo>
                    <a:pt x="1892300" y="38100"/>
                  </a:lnTo>
                  <a:lnTo>
                    <a:pt x="1905000" y="50800"/>
                  </a:lnTo>
                  <a:lnTo>
                    <a:pt x="1917700" y="50800"/>
                  </a:lnTo>
                  <a:lnTo>
                    <a:pt x="1917700" y="38100"/>
                  </a:lnTo>
                  <a:lnTo>
                    <a:pt x="1917700" y="50800"/>
                  </a:lnTo>
                  <a:lnTo>
                    <a:pt x="1930400" y="50800"/>
                  </a:lnTo>
                  <a:lnTo>
                    <a:pt x="1930400" y="38100"/>
                  </a:lnTo>
                  <a:lnTo>
                    <a:pt x="1943100" y="38100"/>
                  </a:lnTo>
                  <a:lnTo>
                    <a:pt x="1943100" y="38100"/>
                  </a:lnTo>
                  <a:lnTo>
                    <a:pt x="1968500" y="38100"/>
                  </a:lnTo>
                  <a:lnTo>
                    <a:pt x="1981200" y="38100"/>
                  </a:lnTo>
                  <a:lnTo>
                    <a:pt x="1993900" y="25400"/>
                  </a:lnTo>
                  <a:lnTo>
                    <a:pt x="2006600" y="25400"/>
                  </a:lnTo>
                  <a:lnTo>
                    <a:pt x="2006600" y="25400"/>
                  </a:lnTo>
                  <a:lnTo>
                    <a:pt x="2019300" y="25400"/>
                  </a:lnTo>
                  <a:lnTo>
                    <a:pt x="2032000" y="12700"/>
                  </a:lnTo>
                  <a:lnTo>
                    <a:pt x="2044700" y="12700"/>
                  </a:lnTo>
                  <a:lnTo>
                    <a:pt x="2044700" y="12700"/>
                  </a:lnTo>
                  <a:lnTo>
                    <a:pt x="2044700" y="0"/>
                  </a:lnTo>
                  <a:lnTo>
                    <a:pt x="2057400" y="0"/>
                  </a:lnTo>
                  <a:lnTo>
                    <a:pt x="2095500" y="0"/>
                  </a:lnTo>
                  <a:lnTo>
                    <a:pt x="2095500" y="12700"/>
                  </a:lnTo>
                  <a:lnTo>
                    <a:pt x="2095500" y="0"/>
                  </a:lnTo>
                  <a:lnTo>
                    <a:pt x="2095500" y="12700"/>
                  </a:lnTo>
                  <a:lnTo>
                    <a:pt x="2082800" y="12700"/>
                  </a:lnTo>
                  <a:lnTo>
                    <a:pt x="2082800" y="12700"/>
                  </a:lnTo>
                  <a:lnTo>
                    <a:pt x="2070100" y="12700"/>
                  </a:lnTo>
                  <a:lnTo>
                    <a:pt x="2057400" y="12700"/>
                  </a:lnTo>
                  <a:lnTo>
                    <a:pt x="2057400" y="12700"/>
                  </a:lnTo>
                  <a:lnTo>
                    <a:pt x="2057400" y="25400"/>
                  </a:lnTo>
                  <a:lnTo>
                    <a:pt x="2057400" y="25400"/>
                  </a:lnTo>
                  <a:lnTo>
                    <a:pt x="2070100" y="25400"/>
                  </a:lnTo>
                  <a:lnTo>
                    <a:pt x="2082800" y="25400"/>
                  </a:lnTo>
                  <a:lnTo>
                    <a:pt x="2082800" y="38100"/>
                  </a:lnTo>
                  <a:lnTo>
                    <a:pt x="2082800" y="38100"/>
                  </a:lnTo>
                  <a:lnTo>
                    <a:pt x="2070100" y="38100"/>
                  </a:lnTo>
                  <a:lnTo>
                    <a:pt x="2082800" y="38100"/>
                  </a:lnTo>
                  <a:lnTo>
                    <a:pt x="2082800" y="38100"/>
                  </a:lnTo>
                  <a:lnTo>
                    <a:pt x="2095500" y="38100"/>
                  </a:lnTo>
                  <a:lnTo>
                    <a:pt x="2095500" y="50800"/>
                  </a:lnTo>
                  <a:lnTo>
                    <a:pt x="2095500" y="63500"/>
                  </a:lnTo>
                  <a:lnTo>
                    <a:pt x="2108200" y="63500"/>
                  </a:lnTo>
                  <a:lnTo>
                    <a:pt x="2120900" y="76200"/>
                  </a:lnTo>
                  <a:lnTo>
                    <a:pt x="2108200" y="76200"/>
                  </a:lnTo>
                  <a:lnTo>
                    <a:pt x="2108200" y="76200"/>
                  </a:lnTo>
                  <a:lnTo>
                    <a:pt x="2108200" y="88900"/>
                  </a:lnTo>
                  <a:lnTo>
                    <a:pt x="2120900" y="101600"/>
                  </a:lnTo>
                  <a:lnTo>
                    <a:pt x="2108200" y="114300"/>
                  </a:lnTo>
                  <a:lnTo>
                    <a:pt x="2108200" y="127000"/>
                  </a:lnTo>
                  <a:lnTo>
                    <a:pt x="2108200" y="139700"/>
                  </a:lnTo>
                  <a:lnTo>
                    <a:pt x="2108200" y="139700"/>
                  </a:lnTo>
                  <a:lnTo>
                    <a:pt x="2108200" y="139700"/>
                  </a:lnTo>
                  <a:lnTo>
                    <a:pt x="2120900" y="139700"/>
                  </a:lnTo>
                  <a:lnTo>
                    <a:pt x="2108200" y="152400"/>
                  </a:lnTo>
                  <a:lnTo>
                    <a:pt x="2120900" y="152400"/>
                  </a:lnTo>
                  <a:lnTo>
                    <a:pt x="2120900" y="152400"/>
                  </a:lnTo>
                  <a:lnTo>
                    <a:pt x="2120900" y="152400"/>
                  </a:lnTo>
                  <a:lnTo>
                    <a:pt x="2120900" y="152400"/>
                  </a:lnTo>
                  <a:lnTo>
                    <a:pt x="2133600" y="152400"/>
                  </a:lnTo>
                  <a:lnTo>
                    <a:pt x="2133600" y="165100"/>
                  </a:lnTo>
                  <a:lnTo>
                    <a:pt x="2146300" y="165100"/>
                  </a:lnTo>
                  <a:lnTo>
                    <a:pt x="2133600" y="165100"/>
                  </a:lnTo>
                  <a:lnTo>
                    <a:pt x="2133600" y="177800"/>
                  </a:lnTo>
                  <a:lnTo>
                    <a:pt x="2133600" y="177800"/>
                  </a:lnTo>
                  <a:lnTo>
                    <a:pt x="2146300" y="177800"/>
                  </a:lnTo>
                  <a:lnTo>
                    <a:pt x="2146300" y="190500"/>
                  </a:lnTo>
                  <a:lnTo>
                    <a:pt x="2159000" y="190500"/>
                  </a:lnTo>
                  <a:lnTo>
                    <a:pt x="2159000" y="190500"/>
                  </a:lnTo>
                  <a:lnTo>
                    <a:pt x="2159000" y="215900"/>
                  </a:lnTo>
                  <a:lnTo>
                    <a:pt x="2222500" y="215900"/>
                  </a:lnTo>
                  <a:lnTo>
                    <a:pt x="2222500" y="215900"/>
                  </a:lnTo>
                  <a:lnTo>
                    <a:pt x="2247900" y="228600"/>
                  </a:lnTo>
                  <a:lnTo>
                    <a:pt x="2247900" y="228600"/>
                  </a:lnTo>
                  <a:lnTo>
                    <a:pt x="2311400" y="228600"/>
                  </a:lnTo>
                  <a:lnTo>
                    <a:pt x="2349500" y="241300"/>
                  </a:lnTo>
                  <a:lnTo>
                    <a:pt x="2349500" y="241300"/>
                  </a:lnTo>
                  <a:lnTo>
                    <a:pt x="2349500" y="228600"/>
                  </a:lnTo>
                  <a:lnTo>
                    <a:pt x="2362200" y="228600"/>
                  </a:lnTo>
                  <a:lnTo>
                    <a:pt x="2362200" y="228600"/>
                  </a:lnTo>
                  <a:lnTo>
                    <a:pt x="2374900" y="228600"/>
                  </a:lnTo>
                  <a:lnTo>
                    <a:pt x="2374900" y="215900"/>
                  </a:lnTo>
                  <a:lnTo>
                    <a:pt x="2374900" y="215900"/>
                  </a:lnTo>
                  <a:lnTo>
                    <a:pt x="2387600" y="215900"/>
                  </a:lnTo>
                  <a:lnTo>
                    <a:pt x="2425700" y="203200"/>
                  </a:lnTo>
                  <a:lnTo>
                    <a:pt x="2438400" y="203200"/>
                  </a:lnTo>
                  <a:lnTo>
                    <a:pt x="2438400" y="203200"/>
                  </a:lnTo>
                  <a:lnTo>
                    <a:pt x="2463800" y="190500"/>
                  </a:lnTo>
                  <a:lnTo>
                    <a:pt x="2527300" y="165100"/>
                  </a:lnTo>
                  <a:lnTo>
                    <a:pt x="2540000" y="177800"/>
                  </a:lnTo>
                  <a:lnTo>
                    <a:pt x="2540000" y="190500"/>
                  </a:lnTo>
                  <a:lnTo>
                    <a:pt x="2540000" y="190500"/>
                  </a:lnTo>
                  <a:lnTo>
                    <a:pt x="2552700" y="190500"/>
                  </a:lnTo>
                  <a:lnTo>
                    <a:pt x="2565400" y="203200"/>
                  </a:lnTo>
                  <a:lnTo>
                    <a:pt x="2578100" y="203200"/>
                  </a:lnTo>
                  <a:lnTo>
                    <a:pt x="2578100" y="215900"/>
                  </a:lnTo>
                  <a:lnTo>
                    <a:pt x="2590800" y="215900"/>
                  </a:lnTo>
                  <a:lnTo>
                    <a:pt x="2590800" y="215900"/>
                  </a:lnTo>
                  <a:lnTo>
                    <a:pt x="2603500" y="215900"/>
                  </a:lnTo>
                  <a:lnTo>
                    <a:pt x="2603500" y="215900"/>
                  </a:lnTo>
                  <a:lnTo>
                    <a:pt x="2616200" y="215900"/>
                  </a:lnTo>
                  <a:lnTo>
                    <a:pt x="2603500" y="228600"/>
                  </a:lnTo>
                  <a:lnTo>
                    <a:pt x="2616200" y="228600"/>
                  </a:lnTo>
                  <a:lnTo>
                    <a:pt x="2616200" y="228600"/>
                  </a:lnTo>
                  <a:lnTo>
                    <a:pt x="2628900" y="241300"/>
                  </a:lnTo>
                  <a:lnTo>
                    <a:pt x="2628900" y="241300"/>
                  </a:lnTo>
                  <a:lnTo>
                    <a:pt x="2641600" y="241300"/>
                  </a:lnTo>
                  <a:lnTo>
                    <a:pt x="2641600" y="254000"/>
                  </a:lnTo>
                  <a:lnTo>
                    <a:pt x="2667000" y="254000"/>
                  </a:lnTo>
                  <a:lnTo>
                    <a:pt x="2667000" y="254000"/>
                  </a:lnTo>
                  <a:lnTo>
                    <a:pt x="2679700" y="254000"/>
                  </a:lnTo>
                  <a:lnTo>
                    <a:pt x="2679700" y="254000"/>
                  </a:lnTo>
                  <a:lnTo>
                    <a:pt x="2692400" y="254000"/>
                  </a:lnTo>
                  <a:lnTo>
                    <a:pt x="2705100" y="266700"/>
                  </a:lnTo>
                  <a:lnTo>
                    <a:pt x="2717800" y="279400"/>
                  </a:lnTo>
                  <a:lnTo>
                    <a:pt x="2730500" y="279400"/>
                  </a:lnTo>
                  <a:lnTo>
                    <a:pt x="2730500" y="279400"/>
                  </a:lnTo>
                  <a:lnTo>
                    <a:pt x="2730500" y="279400"/>
                  </a:lnTo>
                  <a:lnTo>
                    <a:pt x="2743200" y="279400"/>
                  </a:lnTo>
                  <a:lnTo>
                    <a:pt x="2730500" y="292100"/>
                  </a:lnTo>
                  <a:lnTo>
                    <a:pt x="2743200" y="304800"/>
                  </a:lnTo>
                  <a:lnTo>
                    <a:pt x="2730500" y="317500"/>
                  </a:lnTo>
                  <a:lnTo>
                    <a:pt x="2730500" y="317500"/>
                  </a:lnTo>
                  <a:lnTo>
                    <a:pt x="2730500" y="330200"/>
                  </a:lnTo>
                  <a:lnTo>
                    <a:pt x="2743200" y="330200"/>
                  </a:lnTo>
                  <a:lnTo>
                    <a:pt x="2743200" y="330200"/>
                  </a:lnTo>
                  <a:lnTo>
                    <a:pt x="2692400" y="342900"/>
                  </a:lnTo>
                  <a:lnTo>
                    <a:pt x="2692400" y="342900"/>
                  </a:lnTo>
                  <a:lnTo>
                    <a:pt x="2667000" y="342900"/>
                  </a:lnTo>
                  <a:lnTo>
                    <a:pt x="2654300" y="355600"/>
                  </a:lnTo>
                  <a:lnTo>
                    <a:pt x="2654300" y="355600"/>
                  </a:lnTo>
                  <a:lnTo>
                    <a:pt x="2654300" y="355600"/>
                  </a:lnTo>
                  <a:lnTo>
                    <a:pt x="2641600" y="355600"/>
                  </a:lnTo>
                  <a:lnTo>
                    <a:pt x="2628900" y="355600"/>
                  </a:lnTo>
                  <a:lnTo>
                    <a:pt x="2590800" y="368300"/>
                  </a:lnTo>
                  <a:lnTo>
                    <a:pt x="2565400" y="381000"/>
                  </a:lnTo>
                  <a:lnTo>
                    <a:pt x="2578100" y="368300"/>
                  </a:lnTo>
                  <a:lnTo>
                    <a:pt x="2540000" y="368300"/>
                  </a:lnTo>
                  <a:lnTo>
                    <a:pt x="2540000" y="381000"/>
                  </a:lnTo>
                  <a:lnTo>
                    <a:pt x="2527300" y="381000"/>
                  </a:lnTo>
                  <a:lnTo>
                    <a:pt x="2514600" y="381000"/>
                  </a:lnTo>
                  <a:lnTo>
                    <a:pt x="2463800" y="368300"/>
                  </a:lnTo>
                  <a:lnTo>
                    <a:pt x="2476500" y="368300"/>
                  </a:lnTo>
                  <a:lnTo>
                    <a:pt x="2438400" y="368300"/>
                  </a:lnTo>
                  <a:lnTo>
                    <a:pt x="2438400" y="355600"/>
                  </a:lnTo>
                  <a:lnTo>
                    <a:pt x="2425700" y="368300"/>
                  </a:lnTo>
                  <a:lnTo>
                    <a:pt x="2413000" y="368300"/>
                  </a:lnTo>
                  <a:lnTo>
                    <a:pt x="2413000" y="368300"/>
                  </a:lnTo>
                  <a:lnTo>
                    <a:pt x="2413000" y="355600"/>
                  </a:lnTo>
                  <a:lnTo>
                    <a:pt x="2413000" y="368300"/>
                  </a:lnTo>
                  <a:lnTo>
                    <a:pt x="2387600" y="368300"/>
                  </a:lnTo>
                  <a:lnTo>
                    <a:pt x="2400300" y="393700"/>
                  </a:lnTo>
                  <a:lnTo>
                    <a:pt x="2387600" y="406400"/>
                  </a:lnTo>
                  <a:lnTo>
                    <a:pt x="2374900" y="406400"/>
                  </a:lnTo>
                  <a:lnTo>
                    <a:pt x="2374900" y="419100"/>
                  </a:lnTo>
                  <a:lnTo>
                    <a:pt x="2387600" y="431800"/>
                  </a:lnTo>
                  <a:lnTo>
                    <a:pt x="2374900" y="444500"/>
                  </a:lnTo>
                  <a:lnTo>
                    <a:pt x="2413000" y="444500"/>
                  </a:lnTo>
                  <a:lnTo>
                    <a:pt x="2400300" y="444500"/>
                  </a:lnTo>
                  <a:lnTo>
                    <a:pt x="2425700" y="444500"/>
                  </a:lnTo>
                  <a:lnTo>
                    <a:pt x="2451100" y="444500"/>
                  </a:lnTo>
                  <a:lnTo>
                    <a:pt x="2463800" y="444500"/>
                  </a:lnTo>
                  <a:lnTo>
                    <a:pt x="2463800" y="431800"/>
                  </a:lnTo>
                  <a:lnTo>
                    <a:pt x="2489200" y="431800"/>
                  </a:lnTo>
                  <a:lnTo>
                    <a:pt x="2476500" y="444500"/>
                  </a:lnTo>
                  <a:lnTo>
                    <a:pt x="2501900" y="457200"/>
                  </a:lnTo>
                  <a:lnTo>
                    <a:pt x="2501900" y="457200"/>
                  </a:lnTo>
                  <a:lnTo>
                    <a:pt x="2514600" y="469900"/>
                  </a:lnTo>
                  <a:lnTo>
                    <a:pt x="2527300" y="469900"/>
                  </a:lnTo>
                  <a:lnTo>
                    <a:pt x="2514600" y="482600"/>
                  </a:lnTo>
                  <a:lnTo>
                    <a:pt x="2540000" y="495300"/>
                  </a:lnTo>
                  <a:lnTo>
                    <a:pt x="2527300" y="495300"/>
                  </a:lnTo>
                  <a:lnTo>
                    <a:pt x="2552700" y="508000"/>
                  </a:lnTo>
                  <a:lnTo>
                    <a:pt x="2540000" y="533400"/>
                  </a:lnTo>
                  <a:lnTo>
                    <a:pt x="2540000" y="546100"/>
                  </a:lnTo>
                  <a:lnTo>
                    <a:pt x="2540000" y="546100"/>
                  </a:lnTo>
                  <a:lnTo>
                    <a:pt x="2552700" y="546100"/>
                  </a:lnTo>
                  <a:lnTo>
                    <a:pt x="2565400" y="546100"/>
                  </a:lnTo>
                  <a:lnTo>
                    <a:pt x="2552700" y="546100"/>
                  </a:lnTo>
                  <a:lnTo>
                    <a:pt x="2552700" y="558800"/>
                  </a:lnTo>
                  <a:lnTo>
                    <a:pt x="2552700" y="571500"/>
                  </a:lnTo>
                  <a:lnTo>
                    <a:pt x="2552700" y="584200"/>
                  </a:lnTo>
                  <a:lnTo>
                    <a:pt x="2552700" y="596900"/>
                  </a:lnTo>
                  <a:lnTo>
                    <a:pt x="2565400" y="596900"/>
                  </a:lnTo>
                  <a:lnTo>
                    <a:pt x="2565400" y="596900"/>
                  </a:lnTo>
                  <a:lnTo>
                    <a:pt x="2578100" y="596900"/>
                  </a:lnTo>
                  <a:lnTo>
                    <a:pt x="2565400" y="609600"/>
                  </a:lnTo>
                  <a:lnTo>
                    <a:pt x="2590800" y="609600"/>
                  </a:lnTo>
                  <a:lnTo>
                    <a:pt x="2590800" y="609600"/>
                  </a:lnTo>
                  <a:lnTo>
                    <a:pt x="2628900" y="622300"/>
                  </a:lnTo>
                  <a:lnTo>
                    <a:pt x="2616200" y="635000"/>
                  </a:lnTo>
                  <a:lnTo>
                    <a:pt x="2628900" y="647700"/>
                  </a:lnTo>
                  <a:lnTo>
                    <a:pt x="2628900" y="647700"/>
                  </a:lnTo>
                  <a:lnTo>
                    <a:pt x="2641600" y="647700"/>
                  </a:lnTo>
                  <a:lnTo>
                    <a:pt x="2641600" y="647700"/>
                  </a:lnTo>
                  <a:lnTo>
                    <a:pt x="2667000" y="647700"/>
                  </a:lnTo>
                  <a:lnTo>
                    <a:pt x="2654300" y="660400"/>
                  </a:lnTo>
                  <a:lnTo>
                    <a:pt x="2654300" y="660400"/>
                  </a:lnTo>
                  <a:lnTo>
                    <a:pt x="2654300" y="673100"/>
                  </a:lnTo>
                  <a:lnTo>
                    <a:pt x="2667000" y="673100"/>
                  </a:lnTo>
                  <a:lnTo>
                    <a:pt x="2667000" y="673100"/>
                  </a:lnTo>
                  <a:lnTo>
                    <a:pt x="2679700" y="673100"/>
                  </a:lnTo>
                  <a:lnTo>
                    <a:pt x="2667000" y="685800"/>
                  </a:lnTo>
                  <a:lnTo>
                    <a:pt x="2705100" y="698500"/>
                  </a:lnTo>
                  <a:lnTo>
                    <a:pt x="2717800" y="685800"/>
                  </a:lnTo>
                  <a:lnTo>
                    <a:pt x="2730500" y="685800"/>
                  </a:lnTo>
                  <a:lnTo>
                    <a:pt x="2730500" y="673100"/>
                  </a:lnTo>
                  <a:lnTo>
                    <a:pt x="2730500" y="673100"/>
                  </a:lnTo>
                  <a:lnTo>
                    <a:pt x="2768600" y="673100"/>
                  </a:lnTo>
                  <a:lnTo>
                    <a:pt x="2781300" y="673100"/>
                  </a:lnTo>
                  <a:lnTo>
                    <a:pt x="2781300" y="660400"/>
                  </a:lnTo>
                  <a:lnTo>
                    <a:pt x="2832100" y="673100"/>
                  </a:lnTo>
                  <a:lnTo>
                    <a:pt x="2832100" y="685800"/>
                  </a:lnTo>
                  <a:lnTo>
                    <a:pt x="2857500" y="685800"/>
                  </a:lnTo>
                  <a:lnTo>
                    <a:pt x="2870200" y="673100"/>
                  </a:lnTo>
                  <a:lnTo>
                    <a:pt x="2908300" y="685800"/>
                  </a:lnTo>
                  <a:lnTo>
                    <a:pt x="2882900" y="723900"/>
                  </a:lnTo>
                  <a:lnTo>
                    <a:pt x="2882900" y="736600"/>
                  </a:lnTo>
                  <a:lnTo>
                    <a:pt x="2882900" y="749300"/>
                  </a:lnTo>
                  <a:lnTo>
                    <a:pt x="2882900" y="749300"/>
                  </a:lnTo>
                  <a:lnTo>
                    <a:pt x="2870200" y="749300"/>
                  </a:lnTo>
                  <a:lnTo>
                    <a:pt x="2870200" y="749300"/>
                  </a:lnTo>
                  <a:lnTo>
                    <a:pt x="2844800" y="812800"/>
                  </a:lnTo>
                  <a:lnTo>
                    <a:pt x="2857500" y="825500"/>
                  </a:lnTo>
                  <a:lnTo>
                    <a:pt x="2844800" y="850900"/>
                  </a:lnTo>
                  <a:lnTo>
                    <a:pt x="2844800" y="850900"/>
                  </a:lnTo>
                  <a:lnTo>
                    <a:pt x="2832100" y="863600"/>
                  </a:lnTo>
                  <a:lnTo>
                    <a:pt x="2832100" y="876300"/>
                  </a:lnTo>
                  <a:lnTo>
                    <a:pt x="2832100" y="889000"/>
                  </a:lnTo>
                  <a:lnTo>
                    <a:pt x="2844800" y="901700"/>
                  </a:lnTo>
                  <a:lnTo>
                    <a:pt x="2819400" y="939800"/>
                  </a:lnTo>
                  <a:lnTo>
                    <a:pt x="2806700" y="939800"/>
                  </a:lnTo>
                  <a:lnTo>
                    <a:pt x="2794000" y="952500"/>
                  </a:lnTo>
                  <a:lnTo>
                    <a:pt x="2806700" y="965200"/>
                  </a:lnTo>
                  <a:lnTo>
                    <a:pt x="2794000" y="977900"/>
                  </a:lnTo>
                  <a:lnTo>
                    <a:pt x="2806700" y="977900"/>
                  </a:lnTo>
                  <a:lnTo>
                    <a:pt x="2794000" y="1003300"/>
                  </a:lnTo>
                  <a:lnTo>
                    <a:pt x="2781300" y="1016000"/>
                  </a:lnTo>
                  <a:lnTo>
                    <a:pt x="2768600" y="1028700"/>
                  </a:lnTo>
                  <a:lnTo>
                    <a:pt x="2781300" y="1028700"/>
                  </a:lnTo>
                  <a:lnTo>
                    <a:pt x="2781300" y="1016000"/>
                  </a:lnTo>
                  <a:lnTo>
                    <a:pt x="2794000" y="1028700"/>
                  </a:lnTo>
                  <a:lnTo>
                    <a:pt x="2794000" y="1028700"/>
                  </a:lnTo>
                  <a:lnTo>
                    <a:pt x="2806700" y="1041400"/>
                  </a:lnTo>
                  <a:lnTo>
                    <a:pt x="2806700" y="1028700"/>
                  </a:lnTo>
                  <a:lnTo>
                    <a:pt x="2806700" y="1028700"/>
                  </a:lnTo>
                  <a:lnTo>
                    <a:pt x="2806700" y="1041400"/>
                  </a:lnTo>
                  <a:lnTo>
                    <a:pt x="2882900" y="1041400"/>
                  </a:lnTo>
                  <a:lnTo>
                    <a:pt x="2882900" y="1041400"/>
                  </a:lnTo>
                  <a:lnTo>
                    <a:pt x="2895600" y="1054100"/>
                  </a:lnTo>
                  <a:lnTo>
                    <a:pt x="2908300" y="1054100"/>
                  </a:lnTo>
                  <a:lnTo>
                    <a:pt x="2933700" y="1054100"/>
                  </a:lnTo>
                  <a:lnTo>
                    <a:pt x="2921000" y="1054100"/>
                  </a:lnTo>
                  <a:lnTo>
                    <a:pt x="2933700" y="1054100"/>
                  </a:lnTo>
                  <a:lnTo>
                    <a:pt x="2946400" y="1054100"/>
                  </a:lnTo>
                  <a:lnTo>
                    <a:pt x="2959100" y="1054100"/>
                  </a:lnTo>
                  <a:lnTo>
                    <a:pt x="2959100" y="1054100"/>
                  </a:lnTo>
                  <a:lnTo>
                    <a:pt x="2959100" y="1054100"/>
                  </a:lnTo>
                  <a:lnTo>
                    <a:pt x="2946400" y="1054100"/>
                  </a:lnTo>
                  <a:lnTo>
                    <a:pt x="2959100" y="1054100"/>
                  </a:lnTo>
                  <a:lnTo>
                    <a:pt x="2959100" y="1054100"/>
                  </a:lnTo>
                  <a:lnTo>
                    <a:pt x="2971800" y="1054100"/>
                  </a:lnTo>
                  <a:lnTo>
                    <a:pt x="2971800" y="1054100"/>
                  </a:lnTo>
                  <a:lnTo>
                    <a:pt x="2984500" y="1066800"/>
                  </a:lnTo>
                  <a:lnTo>
                    <a:pt x="2984500" y="1066800"/>
                  </a:lnTo>
                  <a:lnTo>
                    <a:pt x="2971800" y="1066800"/>
                  </a:lnTo>
                  <a:lnTo>
                    <a:pt x="2946400" y="1104900"/>
                  </a:lnTo>
                  <a:lnTo>
                    <a:pt x="2959100" y="1117600"/>
                  </a:lnTo>
                  <a:lnTo>
                    <a:pt x="2908300" y="1206500"/>
                  </a:lnTo>
                  <a:lnTo>
                    <a:pt x="2895600" y="1206500"/>
                  </a:lnTo>
                  <a:lnTo>
                    <a:pt x="2895600" y="1206500"/>
                  </a:lnTo>
                  <a:lnTo>
                    <a:pt x="2895600" y="1219200"/>
                  </a:lnTo>
                  <a:lnTo>
                    <a:pt x="2806700" y="1206500"/>
                  </a:lnTo>
                  <a:lnTo>
                    <a:pt x="2794000" y="1193800"/>
                  </a:lnTo>
                  <a:lnTo>
                    <a:pt x="2768600" y="1193800"/>
                  </a:lnTo>
                  <a:lnTo>
                    <a:pt x="2768600" y="1206500"/>
                  </a:lnTo>
                  <a:lnTo>
                    <a:pt x="2743200" y="1193800"/>
                  </a:lnTo>
                  <a:lnTo>
                    <a:pt x="2743200" y="1193800"/>
                  </a:lnTo>
                  <a:lnTo>
                    <a:pt x="2717800" y="1206500"/>
                  </a:lnTo>
                  <a:lnTo>
                    <a:pt x="2705100" y="1219200"/>
                  </a:lnTo>
                  <a:lnTo>
                    <a:pt x="2717800" y="1219200"/>
                  </a:lnTo>
                  <a:lnTo>
                    <a:pt x="2717800" y="1231900"/>
                  </a:lnTo>
                  <a:lnTo>
                    <a:pt x="2705100" y="1231900"/>
                  </a:lnTo>
                  <a:lnTo>
                    <a:pt x="2692400" y="1244600"/>
                  </a:lnTo>
                  <a:lnTo>
                    <a:pt x="2692400" y="1244600"/>
                  </a:lnTo>
                  <a:lnTo>
                    <a:pt x="2667000" y="1244600"/>
                  </a:lnTo>
                  <a:lnTo>
                    <a:pt x="2641600" y="1244600"/>
                  </a:lnTo>
                  <a:lnTo>
                    <a:pt x="2641600" y="1244600"/>
                  </a:lnTo>
                  <a:lnTo>
                    <a:pt x="2628900" y="1257300"/>
                  </a:lnTo>
                  <a:lnTo>
                    <a:pt x="2616200" y="1257300"/>
                  </a:lnTo>
                  <a:lnTo>
                    <a:pt x="2603500" y="1257300"/>
                  </a:lnTo>
                  <a:lnTo>
                    <a:pt x="2590800" y="1257300"/>
                  </a:lnTo>
                  <a:lnTo>
                    <a:pt x="2578100" y="1257300"/>
                  </a:lnTo>
                  <a:lnTo>
                    <a:pt x="2578100" y="1257300"/>
                  </a:lnTo>
                  <a:lnTo>
                    <a:pt x="2578100" y="1282700"/>
                  </a:lnTo>
                  <a:lnTo>
                    <a:pt x="2565400" y="1282700"/>
                  </a:lnTo>
                  <a:lnTo>
                    <a:pt x="2552700" y="1282700"/>
                  </a:lnTo>
                  <a:lnTo>
                    <a:pt x="2540000" y="1282700"/>
                  </a:lnTo>
                  <a:lnTo>
                    <a:pt x="2540000" y="1282700"/>
                  </a:lnTo>
                  <a:lnTo>
                    <a:pt x="2527300" y="1282700"/>
                  </a:lnTo>
                  <a:lnTo>
                    <a:pt x="2527300" y="1282700"/>
                  </a:lnTo>
                  <a:lnTo>
                    <a:pt x="2514600" y="1282700"/>
                  </a:lnTo>
                  <a:lnTo>
                    <a:pt x="2514600" y="1282700"/>
                  </a:lnTo>
                  <a:lnTo>
                    <a:pt x="2501900" y="1295400"/>
                  </a:lnTo>
                  <a:lnTo>
                    <a:pt x="2489200" y="1295400"/>
                  </a:lnTo>
                  <a:lnTo>
                    <a:pt x="2476500" y="1308100"/>
                  </a:lnTo>
                  <a:lnTo>
                    <a:pt x="2501900" y="1308100"/>
                  </a:lnTo>
                  <a:lnTo>
                    <a:pt x="2501900" y="1320800"/>
                  </a:lnTo>
                  <a:lnTo>
                    <a:pt x="2501900" y="1320800"/>
                  </a:lnTo>
                  <a:lnTo>
                    <a:pt x="2489200" y="1320800"/>
                  </a:lnTo>
                  <a:lnTo>
                    <a:pt x="2489200" y="1333500"/>
                  </a:lnTo>
                  <a:lnTo>
                    <a:pt x="2489200" y="1333500"/>
                  </a:lnTo>
                  <a:lnTo>
                    <a:pt x="2489200" y="1346200"/>
                  </a:lnTo>
                  <a:lnTo>
                    <a:pt x="2489200" y="1346200"/>
                  </a:lnTo>
                  <a:lnTo>
                    <a:pt x="2476500" y="1358900"/>
                  </a:lnTo>
                  <a:lnTo>
                    <a:pt x="2463800" y="1358900"/>
                  </a:lnTo>
                  <a:lnTo>
                    <a:pt x="2451100" y="1358900"/>
                  </a:lnTo>
                  <a:lnTo>
                    <a:pt x="2451100" y="1358900"/>
                  </a:lnTo>
                  <a:lnTo>
                    <a:pt x="2438400" y="1346200"/>
                  </a:lnTo>
                  <a:lnTo>
                    <a:pt x="2425700" y="1346200"/>
                  </a:lnTo>
                  <a:lnTo>
                    <a:pt x="2425700" y="1358900"/>
                  </a:lnTo>
                  <a:lnTo>
                    <a:pt x="2413000" y="1358900"/>
                  </a:lnTo>
                  <a:lnTo>
                    <a:pt x="2400300" y="1358900"/>
                  </a:lnTo>
                  <a:lnTo>
                    <a:pt x="2387600" y="1358900"/>
                  </a:lnTo>
                  <a:lnTo>
                    <a:pt x="2387600" y="1358900"/>
                  </a:lnTo>
                  <a:lnTo>
                    <a:pt x="2387600" y="1371600"/>
                  </a:lnTo>
                  <a:lnTo>
                    <a:pt x="2374900" y="1371600"/>
                  </a:lnTo>
                  <a:lnTo>
                    <a:pt x="2374900" y="1384300"/>
                  </a:lnTo>
                  <a:lnTo>
                    <a:pt x="2362200" y="1384300"/>
                  </a:lnTo>
                  <a:lnTo>
                    <a:pt x="2362200" y="1384300"/>
                  </a:lnTo>
                  <a:lnTo>
                    <a:pt x="2362200" y="1384300"/>
                  </a:lnTo>
                  <a:lnTo>
                    <a:pt x="2349500" y="1397000"/>
                  </a:lnTo>
                  <a:lnTo>
                    <a:pt x="2349500" y="1397000"/>
                  </a:lnTo>
                  <a:lnTo>
                    <a:pt x="2336800" y="1409700"/>
                  </a:lnTo>
                  <a:lnTo>
                    <a:pt x="2324100" y="1409700"/>
                  </a:lnTo>
                  <a:lnTo>
                    <a:pt x="2324100" y="1422400"/>
                  </a:lnTo>
                  <a:lnTo>
                    <a:pt x="2311400" y="1422400"/>
                  </a:lnTo>
                  <a:lnTo>
                    <a:pt x="2298700" y="1447800"/>
                  </a:lnTo>
                  <a:lnTo>
                    <a:pt x="2298700" y="1447800"/>
                  </a:lnTo>
                  <a:lnTo>
                    <a:pt x="2298700" y="1447800"/>
                  </a:lnTo>
                  <a:lnTo>
                    <a:pt x="2311400" y="1447800"/>
                  </a:lnTo>
                  <a:lnTo>
                    <a:pt x="2298700" y="1460500"/>
                  </a:lnTo>
                  <a:lnTo>
                    <a:pt x="2311400" y="1473200"/>
                  </a:lnTo>
                  <a:lnTo>
                    <a:pt x="2324100" y="1473200"/>
                  </a:lnTo>
                  <a:lnTo>
                    <a:pt x="2336800" y="1473200"/>
                  </a:lnTo>
                  <a:lnTo>
                    <a:pt x="2349500" y="1473200"/>
                  </a:lnTo>
                  <a:lnTo>
                    <a:pt x="2362200" y="1460500"/>
                  </a:lnTo>
                  <a:lnTo>
                    <a:pt x="2362200" y="1460500"/>
                  </a:lnTo>
                  <a:lnTo>
                    <a:pt x="2362200" y="1473200"/>
                  </a:lnTo>
                  <a:lnTo>
                    <a:pt x="2413000" y="1485900"/>
                  </a:lnTo>
                  <a:lnTo>
                    <a:pt x="2413000" y="1473200"/>
                  </a:lnTo>
                  <a:lnTo>
                    <a:pt x="2514600" y="1485900"/>
                  </a:lnTo>
                  <a:lnTo>
                    <a:pt x="2514600" y="1498600"/>
                  </a:lnTo>
                  <a:lnTo>
                    <a:pt x="2527300" y="1498600"/>
                  </a:lnTo>
                  <a:lnTo>
                    <a:pt x="2514600" y="1511300"/>
                  </a:lnTo>
                  <a:lnTo>
                    <a:pt x="2501900" y="1511300"/>
                  </a:lnTo>
                  <a:lnTo>
                    <a:pt x="2501900" y="1511300"/>
                  </a:lnTo>
                  <a:lnTo>
                    <a:pt x="2514600" y="1524000"/>
                  </a:lnTo>
                  <a:lnTo>
                    <a:pt x="2501900" y="1524000"/>
                  </a:lnTo>
                  <a:lnTo>
                    <a:pt x="2514600" y="1536700"/>
                  </a:lnTo>
                  <a:lnTo>
                    <a:pt x="2514600" y="1549400"/>
                  </a:lnTo>
                  <a:lnTo>
                    <a:pt x="2501900" y="1549400"/>
                  </a:lnTo>
                  <a:lnTo>
                    <a:pt x="2489200" y="1562100"/>
                  </a:lnTo>
                  <a:lnTo>
                    <a:pt x="2476500" y="1562100"/>
                  </a:lnTo>
                  <a:lnTo>
                    <a:pt x="2476500" y="1562100"/>
                  </a:lnTo>
                  <a:lnTo>
                    <a:pt x="2476500" y="1562100"/>
                  </a:lnTo>
                  <a:lnTo>
                    <a:pt x="2463800" y="1562100"/>
                  </a:lnTo>
                  <a:lnTo>
                    <a:pt x="2438400" y="1600200"/>
                  </a:lnTo>
                  <a:lnTo>
                    <a:pt x="2425700" y="1600200"/>
                  </a:lnTo>
                  <a:lnTo>
                    <a:pt x="2425700" y="1612900"/>
                  </a:lnTo>
                  <a:lnTo>
                    <a:pt x="2425700" y="1612900"/>
                  </a:lnTo>
                  <a:lnTo>
                    <a:pt x="2413000" y="1625600"/>
                  </a:lnTo>
                  <a:lnTo>
                    <a:pt x="2400300" y="1625600"/>
                  </a:lnTo>
                  <a:lnTo>
                    <a:pt x="2387600" y="1625600"/>
                  </a:lnTo>
                  <a:lnTo>
                    <a:pt x="2374900" y="1625600"/>
                  </a:lnTo>
                  <a:lnTo>
                    <a:pt x="2374900" y="1638300"/>
                  </a:lnTo>
                  <a:lnTo>
                    <a:pt x="2362200" y="1638300"/>
                  </a:lnTo>
                  <a:lnTo>
                    <a:pt x="2362200" y="1638300"/>
                  </a:lnTo>
                  <a:lnTo>
                    <a:pt x="2349500" y="1625600"/>
                  </a:lnTo>
                  <a:lnTo>
                    <a:pt x="2349500" y="1625600"/>
                  </a:lnTo>
                  <a:lnTo>
                    <a:pt x="2336800" y="1625600"/>
                  </a:lnTo>
                  <a:lnTo>
                    <a:pt x="2336800" y="1638300"/>
                  </a:lnTo>
                  <a:lnTo>
                    <a:pt x="2324100" y="1638300"/>
                  </a:lnTo>
                  <a:lnTo>
                    <a:pt x="2298700" y="1638300"/>
                  </a:lnTo>
                  <a:lnTo>
                    <a:pt x="2286000" y="1638300"/>
                  </a:lnTo>
                  <a:lnTo>
                    <a:pt x="2286000" y="1638300"/>
                  </a:lnTo>
                  <a:lnTo>
                    <a:pt x="2298700" y="1651000"/>
                  </a:lnTo>
                  <a:lnTo>
                    <a:pt x="2298700" y="1651000"/>
                  </a:lnTo>
                  <a:lnTo>
                    <a:pt x="2298700" y="1651000"/>
                  </a:lnTo>
                  <a:lnTo>
                    <a:pt x="2298700" y="1663700"/>
                  </a:lnTo>
                  <a:lnTo>
                    <a:pt x="2286000" y="1663700"/>
                  </a:lnTo>
                  <a:lnTo>
                    <a:pt x="2298700" y="1676400"/>
                  </a:lnTo>
                  <a:lnTo>
                    <a:pt x="2298700" y="1676400"/>
                  </a:lnTo>
                  <a:lnTo>
                    <a:pt x="2311400" y="1676400"/>
                  </a:lnTo>
                  <a:lnTo>
                    <a:pt x="2298700" y="1701800"/>
                  </a:lnTo>
                  <a:lnTo>
                    <a:pt x="2273300" y="1701800"/>
                  </a:lnTo>
                  <a:lnTo>
                    <a:pt x="2273300" y="1701800"/>
                  </a:lnTo>
                  <a:lnTo>
                    <a:pt x="2247900" y="1701800"/>
                  </a:lnTo>
                  <a:lnTo>
                    <a:pt x="2247900" y="1689100"/>
                  </a:lnTo>
                  <a:lnTo>
                    <a:pt x="2235200" y="1689100"/>
                  </a:lnTo>
                  <a:lnTo>
                    <a:pt x="2222500" y="1689100"/>
                  </a:lnTo>
                  <a:lnTo>
                    <a:pt x="2222500" y="1676400"/>
                  </a:lnTo>
                  <a:lnTo>
                    <a:pt x="2159000" y="1676400"/>
                  </a:lnTo>
                  <a:lnTo>
                    <a:pt x="2146300" y="1676400"/>
                  </a:lnTo>
                  <a:lnTo>
                    <a:pt x="2133600" y="1676400"/>
                  </a:lnTo>
                  <a:lnTo>
                    <a:pt x="2133600" y="1676400"/>
                  </a:lnTo>
                  <a:lnTo>
                    <a:pt x="2120900" y="1676400"/>
                  </a:lnTo>
                  <a:lnTo>
                    <a:pt x="2120900" y="1689100"/>
                  </a:lnTo>
                  <a:lnTo>
                    <a:pt x="2120900" y="1689100"/>
                  </a:lnTo>
                  <a:lnTo>
                    <a:pt x="2108200" y="1689100"/>
                  </a:lnTo>
                  <a:lnTo>
                    <a:pt x="2095500" y="1701800"/>
                  </a:lnTo>
                  <a:lnTo>
                    <a:pt x="2095500" y="1701800"/>
                  </a:lnTo>
                  <a:lnTo>
                    <a:pt x="2044700" y="1689100"/>
                  </a:lnTo>
                  <a:lnTo>
                    <a:pt x="2044700" y="1689100"/>
                  </a:lnTo>
                  <a:lnTo>
                    <a:pt x="2032000" y="1689100"/>
                  </a:lnTo>
                  <a:lnTo>
                    <a:pt x="2032000" y="1676400"/>
                  </a:lnTo>
                  <a:lnTo>
                    <a:pt x="1968500" y="1663700"/>
                  </a:lnTo>
                  <a:lnTo>
                    <a:pt x="1955800" y="1663700"/>
                  </a:lnTo>
                  <a:lnTo>
                    <a:pt x="1943100" y="1663700"/>
                  </a:lnTo>
                  <a:lnTo>
                    <a:pt x="1955800" y="1651000"/>
                  </a:lnTo>
                  <a:lnTo>
                    <a:pt x="1943100" y="1651000"/>
                  </a:lnTo>
                  <a:lnTo>
                    <a:pt x="1930400" y="1638300"/>
                  </a:lnTo>
                  <a:lnTo>
                    <a:pt x="1930400" y="1638300"/>
                  </a:lnTo>
                  <a:lnTo>
                    <a:pt x="1917700" y="1638300"/>
                  </a:lnTo>
                  <a:lnTo>
                    <a:pt x="1905000" y="1638300"/>
                  </a:lnTo>
                  <a:lnTo>
                    <a:pt x="1917700" y="1638300"/>
                  </a:lnTo>
                  <a:lnTo>
                    <a:pt x="1879600" y="1625600"/>
                  </a:lnTo>
                  <a:lnTo>
                    <a:pt x="1879600" y="1612900"/>
                  </a:lnTo>
                  <a:lnTo>
                    <a:pt x="1854200" y="1612900"/>
                  </a:lnTo>
                  <a:lnTo>
                    <a:pt x="1854200" y="1625600"/>
                  </a:lnTo>
                  <a:lnTo>
                    <a:pt x="1854200" y="1625600"/>
                  </a:lnTo>
                  <a:lnTo>
                    <a:pt x="1854200" y="1638300"/>
                  </a:lnTo>
                  <a:lnTo>
                    <a:pt x="1866900" y="1638300"/>
                  </a:lnTo>
                  <a:lnTo>
                    <a:pt x="1866900" y="1651000"/>
                  </a:lnTo>
                  <a:lnTo>
                    <a:pt x="1866900" y="1663700"/>
                  </a:lnTo>
                  <a:lnTo>
                    <a:pt x="1841500" y="1663700"/>
                  </a:lnTo>
                  <a:lnTo>
                    <a:pt x="1803400" y="1676400"/>
                  </a:lnTo>
                  <a:lnTo>
                    <a:pt x="1803400" y="1676400"/>
                  </a:lnTo>
                  <a:lnTo>
                    <a:pt x="1778000" y="1689100"/>
                  </a:lnTo>
                  <a:lnTo>
                    <a:pt x="1778000" y="1676400"/>
                  </a:lnTo>
                  <a:lnTo>
                    <a:pt x="1752600" y="1676400"/>
                  </a:lnTo>
                  <a:lnTo>
                    <a:pt x="1714500" y="1676400"/>
                  </a:lnTo>
                  <a:lnTo>
                    <a:pt x="1714500" y="1676400"/>
                  </a:lnTo>
                  <a:lnTo>
                    <a:pt x="1714500" y="1676400"/>
                  </a:lnTo>
                  <a:lnTo>
                    <a:pt x="1701800" y="1663700"/>
                  </a:lnTo>
                  <a:lnTo>
                    <a:pt x="1689100" y="1651000"/>
                  </a:lnTo>
                  <a:lnTo>
                    <a:pt x="1676400" y="1651000"/>
                  </a:lnTo>
                  <a:lnTo>
                    <a:pt x="1663700" y="1651000"/>
                  </a:lnTo>
                  <a:lnTo>
                    <a:pt x="1651000" y="1651000"/>
                  </a:lnTo>
                  <a:lnTo>
                    <a:pt x="1651000" y="1651000"/>
                  </a:lnTo>
                  <a:lnTo>
                    <a:pt x="1638300" y="1638300"/>
                  </a:lnTo>
                  <a:lnTo>
                    <a:pt x="1638300" y="1638300"/>
                  </a:lnTo>
                  <a:lnTo>
                    <a:pt x="1625600" y="1638300"/>
                  </a:lnTo>
                  <a:lnTo>
                    <a:pt x="1612900" y="1638300"/>
                  </a:lnTo>
                  <a:lnTo>
                    <a:pt x="1612900" y="1638300"/>
                  </a:lnTo>
                  <a:lnTo>
                    <a:pt x="1612900" y="1638300"/>
                  </a:lnTo>
                  <a:lnTo>
                    <a:pt x="1612900" y="1625600"/>
                  </a:lnTo>
                  <a:lnTo>
                    <a:pt x="1587500" y="1625600"/>
                  </a:lnTo>
                  <a:lnTo>
                    <a:pt x="1587500" y="1625600"/>
                  </a:lnTo>
                  <a:lnTo>
                    <a:pt x="1587500" y="1600200"/>
                  </a:lnTo>
                  <a:lnTo>
                    <a:pt x="1574800" y="1600200"/>
                  </a:lnTo>
                  <a:lnTo>
                    <a:pt x="1574800" y="1600200"/>
                  </a:lnTo>
                  <a:lnTo>
                    <a:pt x="1524000" y="1600200"/>
                  </a:lnTo>
                  <a:lnTo>
                    <a:pt x="1511300" y="1587500"/>
                  </a:lnTo>
                  <a:lnTo>
                    <a:pt x="1511300" y="1587500"/>
                  </a:lnTo>
                  <a:lnTo>
                    <a:pt x="1511300" y="1587500"/>
                  </a:lnTo>
                  <a:lnTo>
                    <a:pt x="1511300" y="1587500"/>
                  </a:lnTo>
                  <a:lnTo>
                    <a:pt x="1511300" y="1587500"/>
                  </a:lnTo>
                  <a:lnTo>
                    <a:pt x="1498600" y="1562100"/>
                  </a:lnTo>
                  <a:lnTo>
                    <a:pt x="1498600" y="1562100"/>
                  </a:lnTo>
                  <a:lnTo>
                    <a:pt x="1485900" y="1562100"/>
                  </a:lnTo>
                  <a:lnTo>
                    <a:pt x="1485900" y="1549400"/>
                  </a:lnTo>
                  <a:lnTo>
                    <a:pt x="1485900" y="1549400"/>
                  </a:lnTo>
                  <a:lnTo>
                    <a:pt x="1485900" y="1549400"/>
                  </a:lnTo>
                  <a:lnTo>
                    <a:pt x="1473200" y="1536700"/>
                  </a:lnTo>
                  <a:lnTo>
                    <a:pt x="1460500" y="1536700"/>
                  </a:lnTo>
                  <a:lnTo>
                    <a:pt x="1460500" y="1536700"/>
                  </a:lnTo>
                  <a:lnTo>
                    <a:pt x="1435100" y="1549400"/>
                  </a:lnTo>
                  <a:lnTo>
                    <a:pt x="1422400" y="1549400"/>
                  </a:lnTo>
                  <a:lnTo>
                    <a:pt x="1422400" y="1549400"/>
                  </a:lnTo>
                  <a:lnTo>
                    <a:pt x="1422400" y="1536700"/>
                  </a:lnTo>
                  <a:lnTo>
                    <a:pt x="1409700" y="1549400"/>
                  </a:lnTo>
                  <a:lnTo>
                    <a:pt x="1397000" y="1549400"/>
                  </a:lnTo>
                  <a:lnTo>
                    <a:pt x="1397000" y="1549400"/>
                  </a:lnTo>
                  <a:lnTo>
                    <a:pt x="1384300" y="1549400"/>
                  </a:lnTo>
                  <a:lnTo>
                    <a:pt x="1384300" y="1562100"/>
                  </a:lnTo>
                  <a:lnTo>
                    <a:pt x="1384300" y="1562100"/>
                  </a:lnTo>
                  <a:lnTo>
                    <a:pt x="1371600" y="1562100"/>
                  </a:lnTo>
                  <a:lnTo>
                    <a:pt x="1371600" y="1562100"/>
                  </a:lnTo>
                  <a:lnTo>
                    <a:pt x="1358900" y="1562100"/>
                  </a:lnTo>
                  <a:lnTo>
                    <a:pt x="1333500" y="1574800"/>
                  </a:lnTo>
                  <a:lnTo>
                    <a:pt x="1333500" y="1587500"/>
                  </a:lnTo>
                  <a:lnTo>
                    <a:pt x="1320800" y="1587500"/>
                  </a:lnTo>
                  <a:lnTo>
                    <a:pt x="1333500" y="1587500"/>
                  </a:lnTo>
                  <a:lnTo>
                    <a:pt x="1320800" y="1587500"/>
                  </a:lnTo>
                  <a:lnTo>
                    <a:pt x="1320800" y="1600200"/>
                  </a:lnTo>
                  <a:lnTo>
                    <a:pt x="1295400" y="1587500"/>
                  </a:lnTo>
                  <a:lnTo>
                    <a:pt x="1282700" y="1587500"/>
                  </a:lnTo>
                  <a:lnTo>
                    <a:pt x="1295400" y="1587500"/>
                  </a:lnTo>
                  <a:lnTo>
                    <a:pt x="1270000" y="1587500"/>
                  </a:lnTo>
                  <a:lnTo>
                    <a:pt x="1244600" y="1587500"/>
                  </a:lnTo>
                  <a:lnTo>
                    <a:pt x="1244600" y="1587500"/>
                  </a:lnTo>
                  <a:lnTo>
                    <a:pt x="1219200" y="1587500"/>
                  </a:lnTo>
                  <a:lnTo>
                    <a:pt x="1219200" y="1574800"/>
                  </a:lnTo>
                  <a:lnTo>
                    <a:pt x="1193800" y="1574800"/>
                  </a:lnTo>
                  <a:lnTo>
                    <a:pt x="1193800" y="1562100"/>
                  </a:lnTo>
                  <a:lnTo>
                    <a:pt x="1168400" y="1562100"/>
                  </a:lnTo>
                  <a:lnTo>
                    <a:pt x="1168400" y="1549400"/>
                  </a:lnTo>
                  <a:lnTo>
                    <a:pt x="1028700" y="1524000"/>
                  </a:lnTo>
                  <a:lnTo>
                    <a:pt x="1028700" y="1536700"/>
                  </a:lnTo>
                  <a:lnTo>
                    <a:pt x="990600" y="1536700"/>
                  </a:lnTo>
                  <a:lnTo>
                    <a:pt x="1003300" y="1524000"/>
                  </a:lnTo>
                  <a:lnTo>
                    <a:pt x="977900" y="1524000"/>
                  </a:lnTo>
                  <a:lnTo>
                    <a:pt x="952500" y="1524000"/>
                  </a:lnTo>
                  <a:lnTo>
                    <a:pt x="965200" y="1524000"/>
                  </a:lnTo>
                  <a:lnTo>
                    <a:pt x="965200" y="1524000"/>
                  </a:lnTo>
                  <a:lnTo>
                    <a:pt x="965200" y="1511300"/>
                  </a:lnTo>
                  <a:lnTo>
                    <a:pt x="876300" y="1498600"/>
                  </a:lnTo>
                  <a:lnTo>
                    <a:pt x="876300" y="1511300"/>
                  </a:lnTo>
                  <a:lnTo>
                    <a:pt x="850900" y="1511300"/>
                  </a:lnTo>
                  <a:lnTo>
                    <a:pt x="838200" y="1536700"/>
                  </a:lnTo>
                  <a:lnTo>
                    <a:pt x="838200" y="1549400"/>
                  </a:lnTo>
                  <a:lnTo>
                    <a:pt x="825500" y="1562100"/>
                  </a:lnTo>
                  <a:lnTo>
                    <a:pt x="812800" y="1562100"/>
                  </a:lnTo>
                  <a:lnTo>
                    <a:pt x="812800" y="1562100"/>
                  </a:lnTo>
                  <a:lnTo>
                    <a:pt x="812800" y="1562100"/>
                  </a:lnTo>
                  <a:lnTo>
                    <a:pt x="787400" y="1562100"/>
                  </a:lnTo>
                  <a:lnTo>
                    <a:pt x="762000" y="1574800"/>
                  </a:lnTo>
                  <a:lnTo>
                    <a:pt x="749300" y="1574800"/>
                  </a:lnTo>
                  <a:lnTo>
                    <a:pt x="749300" y="1562100"/>
                  </a:lnTo>
                  <a:lnTo>
                    <a:pt x="749300" y="1562100"/>
                  </a:lnTo>
                  <a:lnTo>
                    <a:pt x="749300" y="1549400"/>
                  </a:lnTo>
                  <a:lnTo>
                    <a:pt x="749300" y="1549400"/>
                  </a:lnTo>
                  <a:lnTo>
                    <a:pt x="736600" y="1536700"/>
                  </a:lnTo>
                  <a:lnTo>
                    <a:pt x="736600" y="1536700"/>
                  </a:lnTo>
                  <a:lnTo>
                    <a:pt x="723900" y="1524000"/>
                  </a:lnTo>
                  <a:lnTo>
                    <a:pt x="723900" y="1511300"/>
                  </a:lnTo>
                  <a:lnTo>
                    <a:pt x="711200" y="1511300"/>
                  </a:lnTo>
                  <a:lnTo>
                    <a:pt x="711200" y="1511300"/>
                  </a:lnTo>
                  <a:lnTo>
                    <a:pt x="698500" y="1511300"/>
                  </a:lnTo>
                  <a:lnTo>
                    <a:pt x="711200" y="1498600"/>
                  </a:lnTo>
                  <a:lnTo>
                    <a:pt x="711200" y="1498600"/>
                  </a:lnTo>
                  <a:lnTo>
                    <a:pt x="711200" y="1498600"/>
                  </a:lnTo>
                  <a:lnTo>
                    <a:pt x="698500" y="1485900"/>
                  </a:lnTo>
                  <a:lnTo>
                    <a:pt x="698500" y="1485900"/>
                  </a:lnTo>
                  <a:lnTo>
                    <a:pt x="685800" y="1473200"/>
                  </a:lnTo>
                  <a:lnTo>
                    <a:pt x="685800" y="1473200"/>
                  </a:lnTo>
                  <a:lnTo>
                    <a:pt x="698500" y="1473200"/>
                  </a:lnTo>
                  <a:lnTo>
                    <a:pt x="685800" y="1460500"/>
                  </a:lnTo>
                  <a:lnTo>
                    <a:pt x="673100" y="1460500"/>
                  </a:lnTo>
                  <a:lnTo>
                    <a:pt x="660400" y="1447800"/>
                  </a:lnTo>
                  <a:lnTo>
                    <a:pt x="647700" y="1447800"/>
                  </a:lnTo>
                  <a:lnTo>
                    <a:pt x="647700" y="1460500"/>
                  </a:lnTo>
                  <a:lnTo>
                    <a:pt x="635000" y="1460500"/>
                  </a:lnTo>
                  <a:lnTo>
                    <a:pt x="635000" y="1460500"/>
                  </a:lnTo>
                  <a:lnTo>
                    <a:pt x="635000" y="1460500"/>
                  </a:lnTo>
                  <a:lnTo>
                    <a:pt x="635000" y="1473200"/>
                  </a:lnTo>
                  <a:lnTo>
                    <a:pt x="622300" y="1473200"/>
                  </a:lnTo>
                  <a:lnTo>
                    <a:pt x="622300" y="1460500"/>
                  </a:lnTo>
                  <a:lnTo>
                    <a:pt x="609600" y="1460500"/>
                  </a:lnTo>
                  <a:lnTo>
                    <a:pt x="609600" y="1460500"/>
                  </a:lnTo>
                  <a:lnTo>
                    <a:pt x="609600" y="1460500"/>
                  </a:lnTo>
                  <a:lnTo>
                    <a:pt x="596900" y="1435100"/>
                  </a:lnTo>
                  <a:lnTo>
                    <a:pt x="584200" y="1435100"/>
                  </a:lnTo>
                  <a:lnTo>
                    <a:pt x="584200" y="1435100"/>
                  </a:lnTo>
                  <a:lnTo>
                    <a:pt x="571500" y="1435100"/>
                  </a:lnTo>
                  <a:lnTo>
                    <a:pt x="571500" y="1435100"/>
                  </a:lnTo>
                  <a:lnTo>
                    <a:pt x="558800" y="1422400"/>
                  </a:lnTo>
                  <a:lnTo>
                    <a:pt x="596900" y="1422400"/>
                  </a:lnTo>
                  <a:lnTo>
                    <a:pt x="609600" y="1422400"/>
                  </a:lnTo>
                  <a:lnTo>
                    <a:pt x="622300" y="1422400"/>
                  </a:lnTo>
                  <a:lnTo>
                    <a:pt x="609600" y="1409700"/>
                  </a:lnTo>
                  <a:lnTo>
                    <a:pt x="596900" y="1409700"/>
                  </a:lnTo>
                  <a:lnTo>
                    <a:pt x="584200" y="1409700"/>
                  </a:lnTo>
                  <a:lnTo>
                    <a:pt x="584200" y="1397000"/>
                  </a:lnTo>
                  <a:lnTo>
                    <a:pt x="584200" y="1397000"/>
                  </a:lnTo>
                  <a:lnTo>
                    <a:pt x="571500" y="1397000"/>
                  </a:lnTo>
                  <a:lnTo>
                    <a:pt x="546100" y="1371600"/>
                  </a:lnTo>
                  <a:lnTo>
                    <a:pt x="546100" y="1371600"/>
                  </a:lnTo>
                  <a:lnTo>
                    <a:pt x="558800" y="1371600"/>
                  </a:lnTo>
                  <a:lnTo>
                    <a:pt x="571500" y="1371600"/>
                  </a:lnTo>
                  <a:lnTo>
                    <a:pt x="558800" y="1358900"/>
                  </a:lnTo>
                  <a:lnTo>
                    <a:pt x="558800" y="1358900"/>
                  </a:lnTo>
                  <a:lnTo>
                    <a:pt x="558800" y="1346200"/>
                  </a:lnTo>
                  <a:lnTo>
                    <a:pt x="571500" y="1346200"/>
                  </a:lnTo>
                  <a:lnTo>
                    <a:pt x="546100" y="1346200"/>
                  </a:lnTo>
                  <a:lnTo>
                    <a:pt x="533400" y="1346200"/>
                  </a:lnTo>
                  <a:lnTo>
                    <a:pt x="546100" y="1346200"/>
                  </a:lnTo>
                  <a:lnTo>
                    <a:pt x="558800" y="1320800"/>
                  </a:lnTo>
                  <a:lnTo>
                    <a:pt x="546100" y="1320800"/>
                  </a:lnTo>
                  <a:lnTo>
                    <a:pt x="533400" y="1308100"/>
                  </a:lnTo>
                  <a:lnTo>
                    <a:pt x="533400" y="1308100"/>
                  </a:lnTo>
                  <a:lnTo>
                    <a:pt x="508000" y="1295400"/>
                  </a:lnTo>
                  <a:lnTo>
                    <a:pt x="508000" y="1295400"/>
                  </a:lnTo>
                  <a:lnTo>
                    <a:pt x="495300" y="1295400"/>
                  </a:lnTo>
                  <a:lnTo>
                    <a:pt x="495300" y="1295400"/>
                  </a:lnTo>
                  <a:lnTo>
                    <a:pt x="482600" y="1295400"/>
                  </a:lnTo>
                  <a:lnTo>
                    <a:pt x="495300" y="1282700"/>
                  </a:lnTo>
                  <a:lnTo>
                    <a:pt x="495300" y="1282700"/>
                  </a:lnTo>
                  <a:lnTo>
                    <a:pt x="495300" y="1270000"/>
                  </a:lnTo>
                  <a:lnTo>
                    <a:pt x="457200" y="1270000"/>
                  </a:lnTo>
                  <a:lnTo>
                    <a:pt x="457200" y="1270000"/>
                  </a:lnTo>
                  <a:lnTo>
                    <a:pt x="444500" y="1270000"/>
                  </a:lnTo>
                  <a:lnTo>
                    <a:pt x="457200" y="1257300"/>
                  </a:lnTo>
                  <a:lnTo>
                    <a:pt x="457200" y="1257300"/>
                  </a:lnTo>
                  <a:lnTo>
                    <a:pt x="444500" y="1257300"/>
                  </a:lnTo>
                  <a:lnTo>
                    <a:pt x="444500" y="1244600"/>
                  </a:lnTo>
                  <a:lnTo>
                    <a:pt x="444500" y="1231900"/>
                  </a:lnTo>
                  <a:lnTo>
                    <a:pt x="444500" y="1231900"/>
                  </a:lnTo>
                  <a:lnTo>
                    <a:pt x="457200" y="1231900"/>
                  </a:lnTo>
                  <a:lnTo>
                    <a:pt x="457200" y="1231900"/>
                  </a:lnTo>
                  <a:lnTo>
                    <a:pt x="469900" y="1231900"/>
                  </a:lnTo>
                  <a:lnTo>
                    <a:pt x="469900" y="1231900"/>
                  </a:lnTo>
                  <a:lnTo>
                    <a:pt x="469900" y="1231900"/>
                  </a:lnTo>
                  <a:lnTo>
                    <a:pt x="469900" y="1219200"/>
                  </a:lnTo>
                  <a:lnTo>
                    <a:pt x="469900" y="1219200"/>
                  </a:lnTo>
                  <a:lnTo>
                    <a:pt x="469900" y="1219200"/>
                  </a:lnTo>
                  <a:lnTo>
                    <a:pt x="469900" y="1219200"/>
                  </a:lnTo>
                  <a:lnTo>
                    <a:pt x="469900" y="1219200"/>
                  </a:lnTo>
                  <a:lnTo>
                    <a:pt x="482600" y="1206500"/>
                  </a:lnTo>
                  <a:lnTo>
                    <a:pt x="469900" y="1206500"/>
                  </a:lnTo>
                  <a:lnTo>
                    <a:pt x="482600" y="1193800"/>
                  </a:lnTo>
                  <a:lnTo>
                    <a:pt x="469900" y="1193800"/>
                  </a:lnTo>
                  <a:lnTo>
                    <a:pt x="469900" y="1193800"/>
                  </a:lnTo>
                  <a:lnTo>
                    <a:pt x="457200" y="1193800"/>
                  </a:lnTo>
                  <a:lnTo>
                    <a:pt x="457200" y="1181100"/>
                  </a:lnTo>
                  <a:lnTo>
                    <a:pt x="431800" y="1168400"/>
                  </a:lnTo>
                  <a:lnTo>
                    <a:pt x="431800" y="1168400"/>
                  </a:lnTo>
                  <a:lnTo>
                    <a:pt x="419100" y="1168400"/>
                  </a:lnTo>
                  <a:lnTo>
                    <a:pt x="419100" y="1168400"/>
                  </a:lnTo>
                  <a:lnTo>
                    <a:pt x="419100" y="1168400"/>
                  </a:lnTo>
                  <a:lnTo>
                    <a:pt x="419100" y="1155700"/>
                  </a:lnTo>
                  <a:lnTo>
                    <a:pt x="419100" y="1155700"/>
                  </a:lnTo>
                  <a:lnTo>
                    <a:pt x="419100" y="1155700"/>
                  </a:lnTo>
                  <a:lnTo>
                    <a:pt x="406400" y="1155700"/>
                  </a:lnTo>
                  <a:lnTo>
                    <a:pt x="406400" y="1143000"/>
                  </a:lnTo>
                  <a:lnTo>
                    <a:pt x="406400" y="1143000"/>
                  </a:lnTo>
                  <a:lnTo>
                    <a:pt x="406400" y="1143000"/>
                  </a:lnTo>
                  <a:lnTo>
                    <a:pt x="419100" y="1130300"/>
                  </a:lnTo>
                  <a:lnTo>
                    <a:pt x="431800" y="1130300"/>
                  </a:lnTo>
                  <a:lnTo>
                    <a:pt x="431800" y="1130300"/>
                  </a:lnTo>
                  <a:lnTo>
                    <a:pt x="419100" y="1130300"/>
                  </a:lnTo>
                  <a:lnTo>
                    <a:pt x="419100" y="1117600"/>
                  </a:lnTo>
                  <a:lnTo>
                    <a:pt x="419100" y="1117600"/>
                  </a:lnTo>
                  <a:lnTo>
                    <a:pt x="419100" y="1117600"/>
                  </a:lnTo>
                  <a:lnTo>
                    <a:pt x="393700" y="1117600"/>
                  </a:lnTo>
                  <a:lnTo>
                    <a:pt x="406400" y="1104900"/>
                  </a:lnTo>
                  <a:lnTo>
                    <a:pt x="393700" y="1117600"/>
                  </a:lnTo>
                  <a:lnTo>
                    <a:pt x="406400" y="1104900"/>
                  </a:lnTo>
                  <a:lnTo>
                    <a:pt x="381000" y="1117600"/>
                  </a:lnTo>
                  <a:lnTo>
                    <a:pt x="381000" y="1104900"/>
                  </a:lnTo>
                  <a:lnTo>
                    <a:pt x="381000" y="1104900"/>
                  </a:lnTo>
                  <a:lnTo>
                    <a:pt x="355600" y="1104900"/>
                  </a:lnTo>
                  <a:lnTo>
                    <a:pt x="330200" y="1092200"/>
                  </a:lnTo>
                  <a:lnTo>
                    <a:pt x="304800" y="1079500"/>
                  </a:lnTo>
                  <a:lnTo>
                    <a:pt x="292100" y="1066800"/>
                  </a:lnTo>
                  <a:lnTo>
                    <a:pt x="292100" y="1066800"/>
                  </a:lnTo>
                  <a:lnTo>
                    <a:pt x="279400" y="1066800"/>
                  </a:lnTo>
                  <a:lnTo>
                    <a:pt x="228600" y="1066800"/>
                  </a:lnTo>
                  <a:lnTo>
                    <a:pt x="215900" y="1054100"/>
                  </a:lnTo>
                  <a:lnTo>
                    <a:pt x="190500" y="1041400"/>
                  </a:lnTo>
                  <a:lnTo>
                    <a:pt x="190500" y="1041400"/>
                  </a:lnTo>
                  <a:lnTo>
                    <a:pt x="177800" y="1041400"/>
                  </a:lnTo>
                  <a:lnTo>
                    <a:pt x="190500" y="1041400"/>
                  </a:lnTo>
                  <a:lnTo>
                    <a:pt x="177800" y="1041400"/>
                  </a:lnTo>
                  <a:lnTo>
                    <a:pt x="177800" y="1028700"/>
                  </a:lnTo>
                  <a:lnTo>
                    <a:pt x="165100" y="1028700"/>
                  </a:lnTo>
                  <a:lnTo>
                    <a:pt x="152400" y="1028700"/>
                  </a:lnTo>
                  <a:lnTo>
                    <a:pt x="152400" y="1028700"/>
                  </a:lnTo>
                  <a:lnTo>
                    <a:pt x="152400" y="1028700"/>
                  </a:lnTo>
                  <a:lnTo>
                    <a:pt x="127000" y="1028700"/>
                  </a:lnTo>
                  <a:lnTo>
                    <a:pt x="114300" y="1003300"/>
                  </a:lnTo>
                  <a:lnTo>
                    <a:pt x="88900" y="1003300"/>
                  </a:lnTo>
                  <a:lnTo>
                    <a:pt x="88900" y="990600"/>
                  </a:lnTo>
                  <a:lnTo>
                    <a:pt x="88900" y="990600"/>
                  </a:lnTo>
                  <a:lnTo>
                    <a:pt x="76200" y="990600"/>
                  </a:lnTo>
                  <a:lnTo>
                    <a:pt x="88900" y="990600"/>
                  </a:lnTo>
                  <a:lnTo>
                    <a:pt x="76200" y="990600"/>
                  </a:lnTo>
                  <a:lnTo>
                    <a:pt x="76200" y="977900"/>
                  </a:lnTo>
                  <a:lnTo>
                    <a:pt x="50800" y="977900"/>
                  </a:lnTo>
                  <a:lnTo>
                    <a:pt x="50800" y="965200"/>
                  </a:lnTo>
                  <a:lnTo>
                    <a:pt x="50800" y="965200"/>
                  </a:lnTo>
                  <a:lnTo>
                    <a:pt x="25400" y="965200"/>
                  </a:lnTo>
                  <a:lnTo>
                    <a:pt x="25400" y="965200"/>
                  </a:lnTo>
                  <a:lnTo>
                    <a:pt x="25400" y="965200"/>
                  </a:lnTo>
                  <a:lnTo>
                    <a:pt x="25400" y="952500"/>
                  </a:lnTo>
                  <a:lnTo>
                    <a:pt x="25400" y="965200"/>
                  </a:lnTo>
                  <a:lnTo>
                    <a:pt x="25400" y="965200"/>
                  </a:lnTo>
                  <a:lnTo>
                    <a:pt x="25400" y="952500"/>
                  </a:lnTo>
                  <a:lnTo>
                    <a:pt x="38100" y="939800"/>
                  </a:lnTo>
                  <a:lnTo>
                    <a:pt x="25400" y="939800"/>
                  </a:lnTo>
                  <a:lnTo>
                    <a:pt x="12700" y="952500"/>
                  </a:lnTo>
                  <a:lnTo>
                    <a:pt x="12700" y="939800"/>
                  </a:lnTo>
                  <a:lnTo>
                    <a:pt x="12700" y="939800"/>
                  </a:lnTo>
                  <a:lnTo>
                    <a:pt x="25400" y="927100"/>
                  </a:lnTo>
                  <a:lnTo>
                    <a:pt x="12700" y="927100"/>
                  </a:lnTo>
                  <a:lnTo>
                    <a:pt x="12700" y="914400"/>
                  </a:lnTo>
                  <a:lnTo>
                    <a:pt x="0" y="9144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25" name="0414"/>
            <p:cNvSpPr/>
            <p:nvPr/>
          </p:nvSpPr>
          <p:spPr>
            <a:xfrm>
              <a:off x="2426756" y="1430539"/>
              <a:ext cx="2016265" cy="791061"/>
            </a:xfrm>
            <a:custGeom>
              <a:avLst/>
              <a:gdLst/>
              <a:ahLst/>
              <a:cxnLst/>
              <a:rect l="0" t="0" r="0" b="0"/>
              <a:pathLst>
                <a:path w="4953001" h="2171701">
                  <a:moveTo>
                    <a:pt x="76200" y="1320800"/>
                  </a:moveTo>
                  <a:lnTo>
                    <a:pt x="101600" y="1308100"/>
                  </a:lnTo>
                  <a:lnTo>
                    <a:pt x="101600" y="1308100"/>
                  </a:lnTo>
                  <a:lnTo>
                    <a:pt x="114300" y="1308100"/>
                  </a:lnTo>
                  <a:lnTo>
                    <a:pt x="114300" y="1308100"/>
                  </a:lnTo>
                  <a:lnTo>
                    <a:pt x="114300" y="1308100"/>
                  </a:lnTo>
                  <a:lnTo>
                    <a:pt x="114300" y="1308100"/>
                  </a:lnTo>
                  <a:lnTo>
                    <a:pt x="127000" y="1308100"/>
                  </a:lnTo>
                  <a:lnTo>
                    <a:pt x="139700" y="1320800"/>
                  </a:lnTo>
                  <a:lnTo>
                    <a:pt x="152400" y="1320800"/>
                  </a:lnTo>
                  <a:lnTo>
                    <a:pt x="152400" y="1308100"/>
                  </a:lnTo>
                  <a:lnTo>
                    <a:pt x="152400" y="1308100"/>
                  </a:lnTo>
                  <a:lnTo>
                    <a:pt x="165100" y="1308100"/>
                  </a:lnTo>
                  <a:lnTo>
                    <a:pt x="203200" y="1320800"/>
                  </a:lnTo>
                  <a:lnTo>
                    <a:pt x="203200" y="1320800"/>
                  </a:lnTo>
                  <a:lnTo>
                    <a:pt x="203200" y="1320800"/>
                  </a:lnTo>
                  <a:lnTo>
                    <a:pt x="190500" y="1320800"/>
                  </a:lnTo>
                  <a:lnTo>
                    <a:pt x="203200" y="1308100"/>
                  </a:lnTo>
                  <a:lnTo>
                    <a:pt x="215900" y="1308100"/>
                  </a:lnTo>
                  <a:lnTo>
                    <a:pt x="228600" y="1295400"/>
                  </a:lnTo>
                  <a:lnTo>
                    <a:pt x="215900" y="1295400"/>
                  </a:lnTo>
                  <a:lnTo>
                    <a:pt x="215900" y="1282700"/>
                  </a:lnTo>
                  <a:lnTo>
                    <a:pt x="203200" y="1270000"/>
                  </a:lnTo>
                  <a:lnTo>
                    <a:pt x="203200" y="1270000"/>
                  </a:lnTo>
                  <a:lnTo>
                    <a:pt x="190500" y="1270000"/>
                  </a:lnTo>
                  <a:lnTo>
                    <a:pt x="177800" y="1270000"/>
                  </a:lnTo>
                  <a:lnTo>
                    <a:pt x="190500" y="1270000"/>
                  </a:lnTo>
                  <a:lnTo>
                    <a:pt x="203200" y="1270000"/>
                  </a:lnTo>
                  <a:lnTo>
                    <a:pt x="215900" y="1270000"/>
                  </a:lnTo>
                  <a:lnTo>
                    <a:pt x="215900" y="1257300"/>
                  </a:lnTo>
                  <a:lnTo>
                    <a:pt x="215900" y="1257300"/>
                  </a:lnTo>
                  <a:lnTo>
                    <a:pt x="228600" y="1257300"/>
                  </a:lnTo>
                  <a:lnTo>
                    <a:pt x="228600" y="1257300"/>
                  </a:lnTo>
                  <a:lnTo>
                    <a:pt x="254000" y="1257300"/>
                  </a:lnTo>
                  <a:lnTo>
                    <a:pt x="254000" y="1244600"/>
                  </a:lnTo>
                  <a:lnTo>
                    <a:pt x="266700" y="1244600"/>
                  </a:lnTo>
                  <a:lnTo>
                    <a:pt x="279400" y="1231900"/>
                  </a:lnTo>
                  <a:lnTo>
                    <a:pt x="279400" y="1231900"/>
                  </a:lnTo>
                  <a:lnTo>
                    <a:pt x="292100" y="1206500"/>
                  </a:lnTo>
                  <a:lnTo>
                    <a:pt x="304800" y="1206500"/>
                  </a:lnTo>
                  <a:lnTo>
                    <a:pt x="304800" y="1219200"/>
                  </a:lnTo>
                  <a:lnTo>
                    <a:pt x="304800" y="1219200"/>
                  </a:lnTo>
                  <a:lnTo>
                    <a:pt x="304800" y="1231900"/>
                  </a:lnTo>
                  <a:lnTo>
                    <a:pt x="304800" y="1244600"/>
                  </a:lnTo>
                  <a:lnTo>
                    <a:pt x="304800" y="1244600"/>
                  </a:lnTo>
                  <a:lnTo>
                    <a:pt x="317500" y="1244600"/>
                  </a:lnTo>
                  <a:lnTo>
                    <a:pt x="304800" y="1257300"/>
                  </a:lnTo>
                  <a:lnTo>
                    <a:pt x="317500" y="1257300"/>
                  </a:lnTo>
                  <a:lnTo>
                    <a:pt x="317500" y="1257300"/>
                  </a:lnTo>
                  <a:lnTo>
                    <a:pt x="317500" y="1257300"/>
                  </a:lnTo>
                  <a:lnTo>
                    <a:pt x="330200" y="1257300"/>
                  </a:lnTo>
                  <a:lnTo>
                    <a:pt x="355600" y="1244600"/>
                  </a:lnTo>
                  <a:lnTo>
                    <a:pt x="368300" y="1244600"/>
                  </a:lnTo>
                  <a:lnTo>
                    <a:pt x="355600" y="1244600"/>
                  </a:lnTo>
                  <a:lnTo>
                    <a:pt x="368300" y="1219200"/>
                  </a:lnTo>
                  <a:lnTo>
                    <a:pt x="381000" y="1219200"/>
                  </a:lnTo>
                  <a:lnTo>
                    <a:pt x="381000" y="1206500"/>
                  </a:lnTo>
                  <a:lnTo>
                    <a:pt x="393700" y="1219200"/>
                  </a:lnTo>
                  <a:lnTo>
                    <a:pt x="393700" y="1219200"/>
                  </a:lnTo>
                  <a:lnTo>
                    <a:pt x="431800" y="1219200"/>
                  </a:lnTo>
                  <a:lnTo>
                    <a:pt x="431800" y="1206500"/>
                  </a:lnTo>
                  <a:lnTo>
                    <a:pt x="431800" y="1206500"/>
                  </a:lnTo>
                  <a:lnTo>
                    <a:pt x="431800" y="1206500"/>
                  </a:lnTo>
                  <a:lnTo>
                    <a:pt x="431800" y="1206500"/>
                  </a:lnTo>
                  <a:lnTo>
                    <a:pt x="431800" y="1206500"/>
                  </a:lnTo>
                  <a:lnTo>
                    <a:pt x="419100" y="1206500"/>
                  </a:lnTo>
                  <a:lnTo>
                    <a:pt x="431800" y="1193800"/>
                  </a:lnTo>
                  <a:lnTo>
                    <a:pt x="419100" y="1193800"/>
                  </a:lnTo>
                  <a:lnTo>
                    <a:pt x="419100" y="1193800"/>
                  </a:lnTo>
                  <a:lnTo>
                    <a:pt x="406400" y="1193800"/>
                  </a:lnTo>
                  <a:lnTo>
                    <a:pt x="419100" y="1181100"/>
                  </a:lnTo>
                  <a:lnTo>
                    <a:pt x="419100" y="1181100"/>
                  </a:lnTo>
                  <a:lnTo>
                    <a:pt x="431800" y="1181100"/>
                  </a:lnTo>
                  <a:lnTo>
                    <a:pt x="444500" y="1181100"/>
                  </a:lnTo>
                  <a:lnTo>
                    <a:pt x="431800" y="1181100"/>
                  </a:lnTo>
                  <a:lnTo>
                    <a:pt x="431800" y="1181100"/>
                  </a:lnTo>
                  <a:lnTo>
                    <a:pt x="431800" y="1193800"/>
                  </a:lnTo>
                  <a:lnTo>
                    <a:pt x="431800" y="1193800"/>
                  </a:lnTo>
                  <a:lnTo>
                    <a:pt x="431800" y="1206500"/>
                  </a:lnTo>
                  <a:lnTo>
                    <a:pt x="431800" y="1206500"/>
                  </a:lnTo>
                  <a:lnTo>
                    <a:pt x="431800" y="1206500"/>
                  </a:lnTo>
                  <a:lnTo>
                    <a:pt x="444500" y="1206500"/>
                  </a:lnTo>
                  <a:lnTo>
                    <a:pt x="457200" y="1206500"/>
                  </a:lnTo>
                  <a:lnTo>
                    <a:pt x="469900" y="1206500"/>
                  </a:lnTo>
                  <a:lnTo>
                    <a:pt x="469900" y="1193800"/>
                  </a:lnTo>
                  <a:lnTo>
                    <a:pt x="482600" y="1193800"/>
                  </a:lnTo>
                  <a:lnTo>
                    <a:pt x="457200" y="1181100"/>
                  </a:lnTo>
                  <a:lnTo>
                    <a:pt x="469900" y="1181100"/>
                  </a:lnTo>
                  <a:lnTo>
                    <a:pt x="457200" y="1181100"/>
                  </a:lnTo>
                  <a:lnTo>
                    <a:pt x="457200" y="1181100"/>
                  </a:lnTo>
                  <a:lnTo>
                    <a:pt x="457200" y="1181100"/>
                  </a:lnTo>
                  <a:lnTo>
                    <a:pt x="457200" y="1181100"/>
                  </a:lnTo>
                  <a:lnTo>
                    <a:pt x="469900" y="1168400"/>
                  </a:lnTo>
                  <a:lnTo>
                    <a:pt x="457200" y="1168400"/>
                  </a:lnTo>
                  <a:lnTo>
                    <a:pt x="469900" y="1155700"/>
                  </a:lnTo>
                  <a:lnTo>
                    <a:pt x="457200" y="1155700"/>
                  </a:lnTo>
                  <a:lnTo>
                    <a:pt x="457200" y="1155700"/>
                  </a:lnTo>
                  <a:lnTo>
                    <a:pt x="444500" y="1155700"/>
                  </a:lnTo>
                  <a:lnTo>
                    <a:pt x="431800" y="1143000"/>
                  </a:lnTo>
                  <a:lnTo>
                    <a:pt x="431800" y="1143000"/>
                  </a:lnTo>
                  <a:lnTo>
                    <a:pt x="431800" y="1143000"/>
                  </a:lnTo>
                  <a:lnTo>
                    <a:pt x="431800" y="1143000"/>
                  </a:lnTo>
                  <a:lnTo>
                    <a:pt x="406400" y="1130300"/>
                  </a:lnTo>
                  <a:lnTo>
                    <a:pt x="393700" y="1143000"/>
                  </a:lnTo>
                  <a:lnTo>
                    <a:pt x="381000" y="1143000"/>
                  </a:lnTo>
                  <a:lnTo>
                    <a:pt x="381000" y="1130300"/>
                  </a:lnTo>
                  <a:lnTo>
                    <a:pt x="381000" y="1130300"/>
                  </a:lnTo>
                  <a:lnTo>
                    <a:pt x="381000" y="1130300"/>
                  </a:lnTo>
                  <a:lnTo>
                    <a:pt x="381000" y="1130300"/>
                  </a:lnTo>
                  <a:lnTo>
                    <a:pt x="381000" y="1130300"/>
                  </a:lnTo>
                  <a:lnTo>
                    <a:pt x="368300" y="1130300"/>
                  </a:lnTo>
                  <a:lnTo>
                    <a:pt x="355600" y="1130300"/>
                  </a:lnTo>
                  <a:lnTo>
                    <a:pt x="355600" y="1130300"/>
                  </a:lnTo>
                  <a:lnTo>
                    <a:pt x="355600" y="1130300"/>
                  </a:lnTo>
                  <a:lnTo>
                    <a:pt x="368300" y="1130300"/>
                  </a:lnTo>
                  <a:lnTo>
                    <a:pt x="355600" y="1130300"/>
                  </a:lnTo>
                  <a:lnTo>
                    <a:pt x="355600" y="1117600"/>
                  </a:lnTo>
                  <a:lnTo>
                    <a:pt x="342900" y="1130300"/>
                  </a:lnTo>
                  <a:lnTo>
                    <a:pt x="342900" y="1104900"/>
                  </a:lnTo>
                  <a:lnTo>
                    <a:pt x="317500" y="1104900"/>
                  </a:lnTo>
                  <a:lnTo>
                    <a:pt x="317500" y="1104900"/>
                  </a:lnTo>
                  <a:lnTo>
                    <a:pt x="317500" y="1104900"/>
                  </a:lnTo>
                  <a:lnTo>
                    <a:pt x="304800" y="1104900"/>
                  </a:lnTo>
                  <a:lnTo>
                    <a:pt x="304800" y="1092200"/>
                  </a:lnTo>
                  <a:lnTo>
                    <a:pt x="317500" y="1092200"/>
                  </a:lnTo>
                  <a:lnTo>
                    <a:pt x="330200" y="1104900"/>
                  </a:lnTo>
                  <a:lnTo>
                    <a:pt x="342900" y="1092200"/>
                  </a:lnTo>
                  <a:lnTo>
                    <a:pt x="355600" y="1092200"/>
                  </a:lnTo>
                  <a:lnTo>
                    <a:pt x="368300" y="1092200"/>
                  </a:lnTo>
                  <a:lnTo>
                    <a:pt x="368300" y="1079500"/>
                  </a:lnTo>
                  <a:lnTo>
                    <a:pt x="381000" y="1079500"/>
                  </a:lnTo>
                  <a:lnTo>
                    <a:pt x="381000" y="1079500"/>
                  </a:lnTo>
                  <a:lnTo>
                    <a:pt x="381000" y="1079500"/>
                  </a:lnTo>
                  <a:lnTo>
                    <a:pt x="393700" y="1079500"/>
                  </a:lnTo>
                  <a:lnTo>
                    <a:pt x="406400" y="1066800"/>
                  </a:lnTo>
                  <a:lnTo>
                    <a:pt x="406400" y="1066800"/>
                  </a:lnTo>
                  <a:lnTo>
                    <a:pt x="419100" y="1066800"/>
                  </a:lnTo>
                  <a:lnTo>
                    <a:pt x="419100" y="1066800"/>
                  </a:lnTo>
                  <a:lnTo>
                    <a:pt x="419100" y="1054100"/>
                  </a:lnTo>
                  <a:lnTo>
                    <a:pt x="419100" y="1054100"/>
                  </a:lnTo>
                  <a:lnTo>
                    <a:pt x="431800" y="1054100"/>
                  </a:lnTo>
                  <a:lnTo>
                    <a:pt x="444500" y="1054100"/>
                  </a:lnTo>
                  <a:lnTo>
                    <a:pt x="457200" y="1054100"/>
                  </a:lnTo>
                  <a:lnTo>
                    <a:pt x="457200" y="1054100"/>
                  </a:lnTo>
                  <a:lnTo>
                    <a:pt x="457200" y="1041400"/>
                  </a:lnTo>
                  <a:lnTo>
                    <a:pt x="457200" y="1041400"/>
                  </a:lnTo>
                  <a:lnTo>
                    <a:pt x="482600" y="1028700"/>
                  </a:lnTo>
                  <a:lnTo>
                    <a:pt x="482600" y="1016000"/>
                  </a:lnTo>
                  <a:lnTo>
                    <a:pt x="495300" y="1016000"/>
                  </a:lnTo>
                  <a:lnTo>
                    <a:pt x="508000" y="1003300"/>
                  </a:lnTo>
                  <a:lnTo>
                    <a:pt x="533400" y="1003300"/>
                  </a:lnTo>
                  <a:lnTo>
                    <a:pt x="533400" y="1003300"/>
                  </a:lnTo>
                  <a:lnTo>
                    <a:pt x="546100" y="1016000"/>
                  </a:lnTo>
                  <a:lnTo>
                    <a:pt x="546100" y="1016000"/>
                  </a:lnTo>
                  <a:lnTo>
                    <a:pt x="546100" y="1016000"/>
                  </a:lnTo>
                  <a:lnTo>
                    <a:pt x="571500" y="1016000"/>
                  </a:lnTo>
                  <a:lnTo>
                    <a:pt x="596900" y="1016000"/>
                  </a:lnTo>
                  <a:lnTo>
                    <a:pt x="596900" y="1003300"/>
                  </a:lnTo>
                  <a:lnTo>
                    <a:pt x="673100" y="1016000"/>
                  </a:lnTo>
                  <a:lnTo>
                    <a:pt x="673100" y="1028700"/>
                  </a:lnTo>
                  <a:lnTo>
                    <a:pt x="673100" y="1028700"/>
                  </a:lnTo>
                  <a:lnTo>
                    <a:pt x="711200" y="1041400"/>
                  </a:lnTo>
                  <a:lnTo>
                    <a:pt x="723900" y="1016000"/>
                  </a:lnTo>
                  <a:lnTo>
                    <a:pt x="736600" y="1016000"/>
                  </a:lnTo>
                  <a:lnTo>
                    <a:pt x="736600" y="1016000"/>
                  </a:lnTo>
                  <a:lnTo>
                    <a:pt x="736600" y="990600"/>
                  </a:lnTo>
                  <a:lnTo>
                    <a:pt x="774700" y="914400"/>
                  </a:lnTo>
                  <a:lnTo>
                    <a:pt x="762000" y="914400"/>
                  </a:lnTo>
                  <a:lnTo>
                    <a:pt x="762000" y="914400"/>
                  </a:lnTo>
                  <a:lnTo>
                    <a:pt x="762000" y="914400"/>
                  </a:lnTo>
                  <a:lnTo>
                    <a:pt x="774700" y="914400"/>
                  </a:lnTo>
                  <a:lnTo>
                    <a:pt x="787400" y="889000"/>
                  </a:lnTo>
                  <a:lnTo>
                    <a:pt x="774700" y="889000"/>
                  </a:lnTo>
                  <a:lnTo>
                    <a:pt x="787400" y="876300"/>
                  </a:lnTo>
                  <a:lnTo>
                    <a:pt x="787400" y="863600"/>
                  </a:lnTo>
                  <a:lnTo>
                    <a:pt x="787400" y="863600"/>
                  </a:lnTo>
                  <a:lnTo>
                    <a:pt x="825500" y="863600"/>
                  </a:lnTo>
                  <a:lnTo>
                    <a:pt x="825500" y="863600"/>
                  </a:lnTo>
                  <a:lnTo>
                    <a:pt x="838200" y="863600"/>
                  </a:lnTo>
                  <a:lnTo>
                    <a:pt x="838200" y="863600"/>
                  </a:lnTo>
                  <a:lnTo>
                    <a:pt x="838200" y="863600"/>
                  </a:lnTo>
                  <a:lnTo>
                    <a:pt x="838200" y="850900"/>
                  </a:lnTo>
                  <a:lnTo>
                    <a:pt x="825500" y="850900"/>
                  </a:lnTo>
                  <a:lnTo>
                    <a:pt x="825500" y="850900"/>
                  </a:lnTo>
                  <a:lnTo>
                    <a:pt x="838200" y="850900"/>
                  </a:lnTo>
                  <a:lnTo>
                    <a:pt x="838200" y="838200"/>
                  </a:lnTo>
                  <a:lnTo>
                    <a:pt x="850900" y="838200"/>
                  </a:lnTo>
                  <a:lnTo>
                    <a:pt x="863600" y="825500"/>
                  </a:lnTo>
                  <a:lnTo>
                    <a:pt x="876300" y="838200"/>
                  </a:lnTo>
                  <a:lnTo>
                    <a:pt x="889000" y="838200"/>
                  </a:lnTo>
                  <a:lnTo>
                    <a:pt x="889000" y="838200"/>
                  </a:lnTo>
                  <a:lnTo>
                    <a:pt x="889000" y="838200"/>
                  </a:lnTo>
                  <a:lnTo>
                    <a:pt x="901700" y="838200"/>
                  </a:lnTo>
                  <a:lnTo>
                    <a:pt x="901700" y="825500"/>
                  </a:lnTo>
                  <a:lnTo>
                    <a:pt x="889000" y="825500"/>
                  </a:lnTo>
                  <a:lnTo>
                    <a:pt x="901700" y="812800"/>
                  </a:lnTo>
                  <a:lnTo>
                    <a:pt x="901700" y="812800"/>
                  </a:lnTo>
                  <a:lnTo>
                    <a:pt x="901700" y="800100"/>
                  </a:lnTo>
                  <a:lnTo>
                    <a:pt x="901700" y="812800"/>
                  </a:lnTo>
                  <a:lnTo>
                    <a:pt x="927100" y="812800"/>
                  </a:lnTo>
                  <a:lnTo>
                    <a:pt x="939800" y="812800"/>
                  </a:lnTo>
                  <a:lnTo>
                    <a:pt x="952500" y="812800"/>
                  </a:lnTo>
                  <a:lnTo>
                    <a:pt x="952500" y="812800"/>
                  </a:lnTo>
                  <a:lnTo>
                    <a:pt x="952500" y="812800"/>
                  </a:lnTo>
                  <a:lnTo>
                    <a:pt x="939800" y="800100"/>
                  </a:lnTo>
                  <a:lnTo>
                    <a:pt x="927100" y="800100"/>
                  </a:lnTo>
                  <a:lnTo>
                    <a:pt x="939800" y="800100"/>
                  </a:lnTo>
                  <a:lnTo>
                    <a:pt x="939800" y="800100"/>
                  </a:lnTo>
                  <a:lnTo>
                    <a:pt x="927100" y="787400"/>
                  </a:lnTo>
                  <a:lnTo>
                    <a:pt x="927100" y="787400"/>
                  </a:lnTo>
                  <a:lnTo>
                    <a:pt x="927100" y="800100"/>
                  </a:lnTo>
                  <a:lnTo>
                    <a:pt x="914400" y="787400"/>
                  </a:lnTo>
                  <a:lnTo>
                    <a:pt x="901700" y="787400"/>
                  </a:lnTo>
                  <a:lnTo>
                    <a:pt x="901700" y="800100"/>
                  </a:lnTo>
                  <a:lnTo>
                    <a:pt x="876300" y="787400"/>
                  </a:lnTo>
                  <a:lnTo>
                    <a:pt x="876300" y="787400"/>
                  </a:lnTo>
                  <a:lnTo>
                    <a:pt x="876300" y="787400"/>
                  </a:lnTo>
                  <a:lnTo>
                    <a:pt x="850900" y="787400"/>
                  </a:lnTo>
                  <a:lnTo>
                    <a:pt x="850900" y="787400"/>
                  </a:lnTo>
                  <a:lnTo>
                    <a:pt x="850900" y="800100"/>
                  </a:lnTo>
                  <a:lnTo>
                    <a:pt x="850900" y="800100"/>
                  </a:lnTo>
                  <a:lnTo>
                    <a:pt x="838200" y="800100"/>
                  </a:lnTo>
                  <a:lnTo>
                    <a:pt x="838200" y="787400"/>
                  </a:lnTo>
                  <a:lnTo>
                    <a:pt x="825500" y="787400"/>
                  </a:lnTo>
                  <a:lnTo>
                    <a:pt x="825500" y="787400"/>
                  </a:lnTo>
                  <a:lnTo>
                    <a:pt x="838200" y="774700"/>
                  </a:lnTo>
                  <a:lnTo>
                    <a:pt x="850900" y="774700"/>
                  </a:lnTo>
                  <a:lnTo>
                    <a:pt x="850900" y="774700"/>
                  </a:lnTo>
                  <a:lnTo>
                    <a:pt x="838200" y="774700"/>
                  </a:lnTo>
                  <a:lnTo>
                    <a:pt x="838200" y="774700"/>
                  </a:lnTo>
                  <a:lnTo>
                    <a:pt x="838200" y="762000"/>
                  </a:lnTo>
                  <a:lnTo>
                    <a:pt x="863600" y="762000"/>
                  </a:lnTo>
                  <a:lnTo>
                    <a:pt x="863600" y="774700"/>
                  </a:lnTo>
                  <a:lnTo>
                    <a:pt x="876300" y="774700"/>
                  </a:lnTo>
                  <a:lnTo>
                    <a:pt x="876300" y="774700"/>
                  </a:lnTo>
                  <a:lnTo>
                    <a:pt x="889000" y="774700"/>
                  </a:lnTo>
                  <a:lnTo>
                    <a:pt x="889000" y="774700"/>
                  </a:lnTo>
                  <a:lnTo>
                    <a:pt x="889000" y="774700"/>
                  </a:lnTo>
                  <a:lnTo>
                    <a:pt x="901700" y="762000"/>
                  </a:lnTo>
                  <a:lnTo>
                    <a:pt x="914400" y="774700"/>
                  </a:lnTo>
                  <a:lnTo>
                    <a:pt x="914400" y="774700"/>
                  </a:lnTo>
                  <a:lnTo>
                    <a:pt x="927100" y="774700"/>
                  </a:lnTo>
                  <a:lnTo>
                    <a:pt x="927100" y="774700"/>
                  </a:lnTo>
                  <a:lnTo>
                    <a:pt x="939800" y="774700"/>
                  </a:lnTo>
                  <a:lnTo>
                    <a:pt x="939800" y="774700"/>
                  </a:lnTo>
                  <a:lnTo>
                    <a:pt x="990600" y="774700"/>
                  </a:lnTo>
                  <a:lnTo>
                    <a:pt x="990600" y="787400"/>
                  </a:lnTo>
                  <a:lnTo>
                    <a:pt x="1104900" y="812800"/>
                  </a:lnTo>
                  <a:lnTo>
                    <a:pt x="1092200" y="800100"/>
                  </a:lnTo>
                  <a:lnTo>
                    <a:pt x="1117600" y="800100"/>
                  </a:lnTo>
                  <a:lnTo>
                    <a:pt x="1092200" y="800100"/>
                  </a:lnTo>
                  <a:lnTo>
                    <a:pt x="1092200" y="800100"/>
                  </a:lnTo>
                  <a:lnTo>
                    <a:pt x="1092200" y="800100"/>
                  </a:lnTo>
                  <a:lnTo>
                    <a:pt x="1104900" y="787400"/>
                  </a:lnTo>
                  <a:lnTo>
                    <a:pt x="1117600" y="800100"/>
                  </a:lnTo>
                  <a:lnTo>
                    <a:pt x="1117600" y="787400"/>
                  </a:lnTo>
                  <a:lnTo>
                    <a:pt x="1143000" y="787400"/>
                  </a:lnTo>
                  <a:lnTo>
                    <a:pt x="1143000" y="774700"/>
                  </a:lnTo>
                  <a:lnTo>
                    <a:pt x="1130300" y="774700"/>
                  </a:lnTo>
                  <a:lnTo>
                    <a:pt x="1143000" y="774700"/>
                  </a:lnTo>
                  <a:lnTo>
                    <a:pt x="1155700" y="774700"/>
                  </a:lnTo>
                  <a:lnTo>
                    <a:pt x="1155700" y="762000"/>
                  </a:lnTo>
                  <a:lnTo>
                    <a:pt x="1168400" y="762000"/>
                  </a:lnTo>
                  <a:lnTo>
                    <a:pt x="1168400" y="762000"/>
                  </a:lnTo>
                  <a:lnTo>
                    <a:pt x="1155700" y="749300"/>
                  </a:lnTo>
                  <a:lnTo>
                    <a:pt x="1155700" y="749300"/>
                  </a:lnTo>
                  <a:lnTo>
                    <a:pt x="1168400" y="749300"/>
                  </a:lnTo>
                  <a:lnTo>
                    <a:pt x="1181100" y="749300"/>
                  </a:lnTo>
                  <a:lnTo>
                    <a:pt x="1168400" y="749300"/>
                  </a:lnTo>
                  <a:lnTo>
                    <a:pt x="1181100" y="749300"/>
                  </a:lnTo>
                  <a:lnTo>
                    <a:pt x="1181100" y="749300"/>
                  </a:lnTo>
                  <a:lnTo>
                    <a:pt x="1219200" y="762000"/>
                  </a:lnTo>
                  <a:lnTo>
                    <a:pt x="1231900" y="762000"/>
                  </a:lnTo>
                  <a:lnTo>
                    <a:pt x="1282700" y="762000"/>
                  </a:lnTo>
                  <a:lnTo>
                    <a:pt x="1282700" y="787400"/>
                  </a:lnTo>
                  <a:lnTo>
                    <a:pt x="1295400" y="787400"/>
                  </a:lnTo>
                  <a:lnTo>
                    <a:pt x="1295400" y="774700"/>
                  </a:lnTo>
                  <a:lnTo>
                    <a:pt x="1371600" y="787400"/>
                  </a:lnTo>
                  <a:lnTo>
                    <a:pt x="1371600" y="787400"/>
                  </a:lnTo>
                  <a:lnTo>
                    <a:pt x="1384300" y="787400"/>
                  </a:lnTo>
                  <a:lnTo>
                    <a:pt x="1384300" y="787400"/>
                  </a:lnTo>
                  <a:lnTo>
                    <a:pt x="1409700" y="787400"/>
                  </a:lnTo>
                  <a:lnTo>
                    <a:pt x="1409700" y="774700"/>
                  </a:lnTo>
                  <a:lnTo>
                    <a:pt x="1397000" y="774700"/>
                  </a:lnTo>
                  <a:lnTo>
                    <a:pt x="1397000" y="774700"/>
                  </a:lnTo>
                  <a:lnTo>
                    <a:pt x="1422400" y="774700"/>
                  </a:lnTo>
                  <a:lnTo>
                    <a:pt x="1422400" y="762000"/>
                  </a:lnTo>
                  <a:lnTo>
                    <a:pt x="1397000" y="762000"/>
                  </a:lnTo>
                  <a:lnTo>
                    <a:pt x="1397000" y="762000"/>
                  </a:lnTo>
                  <a:lnTo>
                    <a:pt x="1384300" y="762000"/>
                  </a:lnTo>
                  <a:lnTo>
                    <a:pt x="1371600" y="749300"/>
                  </a:lnTo>
                  <a:lnTo>
                    <a:pt x="1358900" y="736600"/>
                  </a:lnTo>
                  <a:lnTo>
                    <a:pt x="1358900" y="736600"/>
                  </a:lnTo>
                  <a:lnTo>
                    <a:pt x="1333500" y="736600"/>
                  </a:lnTo>
                  <a:lnTo>
                    <a:pt x="1320800" y="736600"/>
                  </a:lnTo>
                  <a:lnTo>
                    <a:pt x="1320800" y="723900"/>
                  </a:lnTo>
                  <a:lnTo>
                    <a:pt x="1308100" y="723900"/>
                  </a:lnTo>
                  <a:lnTo>
                    <a:pt x="1295400" y="711200"/>
                  </a:lnTo>
                  <a:lnTo>
                    <a:pt x="1308100" y="711200"/>
                  </a:lnTo>
                  <a:lnTo>
                    <a:pt x="1320800" y="711200"/>
                  </a:lnTo>
                  <a:lnTo>
                    <a:pt x="1333500" y="711200"/>
                  </a:lnTo>
                  <a:lnTo>
                    <a:pt x="1346200" y="711200"/>
                  </a:lnTo>
                  <a:lnTo>
                    <a:pt x="1371600" y="711200"/>
                  </a:lnTo>
                  <a:lnTo>
                    <a:pt x="1371600" y="711200"/>
                  </a:lnTo>
                  <a:lnTo>
                    <a:pt x="1384300" y="711200"/>
                  </a:lnTo>
                  <a:lnTo>
                    <a:pt x="1384300" y="711200"/>
                  </a:lnTo>
                  <a:lnTo>
                    <a:pt x="1397000" y="723900"/>
                  </a:lnTo>
                  <a:lnTo>
                    <a:pt x="1409700" y="723900"/>
                  </a:lnTo>
                  <a:lnTo>
                    <a:pt x="1435100" y="723900"/>
                  </a:lnTo>
                  <a:lnTo>
                    <a:pt x="1435100" y="736600"/>
                  </a:lnTo>
                  <a:lnTo>
                    <a:pt x="1447800" y="723900"/>
                  </a:lnTo>
                  <a:lnTo>
                    <a:pt x="1460500" y="723900"/>
                  </a:lnTo>
                  <a:lnTo>
                    <a:pt x="1460500" y="736600"/>
                  </a:lnTo>
                  <a:lnTo>
                    <a:pt x="1460500" y="736600"/>
                  </a:lnTo>
                  <a:lnTo>
                    <a:pt x="1460500" y="736600"/>
                  </a:lnTo>
                  <a:lnTo>
                    <a:pt x="1485900" y="736600"/>
                  </a:lnTo>
                  <a:lnTo>
                    <a:pt x="1485900" y="736600"/>
                  </a:lnTo>
                  <a:lnTo>
                    <a:pt x="1473200" y="736600"/>
                  </a:lnTo>
                  <a:lnTo>
                    <a:pt x="1473200" y="723900"/>
                  </a:lnTo>
                  <a:lnTo>
                    <a:pt x="1485900" y="723900"/>
                  </a:lnTo>
                  <a:lnTo>
                    <a:pt x="1485900" y="723900"/>
                  </a:lnTo>
                  <a:lnTo>
                    <a:pt x="1498600" y="736600"/>
                  </a:lnTo>
                  <a:lnTo>
                    <a:pt x="1498600" y="736600"/>
                  </a:lnTo>
                  <a:lnTo>
                    <a:pt x="1498600" y="736600"/>
                  </a:lnTo>
                  <a:lnTo>
                    <a:pt x="1498600" y="736600"/>
                  </a:lnTo>
                  <a:lnTo>
                    <a:pt x="1498600" y="736600"/>
                  </a:lnTo>
                  <a:lnTo>
                    <a:pt x="1511300" y="723900"/>
                  </a:lnTo>
                  <a:lnTo>
                    <a:pt x="1524000" y="723900"/>
                  </a:lnTo>
                  <a:lnTo>
                    <a:pt x="1524000" y="723900"/>
                  </a:lnTo>
                  <a:lnTo>
                    <a:pt x="1536700" y="723900"/>
                  </a:lnTo>
                  <a:lnTo>
                    <a:pt x="1524000" y="723900"/>
                  </a:lnTo>
                  <a:lnTo>
                    <a:pt x="1536700" y="723900"/>
                  </a:lnTo>
                  <a:lnTo>
                    <a:pt x="1549400" y="723900"/>
                  </a:lnTo>
                  <a:lnTo>
                    <a:pt x="1536700" y="723900"/>
                  </a:lnTo>
                  <a:lnTo>
                    <a:pt x="1536700" y="723900"/>
                  </a:lnTo>
                  <a:lnTo>
                    <a:pt x="1536700" y="711200"/>
                  </a:lnTo>
                  <a:lnTo>
                    <a:pt x="1536700" y="711200"/>
                  </a:lnTo>
                  <a:lnTo>
                    <a:pt x="1536700" y="711200"/>
                  </a:lnTo>
                  <a:lnTo>
                    <a:pt x="1536700" y="711200"/>
                  </a:lnTo>
                  <a:lnTo>
                    <a:pt x="1536700" y="711200"/>
                  </a:lnTo>
                  <a:lnTo>
                    <a:pt x="1536700" y="711200"/>
                  </a:lnTo>
                  <a:lnTo>
                    <a:pt x="1549400" y="698500"/>
                  </a:lnTo>
                  <a:lnTo>
                    <a:pt x="1549400" y="698500"/>
                  </a:lnTo>
                  <a:lnTo>
                    <a:pt x="1549400" y="685800"/>
                  </a:lnTo>
                  <a:lnTo>
                    <a:pt x="1536700" y="685800"/>
                  </a:lnTo>
                  <a:lnTo>
                    <a:pt x="1536700" y="698500"/>
                  </a:lnTo>
                  <a:lnTo>
                    <a:pt x="1524000" y="698500"/>
                  </a:lnTo>
                  <a:lnTo>
                    <a:pt x="1524000" y="698500"/>
                  </a:lnTo>
                  <a:lnTo>
                    <a:pt x="1511300" y="698500"/>
                  </a:lnTo>
                  <a:lnTo>
                    <a:pt x="1511300" y="685800"/>
                  </a:lnTo>
                  <a:lnTo>
                    <a:pt x="1498600" y="685800"/>
                  </a:lnTo>
                  <a:lnTo>
                    <a:pt x="1498600" y="685800"/>
                  </a:lnTo>
                  <a:lnTo>
                    <a:pt x="1485900" y="673100"/>
                  </a:lnTo>
                  <a:lnTo>
                    <a:pt x="1473200" y="685800"/>
                  </a:lnTo>
                  <a:lnTo>
                    <a:pt x="1447800" y="685800"/>
                  </a:lnTo>
                  <a:lnTo>
                    <a:pt x="1447800" y="673100"/>
                  </a:lnTo>
                  <a:lnTo>
                    <a:pt x="1409700" y="673100"/>
                  </a:lnTo>
                  <a:lnTo>
                    <a:pt x="1409700" y="673100"/>
                  </a:lnTo>
                  <a:lnTo>
                    <a:pt x="1397000" y="660400"/>
                  </a:lnTo>
                  <a:lnTo>
                    <a:pt x="1384300" y="660400"/>
                  </a:lnTo>
                  <a:lnTo>
                    <a:pt x="1371600" y="647700"/>
                  </a:lnTo>
                  <a:lnTo>
                    <a:pt x="1371600" y="635000"/>
                  </a:lnTo>
                  <a:lnTo>
                    <a:pt x="1371600" y="622300"/>
                  </a:lnTo>
                  <a:lnTo>
                    <a:pt x="1371600" y="609600"/>
                  </a:lnTo>
                  <a:lnTo>
                    <a:pt x="1358900" y="609600"/>
                  </a:lnTo>
                  <a:lnTo>
                    <a:pt x="1346200" y="596900"/>
                  </a:lnTo>
                  <a:lnTo>
                    <a:pt x="1346200" y="596900"/>
                  </a:lnTo>
                  <a:lnTo>
                    <a:pt x="1346200" y="584200"/>
                  </a:lnTo>
                  <a:lnTo>
                    <a:pt x="1346200" y="558800"/>
                  </a:lnTo>
                  <a:lnTo>
                    <a:pt x="1333500" y="558800"/>
                  </a:lnTo>
                  <a:lnTo>
                    <a:pt x="1320800" y="546100"/>
                  </a:lnTo>
                  <a:lnTo>
                    <a:pt x="1320800" y="533400"/>
                  </a:lnTo>
                  <a:lnTo>
                    <a:pt x="1320800" y="533400"/>
                  </a:lnTo>
                  <a:lnTo>
                    <a:pt x="1333500" y="533400"/>
                  </a:lnTo>
                  <a:lnTo>
                    <a:pt x="1333500" y="520700"/>
                  </a:lnTo>
                  <a:lnTo>
                    <a:pt x="1346200" y="533400"/>
                  </a:lnTo>
                  <a:lnTo>
                    <a:pt x="1358900" y="533400"/>
                  </a:lnTo>
                  <a:lnTo>
                    <a:pt x="1358900" y="533400"/>
                  </a:lnTo>
                  <a:lnTo>
                    <a:pt x="1358900" y="520700"/>
                  </a:lnTo>
                  <a:lnTo>
                    <a:pt x="1371600" y="508000"/>
                  </a:lnTo>
                  <a:lnTo>
                    <a:pt x="1384300" y="508000"/>
                  </a:lnTo>
                  <a:lnTo>
                    <a:pt x="1384300" y="508000"/>
                  </a:lnTo>
                  <a:lnTo>
                    <a:pt x="1371600" y="508000"/>
                  </a:lnTo>
                  <a:lnTo>
                    <a:pt x="1371600" y="495300"/>
                  </a:lnTo>
                  <a:lnTo>
                    <a:pt x="1384300" y="495300"/>
                  </a:lnTo>
                  <a:lnTo>
                    <a:pt x="1397000" y="495300"/>
                  </a:lnTo>
                  <a:lnTo>
                    <a:pt x="1409700" y="495300"/>
                  </a:lnTo>
                  <a:lnTo>
                    <a:pt x="1397000" y="495300"/>
                  </a:lnTo>
                  <a:lnTo>
                    <a:pt x="1409700" y="495300"/>
                  </a:lnTo>
                  <a:lnTo>
                    <a:pt x="1422400" y="508000"/>
                  </a:lnTo>
                  <a:lnTo>
                    <a:pt x="1422400" y="495300"/>
                  </a:lnTo>
                  <a:lnTo>
                    <a:pt x="1422400" y="495300"/>
                  </a:lnTo>
                  <a:lnTo>
                    <a:pt x="1422400" y="495300"/>
                  </a:lnTo>
                  <a:lnTo>
                    <a:pt x="1422400" y="482600"/>
                  </a:lnTo>
                  <a:lnTo>
                    <a:pt x="1409700" y="482600"/>
                  </a:lnTo>
                  <a:lnTo>
                    <a:pt x="1409700" y="482600"/>
                  </a:lnTo>
                  <a:lnTo>
                    <a:pt x="1409700" y="482600"/>
                  </a:lnTo>
                  <a:lnTo>
                    <a:pt x="1422400" y="469900"/>
                  </a:lnTo>
                  <a:lnTo>
                    <a:pt x="1409700" y="457200"/>
                  </a:lnTo>
                  <a:lnTo>
                    <a:pt x="1409700" y="457200"/>
                  </a:lnTo>
                  <a:lnTo>
                    <a:pt x="1397000" y="444500"/>
                  </a:lnTo>
                  <a:lnTo>
                    <a:pt x="1409700" y="431800"/>
                  </a:lnTo>
                  <a:lnTo>
                    <a:pt x="1409700" y="431800"/>
                  </a:lnTo>
                  <a:lnTo>
                    <a:pt x="1409700" y="431800"/>
                  </a:lnTo>
                  <a:lnTo>
                    <a:pt x="1397000" y="431800"/>
                  </a:lnTo>
                  <a:lnTo>
                    <a:pt x="1384300" y="419100"/>
                  </a:lnTo>
                  <a:lnTo>
                    <a:pt x="1384300" y="419100"/>
                  </a:lnTo>
                  <a:lnTo>
                    <a:pt x="1384300" y="419100"/>
                  </a:lnTo>
                  <a:lnTo>
                    <a:pt x="1358900" y="406400"/>
                  </a:lnTo>
                  <a:lnTo>
                    <a:pt x="1333500" y="406400"/>
                  </a:lnTo>
                  <a:lnTo>
                    <a:pt x="1320800" y="406400"/>
                  </a:lnTo>
                  <a:lnTo>
                    <a:pt x="1308100" y="419100"/>
                  </a:lnTo>
                  <a:lnTo>
                    <a:pt x="1308100" y="419100"/>
                  </a:lnTo>
                  <a:lnTo>
                    <a:pt x="1308100" y="406400"/>
                  </a:lnTo>
                  <a:lnTo>
                    <a:pt x="1308100" y="406400"/>
                  </a:lnTo>
                  <a:lnTo>
                    <a:pt x="1295400" y="393700"/>
                  </a:lnTo>
                  <a:lnTo>
                    <a:pt x="1295400" y="393700"/>
                  </a:lnTo>
                  <a:lnTo>
                    <a:pt x="1346200" y="393700"/>
                  </a:lnTo>
                  <a:lnTo>
                    <a:pt x="1358900" y="381000"/>
                  </a:lnTo>
                  <a:lnTo>
                    <a:pt x="1371600" y="381000"/>
                  </a:lnTo>
                  <a:lnTo>
                    <a:pt x="1384300" y="381000"/>
                  </a:lnTo>
                  <a:lnTo>
                    <a:pt x="1384300" y="368300"/>
                  </a:lnTo>
                  <a:lnTo>
                    <a:pt x="1384300" y="368300"/>
                  </a:lnTo>
                  <a:lnTo>
                    <a:pt x="1397000" y="355600"/>
                  </a:lnTo>
                  <a:lnTo>
                    <a:pt x="1409700" y="355600"/>
                  </a:lnTo>
                  <a:lnTo>
                    <a:pt x="1422400" y="342900"/>
                  </a:lnTo>
                  <a:lnTo>
                    <a:pt x="1435100" y="342900"/>
                  </a:lnTo>
                  <a:lnTo>
                    <a:pt x="1435100" y="342900"/>
                  </a:lnTo>
                  <a:lnTo>
                    <a:pt x="1435100" y="330200"/>
                  </a:lnTo>
                  <a:lnTo>
                    <a:pt x="1435100" y="342900"/>
                  </a:lnTo>
                  <a:lnTo>
                    <a:pt x="1447800" y="342900"/>
                  </a:lnTo>
                  <a:lnTo>
                    <a:pt x="1447800" y="342900"/>
                  </a:lnTo>
                  <a:lnTo>
                    <a:pt x="1460500" y="342900"/>
                  </a:lnTo>
                  <a:lnTo>
                    <a:pt x="1460500" y="342900"/>
                  </a:lnTo>
                  <a:lnTo>
                    <a:pt x="1447800" y="342900"/>
                  </a:lnTo>
                  <a:lnTo>
                    <a:pt x="1447800" y="330200"/>
                  </a:lnTo>
                  <a:lnTo>
                    <a:pt x="1460500" y="330200"/>
                  </a:lnTo>
                  <a:lnTo>
                    <a:pt x="1473200" y="342900"/>
                  </a:lnTo>
                  <a:lnTo>
                    <a:pt x="1485900" y="330200"/>
                  </a:lnTo>
                  <a:lnTo>
                    <a:pt x="1485900" y="330200"/>
                  </a:lnTo>
                  <a:lnTo>
                    <a:pt x="1485900" y="330200"/>
                  </a:lnTo>
                  <a:lnTo>
                    <a:pt x="1498600" y="330200"/>
                  </a:lnTo>
                  <a:lnTo>
                    <a:pt x="1498600" y="304800"/>
                  </a:lnTo>
                  <a:lnTo>
                    <a:pt x="1524000" y="304800"/>
                  </a:lnTo>
                  <a:lnTo>
                    <a:pt x="1574800" y="292100"/>
                  </a:lnTo>
                  <a:lnTo>
                    <a:pt x="1562100" y="292100"/>
                  </a:lnTo>
                  <a:lnTo>
                    <a:pt x="1562100" y="292100"/>
                  </a:lnTo>
                  <a:lnTo>
                    <a:pt x="1549400" y="292100"/>
                  </a:lnTo>
                  <a:lnTo>
                    <a:pt x="1549400" y="292100"/>
                  </a:lnTo>
                  <a:lnTo>
                    <a:pt x="1536700" y="292100"/>
                  </a:lnTo>
                  <a:lnTo>
                    <a:pt x="1536700" y="292100"/>
                  </a:lnTo>
                  <a:lnTo>
                    <a:pt x="1524000" y="292100"/>
                  </a:lnTo>
                  <a:lnTo>
                    <a:pt x="1524000" y="279400"/>
                  </a:lnTo>
                  <a:lnTo>
                    <a:pt x="1511300" y="279400"/>
                  </a:lnTo>
                  <a:lnTo>
                    <a:pt x="1511300" y="279400"/>
                  </a:lnTo>
                  <a:lnTo>
                    <a:pt x="1524000" y="279400"/>
                  </a:lnTo>
                  <a:lnTo>
                    <a:pt x="1524000" y="279400"/>
                  </a:lnTo>
                  <a:lnTo>
                    <a:pt x="1574800" y="279400"/>
                  </a:lnTo>
                  <a:lnTo>
                    <a:pt x="1587500" y="279400"/>
                  </a:lnTo>
                  <a:lnTo>
                    <a:pt x="1587500" y="279400"/>
                  </a:lnTo>
                  <a:lnTo>
                    <a:pt x="1574800" y="279400"/>
                  </a:lnTo>
                  <a:lnTo>
                    <a:pt x="1600200" y="266700"/>
                  </a:lnTo>
                  <a:lnTo>
                    <a:pt x="1625600" y="279400"/>
                  </a:lnTo>
                  <a:lnTo>
                    <a:pt x="1625600" y="279400"/>
                  </a:lnTo>
                  <a:lnTo>
                    <a:pt x="1625600" y="279400"/>
                  </a:lnTo>
                  <a:lnTo>
                    <a:pt x="1638300" y="279400"/>
                  </a:lnTo>
                  <a:lnTo>
                    <a:pt x="1625600" y="292100"/>
                  </a:lnTo>
                  <a:lnTo>
                    <a:pt x="1638300" y="292100"/>
                  </a:lnTo>
                  <a:lnTo>
                    <a:pt x="1638300" y="292100"/>
                  </a:lnTo>
                  <a:lnTo>
                    <a:pt x="1638300" y="292100"/>
                  </a:lnTo>
                  <a:lnTo>
                    <a:pt x="1638300" y="292100"/>
                  </a:lnTo>
                  <a:lnTo>
                    <a:pt x="1651000" y="292100"/>
                  </a:lnTo>
                  <a:lnTo>
                    <a:pt x="1663700" y="279400"/>
                  </a:lnTo>
                  <a:lnTo>
                    <a:pt x="1663700" y="279400"/>
                  </a:lnTo>
                  <a:lnTo>
                    <a:pt x="1676400" y="279400"/>
                  </a:lnTo>
                  <a:lnTo>
                    <a:pt x="1689100" y="266700"/>
                  </a:lnTo>
                  <a:lnTo>
                    <a:pt x="1676400" y="266700"/>
                  </a:lnTo>
                  <a:lnTo>
                    <a:pt x="1689100" y="254000"/>
                  </a:lnTo>
                  <a:lnTo>
                    <a:pt x="1689100" y="254000"/>
                  </a:lnTo>
                  <a:lnTo>
                    <a:pt x="1701800" y="254000"/>
                  </a:lnTo>
                  <a:lnTo>
                    <a:pt x="1714500" y="254000"/>
                  </a:lnTo>
                  <a:lnTo>
                    <a:pt x="1701800" y="266700"/>
                  </a:lnTo>
                  <a:lnTo>
                    <a:pt x="1714500" y="254000"/>
                  </a:lnTo>
                  <a:lnTo>
                    <a:pt x="1727200" y="254000"/>
                  </a:lnTo>
                  <a:lnTo>
                    <a:pt x="1739900" y="241300"/>
                  </a:lnTo>
                  <a:lnTo>
                    <a:pt x="1752600" y="241300"/>
                  </a:lnTo>
                  <a:lnTo>
                    <a:pt x="1752600" y="215900"/>
                  </a:lnTo>
                  <a:lnTo>
                    <a:pt x="1739900" y="215900"/>
                  </a:lnTo>
                  <a:lnTo>
                    <a:pt x="1739900" y="215900"/>
                  </a:lnTo>
                  <a:lnTo>
                    <a:pt x="1765300" y="215900"/>
                  </a:lnTo>
                  <a:lnTo>
                    <a:pt x="1778000" y="215900"/>
                  </a:lnTo>
                  <a:lnTo>
                    <a:pt x="1778000" y="215900"/>
                  </a:lnTo>
                  <a:lnTo>
                    <a:pt x="1778000" y="203200"/>
                  </a:lnTo>
                  <a:lnTo>
                    <a:pt x="1790700" y="203200"/>
                  </a:lnTo>
                  <a:lnTo>
                    <a:pt x="1790700" y="190500"/>
                  </a:lnTo>
                  <a:lnTo>
                    <a:pt x="1816100" y="190500"/>
                  </a:lnTo>
                  <a:lnTo>
                    <a:pt x="1828800" y="190500"/>
                  </a:lnTo>
                  <a:lnTo>
                    <a:pt x="1816100" y="190500"/>
                  </a:lnTo>
                  <a:lnTo>
                    <a:pt x="1828800" y="203200"/>
                  </a:lnTo>
                  <a:lnTo>
                    <a:pt x="1841500" y="203200"/>
                  </a:lnTo>
                  <a:lnTo>
                    <a:pt x="1866900" y="190500"/>
                  </a:lnTo>
                  <a:lnTo>
                    <a:pt x="1866900" y="190500"/>
                  </a:lnTo>
                  <a:lnTo>
                    <a:pt x="1854200" y="177800"/>
                  </a:lnTo>
                  <a:lnTo>
                    <a:pt x="1854200" y="177800"/>
                  </a:lnTo>
                  <a:lnTo>
                    <a:pt x="1866900" y="177800"/>
                  </a:lnTo>
                  <a:lnTo>
                    <a:pt x="1879600" y="165100"/>
                  </a:lnTo>
                  <a:lnTo>
                    <a:pt x="1866900" y="165100"/>
                  </a:lnTo>
                  <a:lnTo>
                    <a:pt x="1866900" y="165100"/>
                  </a:lnTo>
                  <a:lnTo>
                    <a:pt x="1841500" y="152400"/>
                  </a:lnTo>
                  <a:lnTo>
                    <a:pt x="1841500" y="152400"/>
                  </a:lnTo>
                  <a:lnTo>
                    <a:pt x="1816100" y="139700"/>
                  </a:lnTo>
                  <a:lnTo>
                    <a:pt x="1816100" y="139700"/>
                  </a:lnTo>
                  <a:lnTo>
                    <a:pt x="1803400" y="139700"/>
                  </a:lnTo>
                  <a:lnTo>
                    <a:pt x="1803400" y="127000"/>
                  </a:lnTo>
                  <a:lnTo>
                    <a:pt x="1790700" y="127000"/>
                  </a:lnTo>
                  <a:lnTo>
                    <a:pt x="1778000" y="127000"/>
                  </a:lnTo>
                  <a:lnTo>
                    <a:pt x="1778000" y="127000"/>
                  </a:lnTo>
                  <a:lnTo>
                    <a:pt x="1778000" y="114300"/>
                  </a:lnTo>
                  <a:lnTo>
                    <a:pt x="1790700" y="101600"/>
                  </a:lnTo>
                  <a:lnTo>
                    <a:pt x="1790700" y="101600"/>
                  </a:lnTo>
                  <a:lnTo>
                    <a:pt x="1790700" y="101600"/>
                  </a:lnTo>
                  <a:lnTo>
                    <a:pt x="1803400" y="101600"/>
                  </a:lnTo>
                  <a:lnTo>
                    <a:pt x="1816100" y="88900"/>
                  </a:lnTo>
                  <a:lnTo>
                    <a:pt x="1828800" y="88900"/>
                  </a:lnTo>
                  <a:lnTo>
                    <a:pt x="1803400" y="88900"/>
                  </a:lnTo>
                  <a:lnTo>
                    <a:pt x="1816100" y="76200"/>
                  </a:lnTo>
                  <a:lnTo>
                    <a:pt x="1841500" y="88900"/>
                  </a:lnTo>
                  <a:lnTo>
                    <a:pt x="1841500" y="88900"/>
                  </a:lnTo>
                  <a:lnTo>
                    <a:pt x="1828800" y="76200"/>
                  </a:lnTo>
                  <a:lnTo>
                    <a:pt x="1828800" y="76200"/>
                  </a:lnTo>
                  <a:lnTo>
                    <a:pt x="1803400" y="76200"/>
                  </a:lnTo>
                  <a:lnTo>
                    <a:pt x="1816100" y="63500"/>
                  </a:lnTo>
                  <a:lnTo>
                    <a:pt x="1816100" y="63500"/>
                  </a:lnTo>
                  <a:lnTo>
                    <a:pt x="1816100" y="50800"/>
                  </a:lnTo>
                  <a:lnTo>
                    <a:pt x="1803400" y="63500"/>
                  </a:lnTo>
                  <a:lnTo>
                    <a:pt x="1790700" y="63500"/>
                  </a:lnTo>
                  <a:lnTo>
                    <a:pt x="1790700" y="50800"/>
                  </a:lnTo>
                  <a:lnTo>
                    <a:pt x="1778000" y="50800"/>
                  </a:lnTo>
                  <a:lnTo>
                    <a:pt x="1803400" y="50800"/>
                  </a:lnTo>
                  <a:lnTo>
                    <a:pt x="1803400" y="38100"/>
                  </a:lnTo>
                  <a:lnTo>
                    <a:pt x="1803400" y="25400"/>
                  </a:lnTo>
                  <a:lnTo>
                    <a:pt x="1828800" y="25400"/>
                  </a:lnTo>
                  <a:lnTo>
                    <a:pt x="1841500" y="25400"/>
                  </a:lnTo>
                  <a:lnTo>
                    <a:pt x="1905000" y="12700"/>
                  </a:lnTo>
                  <a:lnTo>
                    <a:pt x="1955800" y="12700"/>
                  </a:lnTo>
                  <a:lnTo>
                    <a:pt x="1993900" y="0"/>
                  </a:lnTo>
                  <a:lnTo>
                    <a:pt x="1981200" y="12700"/>
                  </a:lnTo>
                  <a:lnTo>
                    <a:pt x="1993900" y="12700"/>
                  </a:lnTo>
                  <a:lnTo>
                    <a:pt x="1993900" y="12700"/>
                  </a:lnTo>
                  <a:lnTo>
                    <a:pt x="2006600" y="12700"/>
                  </a:lnTo>
                  <a:lnTo>
                    <a:pt x="2006600" y="12700"/>
                  </a:lnTo>
                  <a:lnTo>
                    <a:pt x="2019300" y="25400"/>
                  </a:lnTo>
                  <a:lnTo>
                    <a:pt x="2032000" y="25400"/>
                  </a:lnTo>
                  <a:lnTo>
                    <a:pt x="2032000" y="25400"/>
                  </a:lnTo>
                  <a:lnTo>
                    <a:pt x="2044700" y="38100"/>
                  </a:lnTo>
                  <a:lnTo>
                    <a:pt x="2057400" y="50800"/>
                  </a:lnTo>
                  <a:lnTo>
                    <a:pt x="2070100" y="63500"/>
                  </a:lnTo>
                  <a:lnTo>
                    <a:pt x="2082800" y="63500"/>
                  </a:lnTo>
                  <a:lnTo>
                    <a:pt x="2095500" y="63500"/>
                  </a:lnTo>
                  <a:lnTo>
                    <a:pt x="2146300" y="76200"/>
                  </a:lnTo>
                  <a:lnTo>
                    <a:pt x="2159000" y="76200"/>
                  </a:lnTo>
                  <a:lnTo>
                    <a:pt x="2184400" y="76200"/>
                  </a:lnTo>
                  <a:lnTo>
                    <a:pt x="2209800" y="88900"/>
                  </a:lnTo>
                  <a:lnTo>
                    <a:pt x="2286000" y="101600"/>
                  </a:lnTo>
                  <a:lnTo>
                    <a:pt x="2273300" y="101600"/>
                  </a:lnTo>
                  <a:lnTo>
                    <a:pt x="2298700" y="101600"/>
                  </a:lnTo>
                  <a:lnTo>
                    <a:pt x="2298700" y="101600"/>
                  </a:lnTo>
                  <a:lnTo>
                    <a:pt x="2324100" y="114300"/>
                  </a:lnTo>
                  <a:lnTo>
                    <a:pt x="2324100" y="127000"/>
                  </a:lnTo>
                  <a:lnTo>
                    <a:pt x="2387600" y="127000"/>
                  </a:lnTo>
                  <a:lnTo>
                    <a:pt x="2400300" y="127000"/>
                  </a:lnTo>
                  <a:lnTo>
                    <a:pt x="2413000" y="139700"/>
                  </a:lnTo>
                  <a:lnTo>
                    <a:pt x="2400300" y="139700"/>
                  </a:lnTo>
                  <a:lnTo>
                    <a:pt x="2425700" y="139700"/>
                  </a:lnTo>
                  <a:lnTo>
                    <a:pt x="2438400" y="152400"/>
                  </a:lnTo>
                  <a:lnTo>
                    <a:pt x="2463800" y="152400"/>
                  </a:lnTo>
                  <a:lnTo>
                    <a:pt x="2463800" y="152400"/>
                  </a:lnTo>
                  <a:lnTo>
                    <a:pt x="2514600" y="165100"/>
                  </a:lnTo>
                  <a:lnTo>
                    <a:pt x="2514600" y="165100"/>
                  </a:lnTo>
                  <a:lnTo>
                    <a:pt x="2527300" y="165100"/>
                  </a:lnTo>
                  <a:lnTo>
                    <a:pt x="2527300" y="177800"/>
                  </a:lnTo>
                  <a:lnTo>
                    <a:pt x="2540000" y="177800"/>
                  </a:lnTo>
                  <a:lnTo>
                    <a:pt x="2540000" y="177800"/>
                  </a:lnTo>
                  <a:lnTo>
                    <a:pt x="2552700" y="177800"/>
                  </a:lnTo>
                  <a:lnTo>
                    <a:pt x="2552700" y="177800"/>
                  </a:lnTo>
                  <a:lnTo>
                    <a:pt x="2552700" y="177800"/>
                  </a:lnTo>
                  <a:lnTo>
                    <a:pt x="2565400" y="177800"/>
                  </a:lnTo>
                  <a:lnTo>
                    <a:pt x="2552700" y="177800"/>
                  </a:lnTo>
                  <a:lnTo>
                    <a:pt x="2552700" y="177800"/>
                  </a:lnTo>
                  <a:lnTo>
                    <a:pt x="2552700" y="177800"/>
                  </a:lnTo>
                  <a:lnTo>
                    <a:pt x="2552700" y="177800"/>
                  </a:lnTo>
                  <a:lnTo>
                    <a:pt x="2552700" y="177800"/>
                  </a:lnTo>
                  <a:lnTo>
                    <a:pt x="2552700" y="190500"/>
                  </a:lnTo>
                  <a:lnTo>
                    <a:pt x="2565400" y="190500"/>
                  </a:lnTo>
                  <a:lnTo>
                    <a:pt x="2552700" y="190500"/>
                  </a:lnTo>
                  <a:lnTo>
                    <a:pt x="2565400" y="190500"/>
                  </a:lnTo>
                  <a:lnTo>
                    <a:pt x="2578100" y="190500"/>
                  </a:lnTo>
                  <a:lnTo>
                    <a:pt x="2578100" y="203200"/>
                  </a:lnTo>
                  <a:lnTo>
                    <a:pt x="2590800" y="203200"/>
                  </a:lnTo>
                  <a:lnTo>
                    <a:pt x="2590800" y="203200"/>
                  </a:lnTo>
                  <a:lnTo>
                    <a:pt x="2590800" y="203200"/>
                  </a:lnTo>
                  <a:lnTo>
                    <a:pt x="2590800" y="203200"/>
                  </a:lnTo>
                  <a:lnTo>
                    <a:pt x="2590800" y="203200"/>
                  </a:lnTo>
                  <a:lnTo>
                    <a:pt x="2616200" y="203200"/>
                  </a:lnTo>
                  <a:lnTo>
                    <a:pt x="2628900" y="190500"/>
                  </a:lnTo>
                  <a:lnTo>
                    <a:pt x="2641600" y="190500"/>
                  </a:lnTo>
                  <a:lnTo>
                    <a:pt x="2654300" y="203200"/>
                  </a:lnTo>
                  <a:lnTo>
                    <a:pt x="2692400" y="215900"/>
                  </a:lnTo>
                  <a:lnTo>
                    <a:pt x="2692400" y="215900"/>
                  </a:lnTo>
                  <a:lnTo>
                    <a:pt x="2705100" y="215900"/>
                  </a:lnTo>
                  <a:lnTo>
                    <a:pt x="2717800" y="215900"/>
                  </a:lnTo>
                  <a:lnTo>
                    <a:pt x="2768600" y="228600"/>
                  </a:lnTo>
                  <a:lnTo>
                    <a:pt x="2768600" y="215900"/>
                  </a:lnTo>
                  <a:lnTo>
                    <a:pt x="2819400" y="215900"/>
                  </a:lnTo>
                  <a:lnTo>
                    <a:pt x="2832100" y="215900"/>
                  </a:lnTo>
                  <a:lnTo>
                    <a:pt x="2895600" y="228600"/>
                  </a:lnTo>
                  <a:lnTo>
                    <a:pt x="2895600" y="228600"/>
                  </a:lnTo>
                  <a:lnTo>
                    <a:pt x="2933700" y="228600"/>
                  </a:lnTo>
                  <a:lnTo>
                    <a:pt x="2921000" y="228600"/>
                  </a:lnTo>
                  <a:lnTo>
                    <a:pt x="2921000" y="241300"/>
                  </a:lnTo>
                  <a:lnTo>
                    <a:pt x="2908300" y="241300"/>
                  </a:lnTo>
                  <a:lnTo>
                    <a:pt x="2921000" y="241300"/>
                  </a:lnTo>
                  <a:lnTo>
                    <a:pt x="2946400" y="241300"/>
                  </a:lnTo>
                  <a:lnTo>
                    <a:pt x="2959100" y="254000"/>
                  </a:lnTo>
                  <a:lnTo>
                    <a:pt x="2984500" y="254000"/>
                  </a:lnTo>
                  <a:lnTo>
                    <a:pt x="3009900" y="254000"/>
                  </a:lnTo>
                  <a:lnTo>
                    <a:pt x="3022600" y="241300"/>
                  </a:lnTo>
                  <a:lnTo>
                    <a:pt x="3035300" y="241300"/>
                  </a:lnTo>
                  <a:lnTo>
                    <a:pt x="3035300" y="241300"/>
                  </a:lnTo>
                  <a:lnTo>
                    <a:pt x="3060700" y="254000"/>
                  </a:lnTo>
                  <a:lnTo>
                    <a:pt x="3073400" y="254000"/>
                  </a:lnTo>
                  <a:lnTo>
                    <a:pt x="3086100" y="254000"/>
                  </a:lnTo>
                  <a:lnTo>
                    <a:pt x="3111500" y="241300"/>
                  </a:lnTo>
                  <a:lnTo>
                    <a:pt x="3111500" y="241300"/>
                  </a:lnTo>
                  <a:lnTo>
                    <a:pt x="3136900" y="241300"/>
                  </a:lnTo>
                  <a:lnTo>
                    <a:pt x="3124200" y="266700"/>
                  </a:lnTo>
                  <a:lnTo>
                    <a:pt x="3111500" y="279400"/>
                  </a:lnTo>
                  <a:lnTo>
                    <a:pt x="3162300" y="292100"/>
                  </a:lnTo>
                  <a:lnTo>
                    <a:pt x="3175000" y="279400"/>
                  </a:lnTo>
                  <a:lnTo>
                    <a:pt x="3175000" y="279400"/>
                  </a:lnTo>
                  <a:lnTo>
                    <a:pt x="3175000" y="279400"/>
                  </a:lnTo>
                  <a:lnTo>
                    <a:pt x="3187700" y="279400"/>
                  </a:lnTo>
                  <a:lnTo>
                    <a:pt x="3187700" y="266700"/>
                  </a:lnTo>
                  <a:lnTo>
                    <a:pt x="3213100" y="266700"/>
                  </a:lnTo>
                  <a:lnTo>
                    <a:pt x="3213100" y="254000"/>
                  </a:lnTo>
                  <a:lnTo>
                    <a:pt x="3200400" y="241300"/>
                  </a:lnTo>
                  <a:lnTo>
                    <a:pt x="3200400" y="241300"/>
                  </a:lnTo>
                  <a:lnTo>
                    <a:pt x="3213100" y="241300"/>
                  </a:lnTo>
                  <a:lnTo>
                    <a:pt x="3225800" y="241300"/>
                  </a:lnTo>
                  <a:lnTo>
                    <a:pt x="3225800" y="228600"/>
                  </a:lnTo>
                  <a:lnTo>
                    <a:pt x="3225800" y="228600"/>
                  </a:lnTo>
                  <a:lnTo>
                    <a:pt x="3238500" y="215900"/>
                  </a:lnTo>
                  <a:lnTo>
                    <a:pt x="3225800" y="215900"/>
                  </a:lnTo>
                  <a:lnTo>
                    <a:pt x="3213100" y="215900"/>
                  </a:lnTo>
                  <a:lnTo>
                    <a:pt x="3225800" y="215900"/>
                  </a:lnTo>
                  <a:lnTo>
                    <a:pt x="3238500" y="215900"/>
                  </a:lnTo>
                  <a:lnTo>
                    <a:pt x="3238500" y="203200"/>
                  </a:lnTo>
                  <a:lnTo>
                    <a:pt x="3251200" y="215900"/>
                  </a:lnTo>
                  <a:lnTo>
                    <a:pt x="3263900" y="228600"/>
                  </a:lnTo>
                  <a:lnTo>
                    <a:pt x="3263900" y="215900"/>
                  </a:lnTo>
                  <a:lnTo>
                    <a:pt x="3289300" y="215900"/>
                  </a:lnTo>
                  <a:lnTo>
                    <a:pt x="3289300" y="228600"/>
                  </a:lnTo>
                  <a:lnTo>
                    <a:pt x="3289300" y="228600"/>
                  </a:lnTo>
                  <a:lnTo>
                    <a:pt x="3289300" y="228600"/>
                  </a:lnTo>
                  <a:lnTo>
                    <a:pt x="3340100" y="228600"/>
                  </a:lnTo>
                  <a:lnTo>
                    <a:pt x="3352800" y="254000"/>
                  </a:lnTo>
                  <a:lnTo>
                    <a:pt x="3352800" y="254000"/>
                  </a:lnTo>
                  <a:lnTo>
                    <a:pt x="3378200" y="254000"/>
                  </a:lnTo>
                  <a:lnTo>
                    <a:pt x="3390900" y="254000"/>
                  </a:lnTo>
                  <a:lnTo>
                    <a:pt x="3416300" y="254000"/>
                  </a:lnTo>
                  <a:lnTo>
                    <a:pt x="3416300" y="241300"/>
                  </a:lnTo>
                  <a:lnTo>
                    <a:pt x="3429000" y="241300"/>
                  </a:lnTo>
                  <a:lnTo>
                    <a:pt x="3429000" y="254000"/>
                  </a:lnTo>
                  <a:lnTo>
                    <a:pt x="3429000" y="254000"/>
                  </a:lnTo>
                  <a:lnTo>
                    <a:pt x="3416300" y="254000"/>
                  </a:lnTo>
                  <a:lnTo>
                    <a:pt x="3429000" y="254000"/>
                  </a:lnTo>
                  <a:lnTo>
                    <a:pt x="3441700" y="254000"/>
                  </a:lnTo>
                  <a:lnTo>
                    <a:pt x="3454400" y="266700"/>
                  </a:lnTo>
                  <a:lnTo>
                    <a:pt x="3454400" y="254000"/>
                  </a:lnTo>
                  <a:lnTo>
                    <a:pt x="3467100" y="254000"/>
                  </a:lnTo>
                  <a:lnTo>
                    <a:pt x="3479800" y="254000"/>
                  </a:lnTo>
                  <a:lnTo>
                    <a:pt x="3479800" y="241300"/>
                  </a:lnTo>
                  <a:lnTo>
                    <a:pt x="3479800" y="241300"/>
                  </a:lnTo>
                  <a:lnTo>
                    <a:pt x="3479800" y="254000"/>
                  </a:lnTo>
                  <a:lnTo>
                    <a:pt x="3479800" y="254000"/>
                  </a:lnTo>
                  <a:lnTo>
                    <a:pt x="3479800" y="266700"/>
                  </a:lnTo>
                  <a:lnTo>
                    <a:pt x="3492500" y="266700"/>
                  </a:lnTo>
                  <a:lnTo>
                    <a:pt x="3492500" y="279400"/>
                  </a:lnTo>
                  <a:lnTo>
                    <a:pt x="3492500" y="279400"/>
                  </a:lnTo>
                  <a:lnTo>
                    <a:pt x="3479800" y="292100"/>
                  </a:lnTo>
                  <a:lnTo>
                    <a:pt x="3492500" y="292100"/>
                  </a:lnTo>
                  <a:lnTo>
                    <a:pt x="3492500" y="304800"/>
                  </a:lnTo>
                  <a:lnTo>
                    <a:pt x="3505200" y="304800"/>
                  </a:lnTo>
                  <a:lnTo>
                    <a:pt x="3479800" y="304800"/>
                  </a:lnTo>
                  <a:lnTo>
                    <a:pt x="3467100" y="304800"/>
                  </a:lnTo>
                  <a:lnTo>
                    <a:pt x="3467100" y="317500"/>
                  </a:lnTo>
                  <a:lnTo>
                    <a:pt x="3454400" y="317500"/>
                  </a:lnTo>
                  <a:lnTo>
                    <a:pt x="3441700" y="317500"/>
                  </a:lnTo>
                  <a:lnTo>
                    <a:pt x="3416300" y="317500"/>
                  </a:lnTo>
                  <a:lnTo>
                    <a:pt x="3416300" y="317500"/>
                  </a:lnTo>
                  <a:lnTo>
                    <a:pt x="3429000" y="330200"/>
                  </a:lnTo>
                  <a:lnTo>
                    <a:pt x="3416300" y="342900"/>
                  </a:lnTo>
                  <a:lnTo>
                    <a:pt x="3429000" y="355600"/>
                  </a:lnTo>
                  <a:lnTo>
                    <a:pt x="3429000" y="355600"/>
                  </a:lnTo>
                  <a:lnTo>
                    <a:pt x="3429000" y="355600"/>
                  </a:lnTo>
                  <a:lnTo>
                    <a:pt x="3429000" y="355600"/>
                  </a:lnTo>
                  <a:lnTo>
                    <a:pt x="3454400" y="355600"/>
                  </a:lnTo>
                  <a:lnTo>
                    <a:pt x="3467100" y="368300"/>
                  </a:lnTo>
                  <a:lnTo>
                    <a:pt x="3492500" y="368300"/>
                  </a:lnTo>
                  <a:lnTo>
                    <a:pt x="3492500" y="368300"/>
                  </a:lnTo>
                  <a:lnTo>
                    <a:pt x="3505200" y="381000"/>
                  </a:lnTo>
                  <a:lnTo>
                    <a:pt x="3505200" y="381000"/>
                  </a:lnTo>
                  <a:lnTo>
                    <a:pt x="3505200" y="393700"/>
                  </a:lnTo>
                  <a:lnTo>
                    <a:pt x="3505200" y="393700"/>
                  </a:lnTo>
                  <a:lnTo>
                    <a:pt x="3492500" y="393700"/>
                  </a:lnTo>
                  <a:lnTo>
                    <a:pt x="3479800" y="381000"/>
                  </a:lnTo>
                  <a:lnTo>
                    <a:pt x="3479800" y="381000"/>
                  </a:lnTo>
                  <a:lnTo>
                    <a:pt x="3479800" y="381000"/>
                  </a:lnTo>
                  <a:lnTo>
                    <a:pt x="3479800" y="393700"/>
                  </a:lnTo>
                  <a:lnTo>
                    <a:pt x="3479800" y="393700"/>
                  </a:lnTo>
                  <a:lnTo>
                    <a:pt x="3492500" y="406400"/>
                  </a:lnTo>
                  <a:lnTo>
                    <a:pt x="3467100" y="406400"/>
                  </a:lnTo>
                  <a:lnTo>
                    <a:pt x="3479800" y="419100"/>
                  </a:lnTo>
                  <a:lnTo>
                    <a:pt x="3479800" y="431800"/>
                  </a:lnTo>
                  <a:lnTo>
                    <a:pt x="3467100" y="406400"/>
                  </a:lnTo>
                  <a:lnTo>
                    <a:pt x="3467100" y="419100"/>
                  </a:lnTo>
                  <a:lnTo>
                    <a:pt x="3467100" y="419100"/>
                  </a:lnTo>
                  <a:lnTo>
                    <a:pt x="3479800" y="431800"/>
                  </a:lnTo>
                  <a:lnTo>
                    <a:pt x="3479800" y="444500"/>
                  </a:lnTo>
                  <a:lnTo>
                    <a:pt x="3492500" y="431800"/>
                  </a:lnTo>
                  <a:lnTo>
                    <a:pt x="3492500" y="431800"/>
                  </a:lnTo>
                  <a:lnTo>
                    <a:pt x="3492500" y="431800"/>
                  </a:lnTo>
                  <a:lnTo>
                    <a:pt x="3505200" y="431800"/>
                  </a:lnTo>
                  <a:lnTo>
                    <a:pt x="3517900" y="431800"/>
                  </a:lnTo>
                  <a:lnTo>
                    <a:pt x="3517900" y="431800"/>
                  </a:lnTo>
                  <a:lnTo>
                    <a:pt x="3517900" y="431800"/>
                  </a:lnTo>
                  <a:lnTo>
                    <a:pt x="3505200" y="444500"/>
                  </a:lnTo>
                  <a:lnTo>
                    <a:pt x="3530600" y="444500"/>
                  </a:lnTo>
                  <a:lnTo>
                    <a:pt x="3530600" y="444500"/>
                  </a:lnTo>
                  <a:lnTo>
                    <a:pt x="3543300" y="444500"/>
                  </a:lnTo>
                  <a:lnTo>
                    <a:pt x="3543300" y="457200"/>
                  </a:lnTo>
                  <a:lnTo>
                    <a:pt x="3530600" y="457200"/>
                  </a:lnTo>
                  <a:lnTo>
                    <a:pt x="3517900" y="469900"/>
                  </a:lnTo>
                  <a:lnTo>
                    <a:pt x="3530600" y="469900"/>
                  </a:lnTo>
                  <a:lnTo>
                    <a:pt x="3530600" y="469900"/>
                  </a:lnTo>
                  <a:lnTo>
                    <a:pt x="3543300" y="469900"/>
                  </a:lnTo>
                  <a:lnTo>
                    <a:pt x="3543300" y="482600"/>
                  </a:lnTo>
                  <a:lnTo>
                    <a:pt x="3543300" y="482600"/>
                  </a:lnTo>
                  <a:lnTo>
                    <a:pt x="3543300" y="482600"/>
                  </a:lnTo>
                  <a:lnTo>
                    <a:pt x="3543300" y="495300"/>
                  </a:lnTo>
                  <a:lnTo>
                    <a:pt x="3556000" y="495300"/>
                  </a:lnTo>
                  <a:lnTo>
                    <a:pt x="3556000" y="495300"/>
                  </a:lnTo>
                  <a:lnTo>
                    <a:pt x="3568700" y="508000"/>
                  </a:lnTo>
                  <a:lnTo>
                    <a:pt x="3581400" y="508000"/>
                  </a:lnTo>
                  <a:lnTo>
                    <a:pt x="3594100" y="495300"/>
                  </a:lnTo>
                  <a:lnTo>
                    <a:pt x="3606800" y="495300"/>
                  </a:lnTo>
                  <a:lnTo>
                    <a:pt x="3606800" y="495300"/>
                  </a:lnTo>
                  <a:lnTo>
                    <a:pt x="3606800" y="495300"/>
                  </a:lnTo>
                  <a:lnTo>
                    <a:pt x="3644900" y="508000"/>
                  </a:lnTo>
                  <a:lnTo>
                    <a:pt x="3657600" y="508000"/>
                  </a:lnTo>
                  <a:lnTo>
                    <a:pt x="3708400" y="508000"/>
                  </a:lnTo>
                  <a:lnTo>
                    <a:pt x="3708400" y="508000"/>
                  </a:lnTo>
                  <a:lnTo>
                    <a:pt x="3721100" y="508000"/>
                  </a:lnTo>
                  <a:lnTo>
                    <a:pt x="3721100" y="495300"/>
                  </a:lnTo>
                  <a:lnTo>
                    <a:pt x="3733800" y="495300"/>
                  </a:lnTo>
                  <a:lnTo>
                    <a:pt x="3733800" y="495300"/>
                  </a:lnTo>
                  <a:lnTo>
                    <a:pt x="3746500" y="495300"/>
                  </a:lnTo>
                  <a:lnTo>
                    <a:pt x="3746500" y="482600"/>
                  </a:lnTo>
                  <a:lnTo>
                    <a:pt x="3746500" y="469900"/>
                  </a:lnTo>
                  <a:lnTo>
                    <a:pt x="3746500" y="469900"/>
                  </a:lnTo>
                  <a:lnTo>
                    <a:pt x="3733800" y="469900"/>
                  </a:lnTo>
                  <a:lnTo>
                    <a:pt x="3733800" y="457200"/>
                  </a:lnTo>
                  <a:lnTo>
                    <a:pt x="3733800" y="457200"/>
                  </a:lnTo>
                  <a:lnTo>
                    <a:pt x="3733800" y="457200"/>
                  </a:lnTo>
                  <a:lnTo>
                    <a:pt x="3721100" y="457200"/>
                  </a:lnTo>
                  <a:lnTo>
                    <a:pt x="3721100" y="444500"/>
                  </a:lnTo>
                  <a:lnTo>
                    <a:pt x="3721100" y="444500"/>
                  </a:lnTo>
                  <a:lnTo>
                    <a:pt x="3708400" y="444500"/>
                  </a:lnTo>
                  <a:lnTo>
                    <a:pt x="3695700" y="444500"/>
                  </a:lnTo>
                  <a:lnTo>
                    <a:pt x="3695700" y="431800"/>
                  </a:lnTo>
                  <a:lnTo>
                    <a:pt x="3670300" y="419100"/>
                  </a:lnTo>
                  <a:lnTo>
                    <a:pt x="3683000" y="431800"/>
                  </a:lnTo>
                  <a:lnTo>
                    <a:pt x="3708400" y="419100"/>
                  </a:lnTo>
                  <a:lnTo>
                    <a:pt x="3721100" y="419100"/>
                  </a:lnTo>
                  <a:lnTo>
                    <a:pt x="3721100" y="419100"/>
                  </a:lnTo>
                  <a:lnTo>
                    <a:pt x="3733800" y="406400"/>
                  </a:lnTo>
                  <a:lnTo>
                    <a:pt x="3759200" y="406400"/>
                  </a:lnTo>
                  <a:lnTo>
                    <a:pt x="3759200" y="419100"/>
                  </a:lnTo>
                  <a:lnTo>
                    <a:pt x="3771900" y="431800"/>
                  </a:lnTo>
                  <a:lnTo>
                    <a:pt x="3759200" y="431800"/>
                  </a:lnTo>
                  <a:lnTo>
                    <a:pt x="3771900" y="431800"/>
                  </a:lnTo>
                  <a:lnTo>
                    <a:pt x="3771900" y="431800"/>
                  </a:lnTo>
                  <a:lnTo>
                    <a:pt x="3784600" y="444500"/>
                  </a:lnTo>
                  <a:lnTo>
                    <a:pt x="3784600" y="444500"/>
                  </a:lnTo>
                  <a:lnTo>
                    <a:pt x="3822700" y="444500"/>
                  </a:lnTo>
                  <a:lnTo>
                    <a:pt x="3822700" y="444500"/>
                  </a:lnTo>
                  <a:lnTo>
                    <a:pt x="3822700" y="444500"/>
                  </a:lnTo>
                  <a:lnTo>
                    <a:pt x="3848100" y="457200"/>
                  </a:lnTo>
                  <a:lnTo>
                    <a:pt x="3848100" y="457200"/>
                  </a:lnTo>
                  <a:lnTo>
                    <a:pt x="3860800" y="457200"/>
                  </a:lnTo>
                  <a:lnTo>
                    <a:pt x="3873500" y="469900"/>
                  </a:lnTo>
                  <a:lnTo>
                    <a:pt x="3886200" y="469900"/>
                  </a:lnTo>
                  <a:lnTo>
                    <a:pt x="3886200" y="469900"/>
                  </a:lnTo>
                  <a:lnTo>
                    <a:pt x="3898900" y="469900"/>
                  </a:lnTo>
                  <a:lnTo>
                    <a:pt x="3911600" y="469900"/>
                  </a:lnTo>
                  <a:lnTo>
                    <a:pt x="3911600" y="469900"/>
                  </a:lnTo>
                  <a:lnTo>
                    <a:pt x="3924300" y="457200"/>
                  </a:lnTo>
                  <a:lnTo>
                    <a:pt x="3937000" y="469900"/>
                  </a:lnTo>
                  <a:lnTo>
                    <a:pt x="3949700" y="469900"/>
                  </a:lnTo>
                  <a:lnTo>
                    <a:pt x="3962400" y="469900"/>
                  </a:lnTo>
                  <a:lnTo>
                    <a:pt x="3975100" y="469900"/>
                  </a:lnTo>
                  <a:lnTo>
                    <a:pt x="4013200" y="469900"/>
                  </a:lnTo>
                  <a:lnTo>
                    <a:pt x="4038600" y="457200"/>
                  </a:lnTo>
                  <a:lnTo>
                    <a:pt x="4038600" y="457200"/>
                  </a:lnTo>
                  <a:lnTo>
                    <a:pt x="4038600" y="457200"/>
                  </a:lnTo>
                  <a:lnTo>
                    <a:pt x="4051300" y="457200"/>
                  </a:lnTo>
                  <a:lnTo>
                    <a:pt x="4051300" y="457200"/>
                  </a:lnTo>
                  <a:lnTo>
                    <a:pt x="4064000" y="457200"/>
                  </a:lnTo>
                  <a:lnTo>
                    <a:pt x="4076700" y="457200"/>
                  </a:lnTo>
                  <a:lnTo>
                    <a:pt x="4076700" y="444500"/>
                  </a:lnTo>
                  <a:lnTo>
                    <a:pt x="4089400" y="444500"/>
                  </a:lnTo>
                  <a:lnTo>
                    <a:pt x="4102100" y="444500"/>
                  </a:lnTo>
                  <a:lnTo>
                    <a:pt x="4102100" y="444500"/>
                  </a:lnTo>
                  <a:lnTo>
                    <a:pt x="4102100" y="444500"/>
                  </a:lnTo>
                  <a:lnTo>
                    <a:pt x="4114800" y="444500"/>
                  </a:lnTo>
                  <a:lnTo>
                    <a:pt x="4114800" y="431800"/>
                  </a:lnTo>
                  <a:lnTo>
                    <a:pt x="4127500" y="431800"/>
                  </a:lnTo>
                  <a:lnTo>
                    <a:pt x="4127500" y="431800"/>
                  </a:lnTo>
                  <a:lnTo>
                    <a:pt x="4127500" y="419100"/>
                  </a:lnTo>
                  <a:lnTo>
                    <a:pt x="4152900" y="431800"/>
                  </a:lnTo>
                  <a:lnTo>
                    <a:pt x="4152900" y="431800"/>
                  </a:lnTo>
                  <a:lnTo>
                    <a:pt x="4165600" y="431800"/>
                  </a:lnTo>
                  <a:lnTo>
                    <a:pt x="4165600" y="419100"/>
                  </a:lnTo>
                  <a:lnTo>
                    <a:pt x="4165600" y="419100"/>
                  </a:lnTo>
                  <a:lnTo>
                    <a:pt x="4178300" y="419100"/>
                  </a:lnTo>
                  <a:lnTo>
                    <a:pt x="4178300" y="419100"/>
                  </a:lnTo>
                  <a:lnTo>
                    <a:pt x="4191000" y="406400"/>
                  </a:lnTo>
                  <a:lnTo>
                    <a:pt x="4203700" y="406400"/>
                  </a:lnTo>
                  <a:lnTo>
                    <a:pt x="4216400" y="393700"/>
                  </a:lnTo>
                  <a:lnTo>
                    <a:pt x="4203700" y="393700"/>
                  </a:lnTo>
                  <a:lnTo>
                    <a:pt x="4216400" y="393700"/>
                  </a:lnTo>
                  <a:lnTo>
                    <a:pt x="4229100" y="393700"/>
                  </a:lnTo>
                  <a:lnTo>
                    <a:pt x="4229100" y="393700"/>
                  </a:lnTo>
                  <a:lnTo>
                    <a:pt x="4254500" y="381000"/>
                  </a:lnTo>
                  <a:lnTo>
                    <a:pt x="4254500" y="381000"/>
                  </a:lnTo>
                  <a:lnTo>
                    <a:pt x="4267200" y="406400"/>
                  </a:lnTo>
                  <a:lnTo>
                    <a:pt x="4279900" y="406400"/>
                  </a:lnTo>
                  <a:lnTo>
                    <a:pt x="4279900" y="406400"/>
                  </a:lnTo>
                  <a:lnTo>
                    <a:pt x="4292600" y="406400"/>
                  </a:lnTo>
                  <a:lnTo>
                    <a:pt x="4292600" y="419100"/>
                  </a:lnTo>
                  <a:lnTo>
                    <a:pt x="4305300" y="419100"/>
                  </a:lnTo>
                  <a:lnTo>
                    <a:pt x="4292600" y="419100"/>
                  </a:lnTo>
                  <a:lnTo>
                    <a:pt x="4305300" y="419100"/>
                  </a:lnTo>
                  <a:lnTo>
                    <a:pt x="4318000" y="419100"/>
                  </a:lnTo>
                  <a:lnTo>
                    <a:pt x="4318000" y="419100"/>
                  </a:lnTo>
                  <a:lnTo>
                    <a:pt x="4318000" y="431800"/>
                  </a:lnTo>
                  <a:lnTo>
                    <a:pt x="4343400" y="419100"/>
                  </a:lnTo>
                  <a:lnTo>
                    <a:pt x="4343400" y="406400"/>
                  </a:lnTo>
                  <a:lnTo>
                    <a:pt x="4368800" y="419100"/>
                  </a:lnTo>
                  <a:lnTo>
                    <a:pt x="4381500" y="406400"/>
                  </a:lnTo>
                  <a:lnTo>
                    <a:pt x="4381500" y="406400"/>
                  </a:lnTo>
                  <a:lnTo>
                    <a:pt x="4394200" y="393700"/>
                  </a:lnTo>
                  <a:lnTo>
                    <a:pt x="4432300" y="393700"/>
                  </a:lnTo>
                  <a:lnTo>
                    <a:pt x="4445000" y="406400"/>
                  </a:lnTo>
                  <a:lnTo>
                    <a:pt x="4445000" y="419100"/>
                  </a:lnTo>
                  <a:lnTo>
                    <a:pt x="4432300" y="419100"/>
                  </a:lnTo>
                  <a:lnTo>
                    <a:pt x="4419600" y="431800"/>
                  </a:lnTo>
                  <a:lnTo>
                    <a:pt x="4445000" y="431800"/>
                  </a:lnTo>
                  <a:lnTo>
                    <a:pt x="4445000" y="431800"/>
                  </a:lnTo>
                  <a:lnTo>
                    <a:pt x="4445000" y="444500"/>
                  </a:lnTo>
                  <a:lnTo>
                    <a:pt x="4457700" y="457200"/>
                  </a:lnTo>
                  <a:lnTo>
                    <a:pt x="4483100" y="469900"/>
                  </a:lnTo>
                  <a:lnTo>
                    <a:pt x="4483100" y="469900"/>
                  </a:lnTo>
                  <a:lnTo>
                    <a:pt x="4483100" y="469900"/>
                  </a:lnTo>
                  <a:lnTo>
                    <a:pt x="4495800" y="469900"/>
                  </a:lnTo>
                  <a:lnTo>
                    <a:pt x="4521200" y="469900"/>
                  </a:lnTo>
                  <a:lnTo>
                    <a:pt x="4533900" y="482600"/>
                  </a:lnTo>
                  <a:lnTo>
                    <a:pt x="4533900" y="469900"/>
                  </a:lnTo>
                  <a:lnTo>
                    <a:pt x="4546600" y="469900"/>
                  </a:lnTo>
                  <a:lnTo>
                    <a:pt x="4546600" y="482600"/>
                  </a:lnTo>
                  <a:lnTo>
                    <a:pt x="4559300" y="482600"/>
                  </a:lnTo>
                  <a:lnTo>
                    <a:pt x="4559300" y="482600"/>
                  </a:lnTo>
                  <a:lnTo>
                    <a:pt x="4559300" y="482600"/>
                  </a:lnTo>
                  <a:lnTo>
                    <a:pt x="4559300" y="482600"/>
                  </a:lnTo>
                  <a:lnTo>
                    <a:pt x="4572000" y="482600"/>
                  </a:lnTo>
                  <a:lnTo>
                    <a:pt x="4572000" y="495300"/>
                  </a:lnTo>
                  <a:lnTo>
                    <a:pt x="4597400" y="495300"/>
                  </a:lnTo>
                  <a:lnTo>
                    <a:pt x="4597400" y="495300"/>
                  </a:lnTo>
                  <a:lnTo>
                    <a:pt x="4610100" y="495300"/>
                  </a:lnTo>
                  <a:lnTo>
                    <a:pt x="4610100" y="482600"/>
                  </a:lnTo>
                  <a:lnTo>
                    <a:pt x="4622800" y="482600"/>
                  </a:lnTo>
                  <a:lnTo>
                    <a:pt x="4622800" y="482600"/>
                  </a:lnTo>
                  <a:lnTo>
                    <a:pt x="4622800" y="495300"/>
                  </a:lnTo>
                  <a:lnTo>
                    <a:pt x="4635500" y="495300"/>
                  </a:lnTo>
                  <a:lnTo>
                    <a:pt x="4648200" y="495300"/>
                  </a:lnTo>
                  <a:lnTo>
                    <a:pt x="4648200" y="482600"/>
                  </a:lnTo>
                  <a:lnTo>
                    <a:pt x="4660900" y="482600"/>
                  </a:lnTo>
                  <a:lnTo>
                    <a:pt x="4660900" y="469900"/>
                  </a:lnTo>
                  <a:lnTo>
                    <a:pt x="4660900" y="469900"/>
                  </a:lnTo>
                  <a:lnTo>
                    <a:pt x="4673600" y="469900"/>
                  </a:lnTo>
                  <a:lnTo>
                    <a:pt x="4686300" y="469900"/>
                  </a:lnTo>
                  <a:lnTo>
                    <a:pt x="4686300" y="469900"/>
                  </a:lnTo>
                  <a:lnTo>
                    <a:pt x="4686300" y="482600"/>
                  </a:lnTo>
                  <a:lnTo>
                    <a:pt x="4686300" y="482600"/>
                  </a:lnTo>
                  <a:lnTo>
                    <a:pt x="4673600" y="482600"/>
                  </a:lnTo>
                  <a:lnTo>
                    <a:pt x="4673600" y="495300"/>
                  </a:lnTo>
                  <a:lnTo>
                    <a:pt x="4673600" y="495300"/>
                  </a:lnTo>
                  <a:lnTo>
                    <a:pt x="4686300" y="495300"/>
                  </a:lnTo>
                  <a:lnTo>
                    <a:pt x="4699000" y="495300"/>
                  </a:lnTo>
                  <a:lnTo>
                    <a:pt x="4699000" y="495300"/>
                  </a:lnTo>
                  <a:lnTo>
                    <a:pt x="4699000" y="508000"/>
                  </a:lnTo>
                  <a:lnTo>
                    <a:pt x="4699000" y="495300"/>
                  </a:lnTo>
                  <a:lnTo>
                    <a:pt x="4711700" y="508000"/>
                  </a:lnTo>
                  <a:lnTo>
                    <a:pt x="4724400" y="495300"/>
                  </a:lnTo>
                  <a:lnTo>
                    <a:pt x="4737100" y="495300"/>
                  </a:lnTo>
                  <a:lnTo>
                    <a:pt x="4737100" y="495300"/>
                  </a:lnTo>
                  <a:lnTo>
                    <a:pt x="4724400" y="495300"/>
                  </a:lnTo>
                  <a:lnTo>
                    <a:pt x="4724400" y="482600"/>
                  </a:lnTo>
                  <a:lnTo>
                    <a:pt x="4711700" y="482600"/>
                  </a:lnTo>
                  <a:lnTo>
                    <a:pt x="4724400" y="482600"/>
                  </a:lnTo>
                  <a:lnTo>
                    <a:pt x="4775200" y="469900"/>
                  </a:lnTo>
                  <a:lnTo>
                    <a:pt x="4775200" y="469900"/>
                  </a:lnTo>
                  <a:lnTo>
                    <a:pt x="4775200" y="457200"/>
                  </a:lnTo>
                  <a:lnTo>
                    <a:pt x="4787900" y="469900"/>
                  </a:lnTo>
                  <a:lnTo>
                    <a:pt x="4800600" y="469900"/>
                  </a:lnTo>
                  <a:lnTo>
                    <a:pt x="4800600" y="457200"/>
                  </a:lnTo>
                  <a:lnTo>
                    <a:pt x="4800600" y="457200"/>
                  </a:lnTo>
                  <a:lnTo>
                    <a:pt x="4813300" y="457200"/>
                  </a:lnTo>
                  <a:lnTo>
                    <a:pt x="4813300" y="457200"/>
                  </a:lnTo>
                  <a:lnTo>
                    <a:pt x="4800600" y="457200"/>
                  </a:lnTo>
                  <a:lnTo>
                    <a:pt x="4800600" y="444500"/>
                  </a:lnTo>
                  <a:lnTo>
                    <a:pt x="4826000" y="457200"/>
                  </a:lnTo>
                  <a:lnTo>
                    <a:pt x="4826000" y="457200"/>
                  </a:lnTo>
                  <a:lnTo>
                    <a:pt x="4838700" y="457200"/>
                  </a:lnTo>
                  <a:lnTo>
                    <a:pt x="4826000" y="457200"/>
                  </a:lnTo>
                  <a:lnTo>
                    <a:pt x="4838700" y="469900"/>
                  </a:lnTo>
                  <a:lnTo>
                    <a:pt x="4851400" y="457200"/>
                  </a:lnTo>
                  <a:lnTo>
                    <a:pt x="4851400" y="457200"/>
                  </a:lnTo>
                  <a:lnTo>
                    <a:pt x="4851400" y="457200"/>
                  </a:lnTo>
                  <a:lnTo>
                    <a:pt x="4851400" y="457200"/>
                  </a:lnTo>
                  <a:lnTo>
                    <a:pt x="4864100" y="457200"/>
                  </a:lnTo>
                  <a:lnTo>
                    <a:pt x="4851400" y="457200"/>
                  </a:lnTo>
                  <a:lnTo>
                    <a:pt x="4851400" y="457200"/>
                  </a:lnTo>
                  <a:lnTo>
                    <a:pt x="4851400" y="457200"/>
                  </a:lnTo>
                  <a:lnTo>
                    <a:pt x="4864100" y="457200"/>
                  </a:lnTo>
                  <a:lnTo>
                    <a:pt x="4864100" y="457200"/>
                  </a:lnTo>
                  <a:lnTo>
                    <a:pt x="4889500" y="457200"/>
                  </a:lnTo>
                  <a:lnTo>
                    <a:pt x="4876800" y="457200"/>
                  </a:lnTo>
                  <a:lnTo>
                    <a:pt x="4889500" y="457200"/>
                  </a:lnTo>
                  <a:lnTo>
                    <a:pt x="4889500" y="457200"/>
                  </a:lnTo>
                  <a:lnTo>
                    <a:pt x="4889500" y="457200"/>
                  </a:lnTo>
                  <a:lnTo>
                    <a:pt x="4902200" y="457200"/>
                  </a:lnTo>
                  <a:lnTo>
                    <a:pt x="4902200" y="457200"/>
                  </a:lnTo>
                  <a:lnTo>
                    <a:pt x="4927600" y="457200"/>
                  </a:lnTo>
                  <a:lnTo>
                    <a:pt x="4940300" y="457200"/>
                  </a:lnTo>
                  <a:lnTo>
                    <a:pt x="4940300" y="457200"/>
                  </a:lnTo>
                  <a:lnTo>
                    <a:pt x="4953000" y="457200"/>
                  </a:lnTo>
                  <a:lnTo>
                    <a:pt x="4927600" y="482600"/>
                  </a:lnTo>
                  <a:lnTo>
                    <a:pt x="4927600" y="482600"/>
                  </a:lnTo>
                  <a:lnTo>
                    <a:pt x="4902200" y="482600"/>
                  </a:lnTo>
                  <a:lnTo>
                    <a:pt x="4902200" y="482600"/>
                  </a:lnTo>
                  <a:lnTo>
                    <a:pt x="4889500" y="482600"/>
                  </a:lnTo>
                  <a:lnTo>
                    <a:pt x="4889500" y="495300"/>
                  </a:lnTo>
                  <a:lnTo>
                    <a:pt x="4889500" y="495300"/>
                  </a:lnTo>
                  <a:lnTo>
                    <a:pt x="4876800" y="508000"/>
                  </a:lnTo>
                  <a:lnTo>
                    <a:pt x="4864100" y="508000"/>
                  </a:lnTo>
                  <a:lnTo>
                    <a:pt x="4864100" y="520700"/>
                  </a:lnTo>
                  <a:lnTo>
                    <a:pt x="4838700" y="520700"/>
                  </a:lnTo>
                  <a:lnTo>
                    <a:pt x="4838700" y="533400"/>
                  </a:lnTo>
                  <a:lnTo>
                    <a:pt x="4838700" y="533400"/>
                  </a:lnTo>
                  <a:lnTo>
                    <a:pt x="4838700" y="546100"/>
                  </a:lnTo>
                  <a:lnTo>
                    <a:pt x="4813300" y="546100"/>
                  </a:lnTo>
                  <a:lnTo>
                    <a:pt x="4813300" y="558800"/>
                  </a:lnTo>
                  <a:lnTo>
                    <a:pt x="4800600" y="571500"/>
                  </a:lnTo>
                  <a:lnTo>
                    <a:pt x="4800600" y="571500"/>
                  </a:lnTo>
                  <a:lnTo>
                    <a:pt x="4749800" y="571500"/>
                  </a:lnTo>
                  <a:lnTo>
                    <a:pt x="4737100" y="584200"/>
                  </a:lnTo>
                  <a:lnTo>
                    <a:pt x="4673600" y="596900"/>
                  </a:lnTo>
                  <a:lnTo>
                    <a:pt x="4660900" y="609600"/>
                  </a:lnTo>
                  <a:lnTo>
                    <a:pt x="4648200" y="609600"/>
                  </a:lnTo>
                  <a:lnTo>
                    <a:pt x="4635500" y="622300"/>
                  </a:lnTo>
                  <a:lnTo>
                    <a:pt x="4635500" y="635000"/>
                  </a:lnTo>
                  <a:lnTo>
                    <a:pt x="4610100" y="635000"/>
                  </a:lnTo>
                  <a:lnTo>
                    <a:pt x="4597400" y="635000"/>
                  </a:lnTo>
                  <a:lnTo>
                    <a:pt x="4597400" y="660400"/>
                  </a:lnTo>
                  <a:lnTo>
                    <a:pt x="4572000" y="660400"/>
                  </a:lnTo>
                  <a:lnTo>
                    <a:pt x="4559300" y="673100"/>
                  </a:lnTo>
                  <a:lnTo>
                    <a:pt x="4559300" y="673100"/>
                  </a:lnTo>
                  <a:lnTo>
                    <a:pt x="4546600" y="673100"/>
                  </a:lnTo>
                  <a:lnTo>
                    <a:pt x="4521200" y="736600"/>
                  </a:lnTo>
                  <a:lnTo>
                    <a:pt x="4521200" y="749300"/>
                  </a:lnTo>
                  <a:lnTo>
                    <a:pt x="4508500" y="749300"/>
                  </a:lnTo>
                  <a:lnTo>
                    <a:pt x="4521200" y="762000"/>
                  </a:lnTo>
                  <a:lnTo>
                    <a:pt x="4533900" y="762000"/>
                  </a:lnTo>
                  <a:lnTo>
                    <a:pt x="4533900" y="774700"/>
                  </a:lnTo>
                  <a:lnTo>
                    <a:pt x="4533900" y="774700"/>
                  </a:lnTo>
                  <a:lnTo>
                    <a:pt x="4533900" y="787400"/>
                  </a:lnTo>
                  <a:lnTo>
                    <a:pt x="4559300" y="825500"/>
                  </a:lnTo>
                  <a:lnTo>
                    <a:pt x="4559300" y="863600"/>
                  </a:lnTo>
                  <a:lnTo>
                    <a:pt x="4559300" y="863600"/>
                  </a:lnTo>
                  <a:lnTo>
                    <a:pt x="4559300" y="889000"/>
                  </a:lnTo>
                  <a:lnTo>
                    <a:pt x="4572000" y="889000"/>
                  </a:lnTo>
                  <a:lnTo>
                    <a:pt x="4533900" y="965200"/>
                  </a:lnTo>
                  <a:lnTo>
                    <a:pt x="4483100" y="1028700"/>
                  </a:lnTo>
                  <a:lnTo>
                    <a:pt x="4483100" y="1041400"/>
                  </a:lnTo>
                  <a:lnTo>
                    <a:pt x="4495800" y="1054100"/>
                  </a:lnTo>
                  <a:lnTo>
                    <a:pt x="4483100" y="1066800"/>
                  </a:lnTo>
                  <a:lnTo>
                    <a:pt x="4445000" y="1079500"/>
                  </a:lnTo>
                  <a:lnTo>
                    <a:pt x="4470400" y="1092200"/>
                  </a:lnTo>
                  <a:lnTo>
                    <a:pt x="4470400" y="1092200"/>
                  </a:lnTo>
                  <a:lnTo>
                    <a:pt x="4445000" y="1117600"/>
                  </a:lnTo>
                  <a:lnTo>
                    <a:pt x="4445000" y="1143000"/>
                  </a:lnTo>
                  <a:lnTo>
                    <a:pt x="4432300" y="1155700"/>
                  </a:lnTo>
                  <a:lnTo>
                    <a:pt x="4432300" y="1155700"/>
                  </a:lnTo>
                  <a:lnTo>
                    <a:pt x="4432300" y="1168400"/>
                  </a:lnTo>
                  <a:lnTo>
                    <a:pt x="4406900" y="1168400"/>
                  </a:lnTo>
                  <a:lnTo>
                    <a:pt x="4406900" y="1181100"/>
                  </a:lnTo>
                  <a:lnTo>
                    <a:pt x="4394200" y="1181100"/>
                  </a:lnTo>
                  <a:lnTo>
                    <a:pt x="4381500" y="1206500"/>
                  </a:lnTo>
                  <a:lnTo>
                    <a:pt x="4368800" y="1231900"/>
                  </a:lnTo>
                  <a:lnTo>
                    <a:pt x="4343400" y="1257300"/>
                  </a:lnTo>
                  <a:lnTo>
                    <a:pt x="4330700" y="1270000"/>
                  </a:lnTo>
                  <a:lnTo>
                    <a:pt x="4318000" y="1282700"/>
                  </a:lnTo>
                  <a:lnTo>
                    <a:pt x="4318000" y="1295400"/>
                  </a:lnTo>
                  <a:lnTo>
                    <a:pt x="4318000" y="1282700"/>
                  </a:lnTo>
                  <a:lnTo>
                    <a:pt x="4305300" y="1308100"/>
                  </a:lnTo>
                  <a:lnTo>
                    <a:pt x="4279900" y="1308100"/>
                  </a:lnTo>
                  <a:lnTo>
                    <a:pt x="4267200" y="1320800"/>
                  </a:lnTo>
                  <a:lnTo>
                    <a:pt x="4267200" y="1333500"/>
                  </a:lnTo>
                  <a:lnTo>
                    <a:pt x="4254500" y="1333500"/>
                  </a:lnTo>
                  <a:lnTo>
                    <a:pt x="4241800" y="1346200"/>
                  </a:lnTo>
                  <a:lnTo>
                    <a:pt x="4191000" y="1384300"/>
                  </a:lnTo>
                  <a:lnTo>
                    <a:pt x="4178300" y="1397000"/>
                  </a:lnTo>
                  <a:lnTo>
                    <a:pt x="4165600" y="1422400"/>
                  </a:lnTo>
                  <a:lnTo>
                    <a:pt x="4152900" y="1435100"/>
                  </a:lnTo>
                  <a:lnTo>
                    <a:pt x="4114800" y="1473200"/>
                  </a:lnTo>
                  <a:lnTo>
                    <a:pt x="4089400" y="1485900"/>
                  </a:lnTo>
                  <a:lnTo>
                    <a:pt x="4064000" y="1485900"/>
                  </a:lnTo>
                  <a:lnTo>
                    <a:pt x="4013200" y="1498600"/>
                  </a:lnTo>
                  <a:lnTo>
                    <a:pt x="3949700" y="1536700"/>
                  </a:lnTo>
                  <a:lnTo>
                    <a:pt x="3886200" y="1562100"/>
                  </a:lnTo>
                  <a:lnTo>
                    <a:pt x="3873500" y="1562100"/>
                  </a:lnTo>
                  <a:lnTo>
                    <a:pt x="3848100" y="1562100"/>
                  </a:lnTo>
                  <a:lnTo>
                    <a:pt x="3797300" y="1574800"/>
                  </a:lnTo>
                  <a:lnTo>
                    <a:pt x="3771900" y="1574800"/>
                  </a:lnTo>
                  <a:lnTo>
                    <a:pt x="3746500" y="1587500"/>
                  </a:lnTo>
                  <a:lnTo>
                    <a:pt x="3733800" y="1587500"/>
                  </a:lnTo>
                  <a:lnTo>
                    <a:pt x="3733800" y="1600200"/>
                  </a:lnTo>
                  <a:lnTo>
                    <a:pt x="3721100" y="1600200"/>
                  </a:lnTo>
                  <a:lnTo>
                    <a:pt x="3657600" y="1612900"/>
                  </a:lnTo>
                  <a:lnTo>
                    <a:pt x="3632200" y="1612900"/>
                  </a:lnTo>
                  <a:lnTo>
                    <a:pt x="3619500" y="1612900"/>
                  </a:lnTo>
                  <a:lnTo>
                    <a:pt x="3619500" y="1612900"/>
                  </a:lnTo>
                  <a:lnTo>
                    <a:pt x="3581400" y="1612900"/>
                  </a:lnTo>
                  <a:lnTo>
                    <a:pt x="3581400" y="1612900"/>
                  </a:lnTo>
                  <a:lnTo>
                    <a:pt x="3568700" y="1612900"/>
                  </a:lnTo>
                  <a:lnTo>
                    <a:pt x="3568700" y="1612900"/>
                  </a:lnTo>
                  <a:lnTo>
                    <a:pt x="3568700" y="1612900"/>
                  </a:lnTo>
                  <a:lnTo>
                    <a:pt x="3543300" y="1600200"/>
                  </a:lnTo>
                  <a:lnTo>
                    <a:pt x="3530600" y="1612900"/>
                  </a:lnTo>
                  <a:lnTo>
                    <a:pt x="3505200" y="1612900"/>
                  </a:lnTo>
                  <a:lnTo>
                    <a:pt x="3505200" y="1612900"/>
                  </a:lnTo>
                  <a:lnTo>
                    <a:pt x="3467100" y="1600200"/>
                  </a:lnTo>
                  <a:lnTo>
                    <a:pt x="3467100" y="1600200"/>
                  </a:lnTo>
                  <a:lnTo>
                    <a:pt x="3467100" y="1600200"/>
                  </a:lnTo>
                  <a:lnTo>
                    <a:pt x="3441700" y="1587500"/>
                  </a:lnTo>
                  <a:lnTo>
                    <a:pt x="3441700" y="1600200"/>
                  </a:lnTo>
                  <a:lnTo>
                    <a:pt x="3454400" y="1600200"/>
                  </a:lnTo>
                  <a:lnTo>
                    <a:pt x="3454400" y="1612900"/>
                  </a:lnTo>
                  <a:lnTo>
                    <a:pt x="3454400" y="1612900"/>
                  </a:lnTo>
                  <a:lnTo>
                    <a:pt x="3454400" y="1612900"/>
                  </a:lnTo>
                  <a:lnTo>
                    <a:pt x="3454400" y="1625600"/>
                  </a:lnTo>
                  <a:lnTo>
                    <a:pt x="3390900" y="1625600"/>
                  </a:lnTo>
                  <a:lnTo>
                    <a:pt x="3390900" y="1612900"/>
                  </a:lnTo>
                  <a:lnTo>
                    <a:pt x="3378200" y="1612900"/>
                  </a:lnTo>
                  <a:lnTo>
                    <a:pt x="3378200" y="1600200"/>
                  </a:lnTo>
                  <a:lnTo>
                    <a:pt x="3340100" y="1587500"/>
                  </a:lnTo>
                  <a:lnTo>
                    <a:pt x="3289300" y="1587500"/>
                  </a:lnTo>
                  <a:lnTo>
                    <a:pt x="3276600" y="1587500"/>
                  </a:lnTo>
                  <a:lnTo>
                    <a:pt x="3238500" y="1587500"/>
                  </a:lnTo>
                  <a:lnTo>
                    <a:pt x="3213100" y="1587500"/>
                  </a:lnTo>
                  <a:lnTo>
                    <a:pt x="3124200" y="1574800"/>
                  </a:lnTo>
                  <a:lnTo>
                    <a:pt x="3098800" y="1587500"/>
                  </a:lnTo>
                  <a:lnTo>
                    <a:pt x="3073400" y="1574800"/>
                  </a:lnTo>
                  <a:lnTo>
                    <a:pt x="3035300" y="1587500"/>
                  </a:lnTo>
                  <a:lnTo>
                    <a:pt x="2984500" y="1587500"/>
                  </a:lnTo>
                  <a:lnTo>
                    <a:pt x="2959100" y="1600200"/>
                  </a:lnTo>
                  <a:lnTo>
                    <a:pt x="2921000" y="1612900"/>
                  </a:lnTo>
                  <a:lnTo>
                    <a:pt x="2870200" y="1600200"/>
                  </a:lnTo>
                  <a:lnTo>
                    <a:pt x="2832100" y="1600200"/>
                  </a:lnTo>
                  <a:lnTo>
                    <a:pt x="2806700" y="1600200"/>
                  </a:lnTo>
                  <a:lnTo>
                    <a:pt x="2755900" y="1587500"/>
                  </a:lnTo>
                  <a:lnTo>
                    <a:pt x="2730500" y="1587500"/>
                  </a:lnTo>
                  <a:lnTo>
                    <a:pt x="2705100" y="1574800"/>
                  </a:lnTo>
                  <a:lnTo>
                    <a:pt x="2628900" y="1574800"/>
                  </a:lnTo>
                  <a:lnTo>
                    <a:pt x="2603500" y="1562100"/>
                  </a:lnTo>
                  <a:lnTo>
                    <a:pt x="2540000" y="1574800"/>
                  </a:lnTo>
                  <a:lnTo>
                    <a:pt x="2552700" y="1587500"/>
                  </a:lnTo>
                  <a:lnTo>
                    <a:pt x="2540000" y="1587500"/>
                  </a:lnTo>
                  <a:lnTo>
                    <a:pt x="2527300" y="1600200"/>
                  </a:lnTo>
                  <a:lnTo>
                    <a:pt x="2527300" y="1612900"/>
                  </a:lnTo>
                  <a:lnTo>
                    <a:pt x="2489200" y="1625600"/>
                  </a:lnTo>
                  <a:lnTo>
                    <a:pt x="2476500" y="1625600"/>
                  </a:lnTo>
                  <a:lnTo>
                    <a:pt x="2463800" y="1638300"/>
                  </a:lnTo>
                  <a:lnTo>
                    <a:pt x="2451100" y="1638300"/>
                  </a:lnTo>
                  <a:lnTo>
                    <a:pt x="2387600" y="1676400"/>
                  </a:lnTo>
                  <a:lnTo>
                    <a:pt x="2387600" y="1663700"/>
                  </a:lnTo>
                  <a:lnTo>
                    <a:pt x="2374900" y="1676400"/>
                  </a:lnTo>
                  <a:lnTo>
                    <a:pt x="2362200" y="1689100"/>
                  </a:lnTo>
                  <a:lnTo>
                    <a:pt x="2336800" y="1689100"/>
                  </a:lnTo>
                  <a:lnTo>
                    <a:pt x="2324100" y="1701800"/>
                  </a:lnTo>
                  <a:lnTo>
                    <a:pt x="2311400" y="1714500"/>
                  </a:lnTo>
                  <a:lnTo>
                    <a:pt x="2286000" y="1714500"/>
                  </a:lnTo>
                  <a:lnTo>
                    <a:pt x="2260600" y="1714500"/>
                  </a:lnTo>
                  <a:lnTo>
                    <a:pt x="2260600" y="1701800"/>
                  </a:lnTo>
                  <a:lnTo>
                    <a:pt x="2222500" y="1701800"/>
                  </a:lnTo>
                  <a:lnTo>
                    <a:pt x="2209800" y="1701800"/>
                  </a:lnTo>
                  <a:lnTo>
                    <a:pt x="2197100" y="1701800"/>
                  </a:lnTo>
                  <a:lnTo>
                    <a:pt x="2184400" y="1676400"/>
                  </a:lnTo>
                  <a:lnTo>
                    <a:pt x="2171700" y="1676400"/>
                  </a:lnTo>
                  <a:lnTo>
                    <a:pt x="2171700" y="1676400"/>
                  </a:lnTo>
                  <a:lnTo>
                    <a:pt x="2159000" y="1676400"/>
                  </a:lnTo>
                  <a:lnTo>
                    <a:pt x="2159000" y="1689100"/>
                  </a:lnTo>
                  <a:lnTo>
                    <a:pt x="2146300" y="1689100"/>
                  </a:lnTo>
                  <a:lnTo>
                    <a:pt x="2133600" y="1689100"/>
                  </a:lnTo>
                  <a:lnTo>
                    <a:pt x="2120900" y="1701800"/>
                  </a:lnTo>
                  <a:lnTo>
                    <a:pt x="2120900" y="1701800"/>
                  </a:lnTo>
                  <a:lnTo>
                    <a:pt x="2120900" y="1701800"/>
                  </a:lnTo>
                  <a:lnTo>
                    <a:pt x="2120900" y="1701800"/>
                  </a:lnTo>
                  <a:lnTo>
                    <a:pt x="2120900" y="1714500"/>
                  </a:lnTo>
                  <a:lnTo>
                    <a:pt x="2108200" y="1714500"/>
                  </a:lnTo>
                  <a:lnTo>
                    <a:pt x="2095500" y="1714500"/>
                  </a:lnTo>
                  <a:lnTo>
                    <a:pt x="2095500" y="1714500"/>
                  </a:lnTo>
                  <a:lnTo>
                    <a:pt x="2095500" y="1714500"/>
                  </a:lnTo>
                  <a:lnTo>
                    <a:pt x="2082800" y="1714500"/>
                  </a:lnTo>
                  <a:lnTo>
                    <a:pt x="2070100" y="1714500"/>
                  </a:lnTo>
                  <a:lnTo>
                    <a:pt x="2070100" y="1714500"/>
                  </a:lnTo>
                  <a:lnTo>
                    <a:pt x="2057400" y="1727200"/>
                  </a:lnTo>
                  <a:lnTo>
                    <a:pt x="2082800" y="1727200"/>
                  </a:lnTo>
                  <a:lnTo>
                    <a:pt x="2108200" y="1752600"/>
                  </a:lnTo>
                  <a:lnTo>
                    <a:pt x="2057400" y="1739900"/>
                  </a:lnTo>
                  <a:lnTo>
                    <a:pt x="2044700" y="1752600"/>
                  </a:lnTo>
                  <a:lnTo>
                    <a:pt x="2019300" y="1752600"/>
                  </a:lnTo>
                  <a:lnTo>
                    <a:pt x="1968500" y="1752600"/>
                  </a:lnTo>
                  <a:lnTo>
                    <a:pt x="1930400" y="1752600"/>
                  </a:lnTo>
                  <a:lnTo>
                    <a:pt x="1905000" y="1765300"/>
                  </a:lnTo>
                  <a:lnTo>
                    <a:pt x="1879600" y="1765300"/>
                  </a:lnTo>
                  <a:lnTo>
                    <a:pt x="1854200" y="1778000"/>
                  </a:lnTo>
                  <a:lnTo>
                    <a:pt x="1816100" y="1778000"/>
                  </a:lnTo>
                  <a:lnTo>
                    <a:pt x="1790700" y="1790700"/>
                  </a:lnTo>
                  <a:lnTo>
                    <a:pt x="1790700" y="1790700"/>
                  </a:lnTo>
                  <a:lnTo>
                    <a:pt x="1739900" y="1803400"/>
                  </a:lnTo>
                  <a:lnTo>
                    <a:pt x="1714500" y="1816100"/>
                  </a:lnTo>
                  <a:lnTo>
                    <a:pt x="1701800" y="1816100"/>
                  </a:lnTo>
                  <a:lnTo>
                    <a:pt x="1701800" y="1816100"/>
                  </a:lnTo>
                  <a:lnTo>
                    <a:pt x="1689100" y="1816100"/>
                  </a:lnTo>
                  <a:lnTo>
                    <a:pt x="1689100" y="1816100"/>
                  </a:lnTo>
                  <a:lnTo>
                    <a:pt x="1676400" y="1828800"/>
                  </a:lnTo>
                  <a:lnTo>
                    <a:pt x="1663700" y="1828800"/>
                  </a:lnTo>
                  <a:lnTo>
                    <a:pt x="1663700" y="1828800"/>
                  </a:lnTo>
                  <a:lnTo>
                    <a:pt x="1638300" y="1841500"/>
                  </a:lnTo>
                  <a:lnTo>
                    <a:pt x="1612900" y="1854200"/>
                  </a:lnTo>
                  <a:lnTo>
                    <a:pt x="1587500" y="1866900"/>
                  </a:lnTo>
                  <a:lnTo>
                    <a:pt x="1562100" y="1879600"/>
                  </a:lnTo>
                  <a:lnTo>
                    <a:pt x="1524000" y="1892300"/>
                  </a:lnTo>
                  <a:lnTo>
                    <a:pt x="1498600" y="1905000"/>
                  </a:lnTo>
                  <a:lnTo>
                    <a:pt x="1473200" y="1943100"/>
                  </a:lnTo>
                  <a:lnTo>
                    <a:pt x="1460500" y="1943100"/>
                  </a:lnTo>
                  <a:lnTo>
                    <a:pt x="1435100" y="1968500"/>
                  </a:lnTo>
                  <a:lnTo>
                    <a:pt x="1422400" y="1981200"/>
                  </a:lnTo>
                  <a:lnTo>
                    <a:pt x="1422400" y="1981200"/>
                  </a:lnTo>
                  <a:lnTo>
                    <a:pt x="1384300" y="2006600"/>
                  </a:lnTo>
                  <a:lnTo>
                    <a:pt x="1384300" y="2019300"/>
                  </a:lnTo>
                  <a:lnTo>
                    <a:pt x="1371600" y="2032000"/>
                  </a:lnTo>
                  <a:lnTo>
                    <a:pt x="1371600" y="2044700"/>
                  </a:lnTo>
                  <a:lnTo>
                    <a:pt x="1346200" y="2057400"/>
                  </a:lnTo>
                  <a:lnTo>
                    <a:pt x="1346200" y="2057400"/>
                  </a:lnTo>
                  <a:lnTo>
                    <a:pt x="1295400" y="2070100"/>
                  </a:lnTo>
                  <a:lnTo>
                    <a:pt x="1282700" y="2095500"/>
                  </a:lnTo>
                  <a:lnTo>
                    <a:pt x="1282700" y="2095500"/>
                  </a:lnTo>
                  <a:lnTo>
                    <a:pt x="1282700" y="2095500"/>
                  </a:lnTo>
                  <a:lnTo>
                    <a:pt x="1257300" y="2108200"/>
                  </a:lnTo>
                  <a:lnTo>
                    <a:pt x="1257300" y="2108200"/>
                  </a:lnTo>
                  <a:lnTo>
                    <a:pt x="1206500" y="2120900"/>
                  </a:lnTo>
                  <a:lnTo>
                    <a:pt x="1168400" y="2133600"/>
                  </a:lnTo>
                  <a:lnTo>
                    <a:pt x="1168400" y="2146300"/>
                  </a:lnTo>
                  <a:lnTo>
                    <a:pt x="1143000" y="2159000"/>
                  </a:lnTo>
                  <a:lnTo>
                    <a:pt x="1143000" y="2171700"/>
                  </a:lnTo>
                  <a:lnTo>
                    <a:pt x="1079500" y="2159000"/>
                  </a:lnTo>
                  <a:lnTo>
                    <a:pt x="1066800" y="2159000"/>
                  </a:lnTo>
                  <a:lnTo>
                    <a:pt x="1054100" y="2159000"/>
                  </a:lnTo>
                  <a:lnTo>
                    <a:pt x="1041400" y="2159000"/>
                  </a:lnTo>
                  <a:lnTo>
                    <a:pt x="1041400" y="2159000"/>
                  </a:lnTo>
                  <a:lnTo>
                    <a:pt x="1041400" y="2146300"/>
                  </a:lnTo>
                  <a:lnTo>
                    <a:pt x="1028700" y="2133600"/>
                  </a:lnTo>
                  <a:lnTo>
                    <a:pt x="1028700" y="2133600"/>
                  </a:lnTo>
                  <a:lnTo>
                    <a:pt x="1016000" y="2133600"/>
                  </a:lnTo>
                  <a:lnTo>
                    <a:pt x="990600" y="2120900"/>
                  </a:lnTo>
                  <a:lnTo>
                    <a:pt x="977900" y="2120900"/>
                  </a:lnTo>
                  <a:lnTo>
                    <a:pt x="990600" y="2108200"/>
                  </a:lnTo>
                  <a:lnTo>
                    <a:pt x="990600" y="2108200"/>
                  </a:lnTo>
                  <a:lnTo>
                    <a:pt x="977900" y="2108200"/>
                  </a:lnTo>
                  <a:lnTo>
                    <a:pt x="990600" y="2108200"/>
                  </a:lnTo>
                  <a:lnTo>
                    <a:pt x="990600" y="2095500"/>
                  </a:lnTo>
                  <a:lnTo>
                    <a:pt x="990600" y="2095500"/>
                  </a:lnTo>
                  <a:lnTo>
                    <a:pt x="1003300" y="2095500"/>
                  </a:lnTo>
                  <a:lnTo>
                    <a:pt x="1003300" y="2095500"/>
                  </a:lnTo>
                  <a:lnTo>
                    <a:pt x="1028700" y="2082800"/>
                  </a:lnTo>
                  <a:lnTo>
                    <a:pt x="1028700" y="2082800"/>
                  </a:lnTo>
                  <a:lnTo>
                    <a:pt x="1054100" y="2082800"/>
                  </a:lnTo>
                  <a:lnTo>
                    <a:pt x="1054100" y="2082800"/>
                  </a:lnTo>
                  <a:lnTo>
                    <a:pt x="1054100" y="2082800"/>
                  </a:lnTo>
                  <a:lnTo>
                    <a:pt x="1066800" y="2070100"/>
                  </a:lnTo>
                  <a:lnTo>
                    <a:pt x="1079500" y="2070100"/>
                  </a:lnTo>
                  <a:lnTo>
                    <a:pt x="1079500" y="2070100"/>
                  </a:lnTo>
                  <a:lnTo>
                    <a:pt x="1092200" y="2070100"/>
                  </a:lnTo>
                  <a:lnTo>
                    <a:pt x="1092200" y="2070100"/>
                  </a:lnTo>
                  <a:lnTo>
                    <a:pt x="1092200" y="2057400"/>
                  </a:lnTo>
                  <a:lnTo>
                    <a:pt x="1066800" y="2057400"/>
                  </a:lnTo>
                  <a:lnTo>
                    <a:pt x="1066800" y="2070100"/>
                  </a:lnTo>
                  <a:lnTo>
                    <a:pt x="1041400" y="2057400"/>
                  </a:lnTo>
                  <a:lnTo>
                    <a:pt x="1041400" y="2044700"/>
                  </a:lnTo>
                  <a:lnTo>
                    <a:pt x="1016000" y="2057400"/>
                  </a:lnTo>
                  <a:lnTo>
                    <a:pt x="1003300" y="2057400"/>
                  </a:lnTo>
                  <a:lnTo>
                    <a:pt x="1003300" y="2070100"/>
                  </a:lnTo>
                  <a:lnTo>
                    <a:pt x="990600" y="2070100"/>
                  </a:lnTo>
                  <a:lnTo>
                    <a:pt x="990600" y="2070100"/>
                  </a:lnTo>
                  <a:lnTo>
                    <a:pt x="977900" y="2070100"/>
                  </a:lnTo>
                  <a:lnTo>
                    <a:pt x="977900" y="2057400"/>
                  </a:lnTo>
                  <a:lnTo>
                    <a:pt x="965200" y="2057400"/>
                  </a:lnTo>
                  <a:lnTo>
                    <a:pt x="952500" y="2057400"/>
                  </a:lnTo>
                  <a:lnTo>
                    <a:pt x="952500" y="2057400"/>
                  </a:lnTo>
                  <a:lnTo>
                    <a:pt x="939800" y="2044700"/>
                  </a:lnTo>
                  <a:lnTo>
                    <a:pt x="939800" y="2057400"/>
                  </a:lnTo>
                  <a:lnTo>
                    <a:pt x="927100" y="2057400"/>
                  </a:lnTo>
                  <a:lnTo>
                    <a:pt x="927100" y="2044700"/>
                  </a:lnTo>
                  <a:lnTo>
                    <a:pt x="914400" y="2057400"/>
                  </a:lnTo>
                  <a:lnTo>
                    <a:pt x="889000" y="2057400"/>
                  </a:lnTo>
                  <a:lnTo>
                    <a:pt x="889000" y="2057400"/>
                  </a:lnTo>
                  <a:lnTo>
                    <a:pt x="876300" y="2057400"/>
                  </a:lnTo>
                  <a:lnTo>
                    <a:pt x="876300" y="2044700"/>
                  </a:lnTo>
                  <a:lnTo>
                    <a:pt x="863600" y="2044700"/>
                  </a:lnTo>
                  <a:lnTo>
                    <a:pt x="863600" y="2044700"/>
                  </a:lnTo>
                  <a:lnTo>
                    <a:pt x="863600" y="2044700"/>
                  </a:lnTo>
                  <a:lnTo>
                    <a:pt x="876300" y="2032000"/>
                  </a:lnTo>
                  <a:lnTo>
                    <a:pt x="838200" y="2019300"/>
                  </a:lnTo>
                  <a:lnTo>
                    <a:pt x="825500" y="2032000"/>
                  </a:lnTo>
                  <a:lnTo>
                    <a:pt x="825500" y="2032000"/>
                  </a:lnTo>
                  <a:lnTo>
                    <a:pt x="812800" y="2019300"/>
                  </a:lnTo>
                  <a:lnTo>
                    <a:pt x="787400" y="2019300"/>
                  </a:lnTo>
                  <a:lnTo>
                    <a:pt x="787400" y="2019300"/>
                  </a:lnTo>
                  <a:lnTo>
                    <a:pt x="736600" y="2006600"/>
                  </a:lnTo>
                  <a:lnTo>
                    <a:pt x="736600" y="2006600"/>
                  </a:lnTo>
                  <a:lnTo>
                    <a:pt x="685800" y="2006600"/>
                  </a:lnTo>
                  <a:lnTo>
                    <a:pt x="698500" y="1993900"/>
                  </a:lnTo>
                  <a:lnTo>
                    <a:pt x="660400" y="1981200"/>
                  </a:lnTo>
                  <a:lnTo>
                    <a:pt x="647700" y="1981200"/>
                  </a:lnTo>
                  <a:lnTo>
                    <a:pt x="622300" y="1981200"/>
                  </a:lnTo>
                  <a:lnTo>
                    <a:pt x="622300" y="1981200"/>
                  </a:lnTo>
                  <a:lnTo>
                    <a:pt x="596900" y="1981200"/>
                  </a:lnTo>
                  <a:lnTo>
                    <a:pt x="609600" y="1955800"/>
                  </a:lnTo>
                  <a:lnTo>
                    <a:pt x="609600" y="1955800"/>
                  </a:lnTo>
                  <a:lnTo>
                    <a:pt x="635000" y="1917700"/>
                  </a:lnTo>
                  <a:lnTo>
                    <a:pt x="622300" y="1905000"/>
                  </a:lnTo>
                  <a:lnTo>
                    <a:pt x="622300" y="1892300"/>
                  </a:lnTo>
                  <a:lnTo>
                    <a:pt x="622300" y="1892300"/>
                  </a:lnTo>
                  <a:lnTo>
                    <a:pt x="622300" y="1879600"/>
                  </a:lnTo>
                  <a:lnTo>
                    <a:pt x="622300" y="1879600"/>
                  </a:lnTo>
                  <a:lnTo>
                    <a:pt x="622300" y="1879600"/>
                  </a:lnTo>
                  <a:lnTo>
                    <a:pt x="609600" y="1866900"/>
                  </a:lnTo>
                  <a:lnTo>
                    <a:pt x="596900" y="1866900"/>
                  </a:lnTo>
                  <a:lnTo>
                    <a:pt x="571500" y="1866900"/>
                  </a:lnTo>
                  <a:lnTo>
                    <a:pt x="584200" y="1854200"/>
                  </a:lnTo>
                  <a:lnTo>
                    <a:pt x="584200" y="1854200"/>
                  </a:lnTo>
                  <a:lnTo>
                    <a:pt x="584200" y="1841500"/>
                  </a:lnTo>
                  <a:lnTo>
                    <a:pt x="571500" y="1841500"/>
                  </a:lnTo>
                  <a:lnTo>
                    <a:pt x="558800" y="1854200"/>
                  </a:lnTo>
                  <a:lnTo>
                    <a:pt x="558800" y="1854200"/>
                  </a:lnTo>
                  <a:lnTo>
                    <a:pt x="558800" y="1841500"/>
                  </a:lnTo>
                  <a:lnTo>
                    <a:pt x="558800" y="1841500"/>
                  </a:lnTo>
                  <a:lnTo>
                    <a:pt x="558800" y="1841500"/>
                  </a:lnTo>
                  <a:lnTo>
                    <a:pt x="546100" y="1841500"/>
                  </a:lnTo>
                  <a:lnTo>
                    <a:pt x="546100" y="1828800"/>
                  </a:lnTo>
                  <a:lnTo>
                    <a:pt x="546100" y="1828800"/>
                  </a:lnTo>
                  <a:lnTo>
                    <a:pt x="546100" y="1828800"/>
                  </a:lnTo>
                  <a:lnTo>
                    <a:pt x="533400" y="1828800"/>
                  </a:lnTo>
                  <a:lnTo>
                    <a:pt x="533400" y="1816100"/>
                  </a:lnTo>
                  <a:lnTo>
                    <a:pt x="558800" y="1816100"/>
                  </a:lnTo>
                  <a:lnTo>
                    <a:pt x="584200" y="1816100"/>
                  </a:lnTo>
                  <a:lnTo>
                    <a:pt x="584200" y="1816100"/>
                  </a:lnTo>
                  <a:lnTo>
                    <a:pt x="584200" y="1803400"/>
                  </a:lnTo>
                  <a:lnTo>
                    <a:pt x="584200" y="1803400"/>
                  </a:lnTo>
                  <a:lnTo>
                    <a:pt x="571500" y="1803400"/>
                  </a:lnTo>
                  <a:lnTo>
                    <a:pt x="584200" y="1790700"/>
                  </a:lnTo>
                  <a:lnTo>
                    <a:pt x="571500" y="1790700"/>
                  </a:lnTo>
                  <a:lnTo>
                    <a:pt x="571500" y="1790700"/>
                  </a:lnTo>
                  <a:lnTo>
                    <a:pt x="558800" y="1790700"/>
                  </a:lnTo>
                  <a:lnTo>
                    <a:pt x="546100" y="1790700"/>
                  </a:lnTo>
                  <a:lnTo>
                    <a:pt x="533400" y="1778000"/>
                  </a:lnTo>
                  <a:lnTo>
                    <a:pt x="533400" y="1790700"/>
                  </a:lnTo>
                  <a:lnTo>
                    <a:pt x="533400" y="1790700"/>
                  </a:lnTo>
                  <a:lnTo>
                    <a:pt x="533400" y="1790700"/>
                  </a:lnTo>
                  <a:lnTo>
                    <a:pt x="508000" y="1790700"/>
                  </a:lnTo>
                  <a:lnTo>
                    <a:pt x="508000" y="1790700"/>
                  </a:lnTo>
                  <a:lnTo>
                    <a:pt x="508000" y="1790700"/>
                  </a:lnTo>
                  <a:lnTo>
                    <a:pt x="495300" y="1778000"/>
                  </a:lnTo>
                  <a:lnTo>
                    <a:pt x="495300" y="1778000"/>
                  </a:lnTo>
                  <a:lnTo>
                    <a:pt x="495300" y="1778000"/>
                  </a:lnTo>
                  <a:lnTo>
                    <a:pt x="482600" y="1778000"/>
                  </a:lnTo>
                  <a:lnTo>
                    <a:pt x="482600" y="1778000"/>
                  </a:lnTo>
                  <a:lnTo>
                    <a:pt x="469900" y="1778000"/>
                  </a:lnTo>
                  <a:lnTo>
                    <a:pt x="469900" y="1765300"/>
                  </a:lnTo>
                  <a:lnTo>
                    <a:pt x="444500" y="1752600"/>
                  </a:lnTo>
                  <a:lnTo>
                    <a:pt x="431800" y="1752600"/>
                  </a:lnTo>
                  <a:lnTo>
                    <a:pt x="431800" y="1752600"/>
                  </a:lnTo>
                  <a:lnTo>
                    <a:pt x="431800" y="1752600"/>
                  </a:lnTo>
                  <a:lnTo>
                    <a:pt x="419100" y="1752600"/>
                  </a:lnTo>
                  <a:lnTo>
                    <a:pt x="419100" y="1739900"/>
                  </a:lnTo>
                  <a:lnTo>
                    <a:pt x="406400" y="1739900"/>
                  </a:lnTo>
                  <a:lnTo>
                    <a:pt x="419100" y="1727200"/>
                  </a:lnTo>
                  <a:lnTo>
                    <a:pt x="419100" y="1727200"/>
                  </a:lnTo>
                  <a:lnTo>
                    <a:pt x="419100" y="1714500"/>
                  </a:lnTo>
                  <a:lnTo>
                    <a:pt x="406400" y="1714500"/>
                  </a:lnTo>
                  <a:lnTo>
                    <a:pt x="406400" y="1714500"/>
                  </a:lnTo>
                  <a:lnTo>
                    <a:pt x="393700" y="1714500"/>
                  </a:lnTo>
                  <a:lnTo>
                    <a:pt x="393700" y="1701800"/>
                  </a:lnTo>
                  <a:lnTo>
                    <a:pt x="393700" y="1701800"/>
                  </a:lnTo>
                  <a:lnTo>
                    <a:pt x="406400" y="1701800"/>
                  </a:lnTo>
                  <a:lnTo>
                    <a:pt x="368300" y="1663700"/>
                  </a:lnTo>
                  <a:lnTo>
                    <a:pt x="368300" y="1651000"/>
                  </a:lnTo>
                  <a:lnTo>
                    <a:pt x="355600" y="1651000"/>
                  </a:lnTo>
                  <a:lnTo>
                    <a:pt x="355600" y="1638300"/>
                  </a:lnTo>
                  <a:lnTo>
                    <a:pt x="355600" y="1638300"/>
                  </a:lnTo>
                  <a:lnTo>
                    <a:pt x="355600" y="1638300"/>
                  </a:lnTo>
                  <a:lnTo>
                    <a:pt x="368300" y="1625600"/>
                  </a:lnTo>
                  <a:lnTo>
                    <a:pt x="355600" y="1625600"/>
                  </a:lnTo>
                  <a:lnTo>
                    <a:pt x="355600" y="1612900"/>
                  </a:lnTo>
                  <a:lnTo>
                    <a:pt x="342900" y="1612900"/>
                  </a:lnTo>
                  <a:lnTo>
                    <a:pt x="355600" y="1600200"/>
                  </a:lnTo>
                  <a:lnTo>
                    <a:pt x="330200" y="1600200"/>
                  </a:lnTo>
                  <a:lnTo>
                    <a:pt x="330200" y="1600200"/>
                  </a:lnTo>
                  <a:lnTo>
                    <a:pt x="304800" y="1600200"/>
                  </a:lnTo>
                  <a:lnTo>
                    <a:pt x="304800" y="1600200"/>
                  </a:lnTo>
                  <a:lnTo>
                    <a:pt x="304800" y="1600200"/>
                  </a:lnTo>
                  <a:lnTo>
                    <a:pt x="304800" y="1600200"/>
                  </a:lnTo>
                  <a:lnTo>
                    <a:pt x="292100" y="1587500"/>
                  </a:lnTo>
                  <a:lnTo>
                    <a:pt x="292100" y="1574800"/>
                  </a:lnTo>
                  <a:lnTo>
                    <a:pt x="279400" y="1587500"/>
                  </a:lnTo>
                  <a:lnTo>
                    <a:pt x="254000" y="1587500"/>
                  </a:lnTo>
                  <a:lnTo>
                    <a:pt x="254000" y="1587500"/>
                  </a:lnTo>
                  <a:lnTo>
                    <a:pt x="254000" y="1587500"/>
                  </a:lnTo>
                  <a:lnTo>
                    <a:pt x="241300" y="1600200"/>
                  </a:lnTo>
                  <a:lnTo>
                    <a:pt x="228600" y="1600200"/>
                  </a:lnTo>
                  <a:lnTo>
                    <a:pt x="228600" y="1600200"/>
                  </a:lnTo>
                  <a:lnTo>
                    <a:pt x="215900" y="1600200"/>
                  </a:lnTo>
                  <a:lnTo>
                    <a:pt x="228600" y="1600200"/>
                  </a:lnTo>
                  <a:lnTo>
                    <a:pt x="228600" y="1612900"/>
                  </a:lnTo>
                  <a:lnTo>
                    <a:pt x="215900" y="1612900"/>
                  </a:lnTo>
                  <a:lnTo>
                    <a:pt x="215900" y="1612900"/>
                  </a:lnTo>
                  <a:lnTo>
                    <a:pt x="203200" y="1600200"/>
                  </a:lnTo>
                  <a:lnTo>
                    <a:pt x="190500" y="1600200"/>
                  </a:lnTo>
                  <a:lnTo>
                    <a:pt x="190500" y="1600200"/>
                  </a:lnTo>
                  <a:lnTo>
                    <a:pt x="177800" y="1600200"/>
                  </a:lnTo>
                  <a:lnTo>
                    <a:pt x="165100" y="1587500"/>
                  </a:lnTo>
                  <a:lnTo>
                    <a:pt x="165100" y="1587500"/>
                  </a:lnTo>
                  <a:lnTo>
                    <a:pt x="139700" y="1600200"/>
                  </a:lnTo>
                  <a:lnTo>
                    <a:pt x="114300" y="1587500"/>
                  </a:lnTo>
                  <a:lnTo>
                    <a:pt x="101600" y="1574800"/>
                  </a:lnTo>
                  <a:lnTo>
                    <a:pt x="76200" y="1574800"/>
                  </a:lnTo>
                  <a:lnTo>
                    <a:pt x="50800" y="1587500"/>
                  </a:lnTo>
                  <a:lnTo>
                    <a:pt x="0" y="1612900"/>
                  </a:lnTo>
                  <a:lnTo>
                    <a:pt x="12700" y="1600200"/>
                  </a:lnTo>
                  <a:lnTo>
                    <a:pt x="25400" y="1600200"/>
                  </a:lnTo>
                  <a:lnTo>
                    <a:pt x="38100" y="1587500"/>
                  </a:lnTo>
                  <a:lnTo>
                    <a:pt x="38100" y="1587500"/>
                  </a:lnTo>
                  <a:lnTo>
                    <a:pt x="38100" y="1587500"/>
                  </a:lnTo>
                  <a:lnTo>
                    <a:pt x="50800" y="1574800"/>
                  </a:lnTo>
                  <a:lnTo>
                    <a:pt x="50800" y="1562100"/>
                  </a:lnTo>
                  <a:lnTo>
                    <a:pt x="50800" y="1562100"/>
                  </a:lnTo>
                  <a:lnTo>
                    <a:pt x="50800" y="1562100"/>
                  </a:lnTo>
                  <a:lnTo>
                    <a:pt x="50800" y="1562100"/>
                  </a:lnTo>
                  <a:lnTo>
                    <a:pt x="50800" y="1549400"/>
                  </a:lnTo>
                  <a:lnTo>
                    <a:pt x="50800" y="1549400"/>
                  </a:lnTo>
                  <a:lnTo>
                    <a:pt x="63500" y="1549400"/>
                  </a:lnTo>
                  <a:lnTo>
                    <a:pt x="63500" y="1549400"/>
                  </a:lnTo>
                  <a:lnTo>
                    <a:pt x="63500" y="1536700"/>
                  </a:lnTo>
                  <a:lnTo>
                    <a:pt x="76200" y="1536700"/>
                  </a:lnTo>
                  <a:lnTo>
                    <a:pt x="76200" y="1536700"/>
                  </a:lnTo>
                  <a:lnTo>
                    <a:pt x="101600" y="1524000"/>
                  </a:lnTo>
                  <a:lnTo>
                    <a:pt x="114300" y="1524000"/>
                  </a:lnTo>
                  <a:lnTo>
                    <a:pt x="127000" y="1524000"/>
                  </a:lnTo>
                  <a:lnTo>
                    <a:pt x="127000" y="1524000"/>
                  </a:lnTo>
                  <a:lnTo>
                    <a:pt x="127000" y="1536700"/>
                  </a:lnTo>
                  <a:lnTo>
                    <a:pt x="127000" y="1524000"/>
                  </a:lnTo>
                  <a:lnTo>
                    <a:pt x="127000" y="1511300"/>
                  </a:lnTo>
                  <a:lnTo>
                    <a:pt x="127000" y="1511300"/>
                  </a:lnTo>
                  <a:lnTo>
                    <a:pt x="101600" y="1511300"/>
                  </a:lnTo>
                  <a:lnTo>
                    <a:pt x="101600" y="1511300"/>
                  </a:lnTo>
                  <a:lnTo>
                    <a:pt x="88900" y="1511300"/>
                  </a:lnTo>
                  <a:lnTo>
                    <a:pt x="88900" y="1485900"/>
                  </a:lnTo>
                  <a:lnTo>
                    <a:pt x="76200" y="1485900"/>
                  </a:lnTo>
                  <a:lnTo>
                    <a:pt x="63500" y="1485900"/>
                  </a:lnTo>
                  <a:lnTo>
                    <a:pt x="38100" y="1485900"/>
                  </a:lnTo>
                  <a:lnTo>
                    <a:pt x="38100" y="1485900"/>
                  </a:lnTo>
                  <a:lnTo>
                    <a:pt x="38100" y="1473200"/>
                  </a:lnTo>
                  <a:lnTo>
                    <a:pt x="25400" y="1473200"/>
                  </a:lnTo>
                  <a:lnTo>
                    <a:pt x="25400" y="1473200"/>
                  </a:lnTo>
                  <a:lnTo>
                    <a:pt x="12700" y="1473200"/>
                  </a:lnTo>
                  <a:lnTo>
                    <a:pt x="38100" y="1460500"/>
                  </a:lnTo>
                  <a:lnTo>
                    <a:pt x="25400" y="1460500"/>
                  </a:lnTo>
                  <a:lnTo>
                    <a:pt x="25400" y="1460500"/>
                  </a:lnTo>
                  <a:lnTo>
                    <a:pt x="139700" y="1473200"/>
                  </a:lnTo>
                  <a:lnTo>
                    <a:pt x="139700" y="1473200"/>
                  </a:lnTo>
                  <a:lnTo>
                    <a:pt x="152400" y="1473200"/>
                  </a:lnTo>
                  <a:lnTo>
                    <a:pt x="152400" y="1460500"/>
                  </a:lnTo>
                  <a:lnTo>
                    <a:pt x="152400" y="1473200"/>
                  </a:lnTo>
                  <a:lnTo>
                    <a:pt x="152400" y="1473200"/>
                  </a:lnTo>
                  <a:lnTo>
                    <a:pt x="165100" y="1473200"/>
                  </a:lnTo>
                  <a:lnTo>
                    <a:pt x="177800" y="1460500"/>
                  </a:lnTo>
                  <a:lnTo>
                    <a:pt x="190500" y="1460500"/>
                  </a:lnTo>
                  <a:lnTo>
                    <a:pt x="190500" y="1447800"/>
                  </a:lnTo>
                  <a:lnTo>
                    <a:pt x="190500" y="1447800"/>
                  </a:lnTo>
                  <a:lnTo>
                    <a:pt x="190500" y="1447800"/>
                  </a:lnTo>
                  <a:lnTo>
                    <a:pt x="177800" y="1447800"/>
                  </a:lnTo>
                  <a:lnTo>
                    <a:pt x="177800" y="1447800"/>
                  </a:lnTo>
                  <a:lnTo>
                    <a:pt x="177800" y="1435100"/>
                  </a:lnTo>
                  <a:lnTo>
                    <a:pt x="177800" y="1435100"/>
                  </a:lnTo>
                  <a:lnTo>
                    <a:pt x="177800" y="1435100"/>
                  </a:lnTo>
                  <a:lnTo>
                    <a:pt x="177800" y="1422400"/>
                  </a:lnTo>
                  <a:lnTo>
                    <a:pt x="190500" y="1422400"/>
                  </a:lnTo>
                  <a:lnTo>
                    <a:pt x="203200" y="1422400"/>
                  </a:lnTo>
                  <a:lnTo>
                    <a:pt x="203200" y="1409700"/>
                  </a:lnTo>
                  <a:lnTo>
                    <a:pt x="215900" y="1409700"/>
                  </a:lnTo>
                  <a:lnTo>
                    <a:pt x="215900" y="1409700"/>
                  </a:lnTo>
                  <a:lnTo>
                    <a:pt x="215900" y="1409700"/>
                  </a:lnTo>
                  <a:lnTo>
                    <a:pt x="215900" y="1397000"/>
                  </a:lnTo>
                  <a:lnTo>
                    <a:pt x="203200" y="1397000"/>
                  </a:lnTo>
                  <a:lnTo>
                    <a:pt x="190500" y="1397000"/>
                  </a:lnTo>
                  <a:lnTo>
                    <a:pt x="215900" y="1397000"/>
                  </a:lnTo>
                  <a:lnTo>
                    <a:pt x="215900" y="1384300"/>
                  </a:lnTo>
                  <a:lnTo>
                    <a:pt x="203200" y="1384300"/>
                  </a:lnTo>
                  <a:lnTo>
                    <a:pt x="203200" y="1384300"/>
                  </a:lnTo>
                  <a:lnTo>
                    <a:pt x="190500" y="1371600"/>
                  </a:lnTo>
                  <a:lnTo>
                    <a:pt x="177800" y="1358900"/>
                  </a:lnTo>
                  <a:lnTo>
                    <a:pt x="165100" y="1358900"/>
                  </a:lnTo>
                  <a:lnTo>
                    <a:pt x="152400" y="1358900"/>
                  </a:lnTo>
                  <a:lnTo>
                    <a:pt x="139700" y="1358900"/>
                  </a:lnTo>
                  <a:lnTo>
                    <a:pt x="139700" y="1346200"/>
                  </a:lnTo>
                  <a:lnTo>
                    <a:pt x="139700" y="1346200"/>
                  </a:lnTo>
                  <a:lnTo>
                    <a:pt x="139700" y="1346200"/>
                  </a:lnTo>
                  <a:lnTo>
                    <a:pt x="127000" y="1346200"/>
                  </a:lnTo>
                  <a:lnTo>
                    <a:pt x="114300" y="1333500"/>
                  </a:lnTo>
                  <a:lnTo>
                    <a:pt x="114300" y="1333500"/>
                  </a:lnTo>
                  <a:lnTo>
                    <a:pt x="127000" y="1333500"/>
                  </a:lnTo>
                  <a:lnTo>
                    <a:pt x="101600" y="1333500"/>
                  </a:lnTo>
                  <a:lnTo>
                    <a:pt x="101600" y="1320800"/>
                  </a:lnTo>
                  <a:lnTo>
                    <a:pt x="101600" y="1320800"/>
                  </a:lnTo>
                  <a:lnTo>
                    <a:pt x="88900" y="1320800"/>
                  </a:lnTo>
                  <a:lnTo>
                    <a:pt x="76200" y="1320800"/>
                  </a:lnTo>
                  <a:lnTo>
                    <a:pt x="76200" y="13208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26" name="0416"/>
            <p:cNvSpPr/>
            <p:nvPr/>
          </p:nvSpPr>
          <p:spPr>
            <a:xfrm>
              <a:off x="1654371" y="1251756"/>
              <a:ext cx="1675051" cy="675408"/>
            </a:xfrm>
            <a:custGeom>
              <a:avLst/>
              <a:gdLst/>
              <a:ahLst/>
              <a:cxnLst/>
              <a:rect l="0" t="0" r="0" b="0"/>
              <a:pathLst>
                <a:path w="4114801" h="1854201">
                  <a:moveTo>
                    <a:pt x="12700" y="749300"/>
                  </a:moveTo>
                  <a:lnTo>
                    <a:pt x="38100" y="749300"/>
                  </a:lnTo>
                  <a:lnTo>
                    <a:pt x="38100" y="736600"/>
                  </a:lnTo>
                  <a:lnTo>
                    <a:pt x="38100" y="749300"/>
                  </a:lnTo>
                  <a:lnTo>
                    <a:pt x="38100" y="749300"/>
                  </a:lnTo>
                  <a:lnTo>
                    <a:pt x="50800" y="749300"/>
                  </a:lnTo>
                  <a:lnTo>
                    <a:pt x="63500" y="736600"/>
                  </a:lnTo>
                  <a:lnTo>
                    <a:pt x="63500" y="749300"/>
                  </a:lnTo>
                  <a:lnTo>
                    <a:pt x="101600" y="749300"/>
                  </a:lnTo>
                  <a:lnTo>
                    <a:pt x="88900" y="749300"/>
                  </a:lnTo>
                  <a:lnTo>
                    <a:pt x="139700" y="762000"/>
                  </a:lnTo>
                  <a:lnTo>
                    <a:pt x="152400" y="762000"/>
                  </a:lnTo>
                  <a:lnTo>
                    <a:pt x="165100" y="762000"/>
                  </a:lnTo>
                  <a:lnTo>
                    <a:pt x="165100" y="749300"/>
                  </a:lnTo>
                  <a:lnTo>
                    <a:pt x="203200" y="749300"/>
                  </a:lnTo>
                  <a:lnTo>
                    <a:pt x="190500" y="762000"/>
                  </a:lnTo>
                  <a:lnTo>
                    <a:pt x="215900" y="749300"/>
                  </a:lnTo>
                  <a:lnTo>
                    <a:pt x="254000" y="736600"/>
                  </a:lnTo>
                  <a:lnTo>
                    <a:pt x="266700" y="736600"/>
                  </a:lnTo>
                  <a:lnTo>
                    <a:pt x="279400" y="736600"/>
                  </a:lnTo>
                  <a:lnTo>
                    <a:pt x="279400" y="736600"/>
                  </a:lnTo>
                  <a:lnTo>
                    <a:pt x="279400" y="736600"/>
                  </a:lnTo>
                  <a:lnTo>
                    <a:pt x="292100" y="723900"/>
                  </a:lnTo>
                  <a:lnTo>
                    <a:pt x="317500" y="723900"/>
                  </a:lnTo>
                  <a:lnTo>
                    <a:pt x="317500" y="723900"/>
                  </a:lnTo>
                  <a:lnTo>
                    <a:pt x="368300" y="711200"/>
                  </a:lnTo>
                  <a:lnTo>
                    <a:pt x="419100" y="723900"/>
                  </a:lnTo>
                  <a:lnTo>
                    <a:pt x="431800" y="736600"/>
                  </a:lnTo>
                  <a:lnTo>
                    <a:pt x="444500" y="736600"/>
                  </a:lnTo>
                  <a:lnTo>
                    <a:pt x="444500" y="723900"/>
                  </a:lnTo>
                  <a:lnTo>
                    <a:pt x="457200" y="723900"/>
                  </a:lnTo>
                  <a:lnTo>
                    <a:pt x="469900" y="723900"/>
                  </a:lnTo>
                  <a:lnTo>
                    <a:pt x="482600" y="698500"/>
                  </a:lnTo>
                  <a:lnTo>
                    <a:pt x="482600" y="698500"/>
                  </a:lnTo>
                  <a:lnTo>
                    <a:pt x="495300" y="673100"/>
                  </a:lnTo>
                  <a:lnTo>
                    <a:pt x="482600" y="660400"/>
                  </a:lnTo>
                  <a:lnTo>
                    <a:pt x="482600" y="660400"/>
                  </a:lnTo>
                  <a:lnTo>
                    <a:pt x="419100" y="647700"/>
                  </a:lnTo>
                  <a:lnTo>
                    <a:pt x="406400" y="647700"/>
                  </a:lnTo>
                  <a:lnTo>
                    <a:pt x="406400" y="647700"/>
                  </a:lnTo>
                  <a:lnTo>
                    <a:pt x="419100" y="635000"/>
                  </a:lnTo>
                  <a:lnTo>
                    <a:pt x="393700" y="635000"/>
                  </a:lnTo>
                  <a:lnTo>
                    <a:pt x="406400" y="622300"/>
                  </a:lnTo>
                  <a:lnTo>
                    <a:pt x="419100" y="609600"/>
                  </a:lnTo>
                  <a:lnTo>
                    <a:pt x="419100" y="609600"/>
                  </a:lnTo>
                  <a:lnTo>
                    <a:pt x="431800" y="609600"/>
                  </a:lnTo>
                  <a:lnTo>
                    <a:pt x="431800" y="596900"/>
                  </a:lnTo>
                  <a:lnTo>
                    <a:pt x="431800" y="596900"/>
                  </a:lnTo>
                  <a:lnTo>
                    <a:pt x="444500" y="596900"/>
                  </a:lnTo>
                  <a:lnTo>
                    <a:pt x="444500" y="596900"/>
                  </a:lnTo>
                  <a:lnTo>
                    <a:pt x="444500" y="596900"/>
                  </a:lnTo>
                  <a:lnTo>
                    <a:pt x="457200" y="596900"/>
                  </a:lnTo>
                  <a:lnTo>
                    <a:pt x="469900" y="596900"/>
                  </a:lnTo>
                  <a:lnTo>
                    <a:pt x="469900" y="596900"/>
                  </a:lnTo>
                  <a:lnTo>
                    <a:pt x="495300" y="584200"/>
                  </a:lnTo>
                  <a:lnTo>
                    <a:pt x="495300" y="584200"/>
                  </a:lnTo>
                  <a:lnTo>
                    <a:pt x="520700" y="584200"/>
                  </a:lnTo>
                  <a:lnTo>
                    <a:pt x="520700" y="584200"/>
                  </a:lnTo>
                  <a:lnTo>
                    <a:pt x="520700" y="584200"/>
                  </a:lnTo>
                  <a:lnTo>
                    <a:pt x="546100" y="609600"/>
                  </a:lnTo>
                  <a:lnTo>
                    <a:pt x="533400" y="609600"/>
                  </a:lnTo>
                  <a:lnTo>
                    <a:pt x="533400" y="609600"/>
                  </a:lnTo>
                  <a:lnTo>
                    <a:pt x="546100" y="609600"/>
                  </a:lnTo>
                  <a:lnTo>
                    <a:pt x="546100" y="622300"/>
                  </a:lnTo>
                  <a:lnTo>
                    <a:pt x="558800" y="635000"/>
                  </a:lnTo>
                  <a:lnTo>
                    <a:pt x="571500" y="635000"/>
                  </a:lnTo>
                  <a:lnTo>
                    <a:pt x="571500" y="635000"/>
                  </a:lnTo>
                  <a:lnTo>
                    <a:pt x="584200" y="635000"/>
                  </a:lnTo>
                  <a:lnTo>
                    <a:pt x="609600" y="635000"/>
                  </a:lnTo>
                  <a:lnTo>
                    <a:pt x="622300" y="647700"/>
                  </a:lnTo>
                  <a:lnTo>
                    <a:pt x="622300" y="647700"/>
                  </a:lnTo>
                  <a:lnTo>
                    <a:pt x="635000" y="647700"/>
                  </a:lnTo>
                  <a:lnTo>
                    <a:pt x="647700" y="647700"/>
                  </a:lnTo>
                  <a:lnTo>
                    <a:pt x="647700" y="647700"/>
                  </a:lnTo>
                  <a:lnTo>
                    <a:pt x="647700" y="660400"/>
                  </a:lnTo>
                  <a:lnTo>
                    <a:pt x="660400" y="660400"/>
                  </a:lnTo>
                  <a:lnTo>
                    <a:pt x="673100" y="647700"/>
                  </a:lnTo>
                  <a:lnTo>
                    <a:pt x="673100" y="647700"/>
                  </a:lnTo>
                  <a:lnTo>
                    <a:pt x="673100" y="647700"/>
                  </a:lnTo>
                  <a:lnTo>
                    <a:pt x="673100" y="647700"/>
                  </a:lnTo>
                  <a:lnTo>
                    <a:pt x="749300" y="660400"/>
                  </a:lnTo>
                  <a:lnTo>
                    <a:pt x="762000" y="660400"/>
                  </a:lnTo>
                  <a:lnTo>
                    <a:pt x="800100" y="660400"/>
                  </a:lnTo>
                  <a:lnTo>
                    <a:pt x="800100" y="660400"/>
                  </a:lnTo>
                  <a:lnTo>
                    <a:pt x="825500" y="673100"/>
                  </a:lnTo>
                  <a:lnTo>
                    <a:pt x="825500" y="647700"/>
                  </a:lnTo>
                  <a:lnTo>
                    <a:pt x="838200" y="635000"/>
                  </a:lnTo>
                  <a:lnTo>
                    <a:pt x="850900" y="635000"/>
                  </a:lnTo>
                  <a:lnTo>
                    <a:pt x="850900" y="647700"/>
                  </a:lnTo>
                  <a:lnTo>
                    <a:pt x="863600" y="647700"/>
                  </a:lnTo>
                  <a:lnTo>
                    <a:pt x="863600" y="635000"/>
                  </a:lnTo>
                  <a:lnTo>
                    <a:pt x="863600" y="635000"/>
                  </a:lnTo>
                  <a:lnTo>
                    <a:pt x="863600" y="622300"/>
                  </a:lnTo>
                  <a:lnTo>
                    <a:pt x="876300" y="609600"/>
                  </a:lnTo>
                  <a:lnTo>
                    <a:pt x="889000" y="596900"/>
                  </a:lnTo>
                  <a:lnTo>
                    <a:pt x="889000" y="571500"/>
                  </a:lnTo>
                  <a:lnTo>
                    <a:pt x="889000" y="571500"/>
                  </a:lnTo>
                  <a:lnTo>
                    <a:pt x="901700" y="571500"/>
                  </a:lnTo>
                  <a:lnTo>
                    <a:pt x="876300" y="571500"/>
                  </a:lnTo>
                  <a:lnTo>
                    <a:pt x="863600" y="584200"/>
                  </a:lnTo>
                  <a:lnTo>
                    <a:pt x="850900" y="584200"/>
                  </a:lnTo>
                  <a:lnTo>
                    <a:pt x="838200" y="596900"/>
                  </a:lnTo>
                  <a:lnTo>
                    <a:pt x="825500" y="596900"/>
                  </a:lnTo>
                  <a:lnTo>
                    <a:pt x="762000" y="584200"/>
                  </a:lnTo>
                  <a:lnTo>
                    <a:pt x="762000" y="571500"/>
                  </a:lnTo>
                  <a:lnTo>
                    <a:pt x="762000" y="571500"/>
                  </a:lnTo>
                  <a:lnTo>
                    <a:pt x="774700" y="571500"/>
                  </a:lnTo>
                  <a:lnTo>
                    <a:pt x="787400" y="571500"/>
                  </a:lnTo>
                  <a:lnTo>
                    <a:pt x="800100" y="571500"/>
                  </a:lnTo>
                  <a:lnTo>
                    <a:pt x="800100" y="571500"/>
                  </a:lnTo>
                  <a:lnTo>
                    <a:pt x="800100" y="558800"/>
                  </a:lnTo>
                  <a:lnTo>
                    <a:pt x="812800" y="558800"/>
                  </a:lnTo>
                  <a:lnTo>
                    <a:pt x="812800" y="546100"/>
                  </a:lnTo>
                  <a:lnTo>
                    <a:pt x="825500" y="546100"/>
                  </a:lnTo>
                  <a:lnTo>
                    <a:pt x="812800" y="546100"/>
                  </a:lnTo>
                  <a:lnTo>
                    <a:pt x="812800" y="546100"/>
                  </a:lnTo>
                  <a:lnTo>
                    <a:pt x="800100" y="546100"/>
                  </a:lnTo>
                  <a:lnTo>
                    <a:pt x="812800" y="546100"/>
                  </a:lnTo>
                  <a:lnTo>
                    <a:pt x="812800" y="546100"/>
                  </a:lnTo>
                  <a:lnTo>
                    <a:pt x="812800" y="533400"/>
                  </a:lnTo>
                  <a:lnTo>
                    <a:pt x="800100" y="533400"/>
                  </a:lnTo>
                  <a:lnTo>
                    <a:pt x="800100" y="520700"/>
                  </a:lnTo>
                  <a:lnTo>
                    <a:pt x="812800" y="520700"/>
                  </a:lnTo>
                  <a:lnTo>
                    <a:pt x="825500" y="520700"/>
                  </a:lnTo>
                  <a:lnTo>
                    <a:pt x="825500" y="520700"/>
                  </a:lnTo>
                  <a:lnTo>
                    <a:pt x="838200" y="520700"/>
                  </a:lnTo>
                  <a:lnTo>
                    <a:pt x="838200" y="508000"/>
                  </a:lnTo>
                  <a:lnTo>
                    <a:pt x="825500" y="508000"/>
                  </a:lnTo>
                  <a:lnTo>
                    <a:pt x="825500" y="508000"/>
                  </a:lnTo>
                  <a:lnTo>
                    <a:pt x="825500" y="495300"/>
                  </a:lnTo>
                  <a:lnTo>
                    <a:pt x="812800" y="495300"/>
                  </a:lnTo>
                  <a:lnTo>
                    <a:pt x="825500" y="495300"/>
                  </a:lnTo>
                  <a:lnTo>
                    <a:pt x="812800" y="495300"/>
                  </a:lnTo>
                  <a:lnTo>
                    <a:pt x="825500" y="444500"/>
                  </a:lnTo>
                  <a:lnTo>
                    <a:pt x="838200" y="444500"/>
                  </a:lnTo>
                  <a:lnTo>
                    <a:pt x="850900" y="444500"/>
                  </a:lnTo>
                  <a:lnTo>
                    <a:pt x="876300" y="457200"/>
                  </a:lnTo>
                  <a:lnTo>
                    <a:pt x="889000" y="457200"/>
                  </a:lnTo>
                  <a:lnTo>
                    <a:pt x="889000" y="444500"/>
                  </a:lnTo>
                  <a:lnTo>
                    <a:pt x="901700" y="444500"/>
                  </a:lnTo>
                  <a:lnTo>
                    <a:pt x="914400" y="444500"/>
                  </a:lnTo>
                  <a:lnTo>
                    <a:pt x="901700" y="444500"/>
                  </a:lnTo>
                  <a:lnTo>
                    <a:pt x="901700" y="431800"/>
                  </a:lnTo>
                  <a:lnTo>
                    <a:pt x="914400" y="431800"/>
                  </a:lnTo>
                  <a:lnTo>
                    <a:pt x="914400" y="431800"/>
                  </a:lnTo>
                  <a:lnTo>
                    <a:pt x="927100" y="431800"/>
                  </a:lnTo>
                  <a:lnTo>
                    <a:pt x="939800" y="419100"/>
                  </a:lnTo>
                  <a:lnTo>
                    <a:pt x="952500" y="419100"/>
                  </a:lnTo>
                  <a:lnTo>
                    <a:pt x="952500" y="419100"/>
                  </a:lnTo>
                  <a:lnTo>
                    <a:pt x="952500" y="419100"/>
                  </a:lnTo>
                  <a:lnTo>
                    <a:pt x="965200" y="431800"/>
                  </a:lnTo>
                  <a:lnTo>
                    <a:pt x="965200" y="419100"/>
                  </a:lnTo>
                  <a:lnTo>
                    <a:pt x="977900" y="419100"/>
                  </a:lnTo>
                  <a:lnTo>
                    <a:pt x="977900" y="419100"/>
                  </a:lnTo>
                  <a:lnTo>
                    <a:pt x="965200" y="419100"/>
                  </a:lnTo>
                  <a:lnTo>
                    <a:pt x="977900" y="406400"/>
                  </a:lnTo>
                  <a:lnTo>
                    <a:pt x="990600" y="406400"/>
                  </a:lnTo>
                  <a:lnTo>
                    <a:pt x="990600" y="393700"/>
                  </a:lnTo>
                  <a:lnTo>
                    <a:pt x="1003300" y="393700"/>
                  </a:lnTo>
                  <a:lnTo>
                    <a:pt x="1003300" y="393700"/>
                  </a:lnTo>
                  <a:lnTo>
                    <a:pt x="1016000" y="393700"/>
                  </a:lnTo>
                  <a:lnTo>
                    <a:pt x="1028700" y="381000"/>
                  </a:lnTo>
                  <a:lnTo>
                    <a:pt x="1028700" y="381000"/>
                  </a:lnTo>
                  <a:lnTo>
                    <a:pt x="1028700" y="368300"/>
                  </a:lnTo>
                  <a:lnTo>
                    <a:pt x="1016000" y="368300"/>
                  </a:lnTo>
                  <a:lnTo>
                    <a:pt x="1016000" y="355600"/>
                  </a:lnTo>
                  <a:lnTo>
                    <a:pt x="1028700" y="355600"/>
                  </a:lnTo>
                  <a:lnTo>
                    <a:pt x="1028700" y="342900"/>
                  </a:lnTo>
                  <a:lnTo>
                    <a:pt x="1041400" y="342900"/>
                  </a:lnTo>
                  <a:lnTo>
                    <a:pt x="1041400" y="330200"/>
                  </a:lnTo>
                  <a:lnTo>
                    <a:pt x="1092200" y="330200"/>
                  </a:lnTo>
                  <a:lnTo>
                    <a:pt x="1092200" y="317500"/>
                  </a:lnTo>
                  <a:lnTo>
                    <a:pt x="1092200" y="304800"/>
                  </a:lnTo>
                  <a:lnTo>
                    <a:pt x="1079500" y="292100"/>
                  </a:lnTo>
                  <a:lnTo>
                    <a:pt x="1104900" y="279400"/>
                  </a:lnTo>
                  <a:lnTo>
                    <a:pt x="1130300" y="279400"/>
                  </a:lnTo>
                  <a:lnTo>
                    <a:pt x="1130300" y="279400"/>
                  </a:lnTo>
                  <a:lnTo>
                    <a:pt x="1130300" y="279400"/>
                  </a:lnTo>
                  <a:lnTo>
                    <a:pt x="1155700" y="279400"/>
                  </a:lnTo>
                  <a:lnTo>
                    <a:pt x="1155700" y="292100"/>
                  </a:lnTo>
                  <a:lnTo>
                    <a:pt x="1155700" y="292100"/>
                  </a:lnTo>
                  <a:lnTo>
                    <a:pt x="1168400" y="279400"/>
                  </a:lnTo>
                  <a:lnTo>
                    <a:pt x="1181100" y="279400"/>
                  </a:lnTo>
                  <a:lnTo>
                    <a:pt x="1181100" y="279400"/>
                  </a:lnTo>
                  <a:lnTo>
                    <a:pt x="1193800" y="292100"/>
                  </a:lnTo>
                  <a:lnTo>
                    <a:pt x="1206500" y="279400"/>
                  </a:lnTo>
                  <a:lnTo>
                    <a:pt x="1219200" y="279400"/>
                  </a:lnTo>
                  <a:lnTo>
                    <a:pt x="1206500" y="266700"/>
                  </a:lnTo>
                  <a:lnTo>
                    <a:pt x="1206500" y="266700"/>
                  </a:lnTo>
                  <a:lnTo>
                    <a:pt x="1219200" y="266700"/>
                  </a:lnTo>
                  <a:lnTo>
                    <a:pt x="1219200" y="279400"/>
                  </a:lnTo>
                  <a:lnTo>
                    <a:pt x="1219200" y="279400"/>
                  </a:lnTo>
                  <a:lnTo>
                    <a:pt x="1219200" y="266700"/>
                  </a:lnTo>
                  <a:lnTo>
                    <a:pt x="1231900" y="266700"/>
                  </a:lnTo>
                  <a:lnTo>
                    <a:pt x="1219200" y="279400"/>
                  </a:lnTo>
                  <a:lnTo>
                    <a:pt x="1231900" y="279400"/>
                  </a:lnTo>
                  <a:lnTo>
                    <a:pt x="1244600" y="266700"/>
                  </a:lnTo>
                  <a:lnTo>
                    <a:pt x="1244600" y="266700"/>
                  </a:lnTo>
                  <a:lnTo>
                    <a:pt x="1244600" y="254000"/>
                  </a:lnTo>
                  <a:lnTo>
                    <a:pt x="1257300" y="254000"/>
                  </a:lnTo>
                  <a:lnTo>
                    <a:pt x="1270000" y="254000"/>
                  </a:lnTo>
                  <a:lnTo>
                    <a:pt x="1257300" y="254000"/>
                  </a:lnTo>
                  <a:lnTo>
                    <a:pt x="1257300" y="254000"/>
                  </a:lnTo>
                  <a:lnTo>
                    <a:pt x="1244600" y="254000"/>
                  </a:lnTo>
                  <a:lnTo>
                    <a:pt x="1244600" y="241300"/>
                  </a:lnTo>
                  <a:lnTo>
                    <a:pt x="1257300" y="241300"/>
                  </a:lnTo>
                  <a:lnTo>
                    <a:pt x="1257300" y="241300"/>
                  </a:lnTo>
                  <a:lnTo>
                    <a:pt x="1257300" y="241300"/>
                  </a:lnTo>
                  <a:lnTo>
                    <a:pt x="1270000" y="228600"/>
                  </a:lnTo>
                  <a:lnTo>
                    <a:pt x="1270000" y="228600"/>
                  </a:lnTo>
                  <a:lnTo>
                    <a:pt x="1282700" y="215900"/>
                  </a:lnTo>
                  <a:lnTo>
                    <a:pt x="1295400" y="215900"/>
                  </a:lnTo>
                  <a:lnTo>
                    <a:pt x="1295400" y="215900"/>
                  </a:lnTo>
                  <a:lnTo>
                    <a:pt x="1295400" y="215900"/>
                  </a:lnTo>
                  <a:lnTo>
                    <a:pt x="1295400" y="215900"/>
                  </a:lnTo>
                  <a:lnTo>
                    <a:pt x="1308100" y="228600"/>
                  </a:lnTo>
                  <a:lnTo>
                    <a:pt x="1308100" y="215900"/>
                  </a:lnTo>
                  <a:lnTo>
                    <a:pt x="1320800" y="215900"/>
                  </a:lnTo>
                  <a:lnTo>
                    <a:pt x="1320800" y="228600"/>
                  </a:lnTo>
                  <a:lnTo>
                    <a:pt x="1346200" y="241300"/>
                  </a:lnTo>
                  <a:lnTo>
                    <a:pt x="1358900" y="254000"/>
                  </a:lnTo>
                  <a:lnTo>
                    <a:pt x="1346200" y="254000"/>
                  </a:lnTo>
                  <a:lnTo>
                    <a:pt x="1371600" y="266700"/>
                  </a:lnTo>
                  <a:lnTo>
                    <a:pt x="1371600" y="279400"/>
                  </a:lnTo>
                  <a:lnTo>
                    <a:pt x="1371600" y="279400"/>
                  </a:lnTo>
                  <a:lnTo>
                    <a:pt x="1384300" y="292100"/>
                  </a:lnTo>
                  <a:lnTo>
                    <a:pt x="1384300" y="304800"/>
                  </a:lnTo>
                  <a:lnTo>
                    <a:pt x="1397000" y="317500"/>
                  </a:lnTo>
                  <a:lnTo>
                    <a:pt x="1409700" y="330200"/>
                  </a:lnTo>
                  <a:lnTo>
                    <a:pt x="1409700" y="330200"/>
                  </a:lnTo>
                  <a:lnTo>
                    <a:pt x="1422400" y="330200"/>
                  </a:lnTo>
                  <a:lnTo>
                    <a:pt x="1422400" y="317500"/>
                  </a:lnTo>
                  <a:lnTo>
                    <a:pt x="1447800" y="317500"/>
                  </a:lnTo>
                  <a:lnTo>
                    <a:pt x="1447800" y="330200"/>
                  </a:lnTo>
                  <a:lnTo>
                    <a:pt x="1460500" y="330200"/>
                  </a:lnTo>
                  <a:lnTo>
                    <a:pt x="1524000" y="317500"/>
                  </a:lnTo>
                  <a:lnTo>
                    <a:pt x="1536700" y="317500"/>
                  </a:lnTo>
                  <a:lnTo>
                    <a:pt x="1549400" y="304800"/>
                  </a:lnTo>
                  <a:lnTo>
                    <a:pt x="1549400" y="304800"/>
                  </a:lnTo>
                  <a:lnTo>
                    <a:pt x="1549400" y="304800"/>
                  </a:lnTo>
                  <a:lnTo>
                    <a:pt x="1562100" y="292100"/>
                  </a:lnTo>
                  <a:lnTo>
                    <a:pt x="1574800" y="292100"/>
                  </a:lnTo>
                  <a:lnTo>
                    <a:pt x="1587500" y="304800"/>
                  </a:lnTo>
                  <a:lnTo>
                    <a:pt x="1587500" y="292100"/>
                  </a:lnTo>
                  <a:lnTo>
                    <a:pt x="1638300" y="292100"/>
                  </a:lnTo>
                  <a:lnTo>
                    <a:pt x="1638300" y="292100"/>
                  </a:lnTo>
                  <a:lnTo>
                    <a:pt x="1651000" y="292100"/>
                  </a:lnTo>
                  <a:lnTo>
                    <a:pt x="1651000" y="304800"/>
                  </a:lnTo>
                  <a:lnTo>
                    <a:pt x="1701800" y="317500"/>
                  </a:lnTo>
                  <a:lnTo>
                    <a:pt x="1701800" y="317500"/>
                  </a:lnTo>
                  <a:lnTo>
                    <a:pt x="1714500" y="317500"/>
                  </a:lnTo>
                  <a:lnTo>
                    <a:pt x="1714500" y="330200"/>
                  </a:lnTo>
                  <a:lnTo>
                    <a:pt x="1727200" y="330200"/>
                  </a:lnTo>
                  <a:lnTo>
                    <a:pt x="1727200" y="317500"/>
                  </a:lnTo>
                  <a:lnTo>
                    <a:pt x="1739900" y="317500"/>
                  </a:lnTo>
                  <a:lnTo>
                    <a:pt x="1752600" y="317500"/>
                  </a:lnTo>
                  <a:lnTo>
                    <a:pt x="1765300" y="330200"/>
                  </a:lnTo>
                  <a:lnTo>
                    <a:pt x="1778000" y="317500"/>
                  </a:lnTo>
                  <a:lnTo>
                    <a:pt x="1778000" y="317500"/>
                  </a:lnTo>
                  <a:lnTo>
                    <a:pt x="1828800" y="304800"/>
                  </a:lnTo>
                  <a:lnTo>
                    <a:pt x="1841500" y="292100"/>
                  </a:lnTo>
                  <a:lnTo>
                    <a:pt x="1841500" y="292100"/>
                  </a:lnTo>
                  <a:lnTo>
                    <a:pt x="1866900" y="279400"/>
                  </a:lnTo>
                  <a:lnTo>
                    <a:pt x="1879600" y="279400"/>
                  </a:lnTo>
                  <a:lnTo>
                    <a:pt x="1879600" y="279400"/>
                  </a:lnTo>
                  <a:lnTo>
                    <a:pt x="1879600" y="279400"/>
                  </a:lnTo>
                  <a:lnTo>
                    <a:pt x="1879600" y="279400"/>
                  </a:lnTo>
                  <a:lnTo>
                    <a:pt x="1905000" y="266700"/>
                  </a:lnTo>
                  <a:lnTo>
                    <a:pt x="1917700" y="266700"/>
                  </a:lnTo>
                  <a:lnTo>
                    <a:pt x="1917700" y="254000"/>
                  </a:lnTo>
                  <a:lnTo>
                    <a:pt x="1917700" y="254000"/>
                  </a:lnTo>
                  <a:lnTo>
                    <a:pt x="1917700" y="254000"/>
                  </a:lnTo>
                  <a:lnTo>
                    <a:pt x="1930400" y="254000"/>
                  </a:lnTo>
                  <a:lnTo>
                    <a:pt x="1930400" y="266700"/>
                  </a:lnTo>
                  <a:lnTo>
                    <a:pt x="1943100" y="266700"/>
                  </a:lnTo>
                  <a:lnTo>
                    <a:pt x="1943100" y="254000"/>
                  </a:lnTo>
                  <a:lnTo>
                    <a:pt x="1981200" y="266700"/>
                  </a:lnTo>
                  <a:lnTo>
                    <a:pt x="1981200" y="266700"/>
                  </a:lnTo>
                  <a:lnTo>
                    <a:pt x="1993900" y="266700"/>
                  </a:lnTo>
                  <a:lnTo>
                    <a:pt x="1993900" y="266700"/>
                  </a:lnTo>
                  <a:lnTo>
                    <a:pt x="2006600" y="266700"/>
                  </a:lnTo>
                  <a:lnTo>
                    <a:pt x="2019300" y="254000"/>
                  </a:lnTo>
                  <a:lnTo>
                    <a:pt x="2019300" y="254000"/>
                  </a:lnTo>
                  <a:lnTo>
                    <a:pt x="2019300" y="254000"/>
                  </a:lnTo>
                  <a:lnTo>
                    <a:pt x="2019300" y="254000"/>
                  </a:lnTo>
                  <a:lnTo>
                    <a:pt x="2044700" y="254000"/>
                  </a:lnTo>
                  <a:lnTo>
                    <a:pt x="2032000" y="254000"/>
                  </a:lnTo>
                  <a:lnTo>
                    <a:pt x="2019300" y="241300"/>
                  </a:lnTo>
                  <a:lnTo>
                    <a:pt x="2019300" y="241300"/>
                  </a:lnTo>
                  <a:lnTo>
                    <a:pt x="2006600" y="228600"/>
                  </a:lnTo>
                  <a:lnTo>
                    <a:pt x="2006600" y="228600"/>
                  </a:lnTo>
                  <a:lnTo>
                    <a:pt x="2019300" y="228600"/>
                  </a:lnTo>
                  <a:lnTo>
                    <a:pt x="2019300" y="228600"/>
                  </a:lnTo>
                  <a:lnTo>
                    <a:pt x="2019300" y="215900"/>
                  </a:lnTo>
                  <a:lnTo>
                    <a:pt x="2044700" y="215900"/>
                  </a:lnTo>
                  <a:lnTo>
                    <a:pt x="2044700" y="215900"/>
                  </a:lnTo>
                  <a:lnTo>
                    <a:pt x="2044700" y="215900"/>
                  </a:lnTo>
                  <a:lnTo>
                    <a:pt x="2044700" y="215900"/>
                  </a:lnTo>
                  <a:lnTo>
                    <a:pt x="2057400" y="215900"/>
                  </a:lnTo>
                  <a:lnTo>
                    <a:pt x="2057400" y="215900"/>
                  </a:lnTo>
                  <a:lnTo>
                    <a:pt x="2070100" y="228600"/>
                  </a:lnTo>
                  <a:lnTo>
                    <a:pt x="2070100" y="215900"/>
                  </a:lnTo>
                  <a:lnTo>
                    <a:pt x="2082800" y="215900"/>
                  </a:lnTo>
                  <a:lnTo>
                    <a:pt x="2095500" y="215900"/>
                  </a:lnTo>
                  <a:lnTo>
                    <a:pt x="2082800" y="215900"/>
                  </a:lnTo>
                  <a:lnTo>
                    <a:pt x="2082800" y="203200"/>
                  </a:lnTo>
                  <a:lnTo>
                    <a:pt x="2082800" y="190500"/>
                  </a:lnTo>
                  <a:lnTo>
                    <a:pt x="2082800" y="190500"/>
                  </a:lnTo>
                  <a:lnTo>
                    <a:pt x="2070100" y="190500"/>
                  </a:lnTo>
                  <a:lnTo>
                    <a:pt x="2044700" y="177800"/>
                  </a:lnTo>
                  <a:lnTo>
                    <a:pt x="2032000" y="177800"/>
                  </a:lnTo>
                  <a:lnTo>
                    <a:pt x="2019300" y="165100"/>
                  </a:lnTo>
                  <a:lnTo>
                    <a:pt x="2032000" y="152400"/>
                  </a:lnTo>
                  <a:lnTo>
                    <a:pt x="2032000" y="152400"/>
                  </a:lnTo>
                  <a:lnTo>
                    <a:pt x="2032000" y="139700"/>
                  </a:lnTo>
                  <a:lnTo>
                    <a:pt x="2006600" y="127000"/>
                  </a:lnTo>
                  <a:lnTo>
                    <a:pt x="2019300" y="114300"/>
                  </a:lnTo>
                  <a:lnTo>
                    <a:pt x="2006600" y="114300"/>
                  </a:lnTo>
                  <a:lnTo>
                    <a:pt x="2006600" y="88900"/>
                  </a:lnTo>
                  <a:lnTo>
                    <a:pt x="2006600" y="88900"/>
                  </a:lnTo>
                  <a:lnTo>
                    <a:pt x="2006600" y="76200"/>
                  </a:lnTo>
                  <a:lnTo>
                    <a:pt x="1993900" y="76200"/>
                  </a:lnTo>
                  <a:lnTo>
                    <a:pt x="1993900" y="63500"/>
                  </a:lnTo>
                  <a:lnTo>
                    <a:pt x="1981200" y="63500"/>
                  </a:lnTo>
                  <a:lnTo>
                    <a:pt x="1955800" y="76200"/>
                  </a:lnTo>
                  <a:lnTo>
                    <a:pt x="1955800" y="63500"/>
                  </a:lnTo>
                  <a:lnTo>
                    <a:pt x="1955800" y="50800"/>
                  </a:lnTo>
                  <a:lnTo>
                    <a:pt x="1943100" y="38100"/>
                  </a:lnTo>
                  <a:lnTo>
                    <a:pt x="1943100" y="38100"/>
                  </a:lnTo>
                  <a:lnTo>
                    <a:pt x="1943100" y="12700"/>
                  </a:lnTo>
                  <a:lnTo>
                    <a:pt x="1955800" y="12700"/>
                  </a:lnTo>
                  <a:lnTo>
                    <a:pt x="1968500" y="12700"/>
                  </a:lnTo>
                  <a:lnTo>
                    <a:pt x="1968500" y="12700"/>
                  </a:lnTo>
                  <a:lnTo>
                    <a:pt x="1993900" y="0"/>
                  </a:lnTo>
                  <a:lnTo>
                    <a:pt x="2006600" y="12700"/>
                  </a:lnTo>
                  <a:lnTo>
                    <a:pt x="2019300" y="12700"/>
                  </a:lnTo>
                  <a:lnTo>
                    <a:pt x="2019300" y="12700"/>
                  </a:lnTo>
                  <a:lnTo>
                    <a:pt x="2032000" y="25400"/>
                  </a:lnTo>
                  <a:lnTo>
                    <a:pt x="2032000" y="25400"/>
                  </a:lnTo>
                  <a:lnTo>
                    <a:pt x="2044700" y="25400"/>
                  </a:lnTo>
                  <a:lnTo>
                    <a:pt x="2032000" y="25400"/>
                  </a:lnTo>
                  <a:lnTo>
                    <a:pt x="2057400" y="38100"/>
                  </a:lnTo>
                  <a:lnTo>
                    <a:pt x="2070100" y="38100"/>
                  </a:lnTo>
                  <a:lnTo>
                    <a:pt x="2108200" y="50800"/>
                  </a:lnTo>
                  <a:lnTo>
                    <a:pt x="2108200" y="63500"/>
                  </a:lnTo>
                  <a:lnTo>
                    <a:pt x="2120900" y="63500"/>
                  </a:lnTo>
                  <a:lnTo>
                    <a:pt x="2120900" y="76200"/>
                  </a:lnTo>
                  <a:lnTo>
                    <a:pt x="2120900" y="76200"/>
                  </a:lnTo>
                  <a:lnTo>
                    <a:pt x="2133600" y="76200"/>
                  </a:lnTo>
                  <a:lnTo>
                    <a:pt x="2133600" y="88900"/>
                  </a:lnTo>
                  <a:lnTo>
                    <a:pt x="2146300" y="88900"/>
                  </a:lnTo>
                  <a:lnTo>
                    <a:pt x="2146300" y="88900"/>
                  </a:lnTo>
                  <a:lnTo>
                    <a:pt x="2171700" y="88900"/>
                  </a:lnTo>
                  <a:lnTo>
                    <a:pt x="2184400" y="88900"/>
                  </a:lnTo>
                  <a:lnTo>
                    <a:pt x="2184400" y="88900"/>
                  </a:lnTo>
                  <a:lnTo>
                    <a:pt x="2222500" y="101600"/>
                  </a:lnTo>
                  <a:lnTo>
                    <a:pt x="2235200" y="101600"/>
                  </a:lnTo>
                  <a:lnTo>
                    <a:pt x="2235200" y="101600"/>
                  </a:lnTo>
                  <a:lnTo>
                    <a:pt x="2260600" y="88900"/>
                  </a:lnTo>
                  <a:lnTo>
                    <a:pt x="2286000" y="101600"/>
                  </a:lnTo>
                  <a:lnTo>
                    <a:pt x="2311400" y="101600"/>
                  </a:lnTo>
                  <a:lnTo>
                    <a:pt x="2311400" y="101600"/>
                  </a:lnTo>
                  <a:lnTo>
                    <a:pt x="2311400" y="114300"/>
                  </a:lnTo>
                  <a:lnTo>
                    <a:pt x="2298700" y="127000"/>
                  </a:lnTo>
                  <a:lnTo>
                    <a:pt x="2311400" y="139700"/>
                  </a:lnTo>
                  <a:lnTo>
                    <a:pt x="2324100" y="139700"/>
                  </a:lnTo>
                  <a:lnTo>
                    <a:pt x="2324100" y="127000"/>
                  </a:lnTo>
                  <a:lnTo>
                    <a:pt x="2336800" y="127000"/>
                  </a:lnTo>
                  <a:lnTo>
                    <a:pt x="2362200" y="114300"/>
                  </a:lnTo>
                  <a:lnTo>
                    <a:pt x="2400300" y="127000"/>
                  </a:lnTo>
                  <a:lnTo>
                    <a:pt x="2400300" y="127000"/>
                  </a:lnTo>
                  <a:lnTo>
                    <a:pt x="2387600" y="127000"/>
                  </a:lnTo>
                  <a:lnTo>
                    <a:pt x="2387600" y="127000"/>
                  </a:lnTo>
                  <a:lnTo>
                    <a:pt x="2400300" y="127000"/>
                  </a:lnTo>
                  <a:lnTo>
                    <a:pt x="2387600" y="127000"/>
                  </a:lnTo>
                  <a:lnTo>
                    <a:pt x="2400300" y="139700"/>
                  </a:lnTo>
                  <a:lnTo>
                    <a:pt x="2400300" y="139700"/>
                  </a:lnTo>
                  <a:lnTo>
                    <a:pt x="2400300" y="139700"/>
                  </a:lnTo>
                  <a:lnTo>
                    <a:pt x="2400300" y="152400"/>
                  </a:lnTo>
                  <a:lnTo>
                    <a:pt x="2400300" y="165100"/>
                  </a:lnTo>
                  <a:lnTo>
                    <a:pt x="2400300" y="177800"/>
                  </a:lnTo>
                  <a:lnTo>
                    <a:pt x="2413000" y="177800"/>
                  </a:lnTo>
                  <a:lnTo>
                    <a:pt x="2438400" y="165100"/>
                  </a:lnTo>
                  <a:lnTo>
                    <a:pt x="2463800" y="165100"/>
                  </a:lnTo>
                  <a:lnTo>
                    <a:pt x="2463800" y="177800"/>
                  </a:lnTo>
                  <a:lnTo>
                    <a:pt x="2476500" y="190500"/>
                  </a:lnTo>
                  <a:lnTo>
                    <a:pt x="2501900" y="190500"/>
                  </a:lnTo>
                  <a:lnTo>
                    <a:pt x="2501900" y="203200"/>
                  </a:lnTo>
                  <a:lnTo>
                    <a:pt x="2514600" y="203200"/>
                  </a:lnTo>
                  <a:lnTo>
                    <a:pt x="2527300" y="203200"/>
                  </a:lnTo>
                  <a:lnTo>
                    <a:pt x="2527300" y="203200"/>
                  </a:lnTo>
                  <a:lnTo>
                    <a:pt x="2527300" y="215900"/>
                  </a:lnTo>
                  <a:lnTo>
                    <a:pt x="2540000" y="215900"/>
                  </a:lnTo>
                  <a:lnTo>
                    <a:pt x="2540000" y="215900"/>
                  </a:lnTo>
                  <a:lnTo>
                    <a:pt x="2565400" y="241300"/>
                  </a:lnTo>
                  <a:lnTo>
                    <a:pt x="2565400" y="241300"/>
                  </a:lnTo>
                  <a:lnTo>
                    <a:pt x="2552700" y="228600"/>
                  </a:lnTo>
                  <a:lnTo>
                    <a:pt x="2552700" y="254000"/>
                  </a:lnTo>
                  <a:lnTo>
                    <a:pt x="2552700" y="254000"/>
                  </a:lnTo>
                  <a:lnTo>
                    <a:pt x="2552700" y="254000"/>
                  </a:lnTo>
                  <a:lnTo>
                    <a:pt x="2552700" y="266700"/>
                  </a:lnTo>
                  <a:lnTo>
                    <a:pt x="2565400" y="266700"/>
                  </a:lnTo>
                  <a:lnTo>
                    <a:pt x="2565400" y="266700"/>
                  </a:lnTo>
                  <a:lnTo>
                    <a:pt x="2565400" y="266700"/>
                  </a:lnTo>
                  <a:lnTo>
                    <a:pt x="2565400" y="266700"/>
                  </a:lnTo>
                  <a:lnTo>
                    <a:pt x="2603500" y="266700"/>
                  </a:lnTo>
                  <a:lnTo>
                    <a:pt x="2603500" y="266700"/>
                  </a:lnTo>
                  <a:lnTo>
                    <a:pt x="2616200" y="266700"/>
                  </a:lnTo>
                  <a:lnTo>
                    <a:pt x="2628900" y="266700"/>
                  </a:lnTo>
                  <a:lnTo>
                    <a:pt x="2692400" y="279400"/>
                  </a:lnTo>
                  <a:lnTo>
                    <a:pt x="2705100" y="279400"/>
                  </a:lnTo>
                  <a:lnTo>
                    <a:pt x="2730500" y="279400"/>
                  </a:lnTo>
                  <a:lnTo>
                    <a:pt x="2743200" y="279400"/>
                  </a:lnTo>
                  <a:lnTo>
                    <a:pt x="2755900" y="279400"/>
                  </a:lnTo>
                  <a:lnTo>
                    <a:pt x="2768600" y="279400"/>
                  </a:lnTo>
                  <a:lnTo>
                    <a:pt x="2781300" y="279400"/>
                  </a:lnTo>
                  <a:lnTo>
                    <a:pt x="2781300" y="279400"/>
                  </a:lnTo>
                  <a:lnTo>
                    <a:pt x="2781300" y="292100"/>
                  </a:lnTo>
                  <a:lnTo>
                    <a:pt x="2781300" y="292100"/>
                  </a:lnTo>
                  <a:lnTo>
                    <a:pt x="2794000" y="292100"/>
                  </a:lnTo>
                  <a:lnTo>
                    <a:pt x="2806700" y="292100"/>
                  </a:lnTo>
                  <a:lnTo>
                    <a:pt x="2806700" y="292100"/>
                  </a:lnTo>
                  <a:lnTo>
                    <a:pt x="2806700" y="279400"/>
                  </a:lnTo>
                  <a:lnTo>
                    <a:pt x="2819400" y="279400"/>
                  </a:lnTo>
                  <a:lnTo>
                    <a:pt x="2819400" y="279400"/>
                  </a:lnTo>
                  <a:lnTo>
                    <a:pt x="2844800" y="279400"/>
                  </a:lnTo>
                  <a:lnTo>
                    <a:pt x="2844800" y="266700"/>
                  </a:lnTo>
                  <a:lnTo>
                    <a:pt x="2844800" y="279400"/>
                  </a:lnTo>
                  <a:lnTo>
                    <a:pt x="2857500" y="279400"/>
                  </a:lnTo>
                  <a:lnTo>
                    <a:pt x="2857500" y="279400"/>
                  </a:lnTo>
                  <a:lnTo>
                    <a:pt x="2870200" y="279400"/>
                  </a:lnTo>
                  <a:lnTo>
                    <a:pt x="2870200" y="266700"/>
                  </a:lnTo>
                  <a:lnTo>
                    <a:pt x="2870200" y="266700"/>
                  </a:lnTo>
                  <a:lnTo>
                    <a:pt x="2882900" y="266700"/>
                  </a:lnTo>
                  <a:lnTo>
                    <a:pt x="2882900" y="266700"/>
                  </a:lnTo>
                  <a:lnTo>
                    <a:pt x="2895600" y="254000"/>
                  </a:lnTo>
                  <a:lnTo>
                    <a:pt x="2908300" y="254000"/>
                  </a:lnTo>
                  <a:lnTo>
                    <a:pt x="2895600" y="254000"/>
                  </a:lnTo>
                  <a:lnTo>
                    <a:pt x="2895600" y="254000"/>
                  </a:lnTo>
                  <a:lnTo>
                    <a:pt x="2882900" y="254000"/>
                  </a:lnTo>
                  <a:lnTo>
                    <a:pt x="2882900" y="241300"/>
                  </a:lnTo>
                  <a:lnTo>
                    <a:pt x="2870200" y="241300"/>
                  </a:lnTo>
                  <a:lnTo>
                    <a:pt x="2882900" y="228600"/>
                  </a:lnTo>
                  <a:lnTo>
                    <a:pt x="2895600" y="228600"/>
                  </a:lnTo>
                  <a:lnTo>
                    <a:pt x="2895600" y="228600"/>
                  </a:lnTo>
                  <a:lnTo>
                    <a:pt x="2933700" y="228600"/>
                  </a:lnTo>
                  <a:lnTo>
                    <a:pt x="2933700" y="215900"/>
                  </a:lnTo>
                  <a:lnTo>
                    <a:pt x="2946400" y="215900"/>
                  </a:lnTo>
                  <a:lnTo>
                    <a:pt x="2959100" y="203200"/>
                  </a:lnTo>
                  <a:lnTo>
                    <a:pt x="2959100" y="215900"/>
                  </a:lnTo>
                  <a:lnTo>
                    <a:pt x="2959100" y="203200"/>
                  </a:lnTo>
                  <a:lnTo>
                    <a:pt x="2971800" y="190500"/>
                  </a:lnTo>
                  <a:lnTo>
                    <a:pt x="2984500" y="177800"/>
                  </a:lnTo>
                  <a:lnTo>
                    <a:pt x="2997200" y="177800"/>
                  </a:lnTo>
                  <a:lnTo>
                    <a:pt x="2997200" y="165100"/>
                  </a:lnTo>
                  <a:lnTo>
                    <a:pt x="2997200" y="165100"/>
                  </a:lnTo>
                  <a:lnTo>
                    <a:pt x="3009900" y="152400"/>
                  </a:lnTo>
                  <a:lnTo>
                    <a:pt x="3022600" y="152400"/>
                  </a:lnTo>
                  <a:lnTo>
                    <a:pt x="3035300" y="139700"/>
                  </a:lnTo>
                  <a:lnTo>
                    <a:pt x="3060700" y="127000"/>
                  </a:lnTo>
                  <a:lnTo>
                    <a:pt x="3060700" y="127000"/>
                  </a:lnTo>
                  <a:lnTo>
                    <a:pt x="3098800" y="127000"/>
                  </a:lnTo>
                  <a:lnTo>
                    <a:pt x="3098800" y="114300"/>
                  </a:lnTo>
                  <a:lnTo>
                    <a:pt x="3111500" y="114300"/>
                  </a:lnTo>
                  <a:lnTo>
                    <a:pt x="3111500" y="101600"/>
                  </a:lnTo>
                  <a:lnTo>
                    <a:pt x="3124200" y="101600"/>
                  </a:lnTo>
                  <a:lnTo>
                    <a:pt x="3124200" y="88900"/>
                  </a:lnTo>
                  <a:lnTo>
                    <a:pt x="3136900" y="88900"/>
                  </a:lnTo>
                  <a:lnTo>
                    <a:pt x="3149600" y="63500"/>
                  </a:lnTo>
                  <a:lnTo>
                    <a:pt x="3162300" y="63500"/>
                  </a:lnTo>
                  <a:lnTo>
                    <a:pt x="3187700" y="76200"/>
                  </a:lnTo>
                  <a:lnTo>
                    <a:pt x="3187700" y="88900"/>
                  </a:lnTo>
                  <a:lnTo>
                    <a:pt x="3187700" y="88900"/>
                  </a:lnTo>
                  <a:lnTo>
                    <a:pt x="3187700" y="88900"/>
                  </a:lnTo>
                  <a:lnTo>
                    <a:pt x="3200400" y="88900"/>
                  </a:lnTo>
                  <a:lnTo>
                    <a:pt x="3200400" y="88900"/>
                  </a:lnTo>
                  <a:lnTo>
                    <a:pt x="3225800" y="88900"/>
                  </a:lnTo>
                  <a:lnTo>
                    <a:pt x="3225800" y="101600"/>
                  </a:lnTo>
                  <a:lnTo>
                    <a:pt x="3238500" y="101600"/>
                  </a:lnTo>
                  <a:lnTo>
                    <a:pt x="3238500" y="101600"/>
                  </a:lnTo>
                  <a:lnTo>
                    <a:pt x="3238500" y="101600"/>
                  </a:lnTo>
                  <a:lnTo>
                    <a:pt x="3238500" y="114300"/>
                  </a:lnTo>
                  <a:lnTo>
                    <a:pt x="3251200" y="114300"/>
                  </a:lnTo>
                  <a:lnTo>
                    <a:pt x="3251200" y="114300"/>
                  </a:lnTo>
                  <a:lnTo>
                    <a:pt x="3251200" y="114300"/>
                  </a:lnTo>
                  <a:lnTo>
                    <a:pt x="3263900" y="139700"/>
                  </a:lnTo>
                  <a:lnTo>
                    <a:pt x="3251200" y="139700"/>
                  </a:lnTo>
                  <a:lnTo>
                    <a:pt x="3263900" y="152400"/>
                  </a:lnTo>
                  <a:lnTo>
                    <a:pt x="3251200" y="152400"/>
                  </a:lnTo>
                  <a:lnTo>
                    <a:pt x="3251200" y="152400"/>
                  </a:lnTo>
                  <a:lnTo>
                    <a:pt x="3263900" y="152400"/>
                  </a:lnTo>
                  <a:lnTo>
                    <a:pt x="3276600" y="152400"/>
                  </a:lnTo>
                  <a:lnTo>
                    <a:pt x="3276600" y="152400"/>
                  </a:lnTo>
                  <a:lnTo>
                    <a:pt x="3276600" y="152400"/>
                  </a:lnTo>
                  <a:lnTo>
                    <a:pt x="3276600" y="152400"/>
                  </a:lnTo>
                  <a:lnTo>
                    <a:pt x="3289300" y="152400"/>
                  </a:lnTo>
                  <a:lnTo>
                    <a:pt x="3302000" y="152400"/>
                  </a:lnTo>
                  <a:lnTo>
                    <a:pt x="3302000" y="152400"/>
                  </a:lnTo>
                  <a:lnTo>
                    <a:pt x="3314700" y="152400"/>
                  </a:lnTo>
                  <a:lnTo>
                    <a:pt x="3314700" y="152400"/>
                  </a:lnTo>
                  <a:lnTo>
                    <a:pt x="3327400" y="152400"/>
                  </a:lnTo>
                  <a:lnTo>
                    <a:pt x="3314700" y="165100"/>
                  </a:lnTo>
                  <a:lnTo>
                    <a:pt x="3302000" y="165100"/>
                  </a:lnTo>
                  <a:lnTo>
                    <a:pt x="3314700" y="165100"/>
                  </a:lnTo>
                  <a:lnTo>
                    <a:pt x="3314700" y="177800"/>
                  </a:lnTo>
                  <a:lnTo>
                    <a:pt x="3302000" y="177800"/>
                  </a:lnTo>
                  <a:lnTo>
                    <a:pt x="3302000" y="177800"/>
                  </a:lnTo>
                  <a:lnTo>
                    <a:pt x="3289300" y="177800"/>
                  </a:lnTo>
                  <a:lnTo>
                    <a:pt x="3276600" y="190500"/>
                  </a:lnTo>
                  <a:lnTo>
                    <a:pt x="3289300" y="190500"/>
                  </a:lnTo>
                  <a:lnTo>
                    <a:pt x="3289300" y="190500"/>
                  </a:lnTo>
                  <a:lnTo>
                    <a:pt x="3302000" y="203200"/>
                  </a:lnTo>
                  <a:lnTo>
                    <a:pt x="3314700" y="203200"/>
                  </a:lnTo>
                  <a:lnTo>
                    <a:pt x="3327400" y="190500"/>
                  </a:lnTo>
                  <a:lnTo>
                    <a:pt x="3327400" y="190500"/>
                  </a:lnTo>
                  <a:lnTo>
                    <a:pt x="3340100" y="190500"/>
                  </a:lnTo>
                  <a:lnTo>
                    <a:pt x="3352800" y="190500"/>
                  </a:lnTo>
                  <a:lnTo>
                    <a:pt x="3352800" y="190500"/>
                  </a:lnTo>
                  <a:lnTo>
                    <a:pt x="3365500" y="190500"/>
                  </a:lnTo>
                  <a:lnTo>
                    <a:pt x="3378200" y="190500"/>
                  </a:lnTo>
                  <a:lnTo>
                    <a:pt x="3390900" y="190500"/>
                  </a:lnTo>
                  <a:lnTo>
                    <a:pt x="3390900" y="177800"/>
                  </a:lnTo>
                  <a:lnTo>
                    <a:pt x="3403600" y="177800"/>
                  </a:lnTo>
                  <a:lnTo>
                    <a:pt x="3416300" y="177800"/>
                  </a:lnTo>
                  <a:lnTo>
                    <a:pt x="3429000" y="165100"/>
                  </a:lnTo>
                  <a:lnTo>
                    <a:pt x="3429000" y="165100"/>
                  </a:lnTo>
                  <a:lnTo>
                    <a:pt x="3429000" y="165100"/>
                  </a:lnTo>
                  <a:lnTo>
                    <a:pt x="3454400" y="177800"/>
                  </a:lnTo>
                  <a:lnTo>
                    <a:pt x="3467100" y="177800"/>
                  </a:lnTo>
                  <a:lnTo>
                    <a:pt x="3492500" y="177800"/>
                  </a:lnTo>
                  <a:lnTo>
                    <a:pt x="3492500" y="177800"/>
                  </a:lnTo>
                  <a:lnTo>
                    <a:pt x="3517900" y="177800"/>
                  </a:lnTo>
                  <a:lnTo>
                    <a:pt x="3530600" y="190500"/>
                  </a:lnTo>
                  <a:lnTo>
                    <a:pt x="3543300" y="190500"/>
                  </a:lnTo>
                  <a:lnTo>
                    <a:pt x="3543300" y="203200"/>
                  </a:lnTo>
                  <a:lnTo>
                    <a:pt x="3543300" y="203200"/>
                  </a:lnTo>
                  <a:lnTo>
                    <a:pt x="3530600" y="215900"/>
                  </a:lnTo>
                  <a:lnTo>
                    <a:pt x="3543300" y="228600"/>
                  </a:lnTo>
                  <a:lnTo>
                    <a:pt x="3517900" y="266700"/>
                  </a:lnTo>
                  <a:lnTo>
                    <a:pt x="3530600" y="266700"/>
                  </a:lnTo>
                  <a:lnTo>
                    <a:pt x="3530600" y="266700"/>
                  </a:lnTo>
                  <a:lnTo>
                    <a:pt x="3556000" y="279400"/>
                  </a:lnTo>
                  <a:lnTo>
                    <a:pt x="3556000" y="279400"/>
                  </a:lnTo>
                  <a:lnTo>
                    <a:pt x="3556000" y="279400"/>
                  </a:lnTo>
                  <a:lnTo>
                    <a:pt x="3568700" y="292100"/>
                  </a:lnTo>
                  <a:lnTo>
                    <a:pt x="3568700" y="292100"/>
                  </a:lnTo>
                  <a:lnTo>
                    <a:pt x="3568700" y="292100"/>
                  </a:lnTo>
                  <a:lnTo>
                    <a:pt x="3568700" y="292100"/>
                  </a:lnTo>
                  <a:lnTo>
                    <a:pt x="3581400" y="292100"/>
                  </a:lnTo>
                  <a:lnTo>
                    <a:pt x="3568700" y="304800"/>
                  </a:lnTo>
                  <a:lnTo>
                    <a:pt x="3581400" y="304800"/>
                  </a:lnTo>
                  <a:lnTo>
                    <a:pt x="3594100" y="292100"/>
                  </a:lnTo>
                  <a:lnTo>
                    <a:pt x="3606800" y="304800"/>
                  </a:lnTo>
                  <a:lnTo>
                    <a:pt x="3594100" y="317500"/>
                  </a:lnTo>
                  <a:lnTo>
                    <a:pt x="3619500" y="304800"/>
                  </a:lnTo>
                  <a:lnTo>
                    <a:pt x="3632200" y="304800"/>
                  </a:lnTo>
                  <a:lnTo>
                    <a:pt x="3619500" y="317500"/>
                  </a:lnTo>
                  <a:lnTo>
                    <a:pt x="3632200" y="317500"/>
                  </a:lnTo>
                  <a:lnTo>
                    <a:pt x="3632200" y="317500"/>
                  </a:lnTo>
                  <a:lnTo>
                    <a:pt x="3632200" y="317500"/>
                  </a:lnTo>
                  <a:lnTo>
                    <a:pt x="3644900" y="292100"/>
                  </a:lnTo>
                  <a:lnTo>
                    <a:pt x="3657600" y="292100"/>
                  </a:lnTo>
                  <a:lnTo>
                    <a:pt x="3670300" y="279400"/>
                  </a:lnTo>
                  <a:lnTo>
                    <a:pt x="3683000" y="292100"/>
                  </a:lnTo>
                  <a:lnTo>
                    <a:pt x="3695700" y="279400"/>
                  </a:lnTo>
                  <a:lnTo>
                    <a:pt x="3708400" y="279400"/>
                  </a:lnTo>
                  <a:lnTo>
                    <a:pt x="3708400" y="279400"/>
                  </a:lnTo>
                  <a:lnTo>
                    <a:pt x="3733800" y="279400"/>
                  </a:lnTo>
                  <a:lnTo>
                    <a:pt x="3733800" y="279400"/>
                  </a:lnTo>
                  <a:lnTo>
                    <a:pt x="3784600" y="279400"/>
                  </a:lnTo>
                  <a:lnTo>
                    <a:pt x="3784600" y="292100"/>
                  </a:lnTo>
                  <a:lnTo>
                    <a:pt x="3771900" y="292100"/>
                  </a:lnTo>
                  <a:lnTo>
                    <a:pt x="3733800" y="342900"/>
                  </a:lnTo>
                  <a:lnTo>
                    <a:pt x="3733800" y="342900"/>
                  </a:lnTo>
                  <a:lnTo>
                    <a:pt x="3733800" y="342900"/>
                  </a:lnTo>
                  <a:lnTo>
                    <a:pt x="3721100" y="342900"/>
                  </a:lnTo>
                  <a:lnTo>
                    <a:pt x="3733800" y="342900"/>
                  </a:lnTo>
                  <a:lnTo>
                    <a:pt x="3721100" y="342900"/>
                  </a:lnTo>
                  <a:lnTo>
                    <a:pt x="3721100" y="342900"/>
                  </a:lnTo>
                  <a:lnTo>
                    <a:pt x="3708400" y="342900"/>
                  </a:lnTo>
                  <a:lnTo>
                    <a:pt x="3695700" y="355600"/>
                  </a:lnTo>
                  <a:lnTo>
                    <a:pt x="3721100" y="355600"/>
                  </a:lnTo>
                  <a:lnTo>
                    <a:pt x="3721100" y="368300"/>
                  </a:lnTo>
                  <a:lnTo>
                    <a:pt x="3721100" y="355600"/>
                  </a:lnTo>
                  <a:lnTo>
                    <a:pt x="3746500" y="355600"/>
                  </a:lnTo>
                  <a:lnTo>
                    <a:pt x="3759200" y="355600"/>
                  </a:lnTo>
                  <a:lnTo>
                    <a:pt x="3771900" y="342900"/>
                  </a:lnTo>
                  <a:lnTo>
                    <a:pt x="3771900" y="342900"/>
                  </a:lnTo>
                  <a:lnTo>
                    <a:pt x="3771900" y="355600"/>
                  </a:lnTo>
                  <a:lnTo>
                    <a:pt x="3771900" y="342900"/>
                  </a:lnTo>
                  <a:lnTo>
                    <a:pt x="3784600" y="342900"/>
                  </a:lnTo>
                  <a:lnTo>
                    <a:pt x="3797300" y="342900"/>
                  </a:lnTo>
                  <a:lnTo>
                    <a:pt x="3784600" y="342900"/>
                  </a:lnTo>
                  <a:lnTo>
                    <a:pt x="3810000" y="342900"/>
                  </a:lnTo>
                  <a:lnTo>
                    <a:pt x="3810000" y="342900"/>
                  </a:lnTo>
                  <a:lnTo>
                    <a:pt x="3810000" y="330200"/>
                  </a:lnTo>
                  <a:lnTo>
                    <a:pt x="3835400" y="330200"/>
                  </a:lnTo>
                  <a:lnTo>
                    <a:pt x="3848100" y="317500"/>
                  </a:lnTo>
                  <a:lnTo>
                    <a:pt x="3835400" y="317500"/>
                  </a:lnTo>
                  <a:lnTo>
                    <a:pt x="3848100" y="317500"/>
                  </a:lnTo>
                  <a:lnTo>
                    <a:pt x="3848100" y="304800"/>
                  </a:lnTo>
                  <a:lnTo>
                    <a:pt x="3886200" y="317500"/>
                  </a:lnTo>
                  <a:lnTo>
                    <a:pt x="3873500" y="330200"/>
                  </a:lnTo>
                  <a:lnTo>
                    <a:pt x="3860800" y="330200"/>
                  </a:lnTo>
                  <a:lnTo>
                    <a:pt x="3848100" y="355600"/>
                  </a:lnTo>
                  <a:lnTo>
                    <a:pt x="3835400" y="368300"/>
                  </a:lnTo>
                  <a:lnTo>
                    <a:pt x="3860800" y="368300"/>
                  </a:lnTo>
                  <a:lnTo>
                    <a:pt x="3860800" y="368300"/>
                  </a:lnTo>
                  <a:lnTo>
                    <a:pt x="3886200" y="368300"/>
                  </a:lnTo>
                  <a:lnTo>
                    <a:pt x="3898900" y="368300"/>
                  </a:lnTo>
                  <a:lnTo>
                    <a:pt x="3924300" y="368300"/>
                  </a:lnTo>
                  <a:lnTo>
                    <a:pt x="3937000" y="368300"/>
                  </a:lnTo>
                  <a:lnTo>
                    <a:pt x="3949700" y="368300"/>
                  </a:lnTo>
                  <a:lnTo>
                    <a:pt x="3962400" y="368300"/>
                  </a:lnTo>
                  <a:lnTo>
                    <a:pt x="3975100" y="368300"/>
                  </a:lnTo>
                  <a:lnTo>
                    <a:pt x="3987800" y="368300"/>
                  </a:lnTo>
                  <a:lnTo>
                    <a:pt x="4013200" y="368300"/>
                  </a:lnTo>
                  <a:lnTo>
                    <a:pt x="4013200" y="368300"/>
                  </a:lnTo>
                  <a:lnTo>
                    <a:pt x="4013200" y="368300"/>
                  </a:lnTo>
                  <a:lnTo>
                    <a:pt x="4013200" y="381000"/>
                  </a:lnTo>
                  <a:lnTo>
                    <a:pt x="4038600" y="368300"/>
                  </a:lnTo>
                  <a:lnTo>
                    <a:pt x="4064000" y="381000"/>
                  </a:lnTo>
                  <a:lnTo>
                    <a:pt x="4064000" y="393700"/>
                  </a:lnTo>
                  <a:lnTo>
                    <a:pt x="4064000" y="393700"/>
                  </a:lnTo>
                  <a:lnTo>
                    <a:pt x="4102100" y="393700"/>
                  </a:lnTo>
                  <a:lnTo>
                    <a:pt x="4102100" y="393700"/>
                  </a:lnTo>
                  <a:lnTo>
                    <a:pt x="4089400" y="406400"/>
                  </a:lnTo>
                  <a:lnTo>
                    <a:pt x="4089400" y="406400"/>
                  </a:lnTo>
                  <a:lnTo>
                    <a:pt x="4102100" y="419100"/>
                  </a:lnTo>
                  <a:lnTo>
                    <a:pt x="4089400" y="419100"/>
                  </a:lnTo>
                  <a:lnTo>
                    <a:pt x="4089400" y="419100"/>
                  </a:lnTo>
                  <a:lnTo>
                    <a:pt x="4089400" y="431800"/>
                  </a:lnTo>
                  <a:lnTo>
                    <a:pt x="4102100" y="431800"/>
                  </a:lnTo>
                  <a:lnTo>
                    <a:pt x="4102100" y="444500"/>
                  </a:lnTo>
                  <a:lnTo>
                    <a:pt x="4114800" y="444500"/>
                  </a:lnTo>
                  <a:lnTo>
                    <a:pt x="4102100" y="457200"/>
                  </a:lnTo>
                  <a:lnTo>
                    <a:pt x="4102100" y="457200"/>
                  </a:lnTo>
                  <a:lnTo>
                    <a:pt x="4089400" y="457200"/>
                  </a:lnTo>
                  <a:lnTo>
                    <a:pt x="4089400" y="457200"/>
                  </a:lnTo>
                  <a:lnTo>
                    <a:pt x="4076700" y="469900"/>
                  </a:lnTo>
                  <a:lnTo>
                    <a:pt x="4076700" y="469900"/>
                  </a:lnTo>
                  <a:lnTo>
                    <a:pt x="4064000" y="469900"/>
                  </a:lnTo>
                  <a:lnTo>
                    <a:pt x="4051300" y="482600"/>
                  </a:lnTo>
                  <a:lnTo>
                    <a:pt x="4064000" y="482600"/>
                  </a:lnTo>
                  <a:lnTo>
                    <a:pt x="4064000" y="482600"/>
                  </a:lnTo>
                  <a:lnTo>
                    <a:pt x="4076700" y="482600"/>
                  </a:lnTo>
                  <a:lnTo>
                    <a:pt x="4089400" y="482600"/>
                  </a:lnTo>
                  <a:lnTo>
                    <a:pt x="4089400" y="482600"/>
                  </a:lnTo>
                  <a:lnTo>
                    <a:pt x="4076700" y="495300"/>
                  </a:lnTo>
                  <a:lnTo>
                    <a:pt x="4102100" y="495300"/>
                  </a:lnTo>
                  <a:lnTo>
                    <a:pt x="4102100" y="508000"/>
                  </a:lnTo>
                  <a:lnTo>
                    <a:pt x="4089400" y="508000"/>
                  </a:lnTo>
                  <a:lnTo>
                    <a:pt x="4089400" y="508000"/>
                  </a:lnTo>
                  <a:lnTo>
                    <a:pt x="4076700" y="508000"/>
                  </a:lnTo>
                  <a:lnTo>
                    <a:pt x="4064000" y="520700"/>
                  </a:lnTo>
                  <a:lnTo>
                    <a:pt x="4051300" y="520700"/>
                  </a:lnTo>
                  <a:lnTo>
                    <a:pt x="4051300" y="520700"/>
                  </a:lnTo>
                  <a:lnTo>
                    <a:pt x="4038600" y="520700"/>
                  </a:lnTo>
                  <a:lnTo>
                    <a:pt x="4038600" y="533400"/>
                  </a:lnTo>
                  <a:lnTo>
                    <a:pt x="4013200" y="520700"/>
                  </a:lnTo>
                  <a:lnTo>
                    <a:pt x="4013200" y="520700"/>
                  </a:lnTo>
                  <a:lnTo>
                    <a:pt x="4000500" y="520700"/>
                  </a:lnTo>
                  <a:lnTo>
                    <a:pt x="3987800" y="520700"/>
                  </a:lnTo>
                  <a:lnTo>
                    <a:pt x="3987800" y="520700"/>
                  </a:lnTo>
                  <a:lnTo>
                    <a:pt x="3975100" y="533400"/>
                  </a:lnTo>
                  <a:lnTo>
                    <a:pt x="3962400" y="533400"/>
                  </a:lnTo>
                  <a:lnTo>
                    <a:pt x="3949700" y="533400"/>
                  </a:lnTo>
                  <a:lnTo>
                    <a:pt x="3949700" y="533400"/>
                  </a:lnTo>
                  <a:lnTo>
                    <a:pt x="3949700" y="546100"/>
                  </a:lnTo>
                  <a:lnTo>
                    <a:pt x="3962400" y="546100"/>
                  </a:lnTo>
                  <a:lnTo>
                    <a:pt x="3962400" y="546100"/>
                  </a:lnTo>
                  <a:lnTo>
                    <a:pt x="3975100" y="546100"/>
                  </a:lnTo>
                  <a:lnTo>
                    <a:pt x="3975100" y="546100"/>
                  </a:lnTo>
                  <a:lnTo>
                    <a:pt x="3962400" y="546100"/>
                  </a:lnTo>
                  <a:lnTo>
                    <a:pt x="3962400" y="558800"/>
                  </a:lnTo>
                  <a:lnTo>
                    <a:pt x="3962400" y="571500"/>
                  </a:lnTo>
                  <a:lnTo>
                    <a:pt x="3975100" y="584200"/>
                  </a:lnTo>
                  <a:lnTo>
                    <a:pt x="3962400" y="584200"/>
                  </a:lnTo>
                  <a:lnTo>
                    <a:pt x="3949700" y="584200"/>
                  </a:lnTo>
                  <a:lnTo>
                    <a:pt x="3937000" y="584200"/>
                  </a:lnTo>
                  <a:lnTo>
                    <a:pt x="3924300" y="571500"/>
                  </a:lnTo>
                  <a:lnTo>
                    <a:pt x="3911600" y="558800"/>
                  </a:lnTo>
                  <a:lnTo>
                    <a:pt x="3898900" y="546100"/>
                  </a:lnTo>
                  <a:lnTo>
                    <a:pt x="3898900" y="546100"/>
                  </a:lnTo>
                  <a:lnTo>
                    <a:pt x="3886200" y="546100"/>
                  </a:lnTo>
                  <a:lnTo>
                    <a:pt x="3873500" y="533400"/>
                  </a:lnTo>
                  <a:lnTo>
                    <a:pt x="3873500" y="533400"/>
                  </a:lnTo>
                  <a:lnTo>
                    <a:pt x="3860800" y="533400"/>
                  </a:lnTo>
                  <a:lnTo>
                    <a:pt x="3860800" y="533400"/>
                  </a:lnTo>
                  <a:lnTo>
                    <a:pt x="3848100" y="533400"/>
                  </a:lnTo>
                  <a:lnTo>
                    <a:pt x="3860800" y="520700"/>
                  </a:lnTo>
                  <a:lnTo>
                    <a:pt x="3822700" y="533400"/>
                  </a:lnTo>
                  <a:lnTo>
                    <a:pt x="3771900" y="533400"/>
                  </a:lnTo>
                  <a:lnTo>
                    <a:pt x="3708400" y="546100"/>
                  </a:lnTo>
                  <a:lnTo>
                    <a:pt x="3695700" y="546100"/>
                  </a:lnTo>
                  <a:lnTo>
                    <a:pt x="3670300" y="546100"/>
                  </a:lnTo>
                  <a:lnTo>
                    <a:pt x="3670300" y="558800"/>
                  </a:lnTo>
                  <a:lnTo>
                    <a:pt x="3670300" y="571500"/>
                  </a:lnTo>
                  <a:lnTo>
                    <a:pt x="3644900" y="571500"/>
                  </a:lnTo>
                  <a:lnTo>
                    <a:pt x="3657600" y="571500"/>
                  </a:lnTo>
                  <a:lnTo>
                    <a:pt x="3657600" y="584200"/>
                  </a:lnTo>
                  <a:lnTo>
                    <a:pt x="3670300" y="584200"/>
                  </a:lnTo>
                  <a:lnTo>
                    <a:pt x="3683000" y="571500"/>
                  </a:lnTo>
                  <a:lnTo>
                    <a:pt x="3683000" y="584200"/>
                  </a:lnTo>
                  <a:lnTo>
                    <a:pt x="3683000" y="584200"/>
                  </a:lnTo>
                  <a:lnTo>
                    <a:pt x="3670300" y="596900"/>
                  </a:lnTo>
                  <a:lnTo>
                    <a:pt x="3695700" y="596900"/>
                  </a:lnTo>
                  <a:lnTo>
                    <a:pt x="3695700" y="596900"/>
                  </a:lnTo>
                  <a:lnTo>
                    <a:pt x="3708400" y="609600"/>
                  </a:lnTo>
                  <a:lnTo>
                    <a:pt x="3708400" y="609600"/>
                  </a:lnTo>
                  <a:lnTo>
                    <a:pt x="3683000" y="596900"/>
                  </a:lnTo>
                  <a:lnTo>
                    <a:pt x="3670300" y="609600"/>
                  </a:lnTo>
                  <a:lnTo>
                    <a:pt x="3695700" y="609600"/>
                  </a:lnTo>
                  <a:lnTo>
                    <a:pt x="3683000" y="609600"/>
                  </a:lnTo>
                  <a:lnTo>
                    <a:pt x="3670300" y="622300"/>
                  </a:lnTo>
                  <a:lnTo>
                    <a:pt x="3657600" y="622300"/>
                  </a:lnTo>
                  <a:lnTo>
                    <a:pt x="3657600" y="622300"/>
                  </a:lnTo>
                  <a:lnTo>
                    <a:pt x="3657600" y="622300"/>
                  </a:lnTo>
                  <a:lnTo>
                    <a:pt x="3644900" y="635000"/>
                  </a:lnTo>
                  <a:lnTo>
                    <a:pt x="3644900" y="647700"/>
                  </a:lnTo>
                  <a:lnTo>
                    <a:pt x="3644900" y="647700"/>
                  </a:lnTo>
                  <a:lnTo>
                    <a:pt x="3657600" y="647700"/>
                  </a:lnTo>
                  <a:lnTo>
                    <a:pt x="3670300" y="647700"/>
                  </a:lnTo>
                  <a:lnTo>
                    <a:pt x="3670300" y="660400"/>
                  </a:lnTo>
                  <a:lnTo>
                    <a:pt x="3683000" y="660400"/>
                  </a:lnTo>
                  <a:lnTo>
                    <a:pt x="3683000" y="660400"/>
                  </a:lnTo>
                  <a:lnTo>
                    <a:pt x="3708400" y="673100"/>
                  </a:lnTo>
                  <a:lnTo>
                    <a:pt x="3708400" y="673100"/>
                  </a:lnTo>
                  <a:lnTo>
                    <a:pt x="3733800" y="685800"/>
                  </a:lnTo>
                  <a:lnTo>
                    <a:pt x="3733800" y="685800"/>
                  </a:lnTo>
                  <a:lnTo>
                    <a:pt x="3746500" y="685800"/>
                  </a:lnTo>
                  <a:lnTo>
                    <a:pt x="3733800" y="698500"/>
                  </a:lnTo>
                  <a:lnTo>
                    <a:pt x="3721100" y="698500"/>
                  </a:lnTo>
                  <a:lnTo>
                    <a:pt x="3721100" y="698500"/>
                  </a:lnTo>
                  <a:lnTo>
                    <a:pt x="3733800" y="711200"/>
                  </a:lnTo>
                  <a:lnTo>
                    <a:pt x="3733800" y="711200"/>
                  </a:lnTo>
                  <a:lnTo>
                    <a:pt x="3708400" y="723900"/>
                  </a:lnTo>
                  <a:lnTo>
                    <a:pt x="3695700" y="723900"/>
                  </a:lnTo>
                  <a:lnTo>
                    <a:pt x="3683000" y="711200"/>
                  </a:lnTo>
                  <a:lnTo>
                    <a:pt x="3695700" y="711200"/>
                  </a:lnTo>
                  <a:lnTo>
                    <a:pt x="3683000" y="711200"/>
                  </a:lnTo>
                  <a:lnTo>
                    <a:pt x="3657600" y="711200"/>
                  </a:lnTo>
                  <a:lnTo>
                    <a:pt x="3657600" y="723900"/>
                  </a:lnTo>
                  <a:lnTo>
                    <a:pt x="3644900" y="723900"/>
                  </a:lnTo>
                  <a:lnTo>
                    <a:pt x="3644900" y="736600"/>
                  </a:lnTo>
                  <a:lnTo>
                    <a:pt x="3644900" y="736600"/>
                  </a:lnTo>
                  <a:lnTo>
                    <a:pt x="3632200" y="736600"/>
                  </a:lnTo>
                  <a:lnTo>
                    <a:pt x="3606800" y="736600"/>
                  </a:lnTo>
                  <a:lnTo>
                    <a:pt x="3606800" y="736600"/>
                  </a:lnTo>
                  <a:lnTo>
                    <a:pt x="3619500" y="736600"/>
                  </a:lnTo>
                  <a:lnTo>
                    <a:pt x="3619500" y="762000"/>
                  </a:lnTo>
                  <a:lnTo>
                    <a:pt x="3606800" y="762000"/>
                  </a:lnTo>
                  <a:lnTo>
                    <a:pt x="3594100" y="774700"/>
                  </a:lnTo>
                  <a:lnTo>
                    <a:pt x="3581400" y="774700"/>
                  </a:lnTo>
                  <a:lnTo>
                    <a:pt x="3568700" y="787400"/>
                  </a:lnTo>
                  <a:lnTo>
                    <a:pt x="3581400" y="774700"/>
                  </a:lnTo>
                  <a:lnTo>
                    <a:pt x="3568700" y="774700"/>
                  </a:lnTo>
                  <a:lnTo>
                    <a:pt x="3556000" y="774700"/>
                  </a:lnTo>
                  <a:lnTo>
                    <a:pt x="3556000" y="774700"/>
                  </a:lnTo>
                  <a:lnTo>
                    <a:pt x="3543300" y="787400"/>
                  </a:lnTo>
                  <a:lnTo>
                    <a:pt x="3556000" y="787400"/>
                  </a:lnTo>
                  <a:lnTo>
                    <a:pt x="3543300" y="800100"/>
                  </a:lnTo>
                  <a:lnTo>
                    <a:pt x="3530600" y="800100"/>
                  </a:lnTo>
                  <a:lnTo>
                    <a:pt x="3530600" y="800100"/>
                  </a:lnTo>
                  <a:lnTo>
                    <a:pt x="3517900" y="812800"/>
                  </a:lnTo>
                  <a:lnTo>
                    <a:pt x="3505200" y="812800"/>
                  </a:lnTo>
                  <a:lnTo>
                    <a:pt x="3505200" y="812800"/>
                  </a:lnTo>
                  <a:lnTo>
                    <a:pt x="3505200" y="812800"/>
                  </a:lnTo>
                  <a:lnTo>
                    <a:pt x="3505200" y="812800"/>
                  </a:lnTo>
                  <a:lnTo>
                    <a:pt x="3492500" y="812800"/>
                  </a:lnTo>
                  <a:lnTo>
                    <a:pt x="3505200" y="800100"/>
                  </a:lnTo>
                  <a:lnTo>
                    <a:pt x="3492500" y="800100"/>
                  </a:lnTo>
                  <a:lnTo>
                    <a:pt x="3492500" y="800100"/>
                  </a:lnTo>
                  <a:lnTo>
                    <a:pt x="3492500" y="800100"/>
                  </a:lnTo>
                  <a:lnTo>
                    <a:pt x="3467100" y="787400"/>
                  </a:lnTo>
                  <a:lnTo>
                    <a:pt x="3441700" y="800100"/>
                  </a:lnTo>
                  <a:lnTo>
                    <a:pt x="3454400" y="800100"/>
                  </a:lnTo>
                  <a:lnTo>
                    <a:pt x="3454400" y="800100"/>
                  </a:lnTo>
                  <a:lnTo>
                    <a:pt x="3441700" y="800100"/>
                  </a:lnTo>
                  <a:lnTo>
                    <a:pt x="3390900" y="800100"/>
                  </a:lnTo>
                  <a:lnTo>
                    <a:pt x="3390900" y="800100"/>
                  </a:lnTo>
                  <a:lnTo>
                    <a:pt x="3378200" y="800100"/>
                  </a:lnTo>
                  <a:lnTo>
                    <a:pt x="3378200" y="800100"/>
                  </a:lnTo>
                  <a:lnTo>
                    <a:pt x="3390900" y="800100"/>
                  </a:lnTo>
                  <a:lnTo>
                    <a:pt x="3390900" y="812800"/>
                  </a:lnTo>
                  <a:lnTo>
                    <a:pt x="3403600" y="812800"/>
                  </a:lnTo>
                  <a:lnTo>
                    <a:pt x="3403600" y="812800"/>
                  </a:lnTo>
                  <a:lnTo>
                    <a:pt x="3416300" y="812800"/>
                  </a:lnTo>
                  <a:lnTo>
                    <a:pt x="3416300" y="812800"/>
                  </a:lnTo>
                  <a:lnTo>
                    <a:pt x="3429000" y="812800"/>
                  </a:lnTo>
                  <a:lnTo>
                    <a:pt x="3429000" y="812800"/>
                  </a:lnTo>
                  <a:lnTo>
                    <a:pt x="3441700" y="812800"/>
                  </a:lnTo>
                  <a:lnTo>
                    <a:pt x="3390900" y="825500"/>
                  </a:lnTo>
                  <a:lnTo>
                    <a:pt x="3365500" y="825500"/>
                  </a:lnTo>
                  <a:lnTo>
                    <a:pt x="3365500" y="850900"/>
                  </a:lnTo>
                  <a:lnTo>
                    <a:pt x="3352800" y="850900"/>
                  </a:lnTo>
                  <a:lnTo>
                    <a:pt x="3352800" y="850900"/>
                  </a:lnTo>
                  <a:lnTo>
                    <a:pt x="3352800" y="850900"/>
                  </a:lnTo>
                  <a:lnTo>
                    <a:pt x="3340100" y="863600"/>
                  </a:lnTo>
                  <a:lnTo>
                    <a:pt x="3327400" y="850900"/>
                  </a:lnTo>
                  <a:lnTo>
                    <a:pt x="3314700" y="850900"/>
                  </a:lnTo>
                  <a:lnTo>
                    <a:pt x="3314700" y="863600"/>
                  </a:lnTo>
                  <a:lnTo>
                    <a:pt x="3327400" y="863600"/>
                  </a:lnTo>
                  <a:lnTo>
                    <a:pt x="3327400" y="863600"/>
                  </a:lnTo>
                  <a:lnTo>
                    <a:pt x="3314700" y="863600"/>
                  </a:lnTo>
                  <a:lnTo>
                    <a:pt x="3314700" y="863600"/>
                  </a:lnTo>
                  <a:lnTo>
                    <a:pt x="3302000" y="863600"/>
                  </a:lnTo>
                  <a:lnTo>
                    <a:pt x="3302000" y="850900"/>
                  </a:lnTo>
                  <a:lnTo>
                    <a:pt x="3302000" y="863600"/>
                  </a:lnTo>
                  <a:lnTo>
                    <a:pt x="3302000" y="863600"/>
                  </a:lnTo>
                  <a:lnTo>
                    <a:pt x="3289300" y="863600"/>
                  </a:lnTo>
                  <a:lnTo>
                    <a:pt x="3276600" y="876300"/>
                  </a:lnTo>
                  <a:lnTo>
                    <a:pt x="3263900" y="876300"/>
                  </a:lnTo>
                  <a:lnTo>
                    <a:pt x="3251200" y="889000"/>
                  </a:lnTo>
                  <a:lnTo>
                    <a:pt x="3251200" y="889000"/>
                  </a:lnTo>
                  <a:lnTo>
                    <a:pt x="3251200" y="901700"/>
                  </a:lnTo>
                  <a:lnTo>
                    <a:pt x="3238500" y="901700"/>
                  </a:lnTo>
                  <a:lnTo>
                    <a:pt x="3225800" y="901700"/>
                  </a:lnTo>
                  <a:lnTo>
                    <a:pt x="3213100" y="914400"/>
                  </a:lnTo>
                  <a:lnTo>
                    <a:pt x="3162300" y="914400"/>
                  </a:lnTo>
                  <a:lnTo>
                    <a:pt x="3162300" y="914400"/>
                  </a:lnTo>
                  <a:lnTo>
                    <a:pt x="3175000" y="927100"/>
                  </a:lnTo>
                  <a:lnTo>
                    <a:pt x="3175000" y="927100"/>
                  </a:lnTo>
                  <a:lnTo>
                    <a:pt x="3175000" y="939800"/>
                  </a:lnTo>
                  <a:lnTo>
                    <a:pt x="3175000" y="939800"/>
                  </a:lnTo>
                  <a:lnTo>
                    <a:pt x="3187700" y="927100"/>
                  </a:lnTo>
                  <a:lnTo>
                    <a:pt x="3200400" y="927100"/>
                  </a:lnTo>
                  <a:lnTo>
                    <a:pt x="3225800" y="927100"/>
                  </a:lnTo>
                  <a:lnTo>
                    <a:pt x="3251200" y="939800"/>
                  </a:lnTo>
                  <a:lnTo>
                    <a:pt x="3251200" y="939800"/>
                  </a:lnTo>
                  <a:lnTo>
                    <a:pt x="3251200" y="939800"/>
                  </a:lnTo>
                  <a:lnTo>
                    <a:pt x="3263900" y="952500"/>
                  </a:lnTo>
                  <a:lnTo>
                    <a:pt x="3276600" y="952500"/>
                  </a:lnTo>
                  <a:lnTo>
                    <a:pt x="3276600" y="952500"/>
                  </a:lnTo>
                  <a:lnTo>
                    <a:pt x="3276600" y="952500"/>
                  </a:lnTo>
                  <a:lnTo>
                    <a:pt x="3263900" y="965200"/>
                  </a:lnTo>
                  <a:lnTo>
                    <a:pt x="3276600" y="977900"/>
                  </a:lnTo>
                  <a:lnTo>
                    <a:pt x="3276600" y="977900"/>
                  </a:lnTo>
                  <a:lnTo>
                    <a:pt x="3289300" y="990600"/>
                  </a:lnTo>
                  <a:lnTo>
                    <a:pt x="3276600" y="1003300"/>
                  </a:lnTo>
                  <a:lnTo>
                    <a:pt x="3276600" y="1003300"/>
                  </a:lnTo>
                  <a:lnTo>
                    <a:pt x="3276600" y="1003300"/>
                  </a:lnTo>
                  <a:lnTo>
                    <a:pt x="3289300" y="1003300"/>
                  </a:lnTo>
                  <a:lnTo>
                    <a:pt x="3289300" y="1016000"/>
                  </a:lnTo>
                  <a:lnTo>
                    <a:pt x="3289300" y="1016000"/>
                  </a:lnTo>
                  <a:lnTo>
                    <a:pt x="3289300" y="1016000"/>
                  </a:lnTo>
                  <a:lnTo>
                    <a:pt x="3289300" y="1028700"/>
                  </a:lnTo>
                  <a:lnTo>
                    <a:pt x="3276600" y="1016000"/>
                  </a:lnTo>
                  <a:lnTo>
                    <a:pt x="3263900" y="1016000"/>
                  </a:lnTo>
                  <a:lnTo>
                    <a:pt x="3276600" y="1016000"/>
                  </a:lnTo>
                  <a:lnTo>
                    <a:pt x="3263900" y="1016000"/>
                  </a:lnTo>
                  <a:lnTo>
                    <a:pt x="3251200" y="1016000"/>
                  </a:lnTo>
                  <a:lnTo>
                    <a:pt x="3238500" y="1016000"/>
                  </a:lnTo>
                  <a:lnTo>
                    <a:pt x="3238500" y="1028700"/>
                  </a:lnTo>
                  <a:lnTo>
                    <a:pt x="3251200" y="1028700"/>
                  </a:lnTo>
                  <a:lnTo>
                    <a:pt x="3251200" y="1028700"/>
                  </a:lnTo>
                  <a:lnTo>
                    <a:pt x="3238500" y="1028700"/>
                  </a:lnTo>
                  <a:lnTo>
                    <a:pt x="3225800" y="1041400"/>
                  </a:lnTo>
                  <a:lnTo>
                    <a:pt x="3225800" y="1054100"/>
                  </a:lnTo>
                  <a:lnTo>
                    <a:pt x="3225800" y="1054100"/>
                  </a:lnTo>
                  <a:lnTo>
                    <a:pt x="3213100" y="1054100"/>
                  </a:lnTo>
                  <a:lnTo>
                    <a:pt x="3200400" y="1041400"/>
                  </a:lnTo>
                  <a:lnTo>
                    <a:pt x="3200400" y="1054100"/>
                  </a:lnTo>
                  <a:lnTo>
                    <a:pt x="3187700" y="1054100"/>
                  </a:lnTo>
                  <a:lnTo>
                    <a:pt x="3187700" y="1054100"/>
                  </a:lnTo>
                  <a:lnTo>
                    <a:pt x="3187700" y="1066800"/>
                  </a:lnTo>
                  <a:lnTo>
                    <a:pt x="3200400" y="1079500"/>
                  </a:lnTo>
                  <a:lnTo>
                    <a:pt x="3213100" y="1079500"/>
                  </a:lnTo>
                  <a:lnTo>
                    <a:pt x="3213100" y="1104900"/>
                  </a:lnTo>
                  <a:lnTo>
                    <a:pt x="3213100" y="1117600"/>
                  </a:lnTo>
                  <a:lnTo>
                    <a:pt x="3213100" y="1117600"/>
                  </a:lnTo>
                  <a:lnTo>
                    <a:pt x="3225800" y="1130300"/>
                  </a:lnTo>
                  <a:lnTo>
                    <a:pt x="3238500" y="1130300"/>
                  </a:lnTo>
                  <a:lnTo>
                    <a:pt x="3238500" y="1143000"/>
                  </a:lnTo>
                  <a:lnTo>
                    <a:pt x="3238500" y="1155700"/>
                  </a:lnTo>
                  <a:lnTo>
                    <a:pt x="3238500" y="1168400"/>
                  </a:lnTo>
                  <a:lnTo>
                    <a:pt x="3251200" y="1181100"/>
                  </a:lnTo>
                  <a:lnTo>
                    <a:pt x="3263900" y="1181100"/>
                  </a:lnTo>
                  <a:lnTo>
                    <a:pt x="3276600" y="1193800"/>
                  </a:lnTo>
                  <a:lnTo>
                    <a:pt x="3276600" y="1193800"/>
                  </a:lnTo>
                  <a:lnTo>
                    <a:pt x="3314700" y="1193800"/>
                  </a:lnTo>
                  <a:lnTo>
                    <a:pt x="3314700" y="1206500"/>
                  </a:lnTo>
                  <a:lnTo>
                    <a:pt x="3340100" y="1206500"/>
                  </a:lnTo>
                  <a:lnTo>
                    <a:pt x="3352800" y="1193800"/>
                  </a:lnTo>
                  <a:lnTo>
                    <a:pt x="3365500" y="1206500"/>
                  </a:lnTo>
                  <a:lnTo>
                    <a:pt x="3365500" y="1206500"/>
                  </a:lnTo>
                  <a:lnTo>
                    <a:pt x="3378200" y="1206500"/>
                  </a:lnTo>
                  <a:lnTo>
                    <a:pt x="3378200" y="1219200"/>
                  </a:lnTo>
                  <a:lnTo>
                    <a:pt x="3390900" y="1219200"/>
                  </a:lnTo>
                  <a:lnTo>
                    <a:pt x="3390900" y="1219200"/>
                  </a:lnTo>
                  <a:lnTo>
                    <a:pt x="3403600" y="1219200"/>
                  </a:lnTo>
                  <a:lnTo>
                    <a:pt x="3403600" y="1206500"/>
                  </a:lnTo>
                  <a:lnTo>
                    <a:pt x="3416300" y="1206500"/>
                  </a:lnTo>
                  <a:lnTo>
                    <a:pt x="3416300" y="1219200"/>
                  </a:lnTo>
                  <a:lnTo>
                    <a:pt x="3416300" y="1219200"/>
                  </a:lnTo>
                  <a:lnTo>
                    <a:pt x="3403600" y="1231900"/>
                  </a:lnTo>
                  <a:lnTo>
                    <a:pt x="3403600" y="1231900"/>
                  </a:lnTo>
                  <a:lnTo>
                    <a:pt x="3403600" y="1231900"/>
                  </a:lnTo>
                  <a:lnTo>
                    <a:pt x="3403600" y="1231900"/>
                  </a:lnTo>
                  <a:lnTo>
                    <a:pt x="3403600" y="1231900"/>
                  </a:lnTo>
                  <a:lnTo>
                    <a:pt x="3403600" y="1231900"/>
                  </a:lnTo>
                  <a:lnTo>
                    <a:pt x="3403600" y="1244600"/>
                  </a:lnTo>
                  <a:lnTo>
                    <a:pt x="3403600" y="1244600"/>
                  </a:lnTo>
                  <a:lnTo>
                    <a:pt x="3416300" y="1244600"/>
                  </a:lnTo>
                  <a:lnTo>
                    <a:pt x="3403600" y="1244600"/>
                  </a:lnTo>
                  <a:lnTo>
                    <a:pt x="3390900" y="1244600"/>
                  </a:lnTo>
                  <a:lnTo>
                    <a:pt x="3403600" y="1244600"/>
                  </a:lnTo>
                  <a:lnTo>
                    <a:pt x="3390900" y="1244600"/>
                  </a:lnTo>
                  <a:lnTo>
                    <a:pt x="3390900" y="1244600"/>
                  </a:lnTo>
                  <a:lnTo>
                    <a:pt x="3378200" y="1244600"/>
                  </a:lnTo>
                  <a:lnTo>
                    <a:pt x="3365500" y="1257300"/>
                  </a:lnTo>
                  <a:lnTo>
                    <a:pt x="3365500" y="1257300"/>
                  </a:lnTo>
                  <a:lnTo>
                    <a:pt x="3365500" y="1257300"/>
                  </a:lnTo>
                  <a:lnTo>
                    <a:pt x="3365500" y="1257300"/>
                  </a:lnTo>
                  <a:lnTo>
                    <a:pt x="3365500" y="1257300"/>
                  </a:lnTo>
                  <a:lnTo>
                    <a:pt x="3352800" y="1244600"/>
                  </a:lnTo>
                  <a:lnTo>
                    <a:pt x="3352800" y="1244600"/>
                  </a:lnTo>
                  <a:lnTo>
                    <a:pt x="3340100" y="1244600"/>
                  </a:lnTo>
                  <a:lnTo>
                    <a:pt x="3340100" y="1257300"/>
                  </a:lnTo>
                  <a:lnTo>
                    <a:pt x="3352800" y="1257300"/>
                  </a:lnTo>
                  <a:lnTo>
                    <a:pt x="3352800" y="1257300"/>
                  </a:lnTo>
                  <a:lnTo>
                    <a:pt x="3327400" y="1257300"/>
                  </a:lnTo>
                  <a:lnTo>
                    <a:pt x="3327400" y="1257300"/>
                  </a:lnTo>
                  <a:lnTo>
                    <a:pt x="3327400" y="1257300"/>
                  </a:lnTo>
                  <a:lnTo>
                    <a:pt x="3327400" y="1244600"/>
                  </a:lnTo>
                  <a:lnTo>
                    <a:pt x="3314700" y="1244600"/>
                  </a:lnTo>
                  <a:lnTo>
                    <a:pt x="3302000" y="1257300"/>
                  </a:lnTo>
                  <a:lnTo>
                    <a:pt x="3302000" y="1244600"/>
                  </a:lnTo>
                  <a:lnTo>
                    <a:pt x="3276600" y="1244600"/>
                  </a:lnTo>
                  <a:lnTo>
                    <a:pt x="3263900" y="1244600"/>
                  </a:lnTo>
                  <a:lnTo>
                    <a:pt x="3251200" y="1231900"/>
                  </a:lnTo>
                  <a:lnTo>
                    <a:pt x="3251200" y="1231900"/>
                  </a:lnTo>
                  <a:lnTo>
                    <a:pt x="3238500" y="1231900"/>
                  </a:lnTo>
                  <a:lnTo>
                    <a:pt x="3238500" y="1231900"/>
                  </a:lnTo>
                  <a:lnTo>
                    <a:pt x="3213100" y="1231900"/>
                  </a:lnTo>
                  <a:lnTo>
                    <a:pt x="3200400" y="1231900"/>
                  </a:lnTo>
                  <a:lnTo>
                    <a:pt x="3187700" y="1231900"/>
                  </a:lnTo>
                  <a:lnTo>
                    <a:pt x="3175000" y="1231900"/>
                  </a:lnTo>
                  <a:lnTo>
                    <a:pt x="3162300" y="1231900"/>
                  </a:lnTo>
                  <a:lnTo>
                    <a:pt x="3175000" y="1244600"/>
                  </a:lnTo>
                  <a:lnTo>
                    <a:pt x="3187700" y="1244600"/>
                  </a:lnTo>
                  <a:lnTo>
                    <a:pt x="3187700" y="1257300"/>
                  </a:lnTo>
                  <a:lnTo>
                    <a:pt x="3200400" y="1257300"/>
                  </a:lnTo>
                  <a:lnTo>
                    <a:pt x="3225800" y="1257300"/>
                  </a:lnTo>
                  <a:lnTo>
                    <a:pt x="3225800" y="1257300"/>
                  </a:lnTo>
                  <a:lnTo>
                    <a:pt x="3238500" y="1270000"/>
                  </a:lnTo>
                  <a:lnTo>
                    <a:pt x="3251200" y="1282700"/>
                  </a:lnTo>
                  <a:lnTo>
                    <a:pt x="3263900" y="1282700"/>
                  </a:lnTo>
                  <a:lnTo>
                    <a:pt x="3263900" y="1282700"/>
                  </a:lnTo>
                  <a:lnTo>
                    <a:pt x="3289300" y="1282700"/>
                  </a:lnTo>
                  <a:lnTo>
                    <a:pt x="3289300" y="1295400"/>
                  </a:lnTo>
                  <a:lnTo>
                    <a:pt x="3263900" y="1295400"/>
                  </a:lnTo>
                  <a:lnTo>
                    <a:pt x="3263900" y="1295400"/>
                  </a:lnTo>
                  <a:lnTo>
                    <a:pt x="3276600" y="1295400"/>
                  </a:lnTo>
                  <a:lnTo>
                    <a:pt x="3276600" y="1308100"/>
                  </a:lnTo>
                  <a:lnTo>
                    <a:pt x="3251200" y="1308100"/>
                  </a:lnTo>
                  <a:lnTo>
                    <a:pt x="3251200" y="1308100"/>
                  </a:lnTo>
                  <a:lnTo>
                    <a:pt x="3238500" y="1308100"/>
                  </a:lnTo>
                  <a:lnTo>
                    <a:pt x="3238500" y="1308100"/>
                  </a:lnTo>
                  <a:lnTo>
                    <a:pt x="3162300" y="1295400"/>
                  </a:lnTo>
                  <a:lnTo>
                    <a:pt x="3162300" y="1308100"/>
                  </a:lnTo>
                  <a:lnTo>
                    <a:pt x="3149600" y="1308100"/>
                  </a:lnTo>
                  <a:lnTo>
                    <a:pt x="3149600" y="1282700"/>
                  </a:lnTo>
                  <a:lnTo>
                    <a:pt x="3098800" y="1282700"/>
                  </a:lnTo>
                  <a:lnTo>
                    <a:pt x="3086100" y="1282700"/>
                  </a:lnTo>
                  <a:lnTo>
                    <a:pt x="3048000" y="1270000"/>
                  </a:lnTo>
                  <a:lnTo>
                    <a:pt x="3048000" y="1270000"/>
                  </a:lnTo>
                  <a:lnTo>
                    <a:pt x="3035300" y="1270000"/>
                  </a:lnTo>
                  <a:lnTo>
                    <a:pt x="3048000" y="1270000"/>
                  </a:lnTo>
                  <a:lnTo>
                    <a:pt x="3035300" y="1270000"/>
                  </a:lnTo>
                  <a:lnTo>
                    <a:pt x="3022600" y="1270000"/>
                  </a:lnTo>
                  <a:lnTo>
                    <a:pt x="3022600" y="1270000"/>
                  </a:lnTo>
                  <a:lnTo>
                    <a:pt x="3035300" y="1282700"/>
                  </a:lnTo>
                  <a:lnTo>
                    <a:pt x="3035300" y="1282700"/>
                  </a:lnTo>
                  <a:lnTo>
                    <a:pt x="3022600" y="1282700"/>
                  </a:lnTo>
                  <a:lnTo>
                    <a:pt x="3022600" y="1295400"/>
                  </a:lnTo>
                  <a:lnTo>
                    <a:pt x="3009900" y="1295400"/>
                  </a:lnTo>
                  <a:lnTo>
                    <a:pt x="2997200" y="1295400"/>
                  </a:lnTo>
                  <a:lnTo>
                    <a:pt x="3009900" y="1295400"/>
                  </a:lnTo>
                  <a:lnTo>
                    <a:pt x="3009900" y="1308100"/>
                  </a:lnTo>
                  <a:lnTo>
                    <a:pt x="2984500" y="1308100"/>
                  </a:lnTo>
                  <a:lnTo>
                    <a:pt x="2984500" y="1320800"/>
                  </a:lnTo>
                  <a:lnTo>
                    <a:pt x="2971800" y="1308100"/>
                  </a:lnTo>
                  <a:lnTo>
                    <a:pt x="2959100" y="1320800"/>
                  </a:lnTo>
                  <a:lnTo>
                    <a:pt x="2959100" y="1320800"/>
                  </a:lnTo>
                  <a:lnTo>
                    <a:pt x="2959100" y="1320800"/>
                  </a:lnTo>
                  <a:lnTo>
                    <a:pt x="2984500" y="1320800"/>
                  </a:lnTo>
                  <a:lnTo>
                    <a:pt x="2959100" y="1320800"/>
                  </a:lnTo>
                  <a:lnTo>
                    <a:pt x="2971800" y="1333500"/>
                  </a:lnTo>
                  <a:lnTo>
                    <a:pt x="2857500" y="1308100"/>
                  </a:lnTo>
                  <a:lnTo>
                    <a:pt x="2857500" y="1295400"/>
                  </a:lnTo>
                  <a:lnTo>
                    <a:pt x="2806700" y="1295400"/>
                  </a:lnTo>
                  <a:lnTo>
                    <a:pt x="2806700" y="1295400"/>
                  </a:lnTo>
                  <a:lnTo>
                    <a:pt x="2794000" y="1295400"/>
                  </a:lnTo>
                  <a:lnTo>
                    <a:pt x="2794000" y="1295400"/>
                  </a:lnTo>
                  <a:lnTo>
                    <a:pt x="2781300" y="1295400"/>
                  </a:lnTo>
                  <a:lnTo>
                    <a:pt x="2781300" y="1295400"/>
                  </a:lnTo>
                  <a:lnTo>
                    <a:pt x="2768600" y="1282700"/>
                  </a:lnTo>
                  <a:lnTo>
                    <a:pt x="2755900" y="1295400"/>
                  </a:lnTo>
                  <a:lnTo>
                    <a:pt x="2755900" y="1295400"/>
                  </a:lnTo>
                  <a:lnTo>
                    <a:pt x="2755900" y="1295400"/>
                  </a:lnTo>
                  <a:lnTo>
                    <a:pt x="2743200" y="1295400"/>
                  </a:lnTo>
                  <a:lnTo>
                    <a:pt x="2743200" y="1295400"/>
                  </a:lnTo>
                  <a:lnTo>
                    <a:pt x="2730500" y="1295400"/>
                  </a:lnTo>
                  <a:lnTo>
                    <a:pt x="2730500" y="1282700"/>
                  </a:lnTo>
                  <a:lnTo>
                    <a:pt x="2705100" y="1282700"/>
                  </a:lnTo>
                  <a:lnTo>
                    <a:pt x="2705100" y="1295400"/>
                  </a:lnTo>
                  <a:lnTo>
                    <a:pt x="2705100" y="1295400"/>
                  </a:lnTo>
                  <a:lnTo>
                    <a:pt x="2717800" y="1295400"/>
                  </a:lnTo>
                  <a:lnTo>
                    <a:pt x="2717800" y="1295400"/>
                  </a:lnTo>
                  <a:lnTo>
                    <a:pt x="2705100" y="1295400"/>
                  </a:lnTo>
                  <a:lnTo>
                    <a:pt x="2692400" y="1308100"/>
                  </a:lnTo>
                  <a:lnTo>
                    <a:pt x="2692400" y="1308100"/>
                  </a:lnTo>
                  <a:lnTo>
                    <a:pt x="2705100" y="1308100"/>
                  </a:lnTo>
                  <a:lnTo>
                    <a:pt x="2705100" y="1320800"/>
                  </a:lnTo>
                  <a:lnTo>
                    <a:pt x="2717800" y="1320800"/>
                  </a:lnTo>
                  <a:lnTo>
                    <a:pt x="2717800" y="1320800"/>
                  </a:lnTo>
                  <a:lnTo>
                    <a:pt x="2717800" y="1308100"/>
                  </a:lnTo>
                  <a:lnTo>
                    <a:pt x="2717800" y="1308100"/>
                  </a:lnTo>
                  <a:lnTo>
                    <a:pt x="2743200" y="1308100"/>
                  </a:lnTo>
                  <a:lnTo>
                    <a:pt x="2743200" y="1308100"/>
                  </a:lnTo>
                  <a:lnTo>
                    <a:pt x="2743200" y="1308100"/>
                  </a:lnTo>
                  <a:lnTo>
                    <a:pt x="2768600" y="1320800"/>
                  </a:lnTo>
                  <a:lnTo>
                    <a:pt x="2768600" y="1308100"/>
                  </a:lnTo>
                  <a:lnTo>
                    <a:pt x="2781300" y="1308100"/>
                  </a:lnTo>
                  <a:lnTo>
                    <a:pt x="2794000" y="1320800"/>
                  </a:lnTo>
                  <a:lnTo>
                    <a:pt x="2794000" y="1308100"/>
                  </a:lnTo>
                  <a:lnTo>
                    <a:pt x="2794000" y="1308100"/>
                  </a:lnTo>
                  <a:lnTo>
                    <a:pt x="2806700" y="1320800"/>
                  </a:lnTo>
                  <a:lnTo>
                    <a:pt x="2806700" y="1320800"/>
                  </a:lnTo>
                  <a:lnTo>
                    <a:pt x="2794000" y="1320800"/>
                  </a:lnTo>
                  <a:lnTo>
                    <a:pt x="2806700" y="1320800"/>
                  </a:lnTo>
                  <a:lnTo>
                    <a:pt x="2819400" y="1333500"/>
                  </a:lnTo>
                  <a:lnTo>
                    <a:pt x="2819400" y="1333500"/>
                  </a:lnTo>
                  <a:lnTo>
                    <a:pt x="2819400" y="1333500"/>
                  </a:lnTo>
                  <a:lnTo>
                    <a:pt x="2806700" y="1333500"/>
                  </a:lnTo>
                  <a:lnTo>
                    <a:pt x="2794000" y="1333500"/>
                  </a:lnTo>
                  <a:lnTo>
                    <a:pt x="2768600" y="1333500"/>
                  </a:lnTo>
                  <a:lnTo>
                    <a:pt x="2768600" y="1320800"/>
                  </a:lnTo>
                  <a:lnTo>
                    <a:pt x="2768600" y="1333500"/>
                  </a:lnTo>
                  <a:lnTo>
                    <a:pt x="2768600" y="1333500"/>
                  </a:lnTo>
                  <a:lnTo>
                    <a:pt x="2755900" y="1346200"/>
                  </a:lnTo>
                  <a:lnTo>
                    <a:pt x="2768600" y="1346200"/>
                  </a:lnTo>
                  <a:lnTo>
                    <a:pt x="2768600" y="1358900"/>
                  </a:lnTo>
                  <a:lnTo>
                    <a:pt x="2755900" y="1358900"/>
                  </a:lnTo>
                  <a:lnTo>
                    <a:pt x="2755900" y="1358900"/>
                  </a:lnTo>
                  <a:lnTo>
                    <a:pt x="2755900" y="1358900"/>
                  </a:lnTo>
                  <a:lnTo>
                    <a:pt x="2743200" y="1358900"/>
                  </a:lnTo>
                  <a:lnTo>
                    <a:pt x="2730500" y="1346200"/>
                  </a:lnTo>
                  <a:lnTo>
                    <a:pt x="2717800" y="1358900"/>
                  </a:lnTo>
                  <a:lnTo>
                    <a:pt x="2705100" y="1358900"/>
                  </a:lnTo>
                  <a:lnTo>
                    <a:pt x="2705100" y="1371600"/>
                  </a:lnTo>
                  <a:lnTo>
                    <a:pt x="2692400" y="1371600"/>
                  </a:lnTo>
                  <a:lnTo>
                    <a:pt x="2692400" y="1371600"/>
                  </a:lnTo>
                  <a:lnTo>
                    <a:pt x="2705100" y="1371600"/>
                  </a:lnTo>
                  <a:lnTo>
                    <a:pt x="2705100" y="1384300"/>
                  </a:lnTo>
                  <a:lnTo>
                    <a:pt x="2705100" y="1384300"/>
                  </a:lnTo>
                  <a:lnTo>
                    <a:pt x="2705100" y="1384300"/>
                  </a:lnTo>
                  <a:lnTo>
                    <a:pt x="2692400" y="1384300"/>
                  </a:lnTo>
                  <a:lnTo>
                    <a:pt x="2692400" y="1384300"/>
                  </a:lnTo>
                  <a:lnTo>
                    <a:pt x="2654300" y="1384300"/>
                  </a:lnTo>
                  <a:lnTo>
                    <a:pt x="2654300" y="1384300"/>
                  </a:lnTo>
                  <a:lnTo>
                    <a:pt x="2654300" y="1397000"/>
                  </a:lnTo>
                  <a:lnTo>
                    <a:pt x="2641600" y="1409700"/>
                  </a:lnTo>
                  <a:lnTo>
                    <a:pt x="2654300" y="1409700"/>
                  </a:lnTo>
                  <a:lnTo>
                    <a:pt x="2641600" y="1435100"/>
                  </a:lnTo>
                  <a:lnTo>
                    <a:pt x="2628900" y="1435100"/>
                  </a:lnTo>
                  <a:lnTo>
                    <a:pt x="2628900" y="1435100"/>
                  </a:lnTo>
                  <a:lnTo>
                    <a:pt x="2628900" y="1435100"/>
                  </a:lnTo>
                  <a:lnTo>
                    <a:pt x="2641600" y="1435100"/>
                  </a:lnTo>
                  <a:lnTo>
                    <a:pt x="2603500" y="1511300"/>
                  </a:lnTo>
                  <a:lnTo>
                    <a:pt x="2603500" y="1536700"/>
                  </a:lnTo>
                  <a:lnTo>
                    <a:pt x="2603500" y="1536700"/>
                  </a:lnTo>
                  <a:lnTo>
                    <a:pt x="2590800" y="1536700"/>
                  </a:lnTo>
                  <a:lnTo>
                    <a:pt x="2578100" y="1562100"/>
                  </a:lnTo>
                  <a:lnTo>
                    <a:pt x="2540000" y="1549400"/>
                  </a:lnTo>
                  <a:lnTo>
                    <a:pt x="2540000" y="1549400"/>
                  </a:lnTo>
                  <a:lnTo>
                    <a:pt x="2540000" y="1536700"/>
                  </a:lnTo>
                  <a:lnTo>
                    <a:pt x="2463800" y="1524000"/>
                  </a:lnTo>
                  <a:lnTo>
                    <a:pt x="2463800" y="1536700"/>
                  </a:lnTo>
                  <a:lnTo>
                    <a:pt x="2438400" y="1536700"/>
                  </a:lnTo>
                  <a:lnTo>
                    <a:pt x="2413000" y="1536700"/>
                  </a:lnTo>
                  <a:lnTo>
                    <a:pt x="2413000" y="1536700"/>
                  </a:lnTo>
                  <a:lnTo>
                    <a:pt x="2413000" y="1536700"/>
                  </a:lnTo>
                  <a:lnTo>
                    <a:pt x="2400300" y="1524000"/>
                  </a:lnTo>
                  <a:lnTo>
                    <a:pt x="2400300" y="1524000"/>
                  </a:lnTo>
                  <a:lnTo>
                    <a:pt x="2374900" y="1524000"/>
                  </a:lnTo>
                  <a:lnTo>
                    <a:pt x="2362200" y="1536700"/>
                  </a:lnTo>
                  <a:lnTo>
                    <a:pt x="2349500" y="1536700"/>
                  </a:lnTo>
                  <a:lnTo>
                    <a:pt x="2349500" y="1549400"/>
                  </a:lnTo>
                  <a:lnTo>
                    <a:pt x="2324100" y="1562100"/>
                  </a:lnTo>
                  <a:lnTo>
                    <a:pt x="2324100" y="1562100"/>
                  </a:lnTo>
                  <a:lnTo>
                    <a:pt x="2324100" y="1574800"/>
                  </a:lnTo>
                  <a:lnTo>
                    <a:pt x="2324100" y="1574800"/>
                  </a:lnTo>
                  <a:lnTo>
                    <a:pt x="2311400" y="1574800"/>
                  </a:lnTo>
                  <a:lnTo>
                    <a:pt x="2298700" y="1574800"/>
                  </a:lnTo>
                  <a:lnTo>
                    <a:pt x="2286000" y="1574800"/>
                  </a:lnTo>
                  <a:lnTo>
                    <a:pt x="2286000" y="1574800"/>
                  </a:lnTo>
                  <a:lnTo>
                    <a:pt x="2286000" y="1587500"/>
                  </a:lnTo>
                  <a:lnTo>
                    <a:pt x="2286000" y="1587500"/>
                  </a:lnTo>
                  <a:lnTo>
                    <a:pt x="2273300" y="1587500"/>
                  </a:lnTo>
                  <a:lnTo>
                    <a:pt x="2273300" y="1587500"/>
                  </a:lnTo>
                  <a:lnTo>
                    <a:pt x="2260600" y="1600200"/>
                  </a:lnTo>
                  <a:lnTo>
                    <a:pt x="2247900" y="1600200"/>
                  </a:lnTo>
                  <a:lnTo>
                    <a:pt x="2247900" y="1600200"/>
                  </a:lnTo>
                  <a:lnTo>
                    <a:pt x="2247900" y="1600200"/>
                  </a:lnTo>
                  <a:lnTo>
                    <a:pt x="2235200" y="1600200"/>
                  </a:lnTo>
                  <a:lnTo>
                    <a:pt x="2235200" y="1612900"/>
                  </a:lnTo>
                  <a:lnTo>
                    <a:pt x="2222500" y="1612900"/>
                  </a:lnTo>
                  <a:lnTo>
                    <a:pt x="2209800" y="1612900"/>
                  </a:lnTo>
                  <a:lnTo>
                    <a:pt x="2197100" y="1625600"/>
                  </a:lnTo>
                  <a:lnTo>
                    <a:pt x="2184400" y="1612900"/>
                  </a:lnTo>
                  <a:lnTo>
                    <a:pt x="2171700" y="1612900"/>
                  </a:lnTo>
                  <a:lnTo>
                    <a:pt x="2171700" y="1625600"/>
                  </a:lnTo>
                  <a:lnTo>
                    <a:pt x="2184400" y="1625600"/>
                  </a:lnTo>
                  <a:lnTo>
                    <a:pt x="2184400" y="1625600"/>
                  </a:lnTo>
                  <a:lnTo>
                    <a:pt x="2184400" y="1625600"/>
                  </a:lnTo>
                  <a:lnTo>
                    <a:pt x="2209800" y="1625600"/>
                  </a:lnTo>
                  <a:lnTo>
                    <a:pt x="2209800" y="1651000"/>
                  </a:lnTo>
                  <a:lnTo>
                    <a:pt x="2222500" y="1638300"/>
                  </a:lnTo>
                  <a:lnTo>
                    <a:pt x="2222500" y="1651000"/>
                  </a:lnTo>
                  <a:lnTo>
                    <a:pt x="2235200" y="1651000"/>
                  </a:lnTo>
                  <a:lnTo>
                    <a:pt x="2222500" y="1651000"/>
                  </a:lnTo>
                  <a:lnTo>
                    <a:pt x="2222500" y="1651000"/>
                  </a:lnTo>
                  <a:lnTo>
                    <a:pt x="2222500" y="1651000"/>
                  </a:lnTo>
                  <a:lnTo>
                    <a:pt x="2235200" y="1651000"/>
                  </a:lnTo>
                  <a:lnTo>
                    <a:pt x="2247900" y="1651000"/>
                  </a:lnTo>
                  <a:lnTo>
                    <a:pt x="2247900" y="1651000"/>
                  </a:lnTo>
                  <a:lnTo>
                    <a:pt x="2247900" y="1651000"/>
                  </a:lnTo>
                  <a:lnTo>
                    <a:pt x="2247900" y="1651000"/>
                  </a:lnTo>
                  <a:lnTo>
                    <a:pt x="2247900" y="1651000"/>
                  </a:lnTo>
                  <a:lnTo>
                    <a:pt x="2247900" y="1663700"/>
                  </a:lnTo>
                  <a:lnTo>
                    <a:pt x="2260600" y="1663700"/>
                  </a:lnTo>
                  <a:lnTo>
                    <a:pt x="2273300" y="1651000"/>
                  </a:lnTo>
                  <a:lnTo>
                    <a:pt x="2298700" y="1663700"/>
                  </a:lnTo>
                  <a:lnTo>
                    <a:pt x="2298700" y="1663700"/>
                  </a:lnTo>
                  <a:lnTo>
                    <a:pt x="2298700" y="1663700"/>
                  </a:lnTo>
                  <a:lnTo>
                    <a:pt x="2298700" y="1663700"/>
                  </a:lnTo>
                  <a:lnTo>
                    <a:pt x="2311400" y="1676400"/>
                  </a:lnTo>
                  <a:lnTo>
                    <a:pt x="2324100" y="1676400"/>
                  </a:lnTo>
                  <a:lnTo>
                    <a:pt x="2324100" y="1676400"/>
                  </a:lnTo>
                  <a:lnTo>
                    <a:pt x="2336800" y="1676400"/>
                  </a:lnTo>
                  <a:lnTo>
                    <a:pt x="2324100" y="1689100"/>
                  </a:lnTo>
                  <a:lnTo>
                    <a:pt x="2336800" y="1689100"/>
                  </a:lnTo>
                  <a:lnTo>
                    <a:pt x="2324100" y="1701800"/>
                  </a:lnTo>
                  <a:lnTo>
                    <a:pt x="2324100" y="1701800"/>
                  </a:lnTo>
                  <a:lnTo>
                    <a:pt x="2324100" y="1701800"/>
                  </a:lnTo>
                  <a:lnTo>
                    <a:pt x="2324100" y="1701800"/>
                  </a:lnTo>
                  <a:lnTo>
                    <a:pt x="2336800" y="1701800"/>
                  </a:lnTo>
                  <a:lnTo>
                    <a:pt x="2324100" y="1701800"/>
                  </a:lnTo>
                  <a:lnTo>
                    <a:pt x="2349500" y="1714500"/>
                  </a:lnTo>
                  <a:lnTo>
                    <a:pt x="2336800" y="1714500"/>
                  </a:lnTo>
                  <a:lnTo>
                    <a:pt x="2336800" y="1727200"/>
                  </a:lnTo>
                  <a:lnTo>
                    <a:pt x="2324100" y="1727200"/>
                  </a:lnTo>
                  <a:lnTo>
                    <a:pt x="2311400" y="1727200"/>
                  </a:lnTo>
                  <a:lnTo>
                    <a:pt x="2298700" y="1727200"/>
                  </a:lnTo>
                  <a:lnTo>
                    <a:pt x="2298700" y="1727200"/>
                  </a:lnTo>
                  <a:lnTo>
                    <a:pt x="2298700" y="1727200"/>
                  </a:lnTo>
                  <a:lnTo>
                    <a:pt x="2298700" y="1714500"/>
                  </a:lnTo>
                  <a:lnTo>
                    <a:pt x="2298700" y="1714500"/>
                  </a:lnTo>
                  <a:lnTo>
                    <a:pt x="2298700" y="1701800"/>
                  </a:lnTo>
                  <a:lnTo>
                    <a:pt x="2298700" y="1701800"/>
                  </a:lnTo>
                  <a:lnTo>
                    <a:pt x="2311400" y="1701800"/>
                  </a:lnTo>
                  <a:lnTo>
                    <a:pt x="2298700" y="1701800"/>
                  </a:lnTo>
                  <a:lnTo>
                    <a:pt x="2286000" y="1701800"/>
                  </a:lnTo>
                  <a:lnTo>
                    <a:pt x="2286000" y="1701800"/>
                  </a:lnTo>
                  <a:lnTo>
                    <a:pt x="2273300" y="1714500"/>
                  </a:lnTo>
                  <a:lnTo>
                    <a:pt x="2286000" y="1714500"/>
                  </a:lnTo>
                  <a:lnTo>
                    <a:pt x="2286000" y="1714500"/>
                  </a:lnTo>
                  <a:lnTo>
                    <a:pt x="2298700" y="1714500"/>
                  </a:lnTo>
                  <a:lnTo>
                    <a:pt x="2286000" y="1727200"/>
                  </a:lnTo>
                  <a:lnTo>
                    <a:pt x="2298700" y="1727200"/>
                  </a:lnTo>
                  <a:lnTo>
                    <a:pt x="2298700" y="1727200"/>
                  </a:lnTo>
                  <a:lnTo>
                    <a:pt x="2298700" y="1727200"/>
                  </a:lnTo>
                  <a:lnTo>
                    <a:pt x="2298700" y="1727200"/>
                  </a:lnTo>
                  <a:lnTo>
                    <a:pt x="2298700" y="1727200"/>
                  </a:lnTo>
                  <a:lnTo>
                    <a:pt x="2298700" y="1739900"/>
                  </a:lnTo>
                  <a:lnTo>
                    <a:pt x="2260600" y="1739900"/>
                  </a:lnTo>
                  <a:lnTo>
                    <a:pt x="2260600" y="1739900"/>
                  </a:lnTo>
                  <a:lnTo>
                    <a:pt x="2247900" y="1727200"/>
                  </a:lnTo>
                  <a:lnTo>
                    <a:pt x="2247900" y="1739900"/>
                  </a:lnTo>
                  <a:lnTo>
                    <a:pt x="2235200" y="1739900"/>
                  </a:lnTo>
                  <a:lnTo>
                    <a:pt x="2222500" y="1765300"/>
                  </a:lnTo>
                  <a:lnTo>
                    <a:pt x="2235200" y="1765300"/>
                  </a:lnTo>
                  <a:lnTo>
                    <a:pt x="2222500" y="1765300"/>
                  </a:lnTo>
                  <a:lnTo>
                    <a:pt x="2197100" y="1778000"/>
                  </a:lnTo>
                  <a:lnTo>
                    <a:pt x="2184400" y="1778000"/>
                  </a:lnTo>
                  <a:lnTo>
                    <a:pt x="2184400" y="1778000"/>
                  </a:lnTo>
                  <a:lnTo>
                    <a:pt x="2184400" y="1778000"/>
                  </a:lnTo>
                  <a:lnTo>
                    <a:pt x="2171700" y="1778000"/>
                  </a:lnTo>
                  <a:lnTo>
                    <a:pt x="2184400" y="1765300"/>
                  </a:lnTo>
                  <a:lnTo>
                    <a:pt x="2171700" y="1765300"/>
                  </a:lnTo>
                  <a:lnTo>
                    <a:pt x="2171700" y="1765300"/>
                  </a:lnTo>
                  <a:lnTo>
                    <a:pt x="2171700" y="1752600"/>
                  </a:lnTo>
                  <a:lnTo>
                    <a:pt x="2171700" y="1739900"/>
                  </a:lnTo>
                  <a:lnTo>
                    <a:pt x="2171700" y="1739900"/>
                  </a:lnTo>
                  <a:lnTo>
                    <a:pt x="2171700" y="1727200"/>
                  </a:lnTo>
                  <a:lnTo>
                    <a:pt x="2159000" y="1727200"/>
                  </a:lnTo>
                  <a:lnTo>
                    <a:pt x="2146300" y="1752600"/>
                  </a:lnTo>
                  <a:lnTo>
                    <a:pt x="2146300" y="1752600"/>
                  </a:lnTo>
                  <a:lnTo>
                    <a:pt x="2133600" y="1765300"/>
                  </a:lnTo>
                  <a:lnTo>
                    <a:pt x="2120900" y="1765300"/>
                  </a:lnTo>
                  <a:lnTo>
                    <a:pt x="2120900" y="1778000"/>
                  </a:lnTo>
                  <a:lnTo>
                    <a:pt x="2095500" y="1778000"/>
                  </a:lnTo>
                  <a:lnTo>
                    <a:pt x="2095500" y="1778000"/>
                  </a:lnTo>
                  <a:lnTo>
                    <a:pt x="2082800" y="1778000"/>
                  </a:lnTo>
                  <a:lnTo>
                    <a:pt x="2082800" y="1778000"/>
                  </a:lnTo>
                  <a:lnTo>
                    <a:pt x="2082800" y="1790700"/>
                  </a:lnTo>
                  <a:lnTo>
                    <a:pt x="2070100" y="1790700"/>
                  </a:lnTo>
                  <a:lnTo>
                    <a:pt x="2057400" y="1790700"/>
                  </a:lnTo>
                  <a:lnTo>
                    <a:pt x="2044700" y="1790700"/>
                  </a:lnTo>
                  <a:lnTo>
                    <a:pt x="2057400" y="1790700"/>
                  </a:lnTo>
                  <a:lnTo>
                    <a:pt x="2070100" y="1790700"/>
                  </a:lnTo>
                  <a:lnTo>
                    <a:pt x="2070100" y="1790700"/>
                  </a:lnTo>
                  <a:lnTo>
                    <a:pt x="2082800" y="1803400"/>
                  </a:lnTo>
                  <a:lnTo>
                    <a:pt x="2082800" y="1816100"/>
                  </a:lnTo>
                  <a:lnTo>
                    <a:pt x="2095500" y="1816100"/>
                  </a:lnTo>
                  <a:lnTo>
                    <a:pt x="2082800" y="1828800"/>
                  </a:lnTo>
                  <a:lnTo>
                    <a:pt x="2070100" y="1828800"/>
                  </a:lnTo>
                  <a:lnTo>
                    <a:pt x="2057400" y="1841500"/>
                  </a:lnTo>
                  <a:lnTo>
                    <a:pt x="2070100" y="1841500"/>
                  </a:lnTo>
                  <a:lnTo>
                    <a:pt x="2070100" y="1841500"/>
                  </a:lnTo>
                  <a:lnTo>
                    <a:pt x="2070100" y="1841500"/>
                  </a:lnTo>
                  <a:lnTo>
                    <a:pt x="2032000" y="1828800"/>
                  </a:lnTo>
                  <a:lnTo>
                    <a:pt x="2019300" y="1828800"/>
                  </a:lnTo>
                  <a:lnTo>
                    <a:pt x="2019300" y="1828800"/>
                  </a:lnTo>
                  <a:lnTo>
                    <a:pt x="2019300" y="1841500"/>
                  </a:lnTo>
                  <a:lnTo>
                    <a:pt x="2006600" y="1841500"/>
                  </a:lnTo>
                  <a:lnTo>
                    <a:pt x="1993900" y="1828800"/>
                  </a:lnTo>
                  <a:lnTo>
                    <a:pt x="1981200" y="1828800"/>
                  </a:lnTo>
                  <a:lnTo>
                    <a:pt x="1981200" y="1828800"/>
                  </a:lnTo>
                  <a:lnTo>
                    <a:pt x="1981200" y="1828800"/>
                  </a:lnTo>
                  <a:lnTo>
                    <a:pt x="1981200" y="1828800"/>
                  </a:lnTo>
                  <a:lnTo>
                    <a:pt x="1968500" y="1828800"/>
                  </a:lnTo>
                  <a:lnTo>
                    <a:pt x="1968500" y="1828800"/>
                  </a:lnTo>
                  <a:lnTo>
                    <a:pt x="1943100" y="1841500"/>
                  </a:lnTo>
                  <a:lnTo>
                    <a:pt x="1943100" y="1841500"/>
                  </a:lnTo>
                  <a:lnTo>
                    <a:pt x="1930400" y="1841500"/>
                  </a:lnTo>
                  <a:lnTo>
                    <a:pt x="1930400" y="1841500"/>
                  </a:lnTo>
                  <a:lnTo>
                    <a:pt x="1905000" y="1841500"/>
                  </a:lnTo>
                  <a:lnTo>
                    <a:pt x="1892300" y="1854200"/>
                  </a:lnTo>
                  <a:lnTo>
                    <a:pt x="1866900" y="1854200"/>
                  </a:lnTo>
                  <a:lnTo>
                    <a:pt x="1866900" y="1841500"/>
                  </a:lnTo>
                  <a:lnTo>
                    <a:pt x="1841500" y="1828800"/>
                  </a:lnTo>
                  <a:lnTo>
                    <a:pt x="1828800" y="1841500"/>
                  </a:lnTo>
                  <a:lnTo>
                    <a:pt x="1828800" y="1841500"/>
                  </a:lnTo>
                  <a:lnTo>
                    <a:pt x="1828800" y="1828800"/>
                  </a:lnTo>
                  <a:lnTo>
                    <a:pt x="1816100" y="1828800"/>
                  </a:lnTo>
                  <a:lnTo>
                    <a:pt x="1816100" y="1828800"/>
                  </a:lnTo>
                  <a:lnTo>
                    <a:pt x="1803400" y="1828800"/>
                  </a:lnTo>
                  <a:lnTo>
                    <a:pt x="1803400" y="1828800"/>
                  </a:lnTo>
                  <a:lnTo>
                    <a:pt x="1778000" y="1828800"/>
                  </a:lnTo>
                  <a:lnTo>
                    <a:pt x="1778000" y="1828800"/>
                  </a:lnTo>
                  <a:lnTo>
                    <a:pt x="1739900" y="1816100"/>
                  </a:lnTo>
                  <a:lnTo>
                    <a:pt x="1727200" y="1816100"/>
                  </a:lnTo>
                  <a:lnTo>
                    <a:pt x="1727200" y="1816100"/>
                  </a:lnTo>
                  <a:lnTo>
                    <a:pt x="1727200" y="1828800"/>
                  </a:lnTo>
                  <a:lnTo>
                    <a:pt x="1676400" y="1828800"/>
                  </a:lnTo>
                  <a:lnTo>
                    <a:pt x="1663700" y="1816100"/>
                  </a:lnTo>
                  <a:lnTo>
                    <a:pt x="1663700" y="1816100"/>
                  </a:lnTo>
                  <a:lnTo>
                    <a:pt x="1651000" y="1816100"/>
                  </a:lnTo>
                  <a:lnTo>
                    <a:pt x="1651000" y="1828800"/>
                  </a:lnTo>
                  <a:lnTo>
                    <a:pt x="1638300" y="1828800"/>
                  </a:lnTo>
                  <a:lnTo>
                    <a:pt x="1625600" y="1828800"/>
                  </a:lnTo>
                  <a:lnTo>
                    <a:pt x="1600200" y="1828800"/>
                  </a:lnTo>
                  <a:lnTo>
                    <a:pt x="1600200" y="1841500"/>
                  </a:lnTo>
                  <a:lnTo>
                    <a:pt x="1587500" y="1841500"/>
                  </a:lnTo>
                  <a:lnTo>
                    <a:pt x="1587500" y="1854200"/>
                  </a:lnTo>
                  <a:lnTo>
                    <a:pt x="1587500" y="1841500"/>
                  </a:lnTo>
                  <a:lnTo>
                    <a:pt x="1574800" y="1841500"/>
                  </a:lnTo>
                  <a:lnTo>
                    <a:pt x="1574800" y="1841500"/>
                  </a:lnTo>
                  <a:lnTo>
                    <a:pt x="1562100" y="1841500"/>
                  </a:lnTo>
                  <a:lnTo>
                    <a:pt x="1574800" y="1828800"/>
                  </a:lnTo>
                  <a:lnTo>
                    <a:pt x="1587500" y="1828800"/>
                  </a:lnTo>
                  <a:lnTo>
                    <a:pt x="1587500" y="1816100"/>
                  </a:lnTo>
                  <a:lnTo>
                    <a:pt x="1574800" y="1816100"/>
                  </a:lnTo>
                  <a:lnTo>
                    <a:pt x="1587500" y="1816100"/>
                  </a:lnTo>
                  <a:lnTo>
                    <a:pt x="1562100" y="1803400"/>
                  </a:lnTo>
                  <a:lnTo>
                    <a:pt x="1562100" y="1790700"/>
                  </a:lnTo>
                  <a:lnTo>
                    <a:pt x="1549400" y="1790700"/>
                  </a:lnTo>
                  <a:lnTo>
                    <a:pt x="1549400" y="1790700"/>
                  </a:lnTo>
                  <a:lnTo>
                    <a:pt x="1562100" y="1778000"/>
                  </a:lnTo>
                  <a:lnTo>
                    <a:pt x="1562100" y="1778000"/>
                  </a:lnTo>
                  <a:lnTo>
                    <a:pt x="1562100" y="1778000"/>
                  </a:lnTo>
                  <a:lnTo>
                    <a:pt x="1562100" y="1778000"/>
                  </a:lnTo>
                  <a:lnTo>
                    <a:pt x="1562100" y="1765300"/>
                  </a:lnTo>
                  <a:lnTo>
                    <a:pt x="1562100" y="1765300"/>
                  </a:lnTo>
                  <a:lnTo>
                    <a:pt x="1549400" y="1765300"/>
                  </a:lnTo>
                  <a:lnTo>
                    <a:pt x="1549400" y="1752600"/>
                  </a:lnTo>
                  <a:lnTo>
                    <a:pt x="1549400" y="1752600"/>
                  </a:lnTo>
                  <a:lnTo>
                    <a:pt x="1549400" y="1752600"/>
                  </a:lnTo>
                  <a:lnTo>
                    <a:pt x="1549400" y="1752600"/>
                  </a:lnTo>
                  <a:lnTo>
                    <a:pt x="1562100" y="1739900"/>
                  </a:lnTo>
                  <a:lnTo>
                    <a:pt x="1549400" y="1739900"/>
                  </a:lnTo>
                  <a:lnTo>
                    <a:pt x="1549400" y="1727200"/>
                  </a:lnTo>
                  <a:lnTo>
                    <a:pt x="1536700" y="1727200"/>
                  </a:lnTo>
                  <a:lnTo>
                    <a:pt x="1536700" y="1727200"/>
                  </a:lnTo>
                  <a:lnTo>
                    <a:pt x="1524000" y="1714500"/>
                  </a:lnTo>
                  <a:lnTo>
                    <a:pt x="1524000" y="1714500"/>
                  </a:lnTo>
                  <a:lnTo>
                    <a:pt x="1524000" y="1714500"/>
                  </a:lnTo>
                  <a:lnTo>
                    <a:pt x="1524000" y="1701800"/>
                  </a:lnTo>
                  <a:lnTo>
                    <a:pt x="1511300" y="1701800"/>
                  </a:lnTo>
                  <a:lnTo>
                    <a:pt x="1498600" y="1701800"/>
                  </a:lnTo>
                  <a:lnTo>
                    <a:pt x="1524000" y="1701800"/>
                  </a:lnTo>
                  <a:lnTo>
                    <a:pt x="1524000" y="1689100"/>
                  </a:lnTo>
                  <a:lnTo>
                    <a:pt x="1536700" y="1689100"/>
                  </a:lnTo>
                  <a:lnTo>
                    <a:pt x="1524000" y="1689100"/>
                  </a:lnTo>
                  <a:lnTo>
                    <a:pt x="1524000" y="1676400"/>
                  </a:lnTo>
                  <a:lnTo>
                    <a:pt x="1524000" y="1676400"/>
                  </a:lnTo>
                  <a:lnTo>
                    <a:pt x="1511300" y="1689100"/>
                  </a:lnTo>
                  <a:lnTo>
                    <a:pt x="1524000" y="1689100"/>
                  </a:lnTo>
                  <a:lnTo>
                    <a:pt x="1524000" y="1701800"/>
                  </a:lnTo>
                  <a:lnTo>
                    <a:pt x="1511300" y="1701800"/>
                  </a:lnTo>
                  <a:lnTo>
                    <a:pt x="1498600" y="1701800"/>
                  </a:lnTo>
                  <a:lnTo>
                    <a:pt x="1511300" y="1701800"/>
                  </a:lnTo>
                  <a:lnTo>
                    <a:pt x="1498600" y="1689100"/>
                  </a:lnTo>
                  <a:lnTo>
                    <a:pt x="1498600" y="1689100"/>
                  </a:lnTo>
                  <a:lnTo>
                    <a:pt x="1485900" y="1689100"/>
                  </a:lnTo>
                  <a:lnTo>
                    <a:pt x="1485900" y="1676400"/>
                  </a:lnTo>
                  <a:lnTo>
                    <a:pt x="1485900" y="1676400"/>
                  </a:lnTo>
                  <a:lnTo>
                    <a:pt x="1485900" y="1676400"/>
                  </a:lnTo>
                  <a:lnTo>
                    <a:pt x="1485900" y="1676400"/>
                  </a:lnTo>
                  <a:lnTo>
                    <a:pt x="1498600" y="1676400"/>
                  </a:lnTo>
                  <a:lnTo>
                    <a:pt x="1511300" y="1651000"/>
                  </a:lnTo>
                  <a:lnTo>
                    <a:pt x="1498600" y="1651000"/>
                  </a:lnTo>
                  <a:lnTo>
                    <a:pt x="1485900" y="1651000"/>
                  </a:lnTo>
                  <a:lnTo>
                    <a:pt x="1498600" y="1638300"/>
                  </a:lnTo>
                  <a:lnTo>
                    <a:pt x="1485900" y="1638300"/>
                  </a:lnTo>
                  <a:lnTo>
                    <a:pt x="1473200" y="1638300"/>
                  </a:lnTo>
                  <a:lnTo>
                    <a:pt x="1460500" y="1638300"/>
                  </a:lnTo>
                  <a:lnTo>
                    <a:pt x="1473200" y="1612900"/>
                  </a:lnTo>
                  <a:lnTo>
                    <a:pt x="1473200" y="1612900"/>
                  </a:lnTo>
                  <a:lnTo>
                    <a:pt x="1473200" y="1600200"/>
                  </a:lnTo>
                  <a:lnTo>
                    <a:pt x="1485900" y="1587500"/>
                  </a:lnTo>
                  <a:lnTo>
                    <a:pt x="1485900" y="1587500"/>
                  </a:lnTo>
                  <a:lnTo>
                    <a:pt x="1485900" y="1574800"/>
                  </a:lnTo>
                  <a:lnTo>
                    <a:pt x="1485900" y="1574800"/>
                  </a:lnTo>
                  <a:lnTo>
                    <a:pt x="1473200" y="1574800"/>
                  </a:lnTo>
                  <a:lnTo>
                    <a:pt x="1460500" y="1574800"/>
                  </a:lnTo>
                  <a:lnTo>
                    <a:pt x="1473200" y="1562100"/>
                  </a:lnTo>
                  <a:lnTo>
                    <a:pt x="1473200" y="1562100"/>
                  </a:lnTo>
                  <a:lnTo>
                    <a:pt x="1473200" y="1562100"/>
                  </a:lnTo>
                  <a:lnTo>
                    <a:pt x="1447800" y="1536700"/>
                  </a:lnTo>
                  <a:lnTo>
                    <a:pt x="1435100" y="1536700"/>
                  </a:lnTo>
                  <a:lnTo>
                    <a:pt x="1435100" y="1511300"/>
                  </a:lnTo>
                  <a:lnTo>
                    <a:pt x="1435100" y="1511300"/>
                  </a:lnTo>
                  <a:lnTo>
                    <a:pt x="1435100" y="1524000"/>
                  </a:lnTo>
                  <a:lnTo>
                    <a:pt x="1422400" y="1524000"/>
                  </a:lnTo>
                  <a:lnTo>
                    <a:pt x="1422400" y="1524000"/>
                  </a:lnTo>
                  <a:lnTo>
                    <a:pt x="1435100" y="1524000"/>
                  </a:lnTo>
                  <a:lnTo>
                    <a:pt x="1435100" y="1536700"/>
                  </a:lnTo>
                  <a:lnTo>
                    <a:pt x="1435100" y="1536700"/>
                  </a:lnTo>
                  <a:lnTo>
                    <a:pt x="1435100" y="1536700"/>
                  </a:lnTo>
                  <a:lnTo>
                    <a:pt x="1409700" y="1536700"/>
                  </a:lnTo>
                  <a:lnTo>
                    <a:pt x="1384300" y="1536700"/>
                  </a:lnTo>
                  <a:lnTo>
                    <a:pt x="1371600" y="1549400"/>
                  </a:lnTo>
                  <a:lnTo>
                    <a:pt x="1371600" y="1536700"/>
                  </a:lnTo>
                  <a:lnTo>
                    <a:pt x="1384300" y="1536700"/>
                  </a:lnTo>
                  <a:lnTo>
                    <a:pt x="1384300" y="1524000"/>
                  </a:lnTo>
                  <a:lnTo>
                    <a:pt x="1409700" y="1524000"/>
                  </a:lnTo>
                  <a:lnTo>
                    <a:pt x="1409700" y="1524000"/>
                  </a:lnTo>
                  <a:lnTo>
                    <a:pt x="1422400" y="1524000"/>
                  </a:lnTo>
                  <a:lnTo>
                    <a:pt x="1409700" y="1524000"/>
                  </a:lnTo>
                  <a:lnTo>
                    <a:pt x="1422400" y="1524000"/>
                  </a:lnTo>
                  <a:lnTo>
                    <a:pt x="1435100" y="1511300"/>
                  </a:lnTo>
                  <a:lnTo>
                    <a:pt x="1422400" y="1511300"/>
                  </a:lnTo>
                  <a:lnTo>
                    <a:pt x="1422400" y="1511300"/>
                  </a:lnTo>
                  <a:lnTo>
                    <a:pt x="1409700" y="1511300"/>
                  </a:lnTo>
                  <a:lnTo>
                    <a:pt x="1397000" y="1511300"/>
                  </a:lnTo>
                  <a:lnTo>
                    <a:pt x="1397000" y="1524000"/>
                  </a:lnTo>
                  <a:lnTo>
                    <a:pt x="1397000" y="1524000"/>
                  </a:lnTo>
                  <a:lnTo>
                    <a:pt x="1371600" y="1524000"/>
                  </a:lnTo>
                  <a:lnTo>
                    <a:pt x="1371600" y="1536700"/>
                  </a:lnTo>
                  <a:lnTo>
                    <a:pt x="1358900" y="1536700"/>
                  </a:lnTo>
                  <a:lnTo>
                    <a:pt x="1358900" y="1536700"/>
                  </a:lnTo>
                  <a:lnTo>
                    <a:pt x="1358900" y="1524000"/>
                  </a:lnTo>
                  <a:lnTo>
                    <a:pt x="1346200" y="1524000"/>
                  </a:lnTo>
                  <a:lnTo>
                    <a:pt x="1346200" y="1524000"/>
                  </a:lnTo>
                  <a:lnTo>
                    <a:pt x="1333500" y="1524000"/>
                  </a:lnTo>
                  <a:lnTo>
                    <a:pt x="1320800" y="1511300"/>
                  </a:lnTo>
                  <a:lnTo>
                    <a:pt x="1308100" y="1524000"/>
                  </a:lnTo>
                  <a:lnTo>
                    <a:pt x="1295400" y="1524000"/>
                  </a:lnTo>
                  <a:lnTo>
                    <a:pt x="1282700" y="1524000"/>
                  </a:lnTo>
                  <a:lnTo>
                    <a:pt x="1282700" y="1524000"/>
                  </a:lnTo>
                  <a:lnTo>
                    <a:pt x="1282700" y="1536700"/>
                  </a:lnTo>
                  <a:lnTo>
                    <a:pt x="1270000" y="1536700"/>
                  </a:lnTo>
                  <a:lnTo>
                    <a:pt x="1270000" y="1536700"/>
                  </a:lnTo>
                  <a:lnTo>
                    <a:pt x="1270000" y="1536700"/>
                  </a:lnTo>
                  <a:lnTo>
                    <a:pt x="1270000" y="1549400"/>
                  </a:lnTo>
                  <a:lnTo>
                    <a:pt x="1257300" y="1562100"/>
                  </a:lnTo>
                  <a:lnTo>
                    <a:pt x="1244600" y="1562100"/>
                  </a:lnTo>
                  <a:lnTo>
                    <a:pt x="1244600" y="1562100"/>
                  </a:lnTo>
                  <a:lnTo>
                    <a:pt x="1231900" y="1549400"/>
                  </a:lnTo>
                  <a:lnTo>
                    <a:pt x="1244600" y="1549400"/>
                  </a:lnTo>
                  <a:lnTo>
                    <a:pt x="1231900" y="1549400"/>
                  </a:lnTo>
                  <a:lnTo>
                    <a:pt x="1219200" y="1549400"/>
                  </a:lnTo>
                  <a:lnTo>
                    <a:pt x="1231900" y="1549400"/>
                  </a:lnTo>
                  <a:lnTo>
                    <a:pt x="1231900" y="1549400"/>
                  </a:lnTo>
                  <a:lnTo>
                    <a:pt x="1231900" y="1549400"/>
                  </a:lnTo>
                  <a:lnTo>
                    <a:pt x="1219200" y="1549400"/>
                  </a:lnTo>
                  <a:lnTo>
                    <a:pt x="1219200" y="1549400"/>
                  </a:lnTo>
                  <a:lnTo>
                    <a:pt x="1206500" y="1549400"/>
                  </a:lnTo>
                  <a:lnTo>
                    <a:pt x="1193800" y="1562100"/>
                  </a:lnTo>
                  <a:lnTo>
                    <a:pt x="1193800" y="1562100"/>
                  </a:lnTo>
                  <a:lnTo>
                    <a:pt x="1193800" y="1574800"/>
                  </a:lnTo>
                  <a:lnTo>
                    <a:pt x="1206500" y="1574800"/>
                  </a:lnTo>
                  <a:lnTo>
                    <a:pt x="1206500" y="1574800"/>
                  </a:lnTo>
                  <a:lnTo>
                    <a:pt x="1193800" y="1574800"/>
                  </a:lnTo>
                  <a:lnTo>
                    <a:pt x="1193800" y="1574800"/>
                  </a:lnTo>
                  <a:lnTo>
                    <a:pt x="1206500" y="1574800"/>
                  </a:lnTo>
                  <a:lnTo>
                    <a:pt x="1181100" y="1587500"/>
                  </a:lnTo>
                  <a:lnTo>
                    <a:pt x="1193800" y="1587500"/>
                  </a:lnTo>
                  <a:lnTo>
                    <a:pt x="1193800" y="1587500"/>
                  </a:lnTo>
                  <a:lnTo>
                    <a:pt x="1181100" y="1587500"/>
                  </a:lnTo>
                  <a:lnTo>
                    <a:pt x="1181100" y="1587500"/>
                  </a:lnTo>
                  <a:lnTo>
                    <a:pt x="1168400" y="1587500"/>
                  </a:lnTo>
                  <a:lnTo>
                    <a:pt x="1168400" y="1600200"/>
                  </a:lnTo>
                  <a:lnTo>
                    <a:pt x="1168400" y="1600200"/>
                  </a:lnTo>
                  <a:lnTo>
                    <a:pt x="1155700" y="1587500"/>
                  </a:lnTo>
                  <a:lnTo>
                    <a:pt x="1155700" y="1587500"/>
                  </a:lnTo>
                  <a:lnTo>
                    <a:pt x="1143000" y="1574800"/>
                  </a:lnTo>
                  <a:lnTo>
                    <a:pt x="1143000" y="1574800"/>
                  </a:lnTo>
                  <a:lnTo>
                    <a:pt x="1143000" y="1587500"/>
                  </a:lnTo>
                  <a:lnTo>
                    <a:pt x="1130300" y="1574800"/>
                  </a:lnTo>
                  <a:lnTo>
                    <a:pt x="1066800" y="1574800"/>
                  </a:lnTo>
                  <a:lnTo>
                    <a:pt x="1066800" y="1574800"/>
                  </a:lnTo>
                  <a:lnTo>
                    <a:pt x="1066800" y="1574800"/>
                  </a:lnTo>
                  <a:lnTo>
                    <a:pt x="1066800" y="1587500"/>
                  </a:lnTo>
                  <a:lnTo>
                    <a:pt x="1066800" y="1587500"/>
                  </a:lnTo>
                  <a:lnTo>
                    <a:pt x="1066800" y="1587500"/>
                  </a:lnTo>
                  <a:lnTo>
                    <a:pt x="1054100" y="1587500"/>
                  </a:lnTo>
                  <a:lnTo>
                    <a:pt x="1054100" y="1587500"/>
                  </a:lnTo>
                  <a:lnTo>
                    <a:pt x="1041400" y="1574800"/>
                  </a:lnTo>
                  <a:lnTo>
                    <a:pt x="1041400" y="1587500"/>
                  </a:lnTo>
                  <a:lnTo>
                    <a:pt x="1041400" y="1587500"/>
                  </a:lnTo>
                  <a:lnTo>
                    <a:pt x="1041400" y="1574800"/>
                  </a:lnTo>
                  <a:lnTo>
                    <a:pt x="1028700" y="1574800"/>
                  </a:lnTo>
                  <a:lnTo>
                    <a:pt x="1028700" y="1587500"/>
                  </a:lnTo>
                  <a:lnTo>
                    <a:pt x="1016000" y="1587500"/>
                  </a:lnTo>
                  <a:lnTo>
                    <a:pt x="1003300" y="1587500"/>
                  </a:lnTo>
                  <a:lnTo>
                    <a:pt x="1003300" y="1587500"/>
                  </a:lnTo>
                  <a:lnTo>
                    <a:pt x="1003300" y="1587500"/>
                  </a:lnTo>
                  <a:lnTo>
                    <a:pt x="1003300" y="1587500"/>
                  </a:lnTo>
                  <a:lnTo>
                    <a:pt x="1003300" y="1587500"/>
                  </a:lnTo>
                  <a:lnTo>
                    <a:pt x="990600" y="1587500"/>
                  </a:lnTo>
                  <a:lnTo>
                    <a:pt x="990600" y="1587500"/>
                  </a:lnTo>
                  <a:lnTo>
                    <a:pt x="990600" y="1587500"/>
                  </a:lnTo>
                  <a:lnTo>
                    <a:pt x="990600" y="1574800"/>
                  </a:lnTo>
                  <a:lnTo>
                    <a:pt x="977900" y="1574800"/>
                  </a:lnTo>
                  <a:lnTo>
                    <a:pt x="977900" y="1574800"/>
                  </a:lnTo>
                  <a:lnTo>
                    <a:pt x="965200" y="1574800"/>
                  </a:lnTo>
                  <a:lnTo>
                    <a:pt x="977900" y="1562100"/>
                  </a:lnTo>
                  <a:lnTo>
                    <a:pt x="977900" y="1562100"/>
                  </a:lnTo>
                  <a:lnTo>
                    <a:pt x="977900" y="1562100"/>
                  </a:lnTo>
                  <a:lnTo>
                    <a:pt x="977900" y="1562100"/>
                  </a:lnTo>
                  <a:lnTo>
                    <a:pt x="977900" y="1562100"/>
                  </a:lnTo>
                  <a:lnTo>
                    <a:pt x="965200" y="1549400"/>
                  </a:lnTo>
                  <a:lnTo>
                    <a:pt x="965200" y="1549400"/>
                  </a:lnTo>
                  <a:lnTo>
                    <a:pt x="952500" y="1549400"/>
                  </a:lnTo>
                  <a:lnTo>
                    <a:pt x="952500" y="1536700"/>
                  </a:lnTo>
                  <a:lnTo>
                    <a:pt x="952500" y="1536700"/>
                  </a:lnTo>
                  <a:lnTo>
                    <a:pt x="927100" y="1536700"/>
                  </a:lnTo>
                  <a:lnTo>
                    <a:pt x="939800" y="1536700"/>
                  </a:lnTo>
                  <a:lnTo>
                    <a:pt x="939800" y="1536700"/>
                  </a:lnTo>
                  <a:lnTo>
                    <a:pt x="939800" y="1524000"/>
                  </a:lnTo>
                  <a:lnTo>
                    <a:pt x="927100" y="1524000"/>
                  </a:lnTo>
                  <a:lnTo>
                    <a:pt x="927100" y="1511300"/>
                  </a:lnTo>
                  <a:lnTo>
                    <a:pt x="914400" y="1511300"/>
                  </a:lnTo>
                  <a:lnTo>
                    <a:pt x="914400" y="1511300"/>
                  </a:lnTo>
                  <a:lnTo>
                    <a:pt x="901700" y="1511300"/>
                  </a:lnTo>
                  <a:lnTo>
                    <a:pt x="901700" y="1511300"/>
                  </a:lnTo>
                  <a:lnTo>
                    <a:pt x="889000" y="1511300"/>
                  </a:lnTo>
                  <a:lnTo>
                    <a:pt x="889000" y="1511300"/>
                  </a:lnTo>
                  <a:lnTo>
                    <a:pt x="889000" y="1511300"/>
                  </a:lnTo>
                  <a:lnTo>
                    <a:pt x="901700" y="1498600"/>
                  </a:lnTo>
                  <a:lnTo>
                    <a:pt x="889000" y="1485900"/>
                  </a:lnTo>
                  <a:lnTo>
                    <a:pt x="889000" y="1485900"/>
                  </a:lnTo>
                  <a:lnTo>
                    <a:pt x="876300" y="1485900"/>
                  </a:lnTo>
                  <a:lnTo>
                    <a:pt x="876300" y="1485900"/>
                  </a:lnTo>
                  <a:lnTo>
                    <a:pt x="876300" y="1485900"/>
                  </a:lnTo>
                  <a:lnTo>
                    <a:pt x="863600" y="1485900"/>
                  </a:lnTo>
                  <a:lnTo>
                    <a:pt x="863600" y="1485900"/>
                  </a:lnTo>
                  <a:lnTo>
                    <a:pt x="850900" y="1485900"/>
                  </a:lnTo>
                  <a:lnTo>
                    <a:pt x="850900" y="1473200"/>
                  </a:lnTo>
                  <a:lnTo>
                    <a:pt x="838200" y="1485900"/>
                  </a:lnTo>
                  <a:lnTo>
                    <a:pt x="838200" y="1485900"/>
                  </a:lnTo>
                  <a:lnTo>
                    <a:pt x="825500" y="1485900"/>
                  </a:lnTo>
                  <a:lnTo>
                    <a:pt x="825500" y="1485900"/>
                  </a:lnTo>
                  <a:lnTo>
                    <a:pt x="812800" y="1485900"/>
                  </a:lnTo>
                  <a:lnTo>
                    <a:pt x="812800" y="1485900"/>
                  </a:lnTo>
                  <a:lnTo>
                    <a:pt x="812800" y="1485900"/>
                  </a:lnTo>
                  <a:lnTo>
                    <a:pt x="812800" y="1498600"/>
                  </a:lnTo>
                  <a:lnTo>
                    <a:pt x="787400" y="1498600"/>
                  </a:lnTo>
                  <a:lnTo>
                    <a:pt x="787400" y="1498600"/>
                  </a:lnTo>
                  <a:lnTo>
                    <a:pt x="787400" y="1485900"/>
                  </a:lnTo>
                  <a:lnTo>
                    <a:pt x="787400" y="1485900"/>
                  </a:lnTo>
                  <a:lnTo>
                    <a:pt x="774700" y="1485900"/>
                  </a:lnTo>
                  <a:lnTo>
                    <a:pt x="774700" y="1485900"/>
                  </a:lnTo>
                  <a:lnTo>
                    <a:pt x="762000" y="1485900"/>
                  </a:lnTo>
                  <a:lnTo>
                    <a:pt x="762000" y="1485900"/>
                  </a:lnTo>
                  <a:lnTo>
                    <a:pt x="762000" y="1485900"/>
                  </a:lnTo>
                  <a:lnTo>
                    <a:pt x="762000" y="1485900"/>
                  </a:lnTo>
                  <a:lnTo>
                    <a:pt x="711200" y="1485900"/>
                  </a:lnTo>
                  <a:lnTo>
                    <a:pt x="711200" y="1485900"/>
                  </a:lnTo>
                  <a:lnTo>
                    <a:pt x="711200" y="1485900"/>
                  </a:lnTo>
                  <a:lnTo>
                    <a:pt x="698500" y="1485900"/>
                  </a:lnTo>
                  <a:lnTo>
                    <a:pt x="698500" y="1485900"/>
                  </a:lnTo>
                  <a:lnTo>
                    <a:pt x="685800" y="1473200"/>
                  </a:lnTo>
                  <a:lnTo>
                    <a:pt x="685800" y="1473200"/>
                  </a:lnTo>
                  <a:lnTo>
                    <a:pt x="673100" y="1473200"/>
                  </a:lnTo>
                  <a:lnTo>
                    <a:pt x="673100" y="1473200"/>
                  </a:lnTo>
                  <a:lnTo>
                    <a:pt x="660400" y="1473200"/>
                  </a:lnTo>
                  <a:lnTo>
                    <a:pt x="647700" y="1473200"/>
                  </a:lnTo>
                  <a:lnTo>
                    <a:pt x="647700" y="1460500"/>
                  </a:lnTo>
                  <a:lnTo>
                    <a:pt x="635000" y="1460500"/>
                  </a:lnTo>
                  <a:lnTo>
                    <a:pt x="635000" y="1460500"/>
                  </a:lnTo>
                  <a:lnTo>
                    <a:pt x="635000" y="1460500"/>
                  </a:lnTo>
                  <a:lnTo>
                    <a:pt x="647700" y="1460500"/>
                  </a:lnTo>
                  <a:lnTo>
                    <a:pt x="635000" y="1460500"/>
                  </a:lnTo>
                  <a:lnTo>
                    <a:pt x="635000" y="1447800"/>
                  </a:lnTo>
                  <a:lnTo>
                    <a:pt x="622300" y="1447800"/>
                  </a:lnTo>
                  <a:lnTo>
                    <a:pt x="622300" y="1447800"/>
                  </a:lnTo>
                  <a:lnTo>
                    <a:pt x="596900" y="1435100"/>
                  </a:lnTo>
                  <a:lnTo>
                    <a:pt x="596900" y="1435100"/>
                  </a:lnTo>
                  <a:lnTo>
                    <a:pt x="584200" y="1435100"/>
                  </a:lnTo>
                  <a:lnTo>
                    <a:pt x="584200" y="1435100"/>
                  </a:lnTo>
                  <a:lnTo>
                    <a:pt x="571500" y="1435100"/>
                  </a:lnTo>
                  <a:lnTo>
                    <a:pt x="584200" y="1435100"/>
                  </a:lnTo>
                  <a:lnTo>
                    <a:pt x="584200" y="1435100"/>
                  </a:lnTo>
                  <a:lnTo>
                    <a:pt x="584200" y="1435100"/>
                  </a:lnTo>
                  <a:lnTo>
                    <a:pt x="571500" y="1435100"/>
                  </a:lnTo>
                  <a:lnTo>
                    <a:pt x="558800" y="1435100"/>
                  </a:lnTo>
                  <a:lnTo>
                    <a:pt x="546100" y="1435100"/>
                  </a:lnTo>
                  <a:lnTo>
                    <a:pt x="558800" y="1435100"/>
                  </a:lnTo>
                  <a:lnTo>
                    <a:pt x="533400" y="1435100"/>
                  </a:lnTo>
                  <a:lnTo>
                    <a:pt x="520700" y="1435100"/>
                  </a:lnTo>
                  <a:lnTo>
                    <a:pt x="508000" y="1422400"/>
                  </a:lnTo>
                  <a:lnTo>
                    <a:pt x="508000" y="1422400"/>
                  </a:lnTo>
                  <a:lnTo>
                    <a:pt x="431800" y="1422400"/>
                  </a:lnTo>
                  <a:lnTo>
                    <a:pt x="431800" y="1409700"/>
                  </a:lnTo>
                  <a:lnTo>
                    <a:pt x="431800" y="1409700"/>
                  </a:lnTo>
                  <a:lnTo>
                    <a:pt x="431800" y="1422400"/>
                  </a:lnTo>
                  <a:lnTo>
                    <a:pt x="419100" y="1409700"/>
                  </a:lnTo>
                  <a:lnTo>
                    <a:pt x="419100" y="1409700"/>
                  </a:lnTo>
                  <a:lnTo>
                    <a:pt x="406400" y="1397000"/>
                  </a:lnTo>
                  <a:lnTo>
                    <a:pt x="406400" y="1409700"/>
                  </a:lnTo>
                  <a:lnTo>
                    <a:pt x="393700" y="1409700"/>
                  </a:lnTo>
                  <a:lnTo>
                    <a:pt x="406400" y="1397000"/>
                  </a:lnTo>
                  <a:lnTo>
                    <a:pt x="419100" y="1384300"/>
                  </a:lnTo>
                  <a:lnTo>
                    <a:pt x="431800" y="1358900"/>
                  </a:lnTo>
                  <a:lnTo>
                    <a:pt x="419100" y="1358900"/>
                  </a:lnTo>
                  <a:lnTo>
                    <a:pt x="431800" y="1346200"/>
                  </a:lnTo>
                  <a:lnTo>
                    <a:pt x="419100" y="1333500"/>
                  </a:lnTo>
                  <a:lnTo>
                    <a:pt x="431800" y="1320800"/>
                  </a:lnTo>
                  <a:lnTo>
                    <a:pt x="444500" y="1320800"/>
                  </a:lnTo>
                  <a:lnTo>
                    <a:pt x="469900" y="1282700"/>
                  </a:lnTo>
                  <a:lnTo>
                    <a:pt x="457200" y="1270000"/>
                  </a:lnTo>
                  <a:lnTo>
                    <a:pt x="457200" y="1257300"/>
                  </a:lnTo>
                  <a:lnTo>
                    <a:pt x="457200" y="1244600"/>
                  </a:lnTo>
                  <a:lnTo>
                    <a:pt x="469900" y="1231900"/>
                  </a:lnTo>
                  <a:lnTo>
                    <a:pt x="469900" y="1231900"/>
                  </a:lnTo>
                  <a:lnTo>
                    <a:pt x="482600" y="1206500"/>
                  </a:lnTo>
                  <a:lnTo>
                    <a:pt x="469900" y="1193800"/>
                  </a:lnTo>
                  <a:lnTo>
                    <a:pt x="495300" y="1130300"/>
                  </a:lnTo>
                  <a:lnTo>
                    <a:pt x="495300" y="1130300"/>
                  </a:lnTo>
                  <a:lnTo>
                    <a:pt x="508000" y="1130300"/>
                  </a:lnTo>
                  <a:lnTo>
                    <a:pt x="508000" y="1130300"/>
                  </a:lnTo>
                  <a:lnTo>
                    <a:pt x="508000" y="1117600"/>
                  </a:lnTo>
                  <a:lnTo>
                    <a:pt x="508000" y="1104900"/>
                  </a:lnTo>
                  <a:lnTo>
                    <a:pt x="533400" y="1066800"/>
                  </a:lnTo>
                  <a:lnTo>
                    <a:pt x="495300" y="1054100"/>
                  </a:lnTo>
                  <a:lnTo>
                    <a:pt x="482600" y="1066800"/>
                  </a:lnTo>
                  <a:lnTo>
                    <a:pt x="457200" y="1066800"/>
                  </a:lnTo>
                  <a:lnTo>
                    <a:pt x="457200" y="1054100"/>
                  </a:lnTo>
                  <a:lnTo>
                    <a:pt x="406400" y="1041400"/>
                  </a:lnTo>
                  <a:lnTo>
                    <a:pt x="406400" y="1054100"/>
                  </a:lnTo>
                  <a:lnTo>
                    <a:pt x="393700" y="1054100"/>
                  </a:lnTo>
                  <a:lnTo>
                    <a:pt x="355600" y="1054100"/>
                  </a:lnTo>
                  <a:lnTo>
                    <a:pt x="355600" y="1054100"/>
                  </a:lnTo>
                  <a:lnTo>
                    <a:pt x="355600" y="1066800"/>
                  </a:lnTo>
                  <a:lnTo>
                    <a:pt x="342900" y="1066800"/>
                  </a:lnTo>
                  <a:lnTo>
                    <a:pt x="330200" y="1079500"/>
                  </a:lnTo>
                  <a:lnTo>
                    <a:pt x="292100" y="1066800"/>
                  </a:lnTo>
                  <a:lnTo>
                    <a:pt x="304800" y="1054100"/>
                  </a:lnTo>
                  <a:lnTo>
                    <a:pt x="292100" y="1054100"/>
                  </a:lnTo>
                  <a:lnTo>
                    <a:pt x="292100" y="1054100"/>
                  </a:lnTo>
                  <a:lnTo>
                    <a:pt x="279400" y="1054100"/>
                  </a:lnTo>
                  <a:lnTo>
                    <a:pt x="279400" y="1041400"/>
                  </a:lnTo>
                  <a:lnTo>
                    <a:pt x="279400" y="1041400"/>
                  </a:lnTo>
                  <a:lnTo>
                    <a:pt x="292100" y="1028700"/>
                  </a:lnTo>
                  <a:lnTo>
                    <a:pt x="266700" y="1028700"/>
                  </a:lnTo>
                  <a:lnTo>
                    <a:pt x="266700" y="1028700"/>
                  </a:lnTo>
                  <a:lnTo>
                    <a:pt x="254000" y="1028700"/>
                  </a:lnTo>
                  <a:lnTo>
                    <a:pt x="254000" y="1028700"/>
                  </a:lnTo>
                  <a:lnTo>
                    <a:pt x="241300" y="1016000"/>
                  </a:lnTo>
                  <a:lnTo>
                    <a:pt x="254000" y="1003300"/>
                  </a:lnTo>
                  <a:lnTo>
                    <a:pt x="215900" y="990600"/>
                  </a:lnTo>
                  <a:lnTo>
                    <a:pt x="215900" y="990600"/>
                  </a:lnTo>
                  <a:lnTo>
                    <a:pt x="190500" y="990600"/>
                  </a:lnTo>
                  <a:lnTo>
                    <a:pt x="203200" y="977900"/>
                  </a:lnTo>
                  <a:lnTo>
                    <a:pt x="190500" y="977900"/>
                  </a:lnTo>
                  <a:lnTo>
                    <a:pt x="190500" y="977900"/>
                  </a:lnTo>
                  <a:lnTo>
                    <a:pt x="177800" y="977900"/>
                  </a:lnTo>
                  <a:lnTo>
                    <a:pt x="177800" y="965200"/>
                  </a:lnTo>
                  <a:lnTo>
                    <a:pt x="177800" y="952500"/>
                  </a:lnTo>
                  <a:lnTo>
                    <a:pt x="177800" y="939800"/>
                  </a:lnTo>
                  <a:lnTo>
                    <a:pt x="177800" y="927100"/>
                  </a:lnTo>
                  <a:lnTo>
                    <a:pt x="190500" y="927100"/>
                  </a:lnTo>
                  <a:lnTo>
                    <a:pt x="177800" y="927100"/>
                  </a:lnTo>
                  <a:lnTo>
                    <a:pt x="165100" y="927100"/>
                  </a:lnTo>
                  <a:lnTo>
                    <a:pt x="165100" y="927100"/>
                  </a:lnTo>
                  <a:lnTo>
                    <a:pt x="165100" y="914400"/>
                  </a:lnTo>
                  <a:lnTo>
                    <a:pt x="177800" y="889000"/>
                  </a:lnTo>
                  <a:lnTo>
                    <a:pt x="152400" y="876300"/>
                  </a:lnTo>
                  <a:lnTo>
                    <a:pt x="165100" y="876300"/>
                  </a:lnTo>
                  <a:lnTo>
                    <a:pt x="139700" y="863600"/>
                  </a:lnTo>
                  <a:lnTo>
                    <a:pt x="152400" y="850900"/>
                  </a:lnTo>
                  <a:lnTo>
                    <a:pt x="139700" y="850900"/>
                  </a:lnTo>
                  <a:lnTo>
                    <a:pt x="127000" y="838200"/>
                  </a:lnTo>
                  <a:lnTo>
                    <a:pt x="127000" y="838200"/>
                  </a:lnTo>
                  <a:lnTo>
                    <a:pt x="101600" y="825500"/>
                  </a:lnTo>
                  <a:lnTo>
                    <a:pt x="114300" y="812800"/>
                  </a:lnTo>
                  <a:lnTo>
                    <a:pt x="88900" y="812800"/>
                  </a:lnTo>
                  <a:lnTo>
                    <a:pt x="88900" y="825500"/>
                  </a:lnTo>
                  <a:lnTo>
                    <a:pt x="76200" y="825500"/>
                  </a:lnTo>
                  <a:lnTo>
                    <a:pt x="50800" y="825500"/>
                  </a:lnTo>
                  <a:lnTo>
                    <a:pt x="25400" y="825500"/>
                  </a:lnTo>
                  <a:lnTo>
                    <a:pt x="38100" y="825500"/>
                  </a:lnTo>
                  <a:lnTo>
                    <a:pt x="0" y="825500"/>
                  </a:lnTo>
                  <a:lnTo>
                    <a:pt x="12700" y="812800"/>
                  </a:lnTo>
                  <a:lnTo>
                    <a:pt x="0" y="800100"/>
                  </a:lnTo>
                  <a:lnTo>
                    <a:pt x="0" y="787400"/>
                  </a:lnTo>
                  <a:lnTo>
                    <a:pt x="12700" y="787400"/>
                  </a:lnTo>
                  <a:lnTo>
                    <a:pt x="25400" y="774700"/>
                  </a:lnTo>
                  <a:lnTo>
                    <a:pt x="12700" y="7493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27" name="0417"/>
            <p:cNvSpPr/>
            <p:nvPr/>
          </p:nvSpPr>
          <p:spPr>
            <a:xfrm>
              <a:off x="3841244" y="2144589"/>
              <a:ext cx="1033982" cy="434853"/>
            </a:xfrm>
            <a:custGeom>
              <a:avLst/>
              <a:gdLst/>
              <a:ahLst/>
              <a:cxnLst/>
              <a:rect l="0" t="0" r="0" b="0"/>
              <a:pathLst>
                <a:path w="2540001" h="1193801">
                  <a:moveTo>
                    <a:pt x="50800" y="139700"/>
                  </a:moveTo>
                  <a:lnTo>
                    <a:pt x="63500" y="127000"/>
                  </a:lnTo>
                  <a:lnTo>
                    <a:pt x="63500" y="127000"/>
                  </a:lnTo>
                  <a:lnTo>
                    <a:pt x="101600" y="114300"/>
                  </a:lnTo>
                  <a:lnTo>
                    <a:pt x="101600" y="114300"/>
                  </a:lnTo>
                  <a:lnTo>
                    <a:pt x="101600" y="114300"/>
                  </a:lnTo>
                  <a:lnTo>
                    <a:pt x="101600" y="101600"/>
                  </a:lnTo>
                  <a:lnTo>
                    <a:pt x="114300" y="101600"/>
                  </a:lnTo>
                  <a:lnTo>
                    <a:pt x="114300" y="101600"/>
                  </a:lnTo>
                  <a:lnTo>
                    <a:pt x="127000" y="101600"/>
                  </a:lnTo>
                  <a:lnTo>
                    <a:pt x="139700" y="88900"/>
                  </a:lnTo>
                  <a:lnTo>
                    <a:pt x="139700" y="101600"/>
                  </a:lnTo>
                  <a:lnTo>
                    <a:pt x="139700" y="101600"/>
                  </a:lnTo>
                  <a:lnTo>
                    <a:pt x="165100" y="101600"/>
                  </a:lnTo>
                  <a:lnTo>
                    <a:pt x="165100" y="101600"/>
                  </a:lnTo>
                  <a:lnTo>
                    <a:pt x="165100" y="101600"/>
                  </a:lnTo>
                  <a:lnTo>
                    <a:pt x="165100" y="101600"/>
                  </a:lnTo>
                  <a:lnTo>
                    <a:pt x="177800" y="101600"/>
                  </a:lnTo>
                  <a:lnTo>
                    <a:pt x="177800" y="114300"/>
                  </a:lnTo>
                  <a:lnTo>
                    <a:pt x="190500" y="114300"/>
                  </a:lnTo>
                  <a:lnTo>
                    <a:pt x="203200" y="114300"/>
                  </a:lnTo>
                  <a:lnTo>
                    <a:pt x="203200" y="114300"/>
                  </a:lnTo>
                  <a:lnTo>
                    <a:pt x="215900" y="114300"/>
                  </a:lnTo>
                  <a:lnTo>
                    <a:pt x="228600" y="101600"/>
                  </a:lnTo>
                  <a:lnTo>
                    <a:pt x="228600" y="101600"/>
                  </a:lnTo>
                  <a:lnTo>
                    <a:pt x="228600" y="101600"/>
                  </a:lnTo>
                  <a:lnTo>
                    <a:pt x="228600" y="114300"/>
                  </a:lnTo>
                  <a:lnTo>
                    <a:pt x="254000" y="101600"/>
                  </a:lnTo>
                  <a:lnTo>
                    <a:pt x="266700" y="88900"/>
                  </a:lnTo>
                  <a:lnTo>
                    <a:pt x="266700" y="88900"/>
                  </a:lnTo>
                  <a:lnTo>
                    <a:pt x="254000" y="88900"/>
                  </a:lnTo>
                  <a:lnTo>
                    <a:pt x="254000" y="88900"/>
                  </a:lnTo>
                  <a:lnTo>
                    <a:pt x="241300" y="88900"/>
                  </a:lnTo>
                  <a:lnTo>
                    <a:pt x="254000" y="50800"/>
                  </a:lnTo>
                  <a:lnTo>
                    <a:pt x="292100" y="63500"/>
                  </a:lnTo>
                  <a:lnTo>
                    <a:pt x="292100" y="63500"/>
                  </a:lnTo>
                  <a:lnTo>
                    <a:pt x="304800" y="63500"/>
                  </a:lnTo>
                  <a:lnTo>
                    <a:pt x="330200" y="63500"/>
                  </a:lnTo>
                  <a:lnTo>
                    <a:pt x="330200" y="63500"/>
                  </a:lnTo>
                  <a:lnTo>
                    <a:pt x="317500" y="63500"/>
                  </a:lnTo>
                  <a:lnTo>
                    <a:pt x="330200" y="50800"/>
                  </a:lnTo>
                  <a:lnTo>
                    <a:pt x="368300" y="63500"/>
                  </a:lnTo>
                  <a:lnTo>
                    <a:pt x="368300" y="50800"/>
                  </a:lnTo>
                  <a:lnTo>
                    <a:pt x="381000" y="63500"/>
                  </a:lnTo>
                  <a:lnTo>
                    <a:pt x="406400" y="63500"/>
                  </a:lnTo>
                  <a:lnTo>
                    <a:pt x="406400" y="50800"/>
                  </a:lnTo>
                  <a:lnTo>
                    <a:pt x="419100" y="50800"/>
                  </a:lnTo>
                  <a:lnTo>
                    <a:pt x="444500" y="12700"/>
                  </a:lnTo>
                  <a:lnTo>
                    <a:pt x="431800" y="0"/>
                  </a:lnTo>
                  <a:lnTo>
                    <a:pt x="469900" y="12700"/>
                  </a:lnTo>
                  <a:lnTo>
                    <a:pt x="482600" y="12700"/>
                  </a:lnTo>
                  <a:lnTo>
                    <a:pt x="495300" y="12700"/>
                  </a:lnTo>
                  <a:lnTo>
                    <a:pt x="508000" y="12700"/>
                  </a:lnTo>
                  <a:lnTo>
                    <a:pt x="508000" y="12700"/>
                  </a:lnTo>
                  <a:lnTo>
                    <a:pt x="533400" y="25400"/>
                  </a:lnTo>
                  <a:lnTo>
                    <a:pt x="533400" y="38100"/>
                  </a:lnTo>
                  <a:lnTo>
                    <a:pt x="546100" y="25400"/>
                  </a:lnTo>
                  <a:lnTo>
                    <a:pt x="558800" y="25400"/>
                  </a:lnTo>
                  <a:lnTo>
                    <a:pt x="584200" y="25400"/>
                  </a:lnTo>
                  <a:lnTo>
                    <a:pt x="584200" y="12700"/>
                  </a:lnTo>
                  <a:lnTo>
                    <a:pt x="596900" y="12700"/>
                  </a:lnTo>
                  <a:lnTo>
                    <a:pt x="596900" y="12700"/>
                  </a:lnTo>
                  <a:lnTo>
                    <a:pt x="609600" y="12700"/>
                  </a:lnTo>
                  <a:lnTo>
                    <a:pt x="647700" y="12700"/>
                  </a:lnTo>
                  <a:lnTo>
                    <a:pt x="647700" y="12700"/>
                  </a:lnTo>
                  <a:lnTo>
                    <a:pt x="660400" y="12700"/>
                  </a:lnTo>
                  <a:lnTo>
                    <a:pt x="673100" y="12700"/>
                  </a:lnTo>
                  <a:lnTo>
                    <a:pt x="685800" y="12700"/>
                  </a:lnTo>
                  <a:lnTo>
                    <a:pt x="711200" y="12700"/>
                  </a:lnTo>
                  <a:lnTo>
                    <a:pt x="711200" y="12700"/>
                  </a:lnTo>
                  <a:lnTo>
                    <a:pt x="736600" y="12700"/>
                  </a:lnTo>
                  <a:lnTo>
                    <a:pt x="736600" y="12700"/>
                  </a:lnTo>
                  <a:lnTo>
                    <a:pt x="749300" y="25400"/>
                  </a:lnTo>
                  <a:lnTo>
                    <a:pt x="749300" y="12700"/>
                  </a:lnTo>
                  <a:lnTo>
                    <a:pt x="774700" y="12700"/>
                  </a:lnTo>
                  <a:lnTo>
                    <a:pt x="774700" y="12700"/>
                  </a:lnTo>
                  <a:lnTo>
                    <a:pt x="787400" y="12700"/>
                  </a:lnTo>
                  <a:lnTo>
                    <a:pt x="774700" y="12700"/>
                  </a:lnTo>
                  <a:lnTo>
                    <a:pt x="787400" y="25400"/>
                  </a:lnTo>
                  <a:lnTo>
                    <a:pt x="800100" y="25400"/>
                  </a:lnTo>
                  <a:lnTo>
                    <a:pt x="800100" y="25400"/>
                  </a:lnTo>
                  <a:lnTo>
                    <a:pt x="812800" y="25400"/>
                  </a:lnTo>
                  <a:lnTo>
                    <a:pt x="812800" y="25400"/>
                  </a:lnTo>
                  <a:lnTo>
                    <a:pt x="825500" y="25400"/>
                  </a:lnTo>
                  <a:lnTo>
                    <a:pt x="825500" y="25400"/>
                  </a:lnTo>
                  <a:lnTo>
                    <a:pt x="825500" y="25400"/>
                  </a:lnTo>
                  <a:lnTo>
                    <a:pt x="825500" y="38100"/>
                  </a:lnTo>
                  <a:lnTo>
                    <a:pt x="850900" y="50800"/>
                  </a:lnTo>
                  <a:lnTo>
                    <a:pt x="838200" y="50800"/>
                  </a:lnTo>
                  <a:lnTo>
                    <a:pt x="838200" y="50800"/>
                  </a:lnTo>
                  <a:lnTo>
                    <a:pt x="850900" y="50800"/>
                  </a:lnTo>
                  <a:lnTo>
                    <a:pt x="850900" y="63500"/>
                  </a:lnTo>
                  <a:lnTo>
                    <a:pt x="863600" y="63500"/>
                  </a:lnTo>
                  <a:lnTo>
                    <a:pt x="850900" y="63500"/>
                  </a:lnTo>
                  <a:lnTo>
                    <a:pt x="850900" y="76200"/>
                  </a:lnTo>
                  <a:lnTo>
                    <a:pt x="876300" y="88900"/>
                  </a:lnTo>
                  <a:lnTo>
                    <a:pt x="863600" y="88900"/>
                  </a:lnTo>
                  <a:lnTo>
                    <a:pt x="876300" y="101600"/>
                  </a:lnTo>
                  <a:lnTo>
                    <a:pt x="876300" y="101600"/>
                  </a:lnTo>
                  <a:lnTo>
                    <a:pt x="889000" y="114300"/>
                  </a:lnTo>
                  <a:lnTo>
                    <a:pt x="876300" y="114300"/>
                  </a:lnTo>
                  <a:lnTo>
                    <a:pt x="889000" y="114300"/>
                  </a:lnTo>
                  <a:lnTo>
                    <a:pt x="889000" y="127000"/>
                  </a:lnTo>
                  <a:lnTo>
                    <a:pt x="889000" y="139700"/>
                  </a:lnTo>
                  <a:lnTo>
                    <a:pt x="901700" y="139700"/>
                  </a:lnTo>
                  <a:lnTo>
                    <a:pt x="901700" y="139700"/>
                  </a:lnTo>
                  <a:lnTo>
                    <a:pt x="939800" y="139700"/>
                  </a:lnTo>
                  <a:lnTo>
                    <a:pt x="939800" y="139700"/>
                  </a:lnTo>
                  <a:lnTo>
                    <a:pt x="939800" y="152400"/>
                  </a:lnTo>
                  <a:lnTo>
                    <a:pt x="939800" y="152400"/>
                  </a:lnTo>
                  <a:lnTo>
                    <a:pt x="952500" y="152400"/>
                  </a:lnTo>
                  <a:lnTo>
                    <a:pt x="939800" y="152400"/>
                  </a:lnTo>
                  <a:lnTo>
                    <a:pt x="952500" y="152400"/>
                  </a:lnTo>
                  <a:lnTo>
                    <a:pt x="952500" y="165100"/>
                  </a:lnTo>
                  <a:lnTo>
                    <a:pt x="965200" y="165100"/>
                  </a:lnTo>
                  <a:lnTo>
                    <a:pt x="965200" y="177800"/>
                  </a:lnTo>
                  <a:lnTo>
                    <a:pt x="990600" y="177800"/>
                  </a:lnTo>
                  <a:lnTo>
                    <a:pt x="990600" y="190500"/>
                  </a:lnTo>
                  <a:lnTo>
                    <a:pt x="990600" y="203200"/>
                  </a:lnTo>
                  <a:lnTo>
                    <a:pt x="977900" y="203200"/>
                  </a:lnTo>
                  <a:lnTo>
                    <a:pt x="990600" y="215900"/>
                  </a:lnTo>
                  <a:lnTo>
                    <a:pt x="990600" y="215900"/>
                  </a:lnTo>
                  <a:lnTo>
                    <a:pt x="1003300" y="215900"/>
                  </a:lnTo>
                  <a:lnTo>
                    <a:pt x="1003300" y="228600"/>
                  </a:lnTo>
                  <a:lnTo>
                    <a:pt x="1003300" y="228600"/>
                  </a:lnTo>
                  <a:lnTo>
                    <a:pt x="1003300" y="228600"/>
                  </a:lnTo>
                  <a:lnTo>
                    <a:pt x="1003300" y="228600"/>
                  </a:lnTo>
                  <a:lnTo>
                    <a:pt x="1003300" y="241300"/>
                  </a:lnTo>
                  <a:lnTo>
                    <a:pt x="1016000" y="241300"/>
                  </a:lnTo>
                  <a:lnTo>
                    <a:pt x="1016000" y="241300"/>
                  </a:lnTo>
                  <a:lnTo>
                    <a:pt x="1016000" y="241300"/>
                  </a:lnTo>
                  <a:lnTo>
                    <a:pt x="1016000" y="254000"/>
                  </a:lnTo>
                  <a:lnTo>
                    <a:pt x="1028700" y="254000"/>
                  </a:lnTo>
                  <a:lnTo>
                    <a:pt x="1028700" y="266700"/>
                  </a:lnTo>
                  <a:lnTo>
                    <a:pt x="1016000" y="266700"/>
                  </a:lnTo>
                  <a:lnTo>
                    <a:pt x="1003300" y="266700"/>
                  </a:lnTo>
                  <a:lnTo>
                    <a:pt x="1003300" y="266700"/>
                  </a:lnTo>
                  <a:lnTo>
                    <a:pt x="990600" y="266700"/>
                  </a:lnTo>
                  <a:lnTo>
                    <a:pt x="1003300" y="279400"/>
                  </a:lnTo>
                  <a:lnTo>
                    <a:pt x="1003300" y="279400"/>
                  </a:lnTo>
                  <a:lnTo>
                    <a:pt x="1003300" y="279400"/>
                  </a:lnTo>
                  <a:lnTo>
                    <a:pt x="1003300" y="279400"/>
                  </a:lnTo>
                  <a:lnTo>
                    <a:pt x="1016000" y="292100"/>
                  </a:lnTo>
                  <a:lnTo>
                    <a:pt x="1016000" y="292100"/>
                  </a:lnTo>
                  <a:lnTo>
                    <a:pt x="1016000" y="292100"/>
                  </a:lnTo>
                  <a:lnTo>
                    <a:pt x="1016000" y="292100"/>
                  </a:lnTo>
                  <a:lnTo>
                    <a:pt x="1028700" y="279400"/>
                  </a:lnTo>
                  <a:lnTo>
                    <a:pt x="1041400" y="292100"/>
                  </a:lnTo>
                  <a:lnTo>
                    <a:pt x="1041400" y="292100"/>
                  </a:lnTo>
                  <a:lnTo>
                    <a:pt x="1028700" y="304800"/>
                  </a:lnTo>
                  <a:lnTo>
                    <a:pt x="1041400" y="304800"/>
                  </a:lnTo>
                  <a:lnTo>
                    <a:pt x="1041400" y="304800"/>
                  </a:lnTo>
                  <a:lnTo>
                    <a:pt x="1054100" y="317500"/>
                  </a:lnTo>
                  <a:lnTo>
                    <a:pt x="1054100" y="330200"/>
                  </a:lnTo>
                  <a:lnTo>
                    <a:pt x="1054100" y="330200"/>
                  </a:lnTo>
                  <a:lnTo>
                    <a:pt x="1054100" y="330200"/>
                  </a:lnTo>
                  <a:lnTo>
                    <a:pt x="1066800" y="330200"/>
                  </a:lnTo>
                  <a:lnTo>
                    <a:pt x="1066800" y="330200"/>
                  </a:lnTo>
                  <a:lnTo>
                    <a:pt x="1079500" y="317500"/>
                  </a:lnTo>
                  <a:lnTo>
                    <a:pt x="1092200" y="317500"/>
                  </a:lnTo>
                  <a:lnTo>
                    <a:pt x="1092200" y="317500"/>
                  </a:lnTo>
                  <a:lnTo>
                    <a:pt x="1104900" y="317500"/>
                  </a:lnTo>
                  <a:lnTo>
                    <a:pt x="1130300" y="279400"/>
                  </a:lnTo>
                  <a:lnTo>
                    <a:pt x="1117600" y="279400"/>
                  </a:lnTo>
                  <a:lnTo>
                    <a:pt x="1143000" y="292100"/>
                  </a:lnTo>
                  <a:lnTo>
                    <a:pt x="1143000" y="304800"/>
                  </a:lnTo>
                  <a:lnTo>
                    <a:pt x="1155700" y="304800"/>
                  </a:lnTo>
                  <a:lnTo>
                    <a:pt x="1155700" y="304800"/>
                  </a:lnTo>
                  <a:lnTo>
                    <a:pt x="1168400" y="304800"/>
                  </a:lnTo>
                  <a:lnTo>
                    <a:pt x="1168400" y="304800"/>
                  </a:lnTo>
                  <a:lnTo>
                    <a:pt x="1206500" y="304800"/>
                  </a:lnTo>
                  <a:lnTo>
                    <a:pt x="1206500" y="304800"/>
                  </a:lnTo>
                  <a:lnTo>
                    <a:pt x="1219200" y="292100"/>
                  </a:lnTo>
                  <a:lnTo>
                    <a:pt x="1219200" y="292100"/>
                  </a:lnTo>
                  <a:lnTo>
                    <a:pt x="1231900" y="279400"/>
                  </a:lnTo>
                  <a:lnTo>
                    <a:pt x="1244600" y="279400"/>
                  </a:lnTo>
                  <a:lnTo>
                    <a:pt x="1244600" y="304800"/>
                  </a:lnTo>
                  <a:lnTo>
                    <a:pt x="1257300" y="292100"/>
                  </a:lnTo>
                  <a:lnTo>
                    <a:pt x="1282700" y="292100"/>
                  </a:lnTo>
                  <a:lnTo>
                    <a:pt x="1295400" y="292100"/>
                  </a:lnTo>
                  <a:lnTo>
                    <a:pt x="1320800" y="292100"/>
                  </a:lnTo>
                  <a:lnTo>
                    <a:pt x="1333500" y="292100"/>
                  </a:lnTo>
                  <a:lnTo>
                    <a:pt x="1358900" y="304800"/>
                  </a:lnTo>
                  <a:lnTo>
                    <a:pt x="1358900" y="304800"/>
                  </a:lnTo>
                  <a:lnTo>
                    <a:pt x="1358900" y="304800"/>
                  </a:lnTo>
                  <a:lnTo>
                    <a:pt x="1346200" y="304800"/>
                  </a:lnTo>
                  <a:lnTo>
                    <a:pt x="1346200" y="317500"/>
                  </a:lnTo>
                  <a:lnTo>
                    <a:pt x="1346200" y="317500"/>
                  </a:lnTo>
                  <a:lnTo>
                    <a:pt x="1358900" y="317500"/>
                  </a:lnTo>
                  <a:lnTo>
                    <a:pt x="1358900" y="330200"/>
                  </a:lnTo>
                  <a:lnTo>
                    <a:pt x="1358900" y="330200"/>
                  </a:lnTo>
                  <a:lnTo>
                    <a:pt x="1358900" y="330200"/>
                  </a:lnTo>
                  <a:lnTo>
                    <a:pt x="1358900" y="330200"/>
                  </a:lnTo>
                  <a:lnTo>
                    <a:pt x="1371600" y="330200"/>
                  </a:lnTo>
                  <a:lnTo>
                    <a:pt x="1384300" y="330200"/>
                  </a:lnTo>
                  <a:lnTo>
                    <a:pt x="1409700" y="317500"/>
                  </a:lnTo>
                  <a:lnTo>
                    <a:pt x="1422400" y="317500"/>
                  </a:lnTo>
                  <a:lnTo>
                    <a:pt x="1435100" y="330200"/>
                  </a:lnTo>
                  <a:lnTo>
                    <a:pt x="1447800" y="330200"/>
                  </a:lnTo>
                  <a:lnTo>
                    <a:pt x="1460500" y="330200"/>
                  </a:lnTo>
                  <a:lnTo>
                    <a:pt x="1473200" y="330200"/>
                  </a:lnTo>
                  <a:lnTo>
                    <a:pt x="1473200" y="317500"/>
                  </a:lnTo>
                  <a:lnTo>
                    <a:pt x="1485900" y="317500"/>
                  </a:lnTo>
                  <a:lnTo>
                    <a:pt x="1498600" y="317500"/>
                  </a:lnTo>
                  <a:lnTo>
                    <a:pt x="1511300" y="317500"/>
                  </a:lnTo>
                  <a:lnTo>
                    <a:pt x="1511300" y="317500"/>
                  </a:lnTo>
                  <a:lnTo>
                    <a:pt x="1524000" y="317500"/>
                  </a:lnTo>
                  <a:lnTo>
                    <a:pt x="1536700" y="317500"/>
                  </a:lnTo>
                  <a:lnTo>
                    <a:pt x="1549400" y="317500"/>
                  </a:lnTo>
                  <a:lnTo>
                    <a:pt x="1562100" y="317500"/>
                  </a:lnTo>
                  <a:lnTo>
                    <a:pt x="1562100" y="317500"/>
                  </a:lnTo>
                  <a:lnTo>
                    <a:pt x="1600200" y="304800"/>
                  </a:lnTo>
                  <a:lnTo>
                    <a:pt x="1600200" y="292100"/>
                  </a:lnTo>
                  <a:lnTo>
                    <a:pt x="1612900" y="292100"/>
                  </a:lnTo>
                  <a:lnTo>
                    <a:pt x="1625600" y="279400"/>
                  </a:lnTo>
                  <a:lnTo>
                    <a:pt x="1638300" y="292100"/>
                  </a:lnTo>
                  <a:lnTo>
                    <a:pt x="1651000" y="292100"/>
                  </a:lnTo>
                  <a:lnTo>
                    <a:pt x="1651000" y="279400"/>
                  </a:lnTo>
                  <a:lnTo>
                    <a:pt x="1651000" y="279400"/>
                  </a:lnTo>
                  <a:lnTo>
                    <a:pt x="1651000" y="279400"/>
                  </a:lnTo>
                  <a:lnTo>
                    <a:pt x="1638300" y="279400"/>
                  </a:lnTo>
                  <a:lnTo>
                    <a:pt x="1651000" y="254000"/>
                  </a:lnTo>
                  <a:lnTo>
                    <a:pt x="1663700" y="254000"/>
                  </a:lnTo>
                  <a:lnTo>
                    <a:pt x="1663700" y="254000"/>
                  </a:lnTo>
                  <a:lnTo>
                    <a:pt x="1714500" y="254000"/>
                  </a:lnTo>
                  <a:lnTo>
                    <a:pt x="1714500" y="254000"/>
                  </a:lnTo>
                  <a:lnTo>
                    <a:pt x="1765300" y="266700"/>
                  </a:lnTo>
                  <a:lnTo>
                    <a:pt x="1790700" y="254000"/>
                  </a:lnTo>
                  <a:lnTo>
                    <a:pt x="1790700" y="266700"/>
                  </a:lnTo>
                  <a:lnTo>
                    <a:pt x="1778000" y="292100"/>
                  </a:lnTo>
                  <a:lnTo>
                    <a:pt x="1790700" y="304800"/>
                  </a:lnTo>
                  <a:lnTo>
                    <a:pt x="1778000" y="317500"/>
                  </a:lnTo>
                  <a:lnTo>
                    <a:pt x="1790700" y="317500"/>
                  </a:lnTo>
                  <a:lnTo>
                    <a:pt x="1803400" y="317500"/>
                  </a:lnTo>
                  <a:lnTo>
                    <a:pt x="1816100" y="317500"/>
                  </a:lnTo>
                  <a:lnTo>
                    <a:pt x="1816100" y="304800"/>
                  </a:lnTo>
                  <a:lnTo>
                    <a:pt x="1854200" y="317500"/>
                  </a:lnTo>
                  <a:lnTo>
                    <a:pt x="1866900" y="317500"/>
                  </a:lnTo>
                  <a:lnTo>
                    <a:pt x="1892300" y="330200"/>
                  </a:lnTo>
                  <a:lnTo>
                    <a:pt x="1917700" y="330200"/>
                  </a:lnTo>
                  <a:lnTo>
                    <a:pt x="1930400" y="342900"/>
                  </a:lnTo>
                  <a:lnTo>
                    <a:pt x="1930400" y="342900"/>
                  </a:lnTo>
                  <a:lnTo>
                    <a:pt x="1955800" y="342900"/>
                  </a:lnTo>
                  <a:lnTo>
                    <a:pt x="1943100" y="342900"/>
                  </a:lnTo>
                  <a:lnTo>
                    <a:pt x="1943100" y="355600"/>
                  </a:lnTo>
                  <a:lnTo>
                    <a:pt x="1943100" y="355600"/>
                  </a:lnTo>
                  <a:lnTo>
                    <a:pt x="1955800" y="355600"/>
                  </a:lnTo>
                  <a:lnTo>
                    <a:pt x="1955800" y="342900"/>
                  </a:lnTo>
                  <a:lnTo>
                    <a:pt x="1968500" y="342900"/>
                  </a:lnTo>
                  <a:lnTo>
                    <a:pt x="1968500" y="342900"/>
                  </a:lnTo>
                  <a:lnTo>
                    <a:pt x="1968500" y="342900"/>
                  </a:lnTo>
                  <a:lnTo>
                    <a:pt x="1993900" y="330200"/>
                  </a:lnTo>
                  <a:lnTo>
                    <a:pt x="1993900" y="330200"/>
                  </a:lnTo>
                  <a:lnTo>
                    <a:pt x="2006600" y="342900"/>
                  </a:lnTo>
                  <a:lnTo>
                    <a:pt x="2006600" y="330200"/>
                  </a:lnTo>
                  <a:lnTo>
                    <a:pt x="2019300" y="330200"/>
                  </a:lnTo>
                  <a:lnTo>
                    <a:pt x="2006600" y="330200"/>
                  </a:lnTo>
                  <a:lnTo>
                    <a:pt x="2006600" y="330200"/>
                  </a:lnTo>
                  <a:lnTo>
                    <a:pt x="2006600" y="330200"/>
                  </a:lnTo>
                  <a:lnTo>
                    <a:pt x="2019300" y="317500"/>
                  </a:lnTo>
                  <a:lnTo>
                    <a:pt x="2006600" y="304800"/>
                  </a:lnTo>
                  <a:lnTo>
                    <a:pt x="2006600" y="304800"/>
                  </a:lnTo>
                  <a:lnTo>
                    <a:pt x="2019300" y="317500"/>
                  </a:lnTo>
                  <a:lnTo>
                    <a:pt x="2019300" y="304800"/>
                  </a:lnTo>
                  <a:lnTo>
                    <a:pt x="2019300" y="292100"/>
                  </a:lnTo>
                  <a:lnTo>
                    <a:pt x="2032000" y="292100"/>
                  </a:lnTo>
                  <a:lnTo>
                    <a:pt x="2032000" y="292100"/>
                  </a:lnTo>
                  <a:lnTo>
                    <a:pt x="2032000" y="279400"/>
                  </a:lnTo>
                  <a:lnTo>
                    <a:pt x="2044700" y="279400"/>
                  </a:lnTo>
                  <a:lnTo>
                    <a:pt x="2044700" y="266700"/>
                  </a:lnTo>
                  <a:lnTo>
                    <a:pt x="2070100" y="266700"/>
                  </a:lnTo>
                  <a:lnTo>
                    <a:pt x="2070100" y="266700"/>
                  </a:lnTo>
                  <a:lnTo>
                    <a:pt x="2070100" y="254000"/>
                  </a:lnTo>
                  <a:lnTo>
                    <a:pt x="2070100" y="254000"/>
                  </a:lnTo>
                  <a:lnTo>
                    <a:pt x="2082800" y="241300"/>
                  </a:lnTo>
                  <a:lnTo>
                    <a:pt x="2095500" y="228600"/>
                  </a:lnTo>
                  <a:lnTo>
                    <a:pt x="2108200" y="228600"/>
                  </a:lnTo>
                  <a:lnTo>
                    <a:pt x="2108200" y="228600"/>
                  </a:lnTo>
                  <a:lnTo>
                    <a:pt x="2108200" y="228600"/>
                  </a:lnTo>
                  <a:lnTo>
                    <a:pt x="2120900" y="241300"/>
                  </a:lnTo>
                  <a:lnTo>
                    <a:pt x="2120900" y="228600"/>
                  </a:lnTo>
                  <a:lnTo>
                    <a:pt x="2133600" y="228600"/>
                  </a:lnTo>
                  <a:lnTo>
                    <a:pt x="2146300" y="215900"/>
                  </a:lnTo>
                  <a:lnTo>
                    <a:pt x="2146300" y="215900"/>
                  </a:lnTo>
                  <a:lnTo>
                    <a:pt x="2146300" y="215900"/>
                  </a:lnTo>
                  <a:lnTo>
                    <a:pt x="2159000" y="215900"/>
                  </a:lnTo>
                  <a:lnTo>
                    <a:pt x="2159000" y="203200"/>
                  </a:lnTo>
                  <a:lnTo>
                    <a:pt x="2171700" y="203200"/>
                  </a:lnTo>
                  <a:lnTo>
                    <a:pt x="2184400" y="203200"/>
                  </a:lnTo>
                  <a:lnTo>
                    <a:pt x="2184400" y="190500"/>
                  </a:lnTo>
                  <a:lnTo>
                    <a:pt x="2197100" y="190500"/>
                  </a:lnTo>
                  <a:lnTo>
                    <a:pt x="2209800" y="190500"/>
                  </a:lnTo>
                  <a:lnTo>
                    <a:pt x="2209800" y="190500"/>
                  </a:lnTo>
                  <a:lnTo>
                    <a:pt x="2209800" y="190500"/>
                  </a:lnTo>
                  <a:lnTo>
                    <a:pt x="2235200" y="203200"/>
                  </a:lnTo>
                  <a:lnTo>
                    <a:pt x="2235200" y="190500"/>
                  </a:lnTo>
                  <a:lnTo>
                    <a:pt x="2247900" y="190500"/>
                  </a:lnTo>
                  <a:lnTo>
                    <a:pt x="2247900" y="190500"/>
                  </a:lnTo>
                  <a:lnTo>
                    <a:pt x="2260600" y="190500"/>
                  </a:lnTo>
                  <a:lnTo>
                    <a:pt x="2260600" y="203200"/>
                  </a:lnTo>
                  <a:lnTo>
                    <a:pt x="2260600" y="203200"/>
                  </a:lnTo>
                  <a:lnTo>
                    <a:pt x="2260600" y="203200"/>
                  </a:lnTo>
                  <a:lnTo>
                    <a:pt x="2273300" y="203200"/>
                  </a:lnTo>
                  <a:lnTo>
                    <a:pt x="2273300" y="215900"/>
                  </a:lnTo>
                  <a:lnTo>
                    <a:pt x="2273300" y="215900"/>
                  </a:lnTo>
                  <a:lnTo>
                    <a:pt x="2273300" y="215900"/>
                  </a:lnTo>
                  <a:lnTo>
                    <a:pt x="2273300" y="215900"/>
                  </a:lnTo>
                  <a:lnTo>
                    <a:pt x="2273300" y="228600"/>
                  </a:lnTo>
                  <a:lnTo>
                    <a:pt x="2286000" y="228600"/>
                  </a:lnTo>
                  <a:lnTo>
                    <a:pt x="2286000" y="228600"/>
                  </a:lnTo>
                  <a:lnTo>
                    <a:pt x="2286000" y="228600"/>
                  </a:lnTo>
                  <a:lnTo>
                    <a:pt x="2286000" y="241300"/>
                  </a:lnTo>
                  <a:lnTo>
                    <a:pt x="2286000" y="241300"/>
                  </a:lnTo>
                  <a:lnTo>
                    <a:pt x="2286000" y="241300"/>
                  </a:lnTo>
                  <a:lnTo>
                    <a:pt x="2298700" y="254000"/>
                  </a:lnTo>
                  <a:lnTo>
                    <a:pt x="2298700" y="254000"/>
                  </a:lnTo>
                  <a:lnTo>
                    <a:pt x="2311400" y="254000"/>
                  </a:lnTo>
                  <a:lnTo>
                    <a:pt x="2298700" y="254000"/>
                  </a:lnTo>
                  <a:lnTo>
                    <a:pt x="2336800" y="266700"/>
                  </a:lnTo>
                  <a:lnTo>
                    <a:pt x="2362200" y="266700"/>
                  </a:lnTo>
                  <a:lnTo>
                    <a:pt x="2374900" y="266700"/>
                  </a:lnTo>
                  <a:lnTo>
                    <a:pt x="2400300" y="266700"/>
                  </a:lnTo>
                  <a:lnTo>
                    <a:pt x="2400300" y="266700"/>
                  </a:lnTo>
                  <a:lnTo>
                    <a:pt x="2400300" y="266700"/>
                  </a:lnTo>
                  <a:lnTo>
                    <a:pt x="2400300" y="279400"/>
                  </a:lnTo>
                  <a:lnTo>
                    <a:pt x="2400300" y="292100"/>
                  </a:lnTo>
                  <a:lnTo>
                    <a:pt x="2413000" y="292100"/>
                  </a:lnTo>
                  <a:lnTo>
                    <a:pt x="2413000" y="292100"/>
                  </a:lnTo>
                  <a:lnTo>
                    <a:pt x="2425700" y="292100"/>
                  </a:lnTo>
                  <a:lnTo>
                    <a:pt x="2425700" y="304800"/>
                  </a:lnTo>
                  <a:lnTo>
                    <a:pt x="2425700" y="304800"/>
                  </a:lnTo>
                  <a:lnTo>
                    <a:pt x="2413000" y="304800"/>
                  </a:lnTo>
                  <a:lnTo>
                    <a:pt x="2425700" y="304800"/>
                  </a:lnTo>
                  <a:lnTo>
                    <a:pt x="2413000" y="304800"/>
                  </a:lnTo>
                  <a:lnTo>
                    <a:pt x="2413000" y="317500"/>
                  </a:lnTo>
                  <a:lnTo>
                    <a:pt x="2413000" y="317500"/>
                  </a:lnTo>
                  <a:lnTo>
                    <a:pt x="2400300" y="317500"/>
                  </a:lnTo>
                  <a:lnTo>
                    <a:pt x="2387600" y="317500"/>
                  </a:lnTo>
                  <a:lnTo>
                    <a:pt x="2387600" y="330200"/>
                  </a:lnTo>
                  <a:lnTo>
                    <a:pt x="2362200" y="317500"/>
                  </a:lnTo>
                  <a:lnTo>
                    <a:pt x="2349500" y="317500"/>
                  </a:lnTo>
                  <a:lnTo>
                    <a:pt x="2349500" y="317500"/>
                  </a:lnTo>
                  <a:lnTo>
                    <a:pt x="2349500" y="317500"/>
                  </a:lnTo>
                  <a:lnTo>
                    <a:pt x="2324100" y="330200"/>
                  </a:lnTo>
                  <a:lnTo>
                    <a:pt x="2298700" y="330200"/>
                  </a:lnTo>
                  <a:lnTo>
                    <a:pt x="2298700" y="330200"/>
                  </a:lnTo>
                  <a:lnTo>
                    <a:pt x="2286000" y="330200"/>
                  </a:lnTo>
                  <a:lnTo>
                    <a:pt x="2286000" y="330200"/>
                  </a:lnTo>
                  <a:lnTo>
                    <a:pt x="2273300" y="330200"/>
                  </a:lnTo>
                  <a:lnTo>
                    <a:pt x="2260600" y="330200"/>
                  </a:lnTo>
                  <a:lnTo>
                    <a:pt x="2260600" y="342900"/>
                  </a:lnTo>
                  <a:lnTo>
                    <a:pt x="2260600" y="342900"/>
                  </a:lnTo>
                  <a:lnTo>
                    <a:pt x="2247900" y="342900"/>
                  </a:lnTo>
                  <a:lnTo>
                    <a:pt x="2247900" y="355600"/>
                  </a:lnTo>
                  <a:lnTo>
                    <a:pt x="2235200" y="355600"/>
                  </a:lnTo>
                  <a:lnTo>
                    <a:pt x="2235200" y="342900"/>
                  </a:lnTo>
                  <a:lnTo>
                    <a:pt x="2222500" y="355600"/>
                  </a:lnTo>
                  <a:lnTo>
                    <a:pt x="2222500" y="355600"/>
                  </a:lnTo>
                  <a:lnTo>
                    <a:pt x="2209800" y="355600"/>
                  </a:lnTo>
                  <a:lnTo>
                    <a:pt x="2197100" y="368300"/>
                  </a:lnTo>
                  <a:lnTo>
                    <a:pt x="2222500" y="368300"/>
                  </a:lnTo>
                  <a:lnTo>
                    <a:pt x="2235200" y="368300"/>
                  </a:lnTo>
                  <a:lnTo>
                    <a:pt x="2247900" y="368300"/>
                  </a:lnTo>
                  <a:lnTo>
                    <a:pt x="2247900" y="381000"/>
                  </a:lnTo>
                  <a:lnTo>
                    <a:pt x="2247900" y="381000"/>
                  </a:lnTo>
                  <a:lnTo>
                    <a:pt x="2235200" y="381000"/>
                  </a:lnTo>
                  <a:lnTo>
                    <a:pt x="2247900" y="381000"/>
                  </a:lnTo>
                  <a:lnTo>
                    <a:pt x="2247900" y="393700"/>
                  </a:lnTo>
                  <a:lnTo>
                    <a:pt x="2260600" y="393700"/>
                  </a:lnTo>
                  <a:lnTo>
                    <a:pt x="2273300" y="393700"/>
                  </a:lnTo>
                  <a:lnTo>
                    <a:pt x="2286000" y="406400"/>
                  </a:lnTo>
                  <a:lnTo>
                    <a:pt x="2298700" y="406400"/>
                  </a:lnTo>
                  <a:lnTo>
                    <a:pt x="2311400" y="406400"/>
                  </a:lnTo>
                  <a:lnTo>
                    <a:pt x="2298700" y="419100"/>
                  </a:lnTo>
                  <a:lnTo>
                    <a:pt x="2311400" y="419100"/>
                  </a:lnTo>
                  <a:lnTo>
                    <a:pt x="2311400" y="419100"/>
                  </a:lnTo>
                  <a:lnTo>
                    <a:pt x="2324100" y="431800"/>
                  </a:lnTo>
                  <a:lnTo>
                    <a:pt x="2324100" y="431800"/>
                  </a:lnTo>
                  <a:lnTo>
                    <a:pt x="2324100" y="444500"/>
                  </a:lnTo>
                  <a:lnTo>
                    <a:pt x="2362200" y="457200"/>
                  </a:lnTo>
                  <a:lnTo>
                    <a:pt x="2362200" y="457200"/>
                  </a:lnTo>
                  <a:lnTo>
                    <a:pt x="2362200" y="457200"/>
                  </a:lnTo>
                  <a:lnTo>
                    <a:pt x="2374900" y="469900"/>
                  </a:lnTo>
                  <a:lnTo>
                    <a:pt x="2374900" y="469900"/>
                  </a:lnTo>
                  <a:lnTo>
                    <a:pt x="2374900" y="469900"/>
                  </a:lnTo>
                  <a:lnTo>
                    <a:pt x="2362200" y="469900"/>
                  </a:lnTo>
                  <a:lnTo>
                    <a:pt x="2362200" y="482600"/>
                  </a:lnTo>
                  <a:lnTo>
                    <a:pt x="2349500" y="482600"/>
                  </a:lnTo>
                  <a:lnTo>
                    <a:pt x="2349500" y="469900"/>
                  </a:lnTo>
                  <a:lnTo>
                    <a:pt x="2349500" y="482600"/>
                  </a:lnTo>
                  <a:lnTo>
                    <a:pt x="2362200" y="495300"/>
                  </a:lnTo>
                  <a:lnTo>
                    <a:pt x="2374900" y="495300"/>
                  </a:lnTo>
                  <a:lnTo>
                    <a:pt x="2387600" y="495300"/>
                  </a:lnTo>
                  <a:lnTo>
                    <a:pt x="2387600" y="495300"/>
                  </a:lnTo>
                  <a:lnTo>
                    <a:pt x="2400300" y="495300"/>
                  </a:lnTo>
                  <a:lnTo>
                    <a:pt x="2413000" y="508000"/>
                  </a:lnTo>
                  <a:lnTo>
                    <a:pt x="2413000" y="495300"/>
                  </a:lnTo>
                  <a:lnTo>
                    <a:pt x="2413000" y="495300"/>
                  </a:lnTo>
                  <a:lnTo>
                    <a:pt x="2413000" y="495300"/>
                  </a:lnTo>
                  <a:lnTo>
                    <a:pt x="2425700" y="495300"/>
                  </a:lnTo>
                  <a:lnTo>
                    <a:pt x="2438400" y="495300"/>
                  </a:lnTo>
                  <a:lnTo>
                    <a:pt x="2451100" y="508000"/>
                  </a:lnTo>
                  <a:lnTo>
                    <a:pt x="2451100" y="508000"/>
                  </a:lnTo>
                  <a:lnTo>
                    <a:pt x="2463800" y="508000"/>
                  </a:lnTo>
                  <a:lnTo>
                    <a:pt x="2476500" y="495300"/>
                  </a:lnTo>
                  <a:lnTo>
                    <a:pt x="2489200" y="482600"/>
                  </a:lnTo>
                  <a:lnTo>
                    <a:pt x="2489200" y="495300"/>
                  </a:lnTo>
                  <a:lnTo>
                    <a:pt x="2501900" y="495300"/>
                  </a:lnTo>
                  <a:lnTo>
                    <a:pt x="2489200" y="520700"/>
                  </a:lnTo>
                  <a:lnTo>
                    <a:pt x="2501900" y="520700"/>
                  </a:lnTo>
                  <a:lnTo>
                    <a:pt x="2501900" y="520700"/>
                  </a:lnTo>
                  <a:lnTo>
                    <a:pt x="2514600" y="520700"/>
                  </a:lnTo>
                  <a:lnTo>
                    <a:pt x="2501900" y="520700"/>
                  </a:lnTo>
                  <a:lnTo>
                    <a:pt x="2514600" y="520700"/>
                  </a:lnTo>
                  <a:lnTo>
                    <a:pt x="2514600" y="533400"/>
                  </a:lnTo>
                  <a:lnTo>
                    <a:pt x="2527300" y="533400"/>
                  </a:lnTo>
                  <a:lnTo>
                    <a:pt x="2527300" y="533400"/>
                  </a:lnTo>
                  <a:lnTo>
                    <a:pt x="2527300" y="546100"/>
                  </a:lnTo>
                  <a:lnTo>
                    <a:pt x="2527300" y="546100"/>
                  </a:lnTo>
                  <a:lnTo>
                    <a:pt x="2540000" y="546100"/>
                  </a:lnTo>
                  <a:lnTo>
                    <a:pt x="2540000" y="558800"/>
                  </a:lnTo>
                  <a:lnTo>
                    <a:pt x="2540000" y="558800"/>
                  </a:lnTo>
                  <a:lnTo>
                    <a:pt x="2527300" y="571500"/>
                  </a:lnTo>
                  <a:lnTo>
                    <a:pt x="2514600" y="558800"/>
                  </a:lnTo>
                  <a:lnTo>
                    <a:pt x="2514600" y="558800"/>
                  </a:lnTo>
                  <a:lnTo>
                    <a:pt x="2489200" y="571500"/>
                  </a:lnTo>
                  <a:lnTo>
                    <a:pt x="2451100" y="571500"/>
                  </a:lnTo>
                  <a:lnTo>
                    <a:pt x="2425700" y="558800"/>
                  </a:lnTo>
                  <a:lnTo>
                    <a:pt x="2438400" y="558800"/>
                  </a:lnTo>
                  <a:lnTo>
                    <a:pt x="2438400" y="571500"/>
                  </a:lnTo>
                  <a:lnTo>
                    <a:pt x="2438400" y="571500"/>
                  </a:lnTo>
                  <a:lnTo>
                    <a:pt x="2400300" y="558800"/>
                  </a:lnTo>
                  <a:lnTo>
                    <a:pt x="2400300" y="558800"/>
                  </a:lnTo>
                  <a:lnTo>
                    <a:pt x="2387600" y="558800"/>
                  </a:lnTo>
                  <a:lnTo>
                    <a:pt x="2387600" y="558800"/>
                  </a:lnTo>
                  <a:lnTo>
                    <a:pt x="2362200" y="596900"/>
                  </a:lnTo>
                  <a:lnTo>
                    <a:pt x="2336800" y="596900"/>
                  </a:lnTo>
                  <a:lnTo>
                    <a:pt x="2349500" y="596900"/>
                  </a:lnTo>
                  <a:lnTo>
                    <a:pt x="2349500" y="596900"/>
                  </a:lnTo>
                  <a:lnTo>
                    <a:pt x="2336800" y="584200"/>
                  </a:lnTo>
                  <a:lnTo>
                    <a:pt x="2324100" y="584200"/>
                  </a:lnTo>
                  <a:lnTo>
                    <a:pt x="2324100" y="596900"/>
                  </a:lnTo>
                  <a:lnTo>
                    <a:pt x="2336800" y="596900"/>
                  </a:lnTo>
                  <a:lnTo>
                    <a:pt x="2324100" y="596900"/>
                  </a:lnTo>
                  <a:lnTo>
                    <a:pt x="2311400" y="596900"/>
                  </a:lnTo>
                  <a:lnTo>
                    <a:pt x="2311400" y="596900"/>
                  </a:lnTo>
                  <a:lnTo>
                    <a:pt x="2336800" y="596900"/>
                  </a:lnTo>
                  <a:lnTo>
                    <a:pt x="2349500" y="609600"/>
                  </a:lnTo>
                  <a:lnTo>
                    <a:pt x="2362200" y="609600"/>
                  </a:lnTo>
                  <a:lnTo>
                    <a:pt x="2349500" y="622300"/>
                  </a:lnTo>
                  <a:lnTo>
                    <a:pt x="2324100" y="622300"/>
                  </a:lnTo>
                  <a:lnTo>
                    <a:pt x="2324100" y="635000"/>
                  </a:lnTo>
                  <a:lnTo>
                    <a:pt x="2349500" y="635000"/>
                  </a:lnTo>
                  <a:lnTo>
                    <a:pt x="2349500" y="635000"/>
                  </a:lnTo>
                  <a:lnTo>
                    <a:pt x="2362200" y="635000"/>
                  </a:lnTo>
                  <a:lnTo>
                    <a:pt x="2362200" y="635000"/>
                  </a:lnTo>
                  <a:lnTo>
                    <a:pt x="2349500" y="647700"/>
                  </a:lnTo>
                  <a:lnTo>
                    <a:pt x="2336800" y="647700"/>
                  </a:lnTo>
                  <a:lnTo>
                    <a:pt x="2349500" y="647700"/>
                  </a:lnTo>
                  <a:lnTo>
                    <a:pt x="2349500" y="647700"/>
                  </a:lnTo>
                  <a:lnTo>
                    <a:pt x="2362200" y="647700"/>
                  </a:lnTo>
                  <a:lnTo>
                    <a:pt x="2349500" y="647700"/>
                  </a:lnTo>
                  <a:lnTo>
                    <a:pt x="2349500" y="660400"/>
                  </a:lnTo>
                  <a:lnTo>
                    <a:pt x="2362200" y="660400"/>
                  </a:lnTo>
                  <a:lnTo>
                    <a:pt x="2349500" y="673100"/>
                  </a:lnTo>
                  <a:lnTo>
                    <a:pt x="2336800" y="673100"/>
                  </a:lnTo>
                  <a:lnTo>
                    <a:pt x="2336800" y="673100"/>
                  </a:lnTo>
                  <a:lnTo>
                    <a:pt x="2324100" y="685800"/>
                  </a:lnTo>
                  <a:lnTo>
                    <a:pt x="2311400" y="685800"/>
                  </a:lnTo>
                  <a:lnTo>
                    <a:pt x="2324100" y="685800"/>
                  </a:lnTo>
                  <a:lnTo>
                    <a:pt x="2324100" y="711200"/>
                  </a:lnTo>
                  <a:lnTo>
                    <a:pt x="2324100" y="723900"/>
                  </a:lnTo>
                  <a:lnTo>
                    <a:pt x="2324100" y="723900"/>
                  </a:lnTo>
                  <a:lnTo>
                    <a:pt x="2324100" y="723900"/>
                  </a:lnTo>
                  <a:lnTo>
                    <a:pt x="2324100" y="736600"/>
                  </a:lnTo>
                  <a:lnTo>
                    <a:pt x="2349500" y="736600"/>
                  </a:lnTo>
                  <a:lnTo>
                    <a:pt x="2349500" y="736600"/>
                  </a:lnTo>
                  <a:lnTo>
                    <a:pt x="2349500" y="736600"/>
                  </a:lnTo>
                  <a:lnTo>
                    <a:pt x="2336800" y="762000"/>
                  </a:lnTo>
                  <a:lnTo>
                    <a:pt x="2336800" y="762000"/>
                  </a:lnTo>
                  <a:lnTo>
                    <a:pt x="2324100" y="774700"/>
                  </a:lnTo>
                  <a:lnTo>
                    <a:pt x="2311400" y="774700"/>
                  </a:lnTo>
                  <a:lnTo>
                    <a:pt x="2311400" y="774700"/>
                  </a:lnTo>
                  <a:lnTo>
                    <a:pt x="2311400" y="774700"/>
                  </a:lnTo>
                  <a:lnTo>
                    <a:pt x="2298700" y="774700"/>
                  </a:lnTo>
                  <a:lnTo>
                    <a:pt x="2298700" y="774700"/>
                  </a:lnTo>
                  <a:lnTo>
                    <a:pt x="2273300" y="774700"/>
                  </a:lnTo>
                  <a:lnTo>
                    <a:pt x="2273300" y="787400"/>
                  </a:lnTo>
                  <a:lnTo>
                    <a:pt x="2260600" y="774700"/>
                  </a:lnTo>
                  <a:lnTo>
                    <a:pt x="2247900" y="774700"/>
                  </a:lnTo>
                  <a:lnTo>
                    <a:pt x="2247900" y="774700"/>
                  </a:lnTo>
                  <a:lnTo>
                    <a:pt x="2247900" y="774700"/>
                  </a:lnTo>
                  <a:lnTo>
                    <a:pt x="2222500" y="787400"/>
                  </a:lnTo>
                  <a:lnTo>
                    <a:pt x="2209800" y="787400"/>
                  </a:lnTo>
                  <a:lnTo>
                    <a:pt x="2197100" y="787400"/>
                  </a:lnTo>
                  <a:lnTo>
                    <a:pt x="2184400" y="787400"/>
                  </a:lnTo>
                  <a:lnTo>
                    <a:pt x="2184400" y="800100"/>
                  </a:lnTo>
                  <a:lnTo>
                    <a:pt x="2184400" y="800100"/>
                  </a:lnTo>
                  <a:lnTo>
                    <a:pt x="2184400" y="800100"/>
                  </a:lnTo>
                  <a:lnTo>
                    <a:pt x="2171700" y="800100"/>
                  </a:lnTo>
                  <a:lnTo>
                    <a:pt x="2171700" y="800100"/>
                  </a:lnTo>
                  <a:lnTo>
                    <a:pt x="2159000" y="800100"/>
                  </a:lnTo>
                  <a:lnTo>
                    <a:pt x="2159000" y="800100"/>
                  </a:lnTo>
                  <a:lnTo>
                    <a:pt x="2184400" y="838200"/>
                  </a:lnTo>
                  <a:lnTo>
                    <a:pt x="2184400" y="838200"/>
                  </a:lnTo>
                  <a:lnTo>
                    <a:pt x="2184400" y="838200"/>
                  </a:lnTo>
                  <a:lnTo>
                    <a:pt x="2209800" y="850900"/>
                  </a:lnTo>
                  <a:lnTo>
                    <a:pt x="2209800" y="850900"/>
                  </a:lnTo>
                  <a:lnTo>
                    <a:pt x="2209800" y="850900"/>
                  </a:lnTo>
                  <a:lnTo>
                    <a:pt x="2222500" y="863600"/>
                  </a:lnTo>
                  <a:lnTo>
                    <a:pt x="2222500" y="863600"/>
                  </a:lnTo>
                  <a:lnTo>
                    <a:pt x="2222500" y="863600"/>
                  </a:lnTo>
                  <a:lnTo>
                    <a:pt x="2222500" y="876300"/>
                  </a:lnTo>
                  <a:lnTo>
                    <a:pt x="2222500" y="889000"/>
                  </a:lnTo>
                  <a:lnTo>
                    <a:pt x="2222500" y="889000"/>
                  </a:lnTo>
                  <a:lnTo>
                    <a:pt x="2235200" y="889000"/>
                  </a:lnTo>
                  <a:lnTo>
                    <a:pt x="2235200" y="889000"/>
                  </a:lnTo>
                  <a:lnTo>
                    <a:pt x="2235200" y="914400"/>
                  </a:lnTo>
                  <a:lnTo>
                    <a:pt x="2235200" y="914400"/>
                  </a:lnTo>
                  <a:lnTo>
                    <a:pt x="2247900" y="914400"/>
                  </a:lnTo>
                  <a:lnTo>
                    <a:pt x="2247900" y="914400"/>
                  </a:lnTo>
                  <a:lnTo>
                    <a:pt x="2260600" y="914400"/>
                  </a:lnTo>
                  <a:lnTo>
                    <a:pt x="2247900" y="927100"/>
                  </a:lnTo>
                  <a:lnTo>
                    <a:pt x="2222500" y="927100"/>
                  </a:lnTo>
                  <a:lnTo>
                    <a:pt x="2222500" y="939800"/>
                  </a:lnTo>
                  <a:lnTo>
                    <a:pt x="2184400" y="939800"/>
                  </a:lnTo>
                  <a:lnTo>
                    <a:pt x="2184400" y="952500"/>
                  </a:lnTo>
                  <a:lnTo>
                    <a:pt x="2197100" y="952500"/>
                  </a:lnTo>
                  <a:lnTo>
                    <a:pt x="2197100" y="952500"/>
                  </a:lnTo>
                  <a:lnTo>
                    <a:pt x="2209800" y="952500"/>
                  </a:lnTo>
                  <a:lnTo>
                    <a:pt x="2197100" y="965200"/>
                  </a:lnTo>
                  <a:lnTo>
                    <a:pt x="2197100" y="965200"/>
                  </a:lnTo>
                  <a:lnTo>
                    <a:pt x="2197100" y="965200"/>
                  </a:lnTo>
                  <a:lnTo>
                    <a:pt x="2209800" y="965200"/>
                  </a:lnTo>
                  <a:lnTo>
                    <a:pt x="2209800" y="990600"/>
                  </a:lnTo>
                  <a:lnTo>
                    <a:pt x="2209800" y="990600"/>
                  </a:lnTo>
                  <a:lnTo>
                    <a:pt x="2209800" y="990600"/>
                  </a:lnTo>
                  <a:lnTo>
                    <a:pt x="2222500" y="990600"/>
                  </a:lnTo>
                  <a:lnTo>
                    <a:pt x="2222500" y="1003300"/>
                  </a:lnTo>
                  <a:lnTo>
                    <a:pt x="2209800" y="1003300"/>
                  </a:lnTo>
                  <a:lnTo>
                    <a:pt x="2197100" y="1028700"/>
                  </a:lnTo>
                  <a:lnTo>
                    <a:pt x="2197100" y="1016000"/>
                  </a:lnTo>
                  <a:lnTo>
                    <a:pt x="2184400" y="1028700"/>
                  </a:lnTo>
                  <a:lnTo>
                    <a:pt x="2171700" y="1028700"/>
                  </a:lnTo>
                  <a:lnTo>
                    <a:pt x="2159000" y="1041400"/>
                  </a:lnTo>
                  <a:lnTo>
                    <a:pt x="2146300" y="1041400"/>
                  </a:lnTo>
                  <a:lnTo>
                    <a:pt x="2159000" y="1041400"/>
                  </a:lnTo>
                  <a:lnTo>
                    <a:pt x="2159000" y="1041400"/>
                  </a:lnTo>
                  <a:lnTo>
                    <a:pt x="2171700" y="1041400"/>
                  </a:lnTo>
                  <a:lnTo>
                    <a:pt x="2171700" y="1054100"/>
                  </a:lnTo>
                  <a:lnTo>
                    <a:pt x="2159000" y="1054100"/>
                  </a:lnTo>
                  <a:lnTo>
                    <a:pt x="2146300" y="1066800"/>
                  </a:lnTo>
                  <a:lnTo>
                    <a:pt x="2159000" y="1066800"/>
                  </a:lnTo>
                  <a:lnTo>
                    <a:pt x="2159000" y="1066800"/>
                  </a:lnTo>
                  <a:lnTo>
                    <a:pt x="2146300" y="1079500"/>
                  </a:lnTo>
                  <a:lnTo>
                    <a:pt x="2146300" y="1079500"/>
                  </a:lnTo>
                  <a:lnTo>
                    <a:pt x="2133600" y="1079500"/>
                  </a:lnTo>
                  <a:lnTo>
                    <a:pt x="2120900" y="1079500"/>
                  </a:lnTo>
                  <a:lnTo>
                    <a:pt x="2108200" y="1079500"/>
                  </a:lnTo>
                  <a:lnTo>
                    <a:pt x="2095500" y="1066800"/>
                  </a:lnTo>
                  <a:lnTo>
                    <a:pt x="2095500" y="1054100"/>
                  </a:lnTo>
                  <a:lnTo>
                    <a:pt x="2082800" y="1054100"/>
                  </a:lnTo>
                  <a:lnTo>
                    <a:pt x="2070100" y="1054100"/>
                  </a:lnTo>
                  <a:lnTo>
                    <a:pt x="2070100" y="1054100"/>
                  </a:lnTo>
                  <a:lnTo>
                    <a:pt x="2057400" y="1054100"/>
                  </a:lnTo>
                  <a:lnTo>
                    <a:pt x="2057400" y="1054100"/>
                  </a:lnTo>
                  <a:lnTo>
                    <a:pt x="2057400" y="1054100"/>
                  </a:lnTo>
                  <a:lnTo>
                    <a:pt x="2044700" y="1054100"/>
                  </a:lnTo>
                  <a:lnTo>
                    <a:pt x="2019300" y="1066800"/>
                  </a:lnTo>
                  <a:lnTo>
                    <a:pt x="2019300" y="1066800"/>
                  </a:lnTo>
                  <a:lnTo>
                    <a:pt x="1993900" y="1079500"/>
                  </a:lnTo>
                  <a:lnTo>
                    <a:pt x="1981200" y="1079500"/>
                  </a:lnTo>
                  <a:lnTo>
                    <a:pt x="1981200" y="1066800"/>
                  </a:lnTo>
                  <a:lnTo>
                    <a:pt x="1968500" y="1079500"/>
                  </a:lnTo>
                  <a:lnTo>
                    <a:pt x="1955800" y="1079500"/>
                  </a:lnTo>
                  <a:lnTo>
                    <a:pt x="1968500" y="1066800"/>
                  </a:lnTo>
                  <a:lnTo>
                    <a:pt x="1955800" y="1066800"/>
                  </a:lnTo>
                  <a:lnTo>
                    <a:pt x="1955800" y="1079500"/>
                  </a:lnTo>
                  <a:lnTo>
                    <a:pt x="1943100" y="1079500"/>
                  </a:lnTo>
                  <a:lnTo>
                    <a:pt x="1943100" y="1079500"/>
                  </a:lnTo>
                  <a:lnTo>
                    <a:pt x="1930400" y="1079500"/>
                  </a:lnTo>
                  <a:lnTo>
                    <a:pt x="1930400" y="1079500"/>
                  </a:lnTo>
                  <a:lnTo>
                    <a:pt x="1930400" y="1079500"/>
                  </a:lnTo>
                  <a:lnTo>
                    <a:pt x="1930400" y="1092200"/>
                  </a:lnTo>
                  <a:lnTo>
                    <a:pt x="1943100" y="1092200"/>
                  </a:lnTo>
                  <a:lnTo>
                    <a:pt x="1943100" y="1092200"/>
                  </a:lnTo>
                  <a:lnTo>
                    <a:pt x="1955800" y="1092200"/>
                  </a:lnTo>
                  <a:lnTo>
                    <a:pt x="1943100" y="1092200"/>
                  </a:lnTo>
                  <a:lnTo>
                    <a:pt x="1943100" y="1092200"/>
                  </a:lnTo>
                  <a:lnTo>
                    <a:pt x="1943100" y="1104900"/>
                  </a:lnTo>
                  <a:lnTo>
                    <a:pt x="1955800" y="1104900"/>
                  </a:lnTo>
                  <a:lnTo>
                    <a:pt x="1943100" y="1104900"/>
                  </a:lnTo>
                  <a:lnTo>
                    <a:pt x="1943100" y="1117600"/>
                  </a:lnTo>
                  <a:lnTo>
                    <a:pt x="1930400" y="1117600"/>
                  </a:lnTo>
                  <a:lnTo>
                    <a:pt x="1930400" y="1117600"/>
                  </a:lnTo>
                  <a:lnTo>
                    <a:pt x="1917700" y="1117600"/>
                  </a:lnTo>
                  <a:lnTo>
                    <a:pt x="1905000" y="1117600"/>
                  </a:lnTo>
                  <a:lnTo>
                    <a:pt x="1905000" y="1117600"/>
                  </a:lnTo>
                  <a:lnTo>
                    <a:pt x="1905000" y="1130300"/>
                  </a:lnTo>
                  <a:lnTo>
                    <a:pt x="1905000" y="1130300"/>
                  </a:lnTo>
                  <a:lnTo>
                    <a:pt x="1905000" y="1130300"/>
                  </a:lnTo>
                  <a:lnTo>
                    <a:pt x="1905000" y="1143000"/>
                  </a:lnTo>
                  <a:lnTo>
                    <a:pt x="1879600" y="1130300"/>
                  </a:lnTo>
                  <a:lnTo>
                    <a:pt x="1879600" y="1130300"/>
                  </a:lnTo>
                  <a:lnTo>
                    <a:pt x="1879600" y="1130300"/>
                  </a:lnTo>
                  <a:lnTo>
                    <a:pt x="1879600" y="1143000"/>
                  </a:lnTo>
                  <a:lnTo>
                    <a:pt x="1892300" y="1143000"/>
                  </a:lnTo>
                  <a:lnTo>
                    <a:pt x="1892300" y="1155700"/>
                  </a:lnTo>
                  <a:lnTo>
                    <a:pt x="1905000" y="1155700"/>
                  </a:lnTo>
                  <a:lnTo>
                    <a:pt x="1917700" y="1155700"/>
                  </a:lnTo>
                  <a:lnTo>
                    <a:pt x="1930400" y="1168400"/>
                  </a:lnTo>
                  <a:lnTo>
                    <a:pt x="1917700" y="1168400"/>
                  </a:lnTo>
                  <a:lnTo>
                    <a:pt x="1905000" y="1168400"/>
                  </a:lnTo>
                  <a:lnTo>
                    <a:pt x="1905000" y="1168400"/>
                  </a:lnTo>
                  <a:lnTo>
                    <a:pt x="1892300" y="1168400"/>
                  </a:lnTo>
                  <a:lnTo>
                    <a:pt x="1879600" y="1155700"/>
                  </a:lnTo>
                  <a:lnTo>
                    <a:pt x="1879600" y="1155700"/>
                  </a:lnTo>
                  <a:lnTo>
                    <a:pt x="1866900" y="1155700"/>
                  </a:lnTo>
                  <a:lnTo>
                    <a:pt x="1866900" y="1155700"/>
                  </a:lnTo>
                  <a:lnTo>
                    <a:pt x="1854200" y="1155700"/>
                  </a:lnTo>
                  <a:lnTo>
                    <a:pt x="1854200" y="1155700"/>
                  </a:lnTo>
                  <a:lnTo>
                    <a:pt x="1841500" y="1155700"/>
                  </a:lnTo>
                  <a:lnTo>
                    <a:pt x="1841500" y="1155700"/>
                  </a:lnTo>
                  <a:lnTo>
                    <a:pt x="1803400" y="1168400"/>
                  </a:lnTo>
                  <a:lnTo>
                    <a:pt x="1803400" y="1168400"/>
                  </a:lnTo>
                  <a:lnTo>
                    <a:pt x="1803400" y="1168400"/>
                  </a:lnTo>
                  <a:lnTo>
                    <a:pt x="1790700" y="1168400"/>
                  </a:lnTo>
                  <a:lnTo>
                    <a:pt x="1778000" y="1155700"/>
                  </a:lnTo>
                  <a:lnTo>
                    <a:pt x="1790700" y="1155700"/>
                  </a:lnTo>
                  <a:lnTo>
                    <a:pt x="1765300" y="1155700"/>
                  </a:lnTo>
                  <a:lnTo>
                    <a:pt x="1765300" y="1155700"/>
                  </a:lnTo>
                  <a:lnTo>
                    <a:pt x="1765300" y="1143000"/>
                  </a:lnTo>
                  <a:lnTo>
                    <a:pt x="1765300" y="1143000"/>
                  </a:lnTo>
                  <a:lnTo>
                    <a:pt x="1752600" y="1143000"/>
                  </a:lnTo>
                  <a:lnTo>
                    <a:pt x="1752600" y="1143000"/>
                  </a:lnTo>
                  <a:lnTo>
                    <a:pt x="1739900" y="1143000"/>
                  </a:lnTo>
                  <a:lnTo>
                    <a:pt x="1739900" y="1143000"/>
                  </a:lnTo>
                  <a:lnTo>
                    <a:pt x="1739900" y="1143000"/>
                  </a:lnTo>
                  <a:lnTo>
                    <a:pt x="1739900" y="1155700"/>
                  </a:lnTo>
                  <a:lnTo>
                    <a:pt x="1739900" y="1155700"/>
                  </a:lnTo>
                  <a:lnTo>
                    <a:pt x="1701800" y="1155700"/>
                  </a:lnTo>
                  <a:lnTo>
                    <a:pt x="1689100" y="1143000"/>
                  </a:lnTo>
                  <a:lnTo>
                    <a:pt x="1689100" y="1143000"/>
                  </a:lnTo>
                  <a:lnTo>
                    <a:pt x="1689100" y="1168400"/>
                  </a:lnTo>
                  <a:lnTo>
                    <a:pt x="1676400" y="1181100"/>
                  </a:lnTo>
                  <a:lnTo>
                    <a:pt x="1663700" y="1181100"/>
                  </a:lnTo>
                  <a:lnTo>
                    <a:pt x="1663700" y="1181100"/>
                  </a:lnTo>
                  <a:lnTo>
                    <a:pt x="1651000" y="1181100"/>
                  </a:lnTo>
                  <a:lnTo>
                    <a:pt x="1638300" y="1181100"/>
                  </a:lnTo>
                  <a:lnTo>
                    <a:pt x="1638300" y="1181100"/>
                  </a:lnTo>
                  <a:lnTo>
                    <a:pt x="1638300" y="1181100"/>
                  </a:lnTo>
                  <a:lnTo>
                    <a:pt x="1612900" y="1181100"/>
                  </a:lnTo>
                  <a:lnTo>
                    <a:pt x="1612900" y="1181100"/>
                  </a:lnTo>
                  <a:lnTo>
                    <a:pt x="1587500" y="1168400"/>
                  </a:lnTo>
                  <a:lnTo>
                    <a:pt x="1587500" y="1168400"/>
                  </a:lnTo>
                  <a:lnTo>
                    <a:pt x="1574800" y="1168400"/>
                  </a:lnTo>
                  <a:lnTo>
                    <a:pt x="1574800" y="1181100"/>
                  </a:lnTo>
                  <a:lnTo>
                    <a:pt x="1549400" y="1193800"/>
                  </a:lnTo>
                  <a:lnTo>
                    <a:pt x="1536700" y="1193800"/>
                  </a:lnTo>
                  <a:lnTo>
                    <a:pt x="1536700" y="1181100"/>
                  </a:lnTo>
                  <a:lnTo>
                    <a:pt x="1524000" y="1181100"/>
                  </a:lnTo>
                  <a:lnTo>
                    <a:pt x="1511300" y="1193800"/>
                  </a:lnTo>
                  <a:lnTo>
                    <a:pt x="1473200" y="1181100"/>
                  </a:lnTo>
                  <a:lnTo>
                    <a:pt x="1447800" y="1181100"/>
                  </a:lnTo>
                  <a:lnTo>
                    <a:pt x="1435100" y="1181100"/>
                  </a:lnTo>
                  <a:lnTo>
                    <a:pt x="1422400" y="1181100"/>
                  </a:lnTo>
                  <a:lnTo>
                    <a:pt x="1371600" y="1168400"/>
                  </a:lnTo>
                  <a:lnTo>
                    <a:pt x="1371600" y="1155700"/>
                  </a:lnTo>
                  <a:lnTo>
                    <a:pt x="1384300" y="1155700"/>
                  </a:lnTo>
                  <a:lnTo>
                    <a:pt x="1397000" y="1130300"/>
                  </a:lnTo>
                  <a:lnTo>
                    <a:pt x="1384300" y="1130300"/>
                  </a:lnTo>
                  <a:lnTo>
                    <a:pt x="1384300" y="1130300"/>
                  </a:lnTo>
                  <a:lnTo>
                    <a:pt x="1371600" y="1130300"/>
                  </a:lnTo>
                  <a:lnTo>
                    <a:pt x="1371600" y="1130300"/>
                  </a:lnTo>
                  <a:lnTo>
                    <a:pt x="1358900" y="1130300"/>
                  </a:lnTo>
                  <a:lnTo>
                    <a:pt x="1346200" y="1130300"/>
                  </a:lnTo>
                  <a:lnTo>
                    <a:pt x="1358900" y="1117600"/>
                  </a:lnTo>
                  <a:lnTo>
                    <a:pt x="1371600" y="1117600"/>
                  </a:lnTo>
                  <a:lnTo>
                    <a:pt x="1371600" y="1117600"/>
                  </a:lnTo>
                  <a:lnTo>
                    <a:pt x="1346200" y="1117600"/>
                  </a:lnTo>
                  <a:lnTo>
                    <a:pt x="1346200" y="1104900"/>
                  </a:lnTo>
                  <a:lnTo>
                    <a:pt x="1333500" y="1104900"/>
                  </a:lnTo>
                  <a:lnTo>
                    <a:pt x="1333500" y="1104900"/>
                  </a:lnTo>
                  <a:lnTo>
                    <a:pt x="1333500" y="1092200"/>
                  </a:lnTo>
                  <a:lnTo>
                    <a:pt x="1333500" y="1092200"/>
                  </a:lnTo>
                  <a:lnTo>
                    <a:pt x="1333500" y="1092200"/>
                  </a:lnTo>
                  <a:lnTo>
                    <a:pt x="1333500" y="1092200"/>
                  </a:lnTo>
                  <a:lnTo>
                    <a:pt x="1358900" y="1079500"/>
                  </a:lnTo>
                  <a:lnTo>
                    <a:pt x="1358900" y="1079500"/>
                  </a:lnTo>
                  <a:lnTo>
                    <a:pt x="1371600" y="1066800"/>
                  </a:lnTo>
                  <a:lnTo>
                    <a:pt x="1371600" y="1066800"/>
                  </a:lnTo>
                  <a:lnTo>
                    <a:pt x="1371600" y="1066800"/>
                  </a:lnTo>
                  <a:lnTo>
                    <a:pt x="1371600" y="1054100"/>
                  </a:lnTo>
                  <a:lnTo>
                    <a:pt x="1384300" y="1054100"/>
                  </a:lnTo>
                  <a:lnTo>
                    <a:pt x="1397000" y="1041400"/>
                  </a:lnTo>
                  <a:lnTo>
                    <a:pt x="1409700" y="1041400"/>
                  </a:lnTo>
                  <a:lnTo>
                    <a:pt x="1409700" y="1041400"/>
                  </a:lnTo>
                  <a:lnTo>
                    <a:pt x="1409700" y="1041400"/>
                  </a:lnTo>
                  <a:lnTo>
                    <a:pt x="1409700" y="1028700"/>
                  </a:lnTo>
                  <a:lnTo>
                    <a:pt x="1422400" y="1028700"/>
                  </a:lnTo>
                  <a:lnTo>
                    <a:pt x="1435100" y="1028700"/>
                  </a:lnTo>
                  <a:lnTo>
                    <a:pt x="1447800" y="1028700"/>
                  </a:lnTo>
                  <a:lnTo>
                    <a:pt x="1447800" y="1028700"/>
                  </a:lnTo>
                  <a:lnTo>
                    <a:pt x="1422400" y="1016000"/>
                  </a:lnTo>
                  <a:lnTo>
                    <a:pt x="1409700" y="1016000"/>
                  </a:lnTo>
                  <a:lnTo>
                    <a:pt x="1397000" y="1016000"/>
                  </a:lnTo>
                  <a:lnTo>
                    <a:pt x="1397000" y="1003300"/>
                  </a:lnTo>
                  <a:lnTo>
                    <a:pt x="1397000" y="1003300"/>
                  </a:lnTo>
                  <a:lnTo>
                    <a:pt x="1409700" y="1003300"/>
                  </a:lnTo>
                  <a:lnTo>
                    <a:pt x="1384300" y="1003300"/>
                  </a:lnTo>
                  <a:lnTo>
                    <a:pt x="1371600" y="990600"/>
                  </a:lnTo>
                  <a:lnTo>
                    <a:pt x="1358900" y="990600"/>
                  </a:lnTo>
                  <a:lnTo>
                    <a:pt x="1358900" y="990600"/>
                  </a:lnTo>
                  <a:lnTo>
                    <a:pt x="1346200" y="990600"/>
                  </a:lnTo>
                  <a:lnTo>
                    <a:pt x="1358900" y="990600"/>
                  </a:lnTo>
                  <a:lnTo>
                    <a:pt x="1346200" y="977900"/>
                  </a:lnTo>
                  <a:lnTo>
                    <a:pt x="1333500" y="965200"/>
                  </a:lnTo>
                  <a:lnTo>
                    <a:pt x="1320800" y="965200"/>
                  </a:lnTo>
                  <a:lnTo>
                    <a:pt x="1320800" y="977900"/>
                  </a:lnTo>
                  <a:lnTo>
                    <a:pt x="1320800" y="977900"/>
                  </a:lnTo>
                  <a:lnTo>
                    <a:pt x="1308100" y="977900"/>
                  </a:lnTo>
                  <a:lnTo>
                    <a:pt x="1295400" y="977900"/>
                  </a:lnTo>
                  <a:lnTo>
                    <a:pt x="1295400" y="990600"/>
                  </a:lnTo>
                  <a:lnTo>
                    <a:pt x="1282700" y="990600"/>
                  </a:lnTo>
                  <a:lnTo>
                    <a:pt x="1282700" y="990600"/>
                  </a:lnTo>
                  <a:lnTo>
                    <a:pt x="1282700" y="990600"/>
                  </a:lnTo>
                  <a:lnTo>
                    <a:pt x="1282700" y="1003300"/>
                  </a:lnTo>
                  <a:lnTo>
                    <a:pt x="1257300" y="1003300"/>
                  </a:lnTo>
                  <a:lnTo>
                    <a:pt x="1257300" y="1016000"/>
                  </a:lnTo>
                  <a:lnTo>
                    <a:pt x="1244600" y="1003300"/>
                  </a:lnTo>
                  <a:lnTo>
                    <a:pt x="1244600" y="1016000"/>
                  </a:lnTo>
                  <a:lnTo>
                    <a:pt x="1244600" y="1016000"/>
                  </a:lnTo>
                  <a:lnTo>
                    <a:pt x="1231900" y="1016000"/>
                  </a:lnTo>
                  <a:lnTo>
                    <a:pt x="1219200" y="1016000"/>
                  </a:lnTo>
                  <a:lnTo>
                    <a:pt x="1219200" y="1028700"/>
                  </a:lnTo>
                  <a:lnTo>
                    <a:pt x="1206500" y="1028700"/>
                  </a:lnTo>
                  <a:lnTo>
                    <a:pt x="1206500" y="1028700"/>
                  </a:lnTo>
                  <a:lnTo>
                    <a:pt x="1206500" y="1028700"/>
                  </a:lnTo>
                  <a:lnTo>
                    <a:pt x="1193800" y="1041400"/>
                  </a:lnTo>
                  <a:lnTo>
                    <a:pt x="1193800" y="1041400"/>
                  </a:lnTo>
                  <a:lnTo>
                    <a:pt x="1181100" y="1041400"/>
                  </a:lnTo>
                  <a:lnTo>
                    <a:pt x="1168400" y="1041400"/>
                  </a:lnTo>
                  <a:lnTo>
                    <a:pt x="1168400" y="1054100"/>
                  </a:lnTo>
                  <a:lnTo>
                    <a:pt x="1168400" y="1054100"/>
                  </a:lnTo>
                  <a:lnTo>
                    <a:pt x="1168400" y="1054100"/>
                  </a:lnTo>
                  <a:lnTo>
                    <a:pt x="1155700" y="1066800"/>
                  </a:lnTo>
                  <a:lnTo>
                    <a:pt x="1155700" y="1066800"/>
                  </a:lnTo>
                  <a:lnTo>
                    <a:pt x="1143000" y="1054100"/>
                  </a:lnTo>
                  <a:lnTo>
                    <a:pt x="1143000" y="1054100"/>
                  </a:lnTo>
                  <a:lnTo>
                    <a:pt x="1130300" y="1066800"/>
                  </a:lnTo>
                  <a:lnTo>
                    <a:pt x="1092200" y="1066800"/>
                  </a:lnTo>
                  <a:lnTo>
                    <a:pt x="1092200" y="1066800"/>
                  </a:lnTo>
                  <a:lnTo>
                    <a:pt x="1066800" y="1066800"/>
                  </a:lnTo>
                  <a:lnTo>
                    <a:pt x="1054100" y="1066800"/>
                  </a:lnTo>
                  <a:lnTo>
                    <a:pt x="1054100" y="1066800"/>
                  </a:lnTo>
                  <a:lnTo>
                    <a:pt x="1041400" y="1054100"/>
                  </a:lnTo>
                  <a:lnTo>
                    <a:pt x="1028700" y="1054100"/>
                  </a:lnTo>
                  <a:lnTo>
                    <a:pt x="1028700" y="1054100"/>
                  </a:lnTo>
                  <a:lnTo>
                    <a:pt x="1041400" y="1054100"/>
                  </a:lnTo>
                  <a:lnTo>
                    <a:pt x="1016000" y="1054100"/>
                  </a:lnTo>
                  <a:lnTo>
                    <a:pt x="1003300" y="1054100"/>
                  </a:lnTo>
                  <a:lnTo>
                    <a:pt x="1016000" y="1054100"/>
                  </a:lnTo>
                  <a:lnTo>
                    <a:pt x="1003300" y="1054100"/>
                  </a:lnTo>
                  <a:lnTo>
                    <a:pt x="1003300" y="1054100"/>
                  </a:lnTo>
                  <a:lnTo>
                    <a:pt x="990600" y="1054100"/>
                  </a:lnTo>
                  <a:lnTo>
                    <a:pt x="990600" y="1054100"/>
                  </a:lnTo>
                  <a:lnTo>
                    <a:pt x="977900" y="1054100"/>
                  </a:lnTo>
                  <a:lnTo>
                    <a:pt x="990600" y="1041400"/>
                  </a:lnTo>
                  <a:lnTo>
                    <a:pt x="990600" y="1041400"/>
                  </a:lnTo>
                  <a:lnTo>
                    <a:pt x="990600" y="1041400"/>
                  </a:lnTo>
                  <a:lnTo>
                    <a:pt x="990600" y="1028700"/>
                  </a:lnTo>
                  <a:lnTo>
                    <a:pt x="965200" y="1041400"/>
                  </a:lnTo>
                  <a:lnTo>
                    <a:pt x="952500" y="1028700"/>
                  </a:lnTo>
                  <a:lnTo>
                    <a:pt x="952500" y="1028700"/>
                  </a:lnTo>
                  <a:lnTo>
                    <a:pt x="939800" y="1028700"/>
                  </a:lnTo>
                  <a:lnTo>
                    <a:pt x="927100" y="1028700"/>
                  </a:lnTo>
                  <a:lnTo>
                    <a:pt x="914400" y="1028700"/>
                  </a:lnTo>
                  <a:lnTo>
                    <a:pt x="914400" y="1041400"/>
                  </a:lnTo>
                  <a:lnTo>
                    <a:pt x="889000" y="1041400"/>
                  </a:lnTo>
                  <a:lnTo>
                    <a:pt x="889000" y="1041400"/>
                  </a:lnTo>
                  <a:lnTo>
                    <a:pt x="876300" y="1041400"/>
                  </a:lnTo>
                  <a:lnTo>
                    <a:pt x="876300" y="1041400"/>
                  </a:lnTo>
                  <a:lnTo>
                    <a:pt x="863600" y="1041400"/>
                  </a:lnTo>
                  <a:lnTo>
                    <a:pt x="863600" y="1054100"/>
                  </a:lnTo>
                  <a:lnTo>
                    <a:pt x="825500" y="1041400"/>
                  </a:lnTo>
                  <a:lnTo>
                    <a:pt x="800100" y="1041400"/>
                  </a:lnTo>
                  <a:lnTo>
                    <a:pt x="774700" y="1041400"/>
                  </a:lnTo>
                  <a:lnTo>
                    <a:pt x="774700" y="1041400"/>
                  </a:lnTo>
                  <a:lnTo>
                    <a:pt x="762000" y="1028700"/>
                  </a:lnTo>
                  <a:lnTo>
                    <a:pt x="762000" y="1028700"/>
                  </a:lnTo>
                  <a:lnTo>
                    <a:pt x="762000" y="1028700"/>
                  </a:lnTo>
                  <a:lnTo>
                    <a:pt x="774700" y="1016000"/>
                  </a:lnTo>
                  <a:lnTo>
                    <a:pt x="762000" y="1003300"/>
                  </a:lnTo>
                  <a:lnTo>
                    <a:pt x="762000" y="1003300"/>
                  </a:lnTo>
                  <a:lnTo>
                    <a:pt x="774700" y="1003300"/>
                  </a:lnTo>
                  <a:lnTo>
                    <a:pt x="762000" y="990600"/>
                  </a:lnTo>
                  <a:lnTo>
                    <a:pt x="762000" y="977900"/>
                  </a:lnTo>
                  <a:lnTo>
                    <a:pt x="762000" y="977900"/>
                  </a:lnTo>
                  <a:lnTo>
                    <a:pt x="762000" y="977900"/>
                  </a:lnTo>
                  <a:lnTo>
                    <a:pt x="749300" y="965200"/>
                  </a:lnTo>
                  <a:lnTo>
                    <a:pt x="749300" y="965200"/>
                  </a:lnTo>
                  <a:lnTo>
                    <a:pt x="749300" y="952500"/>
                  </a:lnTo>
                  <a:lnTo>
                    <a:pt x="749300" y="952500"/>
                  </a:lnTo>
                  <a:lnTo>
                    <a:pt x="723900" y="952500"/>
                  </a:lnTo>
                  <a:lnTo>
                    <a:pt x="711200" y="965200"/>
                  </a:lnTo>
                  <a:lnTo>
                    <a:pt x="711200" y="965200"/>
                  </a:lnTo>
                  <a:lnTo>
                    <a:pt x="711200" y="965200"/>
                  </a:lnTo>
                  <a:lnTo>
                    <a:pt x="698500" y="965200"/>
                  </a:lnTo>
                  <a:lnTo>
                    <a:pt x="698500" y="977900"/>
                  </a:lnTo>
                  <a:lnTo>
                    <a:pt x="685800" y="977900"/>
                  </a:lnTo>
                  <a:lnTo>
                    <a:pt x="673100" y="990600"/>
                  </a:lnTo>
                  <a:lnTo>
                    <a:pt x="673100" y="977900"/>
                  </a:lnTo>
                  <a:lnTo>
                    <a:pt x="673100" y="990600"/>
                  </a:lnTo>
                  <a:lnTo>
                    <a:pt x="660400" y="990600"/>
                  </a:lnTo>
                  <a:lnTo>
                    <a:pt x="660400" y="990600"/>
                  </a:lnTo>
                  <a:lnTo>
                    <a:pt x="647700" y="1003300"/>
                  </a:lnTo>
                  <a:lnTo>
                    <a:pt x="635000" y="1003300"/>
                  </a:lnTo>
                  <a:lnTo>
                    <a:pt x="635000" y="1003300"/>
                  </a:lnTo>
                  <a:lnTo>
                    <a:pt x="584200" y="990600"/>
                  </a:lnTo>
                  <a:lnTo>
                    <a:pt x="584200" y="990600"/>
                  </a:lnTo>
                  <a:lnTo>
                    <a:pt x="508000" y="990600"/>
                  </a:lnTo>
                  <a:lnTo>
                    <a:pt x="495300" y="977900"/>
                  </a:lnTo>
                  <a:lnTo>
                    <a:pt x="482600" y="965200"/>
                  </a:lnTo>
                  <a:lnTo>
                    <a:pt x="469900" y="977900"/>
                  </a:lnTo>
                  <a:lnTo>
                    <a:pt x="419100" y="977900"/>
                  </a:lnTo>
                  <a:lnTo>
                    <a:pt x="419100" y="977900"/>
                  </a:lnTo>
                  <a:lnTo>
                    <a:pt x="406400" y="977900"/>
                  </a:lnTo>
                  <a:lnTo>
                    <a:pt x="406400" y="977900"/>
                  </a:lnTo>
                  <a:lnTo>
                    <a:pt x="406400" y="977900"/>
                  </a:lnTo>
                  <a:lnTo>
                    <a:pt x="355600" y="965200"/>
                  </a:lnTo>
                  <a:lnTo>
                    <a:pt x="342900" y="965200"/>
                  </a:lnTo>
                  <a:lnTo>
                    <a:pt x="304800" y="965200"/>
                  </a:lnTo>
                  <a:lnTo>
                    <a:pt x="292100" y="965200"/>
                  </a:lnTo>
                  <a:lnTo>
                    <a:pt x="279400" y="965200"/>
                  </a:lnTo>
                  <a:lnTo>
                    <a:pt x="266700" y="952500"/>
                  </a:lnTo>
                  <a:lnTo>
                    <a:pt x="266700" y="952500"/>
                  </a:lnTo>
                  <a:lnTo>
                    <a:pt x="254000" y="939800"/>
                  </a:lnTo>
                  <a:lnTo>
                    <a:pt x="241300" y="939800"/>
                  </a:lnTo>
                  <a:lnTo>
                    <a:pt x="241300" y="939800"/>
                  </a:lnTo>
                  <a:lnTo>
                    <a:pt x="228600" y="939800"/>
                  </a:lnTo>
                  <a:lnTo>
                    <a:pt x="228600" y="939800"/>
                  </a:lnTo>
                  <a:lnTo>
                    <a:pt x="215900" y="939800"/>
                  </a:lnTo>
                  <a:lnTo>
                    <a:pt x="228600" y="927100"/>
                  </a:lnTo>
                  <a:lnTo>
                    <a:pt x="215900" y="914400"/>
                  </a:lnTo>
                  <a:lnTo>
                    <a:pt x="215900" y="914400"/>
                  </a:lnTo>
                  <a:lnTo>
                    <a:pt x="190500" y="914400"/>
                  </a:lnTo>
                  <a:lnTo>
                    <a:pt x="190500" y="901700"/>
                  </a:lnTo>
                  <a:lnTo>
                    <a:pt x="165100" y="901700"/>
                  </a:lnTo>
                  <a:lnTo>
                    <a:pt x="165100" y="901700"/>
                  </a:lnTo>
                  <a:lnTo>
                    <a:pt x="152400" y="901700"/>
                  </a:lnTo>
                  <a:lnTo>
                    <a:pt x="152400" y="901700"/>
                  </a:lnTo>
                  <a:lnTo>
                    <a:pt x="152400" y="901700"/>
                  </a:lnTo>
                  <a:lnTo>
                    <a:pt x="152400" y="889000"/>
                  </a:lnTo>
                  <a:lnTo>
                    <a:pt x="139700" y="889000"/>
                  </a:lnTo>
                  <a:lnTo>
                    <a:pt x="139700" y="889000"/>
                  </a:lnTo>
                  <a:lnTo>
                    <a:pt x="127000" y="876300"/>
                  </a:lnTo>
                  <a:lnTo>
                    <a:pt x="127000" y="876300"/>
                  </a:lnTo>
                  <a:lnTo>
                    <a:pt x="114300" y="876300"/>
                  </a:lnTo>
                  <a:lnTo>
                    <a:pt x="114300" y="863600"/>
                  </a:lnTo>
                  <a:lnTo>
                    <a:pt x="101600" y="863600"/>
                  </a:lnTo>
                  <a:lnTo>
                    <a:pt x="114300" y="863600"/>
                  </a:lnTo>
                  <a:lnTo>
                    <a:pt x="101600" y="863600"/>
                  </a:lnTo>
                  <a:lnTo>
                    <a:pt x="101600" y="863600"/>
                  </a:lnTo>
                  <a:lnTo>
                    <a:pt x="88900" y="863600"/>
                  </a:lnTo>
                  <a:lnTo>
                    <a:pt x="88900" y="850900"/>
                  </a:lnTo>
                  <a:lnTo>
                    <a:pt x="76200" y="850900"/>
                  </a:lnTo>
                  <a:lnTo>
                    <a:pt x="76200" y="850900"/>
                  </a:lnTo>
                  <a:lnTo>
                    <a:pt x="63500" y="850900"/>
                  </a:lnTo>
                  <a:lnTo>
                    <a:pt x="63500" y="850900"/>
                  </a:lnTo>
                  <a:lnTo>
                    <a:pt x="63500" y="825500"/>
                  </a:lnTo>
                  <a:lnTo>
                    <a:pt x="76200" y="825500"/>
                  </a:lnTo>
                  <a:lnTo>
                    <a:pt x="88900" y="825500"/>
                  </a:lnTo>
                  <a:lnTo>
                    <a:pt x="114300" y="825500"/>
                  </a:lnTo>
                  <a:lnTo>
                    <a:pt x="127000" y="812800"/>
                  </a:lnTo>
                  <a:lnTo>
                    <a:pt x="127000" y="812800"/>
                  </a:lnTo>
                  <a:lnTo>
                    <a:pt x="139700" y="812800"/>
                  </a:lnTo>
                  <a:lnTo>
                    <a:pt x="152400" y="825500"/>
                  </a:lnTo>
                  <a:lnTo>
                    <a:pt x="152400" y="812800"/>
                  </a:lnTo>
                  <a:lnTo>
                    <a:pt x="152400" y="812800"/>
                  </a:lnTo>
                  <a:lnTo>
                    <a:pt x="165100" y="812800"/>
                  </a:lnTo>
                  <a:lnTo>
                    <a:pt x="177800" y="812800"/>
                  </a:lnTo>
                  <a:lnTo>
                    <a:pt x="177800" y="800100"/>
                  </a:lnTo>
                  <a:lnTo>
                    <a:pt x="190500" y="800100"/>
                  </a:lnTo>
                  <a:lnTo>
                    <a:pt x="190500" y="800100"/>
                  </a:lnTo>
                  <a:lnTo>
                    <a:pt x="203200" y="800100"/>
                  </a:lnTo>
                  <a:lnTo>
                    <a:pt x="203200" y="787400"/>
                  </a:lnTo>
                  <a:lnTo>
                    <a:pt x="215900" y="787400"/>
                  </a:lnTo>
                  <a:lnTo>
                    <a:pt x="215900" y="787400"/>
                  </a:lnTo>
                  <a:lnTo>
                    <a:pt x="228600" y="787400"/>
                  </a:lnTo>
                  <a:lnTo>
                    <a:pt x="241300" y="787400"/>
                  </a:lnTo>
                  <a:lnTo>
                    <a:pt x="241300" y="787400"/>
                  </a:lnTo>
                  <a:lnTo>
                    <a:pt x="241300" y="800100"/>
                  </a:lnTo>
                  <a:lnTo>
                    <a:pt x="266700" y="812800"/>
                  </a:lnTo>
                  <a:lnTo>
                    <a:pt x="254000" y="812800"/>
                  </a:lnTo>
                  <a:lnTo>
                    <a:pt x="254000" y="812800"/>
                  </a:lnTo>
                  <a:lnTo>
                    <a:pt x="279400" y="812800"/>
                  </a:lnTo>
                  <a:lnTo>
                    <a:pt x="292100" y="812800"/>
                  </a:lnTo>
                  <a:lnTo>
                    <a:pt x="292100" y="800100"/>
                  </a:lnTo>
                  <a:lnTo>
                    <a:pt x="292100" y="800100"/>
                  </a:lnTo>
                  <a:lnTo>
                    <a:pt x="304800" y="800100"/>
                  </a:lnTo>
                  <a:lnTo>
                    <a:pt x="304800" y="800100"/>
                  </a:lnTo>
                  <a:lnTo>
                    <a:pt x="317500" y="800100"/>
                  </a:lnTo>
                  <a:lnTo>
                    <a:pt x="317500" y="787400"/>
                  </a:lnTo>
                  <a:lnTo>
                    <a:pt x="330200" y="787400"/>
                  </a:lnTo>
                  <a:lnTo>
                    <a:pt x="330200" y="787400"/>
                  </a:lnTo>
                  <a:lnTo>
                    <a:pt x="330200" y="787400"/>
                  </a:lnTo>
                  <a:lnTo>
                    <a:pt x="317500" y="774700"/>
                  </a:lnTo>
                  <a:lnTo>
                    <a:pt x="292100" y="774700"/>
                  </a:lnTo>
                  <a:lnTo>
                    <a:pt x="292100" y="774700"/>
                  </a:lnTo>
                  <a:lnTo>
                    <a:pt x="279400" y="774700"/>
                  </a:lnTo>
                  <a:lnTo>
                    <a:pt x="279400" y="774700"/>
                  </a:lnTo>
                  <a:lnTo>
                    <a:pt x="254000" y="774700"/>
                  </a:lnTo>
                  <a:lnTo>
                    <a:pt x="254000" y="762000"/>
                  </a:lnTo>
                  <a:lnTo>
                    <a:pt x="228600" y="749300"/>
                  </a:lnTo>
                  <a:lnTo>
                    <a:pt x="241300" y="749300"/>
                  </a:lnTo>
                  <a:lnTo>
                    <a:pt x="215900" y="749300"/>
                  </a:lnTo>
                  <a:lnTo>
                    <a:pt x="215900" y="736600"/>
                  </a:lnTo>
                  <a:lnTo>
                    <a:pt x="215900" y="736600"/>
                  </a:lnTo>
                  <a:lnTo>
                    <a:pt x="190500" y="736600"/>
                  </a:lnTo>
                  <a:lnTo>
                    <a:pt x="190500" y="736600"/>
                  </a:lnTo>
                  <a:lnTo>
                    <a:pt x="203200" y="711200"/>
                  </a:lnTo>
                  <a:lnTo>
                    <a:pt x="203200" y="711200"/>
                  </a:lnTo>
                  <a:lnTo>
                    <a:pt x="215900" y="698500"/>
                  </a:lnTo>
                  <a:lnTo>
                    <a:pt x="215900" y="698500"/>
                  </a:lnTo>
                  <a:lnTo>
                    <a:pt x="228600" y="698500"/>
                  </a:lnTo>
                  <a:lnTo>
                    <a:pt x="241300" y="698500"/>
                  </a:lnTo>
                  <a:lnTo>
                    <a:pt x="241300" y="685800"/>
                  </a:lnTo>
                  <a:lnTo>
                    <a:pt x="241300" y="685800"/>
                  </a:lnTo>
                  <a:lnTo>
                    <a:pt x="241300" y="673100"/>
                  </a:lnTo>
                  <a:lnTo>
                    <a:pt x="254000" y="673100"/>
                  </a:lnTo>
                  <a:lnTo>
                    <a:pt x="266700" y="660400"/>
                  </a:lnTo>
                  <a:lnTo>
                    <a:pt x="292100" y="673100"/>
                  </a:lnTo>
                  <a:lnTo>
                    <a:pt x="292100" y="673100"/>
                  </a:lnTo>
                  <a:lnTo>
                    <a:pt x="304800" y="673100"/>
                  </a:lnTo>
                  <a:lnTo>
                    <a:pt x="304800" y="673100"/>
                  </a:lnTo>
                  <a:lnTo>
                    <a:pt x="304800" y="673100"/>
                  </a:lnTo>
                  <a:lnTo>
                    <a:pt x="317500" y="673100"/>
                  </a:lnTo>
                  <a:lnTo>
                    <a:pt x="330200" y="660400"/>
                  </a:lnTo>
                  <a:lnTo>
                    <a:pt x="342900" y="660400"/>
                  </a:lnTo>
                  <a:lnTo>
                    <a:pt x="355600" y="647700"/>
                  </a:lnTo>
                  <a:lnTo>
                    <a:pt x="368300" y="647700"/>
                  </a:lnTo>
                  <a:lnTo>
                    <a:pt x="368300" y="635000"/>
                  </a:lnTo>
                  <a:lnTo>
                    <a:pt x="342900" y="635000"/>
                  </a:lnTo>
                  <a:lnTo>
                    <a:pt x="317500" y="635000"/>
                  </a:lnTo>
                  <a:lnTo>
                    <a:pt x="304800" y="647700"/>
                  </a:lnTo>
                  <a:lnTo>
                    <a:pt x="292100" y="647700"/>
                  </a:lnTo>
                  <a:lnTo>
                    <a:pt x="292100" y="647700"/>
                  </a:lnTo>
                  <a:lnTo>
                    <a:pt x="266700" y="635000"/>
                  </a:lnTo>
                  <a:lnTo>
                    <a:pt x="266700" y="647700"/>
                  </a:lnTo>
                  <a:lnTo>
                    <a:pt x="241300" y="647700"/>
                  </a:lnTo>
                  <a:lnTo>
                    <a:pt x="228600" y="647700"/>
                  </a:lnTo>
                  <a:lnTo>
                    <a:pt x="215900" y="647700"/>
                  </a:lnTo>
                  <a:lnTo>
                    <a:pt x="215900" y="647700"/>
                  </a:lnTo>
                  <a:lnTo>
                    <a:pt x="203200" y="647700"/>
                  </a:lnTo>
                  <a:lnTo>
                    <a:pt x="190500" y="622300"/>
                  </a:lnTo>
                  <a:lnTo>
                    <a:pt x="165100" y="622300"/>
                  </a:lnTo>
                  <a:lnTo>
                    <a:pt x="177800" y="622300"/>
                  </a:lnTo>
                  <a:lnTo>
                    <a:pt x="152400" y="596900"/>
                  </a:lnTo>
                  <a:lnTo>
                    <a:pt x="139700" y="596900"/>
                  </a:lnTo>
                  <a:lnTo>
                    <a:pt x="139700" y="596900"/>
                  </a:lnTo>
                  <a:lnTo>
                    <a:pt x="127000" y="596900"/>
                  </a:lnTo>
                  <a:lnTo>
                    <a:pt x="114300" y="596900"/>
                  </a:lnTo>
                  <a:lnTo>
                    <a:pt x="114300" y="584200"/>
                  </a:lnTo>
                  <a:lnTo>
                    <a:pt x="101600" y="584200"/>
                  </a:lnTo>
                  <a:lnTo>
                    <a:pt x="88900" y="584200"/>
                  </a:lnTo>
                  <a:lnTo>
                    <a:pt x="88900" y="584200"/>
                  </a:lnTo>
                  <a:lnTo>
                    <a:pt x="63500" y="571500"/>
                  </a:lnTo>
                  <a:lnTo>
                    <a:pt x="63500" y="571500"/>
                  </a:lnTo>
                  <a:lnTo>
                    <a:pt x="63500" y="571500"/>
                  </a:lnTo>
                  <a:lnTo>
                    <a:pt x="50800" y="571500"/>
                  </a:lnTo>
                  <a:lnTo>
                    <a:pt x="12700" y="533400"/>
                  </a:lnTo>
                  <a:lnTo>
                    <a:pt x="12700" y="520700"/>
                  </a:lnTo>
                  <a:lnTo>
                    <a:pt x="12700" y="520700"/>
                  </a:lnTo>
                  <a:lnTo>
                    <a:pt x="25400" y="520700"/>
                  </a:lnTo>
                  <a:lnTo>
                    <a:pt x="25400" y="508000"/>
                  </a:lnTo>
                  <a:lnTo>
                    <a:pt x="38100" y="508000"/>
                  </a:lnTo>
                  <a:lnTo>
                    <a:pt x="38100" y="508000"/>
                  </a:lnTo>
                  <a:lnTo>
                    <a:pt x="50800" y="508000"/>
                  </a:lnTo>
                  <a:lnTo>
                    <a:pt x="63500" y="508000"/>
                  </a:lnTo>
                  <a:lnTo>
                    <a:pt x="76200" y="495300"/>
                  </a:lnTo>
                  <a:lnTo>
                    <a:pt x="76200" y="495300"/>
                  </a:lnTo>
                  <a:lnTo>
                    <a:pt x="76200" y="495300"/>
                  </a:lnTo>
                  <a:lnTo>
                    <a:pt x="88900" y="482600"/>
                  </a:lnTo>
                  <a:lnTo>
                    <a:pt x="114300" y="482600"/>
                  </a:lnTo>
                  <a:lnTo>
                    <a:pt x="114300" y="469900"/>
                  </a:lnTo>
                  <a:lnTo>
                    <a:pt x="114300" y="469900"/>
                  </a:lnTo>
                  <a:lnTo>
                    <a:pt x="114300" y="469900"/>
                  </a:lnTo>
                  <a:lnTo>
                    <a:pt x="101600" y="469900"/>
                  </a:lnTo>
                  <a:lnTo>
                    <a:pt x="114300" y="444500"/>
                  </a:lnTo>
                  <a:lnTo>
                    <a:pt x="101600" y="444500"/>
                  </a:lnTo>
                  <a:lnTo>
                    <a:pt x="101600" y="444500"/>
                  </a:lnTo>
                  <a:lnTo>
                    <a:pt x="101600" y="457200"/>
                  </a:lnTo>
                  <a:lnTo>
                    <a:pt x="88900" y="457200"/>
                  </a:lnTo>
                  <a:lnTo>
                    <a:pt x="76200" y="469900"/>
                  </a:lnTo>
                  <a:lnTo>
                    <a:pt x="76200" y="457200"/>
                  </a:lnTo>
                  <a:lnTo>
                    <a:pt x="50800" y="457200"/>
                  </a:lnTo>
                  <a:lnTo>
                    <a:pt x="50800" y="444500"/>
                  </a:lnTo>
                  <a:lnTo>
                    <a:pt x="38100" y="444500"/>
                  </a:lnTo>
                  <a:lnTo>
                    <a:pt x="25400" y="444500"/>
                  </a:lnTo>
                  <a:lnTo>
                    <a:pt x="12700" y="444500"/>
                  </a:lnTo>
                  <a:lnTo>
                    <a:pt x="12700" y="431800"/>
                  </a:lnTo>
                  <a:lnTo>
                    <a:pt x="0" y="431800"/>
                  </a:lnTo>
                  <a:lnTo>
                    <a:pt x="12700" y="431800"/>
                  </a:lnTo>
                  <a:lnTo>
                    <a:pt x="12700" y="419100"/>
                  </a:lnTo>
                  <a:lnTo>
                    <a:pt x="12700" y="419100"/>
                  </a:lnTo>
                  <a:lnTo>
                    <a:pt x="25400" y="419100"/>
                  </a:lnTo>
                  <a:lnTo>
                    <a:pt x="38100" y="419100"/>
                  </a:lnTo>
                  <a:lnTo>
                    <a:pt x="38100" y="419100"/>
                  </a:lnTo>
                  <a:lnTo>
                    <a:pt x="50800" y="419100"/>
                  </a:lnTo>
                  <a:lnTo>
                    <a:pt x="63500" y="419100"/>
                  </a:lnTo>
                  <a:lnTo>
                    <a:pt x="63500" y="431800"/>
                  </a:lnTo>
                  <a:lnTo>
                    <a:pt x="63500" y="419100"/>
                  </a:lnTo>
                  <a:lnTo>
                    <a:pt x="76200" y="419100"/>
                  </a:lnTo>
                  <a:lnTo>
                    <a:pt x="88900" y="419100"/>
                  </a:lnTo>
                  <a:lnTo>
                    <a:pt x="101600" y="419100"/>
                  </a:lnTo>
                  <a:lnTo>
                    <a:pt x="101600" y="406400"/>
                  </a:lnTo>
                  <a:lnTo>
                    <a:pt x="101600" y="406400"/>
                  </a:lnTo>
                  <a:lnTo>
                    <a:pt x="101600" y="406400"/>
                  </a:lnTo>
                  <a:lnTo>
                    <a:pt x="114300" y="406400"/>
                  </a:lnTo>
                  <a:lnTo>
                    <a:pt x="101600" y="393700"/>
                  </a:lnTo>
                  <a:lnTo>
                    <a:pt x="101600" y="393700"/>
                  </a:lnTo>
                  <a:lnTo>
                    <a:pt x="101600" y="393700"/>
                  </a:lnTo>
                  <a:lnTo>
                    <a:pt x="139700" y="393700"/>
                  </a:lnTo>
                  <a:lnTo>
                    <a:pt x="139700" y="381000"/>
                  </a:lnTo>
                  <a:lnTo>
                    <a:pt x="165100" y="381000"/>
                  </a:lnTo>
                  <a:lnTo>
                    <a:pt x="165100" y="368300"/>
                  </a:lnTo>
                  <a:lnTo>
                    <a:pt x="165100" y="381000"/>
                  </a:lnTo>
                  <a:lnTo>
                    <a:pt x="165100" y="381000"/>
                  </a:lnTo>
                  <a:lnTo>
                    <a:pt x="190500" y="381000"/>
                  </a:lnTo>
                  <a:lnTo>
                    <a:pt x="177800" y="381000"/>
                  </a:lnTo>
                  <a:lnTo>
                    <a:pt x="215900" y="317500"/>
                  </a:lnTo>
                  <a:lnTo>
                    <a:pt x="203200" y="317500"/>
                  </a:lnTo>
                  <a:lnTo>
                    <a:pt x="215900" y="279400"/>
                  </a:lnTo>
                  <a:lnTo>
                    <a:pt x="215900" y="279400"/>
                  </a:lnTo>
                  <a:lnTo>
                    <a:pt x="228600" y="279400"/>
                  </a:lnTo>
                  <a:lnTo>
                    <a:pt x="215900" y="279400"/>
                  </a:lnTo>
                  <a:lnTo>
                    <a:pt x="203200" y="266700"/>
                  </a:lnTo>
                  <a:lnTo>
                    <a:pt x="203200" y="254000"/>
                  </a:lnTo>
                  <a:lnTo>
                    <a:pt x="177800" y="254000"/>
                  </a:lnTo>
                  <a:lnTo>
                    <a:pt x="165100" y="254000"/>
                  </a:lnTo>
                  <a:lnTo>
                    <a:pt x="177800" y="241300"/>
                  </a:lnTo>
                  <a:lnTo>
                    <a:pt x="165100" y="241300"/>
                  </a:lnTo>
                  <a:lnTo>
                    <a:pt x="152400" y="254000"/>
                  </a:lnTo>
                  <a:lnTo>
                    <a:pt x="139700" y="241300"/>
                  </a:lnTo>
                  <a:lnTo>
                    <a:pt x="114300" y="228600"/>
                  </a:lnTo>
                  <a:lnTo>
                    <a:pt x="63500" y="215900"/>
                  </a:lnTo>
                  <a:lnTo>
                    <a:pt x="63500" y="215900"/>
                  </a:lnTo>
                  <a:lnTo>
                    <a:pt x="38100" y="215900"/>
                  </a:lnTo>
                  <a:lnTo>
                    <a:pt x="50800" y="203200"/>
                  </a:lnTo>
                  <a:lnTo>
                    <a:pt x="38100" y="203200"/>
                  </a:lnTo>
                  <a:lnTo>
                    <a:pt x="50800" y="203200"/>
                  </a:lnTo>
                  <a:lnTo>
                    <a:pt x="63500" y="190500"/>
                  </a:lnTo>
                  <a:lnTo>
                    <a:pt x="63500" y="190500"/>
                  </a:lnTo>
                  <a:lnTo>
                    <a:pt x="63500" y="177800"/>
                  </a:lnTo>
                  <a:lnTo>
                    <a:pt x="88900" y="165100"/>
                  </a:lnTo>
                  <a:lnTo>
                    <a:pt x="76200" y="165100"/>
                  </a:lnTo>
                  <a:lnTo>
                    <a:pt x="88900" y="165100"/>
                  </a:lnTo>
                  <a:lnTo>
                    <a:pt x="114300" y="152400"/>
                  </a:lnTo>
                  <a:lnTo>
                    <a:pt x="101600" y="152400"/>
                  </a:lnTo>
                  <a:lnTo>
                    <a:pt x="101600" y="152400"/>
                  </a:lnTo>
                  <a:lnTo>
                    <a:pt x="88900" y="152400"/>
                  </a:lnTo>
                  <a:lnTo>
                    <a:pt x="76200" y="139700"/>
                  </a:lnTo>
                  <a:lnTo>
                    <a:pt x="76200" y="139700"/>
                  </a:lnTo>
                  <a:lnTo>
                    <a:pt x="88900" y="139700"/>
                  </a:lnTo>
                  <a:lnTo>
                    <a:pt x="63500" y="139700"/>
                  </a:lnTo>
                  <a:lnTo>
                    <a:pt x="63500" y="139700"/>
                  </a:lnTo>
                  <a:lnTo>
                    <a:pt x="50800" y="1397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28" name="0419"/>
            <p:cNvSpPr/>
            <p:nvPr/>
          </p:nvSpPr>
          <p:spPr>
            <a:xfrm>
              <a:off x="356318" y="2465797"/>
              <a:ext cx="1597502" cy="693913"/>
            </a:xfrm>
            <a:custGeom>
              <a:avLst/>
              <a:gdLst/>
              <a:ahLst/>
              <a:cxnLst/>
              <a:rect l="0" t="0" r="0" b="0"/>
              <a:pathLst>
                <a:path w="3924301" h="1905001">
                  <a:moveTo>
                    <a:pt x="0" y="952500"/>
                  </a:moveTo>
                  <a:lnTo>
                    <a:pt x="0" y="939800"/>
                  </a:lnTo>
                  <a:lnTo>
                    <a:pt x="12700" y="952500"/>
                  </a:lnTo>
                  <a:lnTo>
                    <a:pt x="25400" y="952500"/>
                  </a:lnTo>
                  <a:lnTo>
                    <a:pt x="25400" y="939800"/>
                  </a:lnTo>
                  <a:lnTo>
                    <a:pt x="25400" y="927100"/>
                  </a:lnTo>
                  <a:lnTo>
                    <a:pt x="25400" y="927100"/>
                  </a:lnTo>
                  <a:lnTo>
                    <a:pt x="50800" y="939800"/>
                  </a:lnTo>
                  <a:lnTo>
                    <a:pt x="63500" y="914400"/>
                  </a:lnTo>
                  <a:lnTo>
                    <a:pt x="63500" y="901700"/>
                  </a:lnTo>
                  <a:lnTo>
                    <a:pt x="76200" y="914400"/>
                  </a:lnTo>
                  <a:lnTo>
                    <a:pt x="76200" y="914400"/>
                  </a:lnTo>
                  <a:lnTo>
                    <a:pt x="88900" y="914400"/>
                  </a:lnTo>
                  <a:lnTo>
                    <a:pt x="101600" y="927100"/>
                  </a:lnTo>
                  <a:lnTo>
                    <a:pt x="114300" y="927100"/>
                  </a:lnTo>
                  <a:lnTo>
                    <a:pt x="114300" y="914400"/>
                  </a:lnTo>
                  <a:lnTo>
                    <a:pt x="88900" y="914400"/>
                  </a:lnTo>
                  <a:lnTo>
                    <a:pt x="88900" y="914400"/>
                  </a:lnTo>
                  <a:lnTo>
                    <a:pt x="76200" y="914400"/>
                  </a:lnTo>
                  <a:lnTo>
                    <a:pt x="76200" y="901700"/>
                  </a:lnTo>
                  <a:lnTo>
                    <a:pt x="63500" y="901700"/>
                  </a:lnTo>
                  <a:lnTo>
                    <a:pt x="63500" y="901700"/>
                  </a:lnTo>
                  <a:lnTo>
                    <a:pt x="50800" y="901700"/>
                  </a:lnTo>
                  <a:lnTo>
                    <a:pt x="63500" y="901700"/>
                  </a:lnTo>
                  <a:lnTo>
                    <a:pt x="50800" y="889000"/>
                  </a:lnTo>
                  <a:lnTo>
                    <a:pt x="50800" y="876300"/>
                  </a:lnTo>
                  <a:lnTo>
                    <a:pt x="63500" y="876300"/>
                  </a:lnTo>
                  <a:lnTo>
                    <a:pt x="63500" y="876300"/>
                  </a:lnTo>
                  <a:lnTo>
                    <a:pt x="76200" y="876300"/>
                  </a:lnTo>
                  <a:lnTo>
                    <a:pt x="76200" y="876300"/>
                  </a:lnTo>
                  <a:lnTo>
                    <a:pt x="88900" y="863600"/>
                  </a:lnTo>
                  <a:lnTo>
                    <a:pt x="101600" y="850900"/>
                  </a:lnTo>
                  <a:lnTo>
                    <a:pt x="88900" y="850900"/>
                  </a:lnTo>
                  <a:lnTo>
                    <a:pt x="101600" y="838200"/>
                  </a:lnTo>
                  <a:lnTo>
                    <a:pt x="88900" y="838200"/>
                  </a:lnTo>
                  <a:lnTo>
                    <a:pt x="101600" y="825500"/>
                  </a:lnTo>
                  <a:lnTo>
                    <a:pt x="127000" y="838200"/>
                  </a:lnTo>
                  <a:lnTo>
                    <a:pt x="139700" y="825500"/>
                  </a:lnTo>
                  <a:lnTo>
                    <a:pt x="165100" y="825500"/>
                  </a:lnTo>
                  <a:lnTo>
                    <a:pt x="165100" y="825500"/>
                  </a:lnTo>
                  <a:lnTo>
                    <a:pt x="177800" y="825500"/>
                  </a:lnTo>
                  <a:lnTo>
                    <a:pt x="190500" y="825500"/>
                  </a:lnTo>
                  <a:lnTo>
                    <a:pt x="190500" y="838200"/>
                  </a:lnTo>
                  <a:lnTo>
                    <a:pt x="190500" y="838200"/>
                  </a:lnTo>
                  <a:lnTo>
                    <a:pt x="203200" y="838200"/>
                  </a:lnTo>
                  <a:lnTo>
                    <a:pt x="215900" y="850900"/>
                  </a:lnTo>
                  <a:lnTo>
                    <a:pt x="215900" y="850900"/>
                  </a:lnTo>
                  <a:lnTo>
                    <a:pt x="228600" y="838200"/>
                  </a:lnTo>
                  <a:lnTo>
                    <a:pt x="241300" y="838200"/>
                  </a:lnTo>
                  <a:lnTo>
                    <a:pt x="266700" y="838200"/>
                  </a:lnTo>
                  <a:lnTo>
                    <a:pt x="279400" y="838200"/>
                  </a:lnTo>
                  <a:lnTo>
                    <a:pt x="292100" y="838200"/>
                  </a:lnTo>
                  <a:lnTo>
                    <a:pt x="304800" y="838200"/>
                  </a:lnTo>
                  <a:lnTo>
                    <a:pt x="304800" y="825500"/>
                  </a:lnTo>
                  <a:lnTo>
                    <a:pt x="317500" y="825500"/>
                  </a:lnTo>
                  <a:lnTo>
                    <a:pt x="330200" y="825500"/>
                  </a:lnTo>
                  <a:lnTo>
                    <a:pt x="330200" y="812800"/>
                  </a:lnTo>
                  <a:lnTo>
                    <a:pt x="342900" y="812800"/>
                  </a:lnTo>
                  <a:lnTo>
                    <a:pt x="342900" y="812800"/>
                  </a:lnTo>
                  <a:lnTo>
                    <a:pt x="342900" y="812800"/>
                  </a:lnTo>
                  <a:lnTo>
                    <a:pt x="342900" y="800100"/>
                  </a:lnTo>
                  <a:lnTo>
                    <a:pt x="368300" y="800100"/>
                  </a:lnTo>
                  <a:lnTo>
                    <a:pt x="381000" y="800100"/>
                  </a:lnTo>
                  <a:lnTo>
                    <a:pt x="368300" y="800100"/>
                  </a:lnTo>
                  <a:lnTo>
                    <a:pt x="368300" y="800100"/>
                  </a:lnTo>
                  <a:lnTo>
                    <a:pt x="368300" y="812800"/>
                  </a:lnTo>
                  <a:lnTo>
                    <a:pt x="381000" y="812800"/>
                  </a:lnTo>
                  <a:lnTo>
                    <a:pt x="381000" y="812800"/>
                  </a:lnTo>
                  <a:lnTo>
                    <a:pt x="393700" y="825500"/>
                  </a:lnTo>
                  <a:lnTo>
                    <a:pt x="381000" y="838200"/>
                  </a:lnTo>
                  <a:lnTo>
                    <a:pt x="381000" y="838200"/>
                  </a:lnTo>
                  <a:lnTo>
                    <a:pt x="368300" y="863600"/>
                  </a:lnTo>
                  <a:lnTo>
                    <a:pt x="419100" y="863600"/>
                  </a:lnTo>
                  <a:lnTo>
                    <a:pt x="431800" y="850900"/>
                  </a:lnTo>
                  <a:lnTo>
                    <a:pt x="444500" y="863600"/>
                  </a:lnTo>
                  <a:lnTo>
                    <a:pt x="444500" y="850900"/>
                  </a:lnTo>
                  <a:lnTo>
                    <a:pt x="457200" y="863600"/>
                  </a:lnTo>
                  <a:lnTo>
                    <a:pt x="457200" y="876300"/>
                  </a:lnTo>
                  <a:lnTo>
                    <a:pt x="482600" y="876300"/>
                  </a:lnTo>
                  <a:lnTo>
                    <a:pt x="495300" y="876300"/>
                  </a:lnTo>
                  <a:lnTo>
                    <a:pt x="558800" y="889000"/>
                  </a:lnTo>
                  <a:lnTo>
                    <a:pt x="571500" y="889000"/>
                  </a:lnTo>
                  <a:lnTo>
                    <a:pt x="584200" y="889000"/>
                  </a:lnTo>
                  <a:lnTo>
                    <a:pt x="584200" y="901700"/>
                  </a:lnTo>
                  <a:lnTo>
                    <a:pt x="596900" y="889000"/>
                  </a:lnTo>
                  <a:lnTo>
                    <a:pt x="596900" y="889000"/>
                  </a:lnTo>
                  <a:lnTo>
                    <a:pt x="622300" y="889000"/>
                  </a:lnTo>
                  <a:lnTo>
                    <a:pt x="622300" y="876300"/>
                  </a:lnTo>
                  <a:lnTo>
                    <a:pt x="635000" y="876300"/>
                  </a:lnTo>
                  <a:lnTo>
                    <a:pt x="647700" y="863600"/>
                  </a:lnTo>
                  <a:lnTo>
                    <a:pt x="660400" y="863600"/>
                  </a:lnTo>
                  <a:lnTo>
                    <a:pt x="660400" y="863600"/>
                  </a:lnTo>
                  <a:lnTo>
                    <a:pt x="660400" y="863600"/>
                  </a:lnTo>
                  <a:lnTo>
                    <a:pt x="673100" y="863600"/>
                  </a:lnTo>
                  <a:lnTo>
                    <a:pt x="660400" y="850900"/>
                  </a:lnTo>
                  <a:lnTo>
                    <a:pt x="660400" y="838200"/>
                  </a:lnTo>
                  <a:lnTo>
                    <a:pt x="673100" y="825500"/>
                  </a:lnTo>
                  <a:lnTo>
                    <a:pt x="673100" y="825500"/>
                  </a:lnTo>
                  <a:lnTo>
                    <a:pt x="673100" y="825500"/>
                  </a:lnTo>
                  <a:lnTo>
                    <a:pt x="673100" y="812800"/>
                  </a:lnTo>
                  <a:lnTo>
                    <a:pt x="660400" y="800100"/>
                  </a:lnTo>
                  <a:lnTo>
                    <a:pt x="673100" y="812800"/>
                  </a:lnTo>
                  <a:lnTo>
                    <a:pt x="698500" y="800100"/>
                  </a:lnTo>
                  <a:lnTo>
                    <a:pt x="698500" y="800100"/>
                  </a:lnTo>
                  <a:lnTo>
                    <a:pt x="711200" y="800100"/>
                  </a:lnTo>
                  <a:lnTo>
                    <a:pt x="711200" y="787400"/>
                  </a:lnTo>
                  <a:lnTo>
                    <a:pt x="723900" y="787400"/>
                  </a:lnTo>
                  <a:lnTo>
                    <a:pt x="723900" y="787400"/>
                  </a:lnTo>
                  <a:lnTo>
                    <a:pt x="723900" y="787400"/>
                  </a:lnTo>
                  <a:lnTo>
                    <a:pt x="723900" y="774700"/>
                  </a:lnTo>
                  <a:lnTo>
                    <a:pt x="736600" y="774700"/>
                  </a:lnTo>
                  <a:lnTo>
                    <a:pt x="749300" y="749300"/>
                  </a:lnTo>
                  <a:lnTo>
                    <a:pt x="774700" y="749300"/>
                  </a:lnTo>
                  <a:lnTo>
                    <a:pt x="774700" y="762000"/>
                  </a:lnTo>
                  <a:lnTo>
                    <a:pt x="774700" y="749300"/>
                  </a:lnTo>
                  <a:lnTo>
                    <a:pt x="787400" y="749300"/>
                  </a:lnTo>
                  <a:lnTo>
                    <a:pt x="800100" y="749300"/>
                  </a:lnTo>
                  <a:lnTo>
                    <a:pt x="812800" y="723900"/>
                  </a:lnTo>
                  <a:lnTo>
                    <a:pt x="812800" y="723900"/>
                  </a:lnTo>
                  <a:lnTo>
                    <a:pt x="812800" y="723900"/>
                  </a:lnTo>
                  <a:lnTo>
                    <a:pt x="800100" y="723900"/>
                  </a:lnTo>
                  <a:lnTo>
                    <a:pt x="800100" y="711200"/>
                  </a:lnTo>
                  <a:lnTo>
                    <a:pt x="800100" y="711200"/>
                  </a:lnTo>
                  <a:lnTo>
                    <a:pt x="800100" y="711200"/>
                  </a:lnTo>
                  <a:lnTo>
                    <a:pt x="800100" y="698500"/>
                  </a:lnTo>
                  <a:lnTo>
                    <a:pt x="800100" y="698500"/>
                  </a:lnTo>
                  <a:lnTo>
                    <a:pt x="787400" y="698500"/>
                  </a:lnTo>
                  <a:lnTo>
                    <a:pt x="787400" y="698500"/>
                  </a:lnTo>
                  <a:lnTo>
                    <a:pt x="774700" y="685800"/>
                  </a:lnTo>
                  <a:lnTo>
                    <a:pt x="787400" y="698500"/>
                  </a:lnTo>
                  <a:lnTo>
                    <a:pt x="800100" y="685800"/>
                  </a:lnTo>
                  <a:lnTo>
                    <a:pt x="812800" y="685800"/>
                  </a:lnTo>
                  <a:lnTo>
                    <a:pt x="812800" y="673100"/>
                  </a:lnTo>
                  <a:lnTo>
                    <a:pt x="812800" y="673100"/>
                  </a:lnTo>
                  <a:lnTo>
                    <a:pt x="825500" y="647700"/>
                  </a:lnTo>
                  <a:lnTo>
                    <a:pt x="825500" y="635000"/>
                  </a:lnTo>
                  <a:lnTo>
                    <a:pt x="838200" y="635000"/>
                  </a:lnTo>
                  <a:lnTo>
                    <a:pt x="825500" y="635000"/>
                  </a:lnTo>
                  <a:lnTo>
                    <a:pt x="838200" y="609600"/>
                  </a:lnTo>
                  <a:lnTo>
                    <a:pt x="850900" y="596900"/>
                  </a:lnTo>
                  <a:lnTo>
                    <a:pt x="863600" y="584200"/>
                  </a:lnTo>
                  <a:lnTo>
                    <a:pt x="914400" y="584200"/>
                  </a:lnTo>
                  <a:lnTo>
                    <a:pt x="914400" y="584200"/>
                  </a:lnTo>
                  <a:lnTo>
                    <a:pt x="914400" y="596900"/>
                  </a:lnTo>
                  <a:lnTo>
                    <a:pt x="914400" y="584200"/>
                  </a:lnTo>
                  <a:lnTo>
                    <a:pt x="927100" y="584200"/>
                  </a:lnTo>
                  <a:lnTo>
                    <a:pt x="927100" y="584200"/>
                  </a:lnTo>
                  <a:lnTo>
                    <a:pt x="939800" y="584200"/>
                  </a:lnTo>
                  <a:lnTo>
                    <a:pt x="939800" y="571500"/>
                  </a:lnTo>
                  <a:lnTo>
                    <a:pt x="927100" y="571500"/>
                  </a:lnTo>
                  <a:lnTo>
                    <a:pt x="939800" y="558800"/>
                  </a:lnTo>
                  <a:lnTo>
                    <a:pt x="927100" y="558800"/>
                  </a:lnTo>
                  <a:lnTo>
                    <a:pt x="927100" y="558800"/>
                  </a:lnTo>
                  <a:lnTo>
                    <a:pt x="952500" y="558800"/>
                  </a:lnTo>
                  <a:lnTo>
                    <a:pt x="952500" y="546100"/>
                  </a:lnTo>
                  <a:lnTo>
                    <a:pt x="939800" y="546100"/>
                  </a:lnTo>
                  <a:lnTo>
                    <a:pt x="939800" y="546100"/>
                  </a:lnTo>
                  <a:lnTo>
                    <a:pt x="952500" y="546100"/>
                  </a:lnTo>
                  <a:lnTo>
                    <a:pt x="952500" y="533400"/>
                  </a:lnTo>
                  <a:lnTo>
                    <a:pt x="965200" y="533400"/>
                  </a:lnTo>
                  <a:lnTo>
                    <a:pt x="965200" y="533400"/>
                  </a:lnTo>
                  <a:lnTo>
                    <a:pt x="952500" y="533400"/>
                  </a:lnTo>
                  <a:lnTo>
                    <a:pt x="952500" y="520700"/>
                  </a:lnTo>
                  <a:lnTo>
                    <a:pt x="952500" y="520700"/>
                  </a:lnTo>
                  <a:lnTo>
                    <a:pt x="965200" y="495300"/>
                  </a:lnTo>
                  <a:lnTo>
                    <a:pt x="977900" y="495300"/>
                  </a:lnTo>
                  <a:lnTo>
                    <a:pt x="977900" y="482600"/>
                  </a:lnTo>
                  <a:lnTo>
                    <a:pt x="990600" y="482600"/>
                  </a:lnTo>
                  <a:lnTo>
                    <a:pt x="990600" y="469900"/>
                  </a:lnTo>
                  <a:lnTo>
                    <a:pt x="990600" y="469900"/>
                  </a:lnTo>
                  <a:lnTo>
                    <a:pt x="1003300" y="457200"/>
                  </a:lnTo>
                  <a:lnTo>
                    <a:pt x="1003300" y="457200"/>
                  </a:lnTo>
                  <a:lnTo>
                    <a:pt x="1003300" y="444500"/>
                  </a:lnTo>
                  <a:lnTo>
                    <a:pt x="952500" y="444500"/>
                  </a:lnTo>
                  <a:lnTo>
                    <a:pt x="965200" y="431800"/>
                  </a:lnTo>
                  <a:lnTo>
                    <a:pt x="965200" y="431800"/>
                  </a:lnTo>
                  <a:lnTo>
                    <a:pt x="965200" y="431800"/>
                  </a:lnTo>
                  <a:lnTo>
                    <a:pt x="965200" y="431800"/>
                  </a:lnTo>
                  <a:lnTo>
                    <a:pt x="965200" y="431800"/>
                  </a:lnTo>
                  <a:lnTo>
                    <a:pt x="990600" y="393700"/>
                  </a:lnTo>
                  <a:lnTo>
                    <a:pt x="990600" y="381000"/>
                  </a:lnTo>
                  <a:lnTo>
                    <a:pt x="990600" y="381000"/>
                  </a:lnTo>
                  <a:lnTo>
                    <a:pt x="977900" y="368300"/>
                  </a:lnTo>
                  <a:lnTo>
                    <a:pt x="990600" y="330200"/>
                  </a:lnTo>
                  <a:lnTo>
                    <a:pt x="990600" y="330200"/>
                  </a:lnTo>
                  <a:lnTo>
                    <a:pt x="1016000" y="330200"/>
                  </a:lnTo>
                  <a:lnTo>
                    <a:pt x="1016000" y="330200"/>
                  </a:lnTo>
                  <a:lnTo>
                    <a:pt x="1028700" y="330200"/>
                  </a:lnTo>
                  <a:lnTo>
                    <a:pt x="1028700" y="330200"/>
                  </a:lnTo>
                  <a:lnTo>
                    <a:pt x="1028700" y="342900"/>
                  </a:lnTo>
                  <a:lnTo>
                    <a:pt x="1028700" y="355600"/>
                  </a:lnTo>
                  <a:lnTo>
                    <a:pt x="1054100" y="355600"/>
                  </a:lnTo>
                  <a:lnTo>
                    <a:pt x="1054100" y="368300"/>
                  </a:lnTo>
                  <a:lnTo>
                    <a:pt x="1066800" y="368300"/>
                  </a:lnTo>
                  <a:lnTo>
                    <a:pt x="1066800" y="368300"/>
                  </a:lnTo>
                  <a:lnTo>
                    <a:pt x="1066800" y="381000"/>
                  </a:lnTo>
                  <a:lnTo>
                    <a:pt x="1054100" y="381000"/>
                  </a:lnTo>
                  <a:lnTo>
                    <a:pt x="1041400" y="393700"/>
                  </a:lnTo>
                  <a:lnTo>
                    <a:pt x="1066800" y="393700"/>
                  </a:lnTo>
                  <a:lnTo>
                    <a:pt x="1066800" y="393700"/>
                  </a:lnTo>
                  <a:lnTo>
                    <a:pt x="1066800" y="393700"/>
                  </a:lnTo>
                  <a:lnTo>
                    <a:pt x="1092200" y="393700"/>
                  </a:lnTo>
                  <a:lnTo>
                    <a:pt x="1092200" y="393700"/>
                  </a:lnTo>
                  <a:lnTo>
                    <a:pt x="1092200" y="393700"/>
                  </a:lnTo>
                  <a:lnTo>
                    <a:pt x="1104900" y="406400"/>
                  </a:lnTo>
                  <a:lnTo>
                    <a:pt x="1104900" y="393700"/>
                  </a:lnTo>
                  <a:lnTo>
                    <a:pt x="1117600" y="393700"/>
                  </a:lnTo>
                  <a:lnTo>
                    <a:pt x="1117600" y="393700"/>
                  </a:lnTo>
                  <a:lnTo>
                    <a:pt x="1117600" y="393700"/>
                  </a:lnTo>
                  <a:lnTo>
                    <a:pt x="1117600" y="381000"/>
                  </a:lnTo>
                  <a:lnTo>
                    <a:pt x="1143000" y="381000"/>
                  </a:lnTo>
                  <a:lnTo>
                    <a:pt x="1143000" y="381000"/>
                  </a:lnTo>
                  <a:lnTo>
                    <a:pt x="1155700" y="381000"/>
                  </a:lnTo>
                  <a:lnTo>
                    <a:pt x="1168400" y="381000"/>
                  </a:lnTo>
                  <a:lnTo>
                    <a:pt x="1168400" y="381000"/>
                  </a:lnTo>
                  <a:lnTo>
                    <a:pt x="1168400" y="393700"/>
                  </a:lnTo>
                  <a:lnTo>
                    <a:pt x="1168400" y="393700"/>
                  </a:lnTo>
                  <a:lnTo>
                    <a:pt x="1193800" y="393700"/>
                  </a:lnTo>
                  <a:lnTo>
                    <a:pt x="1193800" y="393700"/>
                  </a:lnTo>
                  <a:lnTo>
                    <a:pt x="1206500" y="393700"/>
                  </a:lnTo>
                  <a:lnTo>
                    <a:pt x="1206500" y="393700"/>
                  </a:lnTo>
                  <a:lnTo>
                    <a:pt x="1219200" y="393700"/>
                  </a:lnTo>
                  <a:lnTo>
                    <a:pt x="1219200" y="406400"/>
                  </a:lnTo>
                  <a:lnTo>
                    <a:pt x="1219200" y="406400"/>
                  </a:lnTo>
                  <a:lnTo>
                    <a:pt x="1206500" y="419100"/>
                  </a:lnTo>
                  <a:lnTo>
                    <a:pt x="1219200" y="419100"/>
                  </a:lnTo>
                  <a:lnTo>
                    <a:pt x="1219200" y="431800"/>
                  </a:lnTo>
                  <a:lnTo>
                    <a:pt x="1206500" y="431800"/>
                  </a:lnTo>
                  <a:lnTo>
                    <a:pt x="1206500" y="431800"/>
                  </a:lnTo>
                  <a:lnTo>
                    <a:pt x="1219200" y="431800"/>
                  </a:lnTo>
                  <a:lnTo>
                    <a:pt x="1257300" y="419100"/>
                  </a:lnTo>
                  <a:lnTo>
                    <a:pt x="1257300" y="431800"/>
                  </a:lnTo>
                  <a:lnTo>
                    <a:pt x="1270000" y="444500"/>
                  </a:lnTo>
                  <a:lnTo>
                    <a:pt x="1282700" y="431800"/>
                  </a:lnTo>
                  <a:lnTo>
                    <a:pt x="1282700" y="431800"/>
                  </a:lnTo>
                  <a:lnTo>
                    <a:pt x="1308100" y="431800"/>
                  </a:lnTo>
                  <a:lnTo>
                    <a:pt x="1308100" y="431800"/>
                  </a:lnTo>
                  <a:lnTo>
                    <a:pt x="1320800" y="419100"/>
                  </a:lnTo>
                  <a:lnTo>
                    <a:pt x="1333500" y="431800"/>
                  </a:lnTo>
                  <a:lnTo>
                    <a:pt x="1333500" y="431800"/>
                  </a:lnTo>
                  <a:lnTo>
                    <a:pt x="1346200" y="431800"/>
                  </a:lnTo>
                  <a:lnTo>
                    <a:pt x="1346200" y="431800"/>
                  </a:lnTo>
                  <a:lnTo>
                    <a:pt x="1371600" y="431800"/>
                  </a:lnTo>
                  <a:lnTo>
                    <a:pt x="1371600" y="419100"/>
                  </a:lnTo>
                  <a:lnTo>
                    <a:pt x="1384300" y="419100"/>
                  </a:lnTo>
                  <a:lnTo>
                    <a:pt x="1397000" y="419100"/>
                  </a:lnTo>
                  <a:lnTo>
                    <a:pt x="1422400" y="419100"/>
                  </a:lnTo>
                  <a:lnTo>
                    <a:pt x="1422400" y="419100"/>
                  </a:lnTo>
                  <a:lnTo>
                    <a:pt x="1435100" y="419100"/>
                  </a:lnTo>
                  <a:lnTo>
                    <a:pt x="1447800" y="419100"/>
                  </a:lnTo>
                  <a:lnTo>
                    <a:pt x="1447800" y="419100"/>
                  </a:lnTo>
                  <a:lnTo>
                    <a:pt x="1485900" y="406400"/>
                  </a:lnTo>
                  <a:lnTo>
                    <a:pt x="1498600" y="406400"/>
                  </a:lnTo>
                  <a:lnTo>
                    <a:pt x="1511300" y="393700"/>
                  </a:lnTo>
                  <a:lnTo>
                    <a:pt x="1511300" y="393700"/>
                  </a:lnTo>
                  <a:lnTo>
                    <a:pt x="1511300" y="393700"/>
                  </a:lnTo>
                  <a:lnTo>
                    <a:pt x="1524000" y="393700"/>
                  </a:lnTo>
                  <a:lnTo>
                    <a:pt x="1536700" y="393700"/>
                  </a:lnTo>
                  <a:lnTo>
                    <a:pt x="1536700" y="393700"/>
                  </a:lnTo>
                  <a:lnTo>
                    <a:pt x="1536700" y="393700"/>
                  </a:lnTo>
                  <a:lnTo>
                    <a:pt x="1536700" y="393700"/>
                  </a:lnTo>
                  <a:lnTo>
                    <a:pt x="1536700" y="393700"/>
                  </a:lnTo>
                  <a:lnTo>
                    <a:pt x="1536700" y="393700"/>
                  </a:lnTo>
                  <a:lnTo>
                    <a:pt x="1562100" y="381000"/>
                  </a:lnTo>
                  <a:lnTo>
                    <a:pt x="1562100" y="381000"/>
                  </a:lnTo>
                  <a:lnTo>
                    <a:pt x="1574800" y="381000"/>
                  </a:lnTo>
                  <a:lnTo>
                    <a:pt x="1574800" y="381000"/>
                  </a:lnTo>
                  <a:lnTo>
                    <a:pt x="1587500" y="381000"/>
                  </a:lnTo>
                  <a:lnTo>
                    <a:pt x="1600200" y="393700"/>
                  </a:lnTo>
                  <a:lnTo>
                    <a:pt x="1612900" y="381000"/>
                  </a:lnTo>
                  <a:lnTo>
                    <a:pt x="1638300" y="393700"/>
                  </a:lnTo>
                  <a:lnTo>
                    <a:pt x="1638300" y="393700"/>
                  </a:lnTo>
                  <a:lnTo>
                    <a:pt x="1676400" y="393700"/>
                  </a:lnTo>
                  <a:lnTo>
                    <a:pt x="1676400" y="393700"/>
                  </a:lnTo>
                  <a:lnTo>
                    <a:pt x="1714500" y="393700"/>
                  </a:lnTo>
                  <a:lnTo>
                    <a:pt x="1714500" y="393700"/>
                  </a:lnTo>
                  <a:lnTo>
                    <a:pt x="1727200" y="393700"/>
                  </a:lnTo>
                  <a:lnTo>
                    <a:pt x="1727200" y="393700"/>
                  </a:lnTo>
                  <a:lnTo>
                    <a:pt x="1739900" y="406400"/>
                  </a:lnTo>
                  <a:lnTo>
                    <a:pt x="1752600" y="393700"/>
                  </a:lnTo>
                  <a:lnTo>
                    <a:pt x="1765300" y="393700"/>
                  </a:lnTo>
                  <a:lnTo>
                    <a:pt x="1752600" y="406400"/>
                  </a:lnTo>
                  <a:lnTo>
                    <a:pt x="1765300" y="406400"/>
                  </a:lnTo>
                  <a:lnTo>
                    <a:pt x="1778000" y="393700"/>
                  </a:lnTo>
                  <a:lnTo>
                    <a:pt x="1790700" y="393700"/>
                  </a:lnTo>
                  <a:lnTo>
                    <a:pt x="1790700" y="393700"/>
                  </a:lnTo>
                  <a:lnTo>
                    <a:pt x="1790700" y="381000"/>
                  </a:lnTo>
                  <a:lnTo>
                    <a:pt x="1841500" y="393700"/>
                  </a:lnTo>
                  <a:lnTo>
                    <a:pt x="1841500" y="406400"/>
                  </a:lnTo>
                  <a:lnTo>
                    <a:pt x="1854200" y="406400"/>
                  </a:lnTo>
                  <a:lnTo>
                    <a:pt x="1854200" y="406400"/>
                  </a:lnTo>
                  <a:lnTo>
                    <a:pt x="1866900" y="406400"/>
                  </a:lnTo>
                  <a:lnTo>
                    <a:pt x="1879600" y="406400"/>
                  </a:lnTo>
                  <a:lnTo>
                    <a:pt x="1879600" y="406400"/>
                  </a:lnTo>
                  <a:lnTo>
                    <a:pt x="1905000" y="419100"/>
                  </a:lnTo>
                  <a:lnTo>
                    <a:pt x="1943100" y="431800"/>
                  </a:lnTo>
                  <a:lnTo>
                    <a:pt x="1955800" y="419100"/>
                  </a:lnTo>
                  <a:lnTo>
                    <a:pt x="1993900" y="406400"/>
                  </a:lnTo>
                  <a:lnTo>
                    <a:pt x="2044700" y="419100"/>
                  </a:lnTo>
                  <a:lnTo>
                    <a:pt x="2044700" y="406400"/>
                  </a:lnTo>
                  <a:lnTo>
                    <a:pt x="2082800" y="406400"/>
                  </a:lnTo>
                  <a:lnTo>
                    <a:pt x="2095500" y="406400"/>
                  </a:lnTo>
                  <a:lnTo>
                    <a:pt x="2108200" y="406400"/>
                  </a:lnTo>
                  <a:lnTo>
                    <a:pt x="2146300" y="419100"/>
                  </a:lnTo>
                  <a:lnTo>
                    <a:pt x="2133600" y="444500"/>
                  </a:lnTo>
                  <a:lnTo>
                    <a:pt x="2146300" y="457200"/>
                  </a:lnTo>
                  <a:lnTo>
                    <a:pt x="2159000" y="457200"/>
                  </a:lnTo>
                  <a:lnTo>
                    <a:pt x="2159000" y="457200"/>
                  </a:lnTo>
                  <a:lnTo>
                    <a:pt x="2171700" y="457200"/>
                  </a:lnTo>
                  <a:lnTo>
                    <a:pt x="2171700" y="457200"/>
                  </a:lnTo>
                  <a:lnTo>
                    <a:pt x="2247900" y="469900"/>
                  </a:lnTo>
                  <a:lnTo>
                    <a:pt x="2247900" y="469900"/>
                  </a:lnTo>
                  <a:lnTo>
                    <a:pt x="2260600" y="469900"/>
                  </a:lnTo>
                  <a:lnTo>
                    <a:pt x="2273300" y="469900"/>
                  </a:lnTo>
                  <a:lnTo>
                    <a:pt x="2286000" y="469900"/>
                  </a:lnTo>
                  <a:lnTo>
                    <a:pt x="2298700" y="469900"/>
                  </a:lnTo>
                  <a:lnTo>
                    <a:pt x="2311400" y="469900"/>
                  </a:lnTo>
                  <a:lnTo>
                    <a:pt x="2324100" y="457200"/>
                  </a:lnTo>
                  <a:lnTo>
                    <a:pt x="2349500" y="457200"/>
                  </a:lnTo>
                  <a:lnTo>
                    <a:pt x="2362200" y="457200"/>
                  </a:lnTo>
                  <a:lnTo>
                    <a:pt x="2387600" y="469900"/>
                  </a:lnTo>
                  <a:lnTo>
                    <a:pt x="2413000" y="469900"/>
                  </a:lnTo>
                  <a:lnTo>
                    <a:pt x="2413000" y="469900"/>
                  </a:lnTo>
                  <a:lnTo>
                    <a:pt x="2413000" y="469900"/>
                  </a:lnTo>
                  <a:lnTo>
                    <a:pt x="2425700" y="469900"/>
                  </a:lnTo>
                  <a:lnTo>
                    <a:pt x="2451100" y="469900"/>
                  </a:lnTo>
                  <a:lnTo>
                    <a:pt x="2476500" y="482600"/>
                  </a:lnTo>
                  <a:lnTo>
                    <a:pt x="2489200" y="495300"/>
                  </a:lnTo>
                  <a:lnTo>
                    <a:pt x="2489200" y="495300"/>
                  </a:lnTo>
                  <a:lnTo>
                    <a:pt x="2489200" y="495300"/>
                  </a:lnTo>
                  <a:lnTo>
                    <a:pt x="2552700" y="495300"/>
                  </a:lnTo>
                  <a:lnTo>
                    <a:pt x="2565400" y="495300"/>
                  </a:lnTo>
                  <a:lnTo>
                    <a:pt x="2552700" y="495300"/>
                  </a:lnTo>
                  <a:lnTo>
                    <a:pt x="2552700" y="482600"/>
                  </a:lnTo>
                  <a:lnTo>
                    <a:pt x="2540000" y="482600"/>
                  </a:lnTo>
                  <a:lnTo>
                    <a:pt x="2540000" y="482600"/>
                  </a:lnTo>
                  <a:lnTo>
                    <a:pt x="2527300" y="482600"/>
                  </a:lnTo>
                  <a:lnTo>
                    <a:pt x="2527300" y="482600"/>
                  </a:lnTo>
                  <a:lnTo>
                    <a:pt x="2527300" y="482600"/>
                  </a:lnTo>
                  <a:lnTo>
                    <a:pt x="2527300" y="469900"/>
                  </a:lnTo>
                  <a:lnTo>
                    <a:pt x="2514600" y="469900"/>
                  </a:lnTo>
                  <a:lnTo>
                    <a:pt x="2527300" y="457200"/>
                  </a:lnTo>
                  <a:lnTo>
                    <a:pt x="2514600" y="457200"/>
                  </a:lnTo>
                  <a:lnTo>
                    <a:pt x="2527300" y="457200"/>
                  </a:lnTo>
                  <a:lnTo>
                    <a:pt x="2540000" y="444500"/>
                  </a:lnTo>
                  <a:lnTo>
                    <a:pt x="2552700" y="444500"/>
                  </a:lnTo>
                  <a:lnTo>
                    <a:pt x="2552700" y="431800"/>
                  </a:lnTo>
                  <a:lnTo>
                    <a:pt x="2578100" y="431800"/>
                  </a:lnTo>
                  <a:lnTo>
                    <a:pt x="2578100" y="431800"/>
                  </a:lnTo>
                  <a:lnTo>
                    <a:pt x="2667000" y="444500"/>
                  </a:lnTo>
                  <a:lnTo>
                    <a:pt x="2667000" y="444500"/>
                  </a:lnTo>
                  <a:lnTo>
                    <a:pt x="2692400" y="457200"/>
                  </a:lnTo>
                  <a:lnTo>
                    <a:pt x="2692400" y="444500"/>
                  </a:lnTo>
                  <a:lnTo>
                    <a:pt x="2679700" y="444500"/>
                  </a:lnTo>
                  <a:lnTo>
                    <a:pt x="2692400" y="431800"/>
                  </a:lnTo>
                  <a:lnTo>
                    <a:pt x="2705100" y="419100"/>
                  </a:lnTo>
                  <a:lnTo>
                    <a:pt x="2705100" y="419100"/>
                  </a:lnTo>
                  <a:lnTo>
                    <a:pt x="2717800" y="419100"/>
                  </a:lnTo>
                  <a:lnTo>
                    <a:pt x="2768600" y="393700"/>
                  </a:lnTo>
                  <a:lnTo>
                    <a:pt x="2781300" y="381000"/>
                  </a:lnTo>
                  <a:lnTo>
                    <a:pt x="2794000" y="381000"/>
                  </a:lnTo>
                  <a:lnTo>
                    <a:pt x="2806700" y="381000"/>
                  </a:lnTo>
                  <a:lnTo>
                    <a:pt x="2806700" y="381000"/>
                  </a:lnTo>
                  <a:lnTo>
                    <a:pt x="2819400" y="381000"/>
                  </a:lnTo>
                  <a:lnTo>
                    <a:pt x="2819400" y="368300"/>
                  </a:lnTo>
                  <a:lnTo>
                    <a:pt x="2844800" y="368300"/>
                  </a:lnTo>
                  <a:lnTo>
                    <a:pt x="2844800" y="368300"/>
                  </a:lnTo>
                  <a:lnTo>
                    <a:pt x="2857500" y="368300"/>
                  </a:lnTo>
                  <a:lnTo>
                    <a:pt x="2870200" y="355600"/>
                  </a:lnTo>
                  <a:lnTo>
                    <a:pt x="2870200" y="355600"/>
                  </a:lnTo>
                  <a:lnTo>
                    <a:pt x="2882900" y="330200"/>
                  </a:lnTo>
                  <a:lnTo>
                    <a:pt x="2882900" y="330200"/>
                  </a:lnTo>
                  <a:lnTo>
                    <a:pt x="2857500" y="317500"/>
                  </a:lnTo>
                  <a:lnTo>
                    <a:pt x="2857500" y="317500"/>
                  </a:lnTo>
                  <a:lnTo>
                    <a:pt x="2895600" y="317500"/>
                  </a:lnTo>
                  <a:lnTo>
                    <a:pt x="2895600" y="317500"/>
                  </a:lnTo>
                  <a:lnTo>
                    <a:pt x="2895600" y="317500"/>
                  </a:lnTo>
                  <a:lnTo>
                    <a:pt x="2921000" y="317500"/>
                  </a:lnTo>
                  <a:lnTo>
                    <a:pt x="2921000" y="317500"/>
                  </a:lnTo>
                  <a:lnTo>
                    <a:pt x="2921000" y="317500"/>
                  </a:lnTo>
                  <a:lnTo>
                    <a:pt x="2933700" y="317500"/>
                  </a:lnTo>
                  <a:lnTo>
                    <a:pt x="2946400" y="317500"/>
                  </a:lnTo>
                  <a:lnTo>
                    <a:pt x="2959100" y="304800"/>
                  </a:lnTo>
                  <a:lnTo>
                    <a:pt x="2971800" y="304800"/>
                  </a:lnTo>
                  <a:lnTo>
                    <a:pt x="2984500" y="292100"/>
                  </a:lnTo>
                  <a:lnTo>
                    <a:pt x="3009900" y="304800"/>
                  </a:lnTo>
                  <a:lnTo>
                    <a:pt x="3035300" y="292100"/>
                  </a:lnTo>
                  <a:lnTo>
                    <a:pt x="3035300" y="279400"/>
                  </a:lnTo>
                  <a:lnTo>
                    <a:pt x="3035300" y="279400"/>
                  </a:lnTo>
                  <a:lnTo>
                    <a:pt x="3035300" y="266700"/>
                  </a:lnTo>
                  <a:lnTo>
                    <a:pt x="3022600" y="266700"/>
                  </a:lnTo>
                  <a:lnTo>
                    <a:pt x="3035300" y="254000"/>
                  </a:lnTo>
                  <a:lnTo>
                    <a:pt x="3048000" y="254000"/>
                  </a:lnTo>
                  <a:lnTo>
                    <a:pt x="3060700" y="215900"/>
                  </a:lnTo>
                  <a:lnTo>
                    <a:pt x="3060700" y="203200"/>
                  </a:lnTo>
                  <a:lnTo>
                    <a:pt x="3060700" y="203200"/>
                  </a:lnTo>
                  <a:lnTo>
                    <a:pt x="3073400" y="203200"/>
                  </a:lnTo>
                  <a:lnTo>
                    <a:pt x="3086100" y="203200"/>
                  </a:lnTo>
                  <a:lnTo>
                    <a:pt x="3086100" y="203200"/>
                  </a:lnTo>
                  <a:lnTo>
                    <a:pt x="3111500" y="203200"/>
                  </a:lnTo>
                  <a:lnTo>
                    <a:pt x="3111500" y="215900"/>
                  </a:lnTo>
                  <a:lnTo>
                    <a:pt x="3124200" y="215900"/>
                  </a:lnTo>
                  <a:lnTo>
                    <a:pt x="3111500" y="203200"/>
                  </a:lnTo>
                  <a:lnTo>
                    <a:pt x="3111500" y="190500"/>
                  </a:lnTo>
                  <a:lnTo>
                    <a:pt x="3098800" y="190500"/>
                  </a:lnTo>
                  <a:lnTo>
                    <a:pt x="3124200" y="152400"/>
                  </a:lnTo>
                  <a:lnTo>
                    <a:pt x="3124200" y="165100"/>
                  </a:lnTo>
                  <a:lnTo>
                    <a:pt x="3136900" y="152400"/>
                  </a:lnTo>
                  <a:lnTo>
                    <a:pt x="3136900" y="152400"/>
                  </a:lnTo>
                  <a:lnTo>
                    <a:pt x="3136900" y="139700"/>
                  </a:lnTo>
                  <a:lnTo>
                    <a:pt x="3124200" y="139700"/>
                  </a:lnTo>
                  <a:lnTo>
                    <a:pt x="3124200" y="127000"/>
                  </a:lnTo>
                  <a:lnTo>
                    <a:pt x="3098800" y="114300"/>
                  </a:lnTo>
                  <a:lnTo>
                    <a:pt x="3098800" y="127000"/>
                  </a:lnTo>
                  <a:lnTo>
                    <a:pt x="3073400" y="139700"/>
                  </a:lnTo>
                  <a:lnTo>
                    <a:pt x="3073400" y="139700"/>
                  </a:lnTo>
                  <a:lnTo>
                    <a:pt x="3048000" y="114300"/>
                  </a:lnTo>
                  <a:lnTo>
                    <a:pt x="3048000" y="114300"/>
                  </a:lnTo>
                  <a:lnTo>
                    <a:pt x="3048000" y="114300"/>
                  </a:lnTo>
                  <a:lnTo>
                    <a:pt x="3048000" y="101600"/>
                  </a:lnTo>
                  <a:lnTo>
                    <a:pt x="3073400" y="101600"/>
                  </a:lnTo>
                  <a:lnTo>
                    <a:pt x="3073400" y="88900"/>
                  </a:lnTo>
                  <a:lnTo>
                    <a:pt x="3048000" y="76200"/>
                  </a:lnTo>
                  <a:lnTo>
                    <a:pt x="3048000" y="76200"/>
                  </a:lnTo>
                  <a:lnTo>
                    <a:pt x="3048000" y="76200"/>
                  </a:lnTo>
                  <a:lnTo>
                    <a:pt x="3060700" y="50800"/>
                  </a:lnTo>
                  <a:lnTo>
                    <a:pt x="3073400" y="63500"/>
                  </a:lnTo>
                  <a:lnTo>
                    <a:pt x="3086100" y="50800"/>
                  </a:lnTo>
                  <a:lnTo>
                    <a:pt x="3098800" y="50800"/>
                  </a:lnTo>
                  <a:lnTo>
                    <a:pt x="3111500" y="50800"/>
                  </a:lnTo>
                  <a:lnTo>
                    <a:pt x="3136900" y="50800"/>
                  </a:lnTo>
                  <a:lnTo>
                    <a:pt x="3136900" y="50800"/>
                  </a:lnTo>
                  <a:lnTo>
                    <a:pt x="3149600" y="50800"/>
                  </a:lnTo>
                  <a:lnTo>
                    <a:pt x="3162300" y="50800"/>
                  </a:lnTo>
                  <a:lnTo>
                    <a:pt x="3162300" y="50800"/>
                  </a:lnTo>
                  <a:lnTo>
                    <a:pt x="3175000" y="63500"/>
                  </a:lnTo>
                  <a:lnTo>
                    <a:pt x="3175000" y="50800"/>
                  </a:lnTo>
                  <a:lnTo>
                    <a:pt x="3187700" y="50800"/>
                  </a:lnTo>
                  <a:lnTo>
                    <a:pt x="3187700" y="50800"/>
                  </a:lnTo>
                  <a:lnTo>
                    <a:pt x="3187700" y="50800"/>
                  </a:lnTo>
                  <a:lnTo>
                    <a:pt x="3200400" y="50800"/>
                  </a:lnTo>
                  <a:lnTo>
                    <a:pt x="3213100" y="38100"/>
                  </a:lnTo>
                  <a:lnTo>
                    <a:pt x="3213100" y="38100"/>
                  </a:lnTo>
                  <a:lnTo>
                    <a:pt x="3225800" y="25400"/>
                  </a:lnTo>
                  <a:lnTo>
                    <a:pt x="3225800" y="25400"/>
                  </a:lnTo>
                  <a:lnTo>
                    <a:pt x="3225800" y="25400"/>
                  </a:lnTo>
                  <a:lnTo>
                    <a:pt x="3225800" y="25400"/>
                  </a:lnTo>
                  <a:lnTo>
                    <a:pt x="3225800" y="25400"/>
                  </a:lnTo>
                  <a:lnTo>
                    <a:pt x="3251200" y="25400"/>
                  </a:lnTo>
                  <a:lnTo>
                    <a:pt x="3263900" y="38100"/>
                  </a:lnTo>
                  <a:lnTo>
                    <a:pt x="3263900" y="25400"/>
                  </a:lnTo>
                  <a:lnTo>
                    <a:pt x="3263900" y="12700"/>
                  </a:lnTo>
                  <a:lnTo>
                    <a:pt x="3289300" y="25400"/>
                  </a:lnTo>
                  <a:lnTo>
                    <a:pt x="3289300" y="12700"/>
                  </a:lnTo>
                  <a:lnTo>
                    <a:pt x="3289300" y="12700"/>
                  </a:lnTo>
                  <a:lnTo>
                    <a:pt x="3302000" y="12700"/>
                  </a:lnTo>
                  <a:lnTo>
                    <a:pt x="3314700" y="12700"/>
                  </a:lnTo>
                  <a:lnTo>
                    <a:pt x="3314700" y="0"/>
                  </a:lnTo>
                  <a:lnTo>
                    <a:pt x="3340100" y="0"/>
                  </a:lnTo>
                  <a:lnTo>
                    <a:pt x="3352800" y="0"/>
                  </a:lnTo>
                  <a:lnTo>
                    <a:pt x="3365500" y="12700"/>
                  </a:lnTo>
                  <a:lnTo>
                    <a:pt x="3390900" y="25400"/>
                  </a:lnTo>
                  <a:lnTo>
                    <a:pt x="3390900" y="25400"/>
                  </a:lnTo>
                  <a:lnTo>
                    <a:pt x="3390900" y="25400"/>
                  </a:lnTo>
                  <a:lnTo>
                    <a:pt x="3378200" y="38100"/>
                  </a:lnTo>
                  <a:lnTo>
                    <a:pt x="3390900" y="38100"/>
                  </a:lnTo>
                  <a:lnTo>
                    <a:pt x="3390900" y="50800"/>
                  </a:lnTo>
                  <a:lnTo>
                    <a:pt x="3403600" y="50800"/>
                  </a:lnTo>
                  <a:lnTo>
                    <a:pt x="3390900" y="50800"/>
                  </a:lnTo>
                  <a:lnTo>
                    <a:pt x="3390900" y="50800"/>
                  </a:lnTo>
                  <a:lnTo>
                    <a:pt x="3390900" y="63500"/>
                  </a:lnTo>
                  <a:lnTo>
                    <a:pt x="3403600" y="63500"/>
                  </a:lnTo>
                  <a:lnTo>
                    <a:pt x="3416300" y="63500"/>
                  </a:lnTo>
                  <a:lnTo>
                    <a:pt x="3416300" y="63500"/>
                  </a:lnTo>
                  <a:lnTo>
                    <a:pt x="3441700" y="63500"/>
                  </a:lnTo>
                  <a:lnTo>
                    <a:pt x="3441700" y="63500"/>
                  </a:lnTo>
                  <a:lnTo>
                    <a:pt x="3454400" y="63500"/>
                  </a:lnTo>
                  <a:lnTo>
                    <a:pt x="3454400" y="76200"/>
                  </a:lnTo>
                  <a:lnTo>
                    <a:pt x="3467100" y="76200"/>
                  </a:lnTo>
                  <a:lnTo>
                    <a:pt x="3467100" y="76200"/>
                  </a:lnTo>
                  <a:lnTo>
                    <a:pt x="3467100" y="76200"/>
                  </a:lnTo>
                  <a:lnTo>
                    <a:pt x="3467100" y="76200"/>
                  </a:lnTo>
                  <a:lnTo>
                    <a:pt x="3479800" y="76200"/>
                  </a:lnTo>
                  <a:lnTo>
                    <a:pt x="3479800" y="63500"/>
                  </a:lnTo>
                  <a:lnTo>
                    <a:pt x="3492500" y="63500"/>
                  </a:lnTo>
                  <a:lnTo>
                    <a:pt x="3492500" y="63500"/>
                  </a:lnTo>
                  <a:lnTo>
                    <a:pt x="3505200" y="63500"/>
                  </a:lnTo>
                  <a:lnTo>
                    <a:pt x="3505200" y="63500"/>
                  </a:lnTo>
                  <a:lnTo>
                    <a:pt x="3517900" y="63500"/>
                  </a:lnTo>
                  <a:lnTo>
                    <a:pt x="3517900" y="63500"/>
                  </a:lnTo>
                  <a:lnTo>
                    <a:pt x="3543300" y="50800"/>
                  </a:lnTo>
                  <a:lnTo>
                    <a:pt x="3530600" y="63500"/>
                  </a:lnTo>
                  <a:lnTo>
                    <a:pt x="3543300" y="63500"/>
                  </a:lnTo>
                  <a:lnTo>
                    <a:pt x="3543300" y="63500"/>
                  </a:lnTo>
                  <a:lnTo>
                    <a:pt x="3543300" y="76200"/>
                  </a:lnTo>
                  <a:lnTo>
                    <a:pt x="3543300" y="63500"/>
                  </a:lnTo>
                  <a:lnTo>
                    <a:pt x="3543300" y="63500"/>
                  </a:lnTo>
                  <a:lnTo>
                    <a:pt x="3543300" y="76200"/>
                  </a:lnTo>
                  <a:lnTo>
                    <a:pt x="3543300" y="76200"/>
                  </a:lnTo>
                  <a:lnTo>
                    <a:pt x="3556000" y="76200"/>
                  </a:lnTo>
                  <a:lnTo>
                    <a:pt x="3556000" y="76200"/>
                  </a:lnTo>
                  <a:lnTo>
                    <a:pt x="3568700" y="76200"/>
                  </a:lnTo>
                  <a:lnTo>
                    <a:pt x="3568700" y="76200"/>
                  </a:lnTo>
                  <a:lnTo>
                    <a:pt x="3568700" y="76200"/>
                  </a:lnTo>
                  <a:lnTo>
                    <a:pt x="3568700" y="76200"/>
                  </a:lnTo>
                  <a:lnTo>
                    <a:pt x="3594100" y="76200"/>
                  </a:lnTo>
                  <a:lnTo>
                    <a:pt x="3594100" y="76200"/>
                  </a:lnTo>
                  <a:lnTo>
                    <a:pt x="3594100" y="76200"/>
                  </a:lnTo>
                  <a:lnTo>
                    <a:pt x="3594100" y="76200"/>
                  </a:lnTo>
                  <a:lnTo>
                    <a:pt x="3606800" y="76200"/>
                  </a:lnTo>
                  <a:lnTo>
                    <a:pt x="3606800" y="76200"/>
                  </a:lnTo>
                  <a:lnTo>
                    <a:pt x="3619500" y="63500"/>
                  </a:lnTo>
                  <a:lnTo>
                    <a:pt x="3619500" y="76200"/>
                  </a:lnTo>
                  <a:lnTo>
                    <a:pt x="3619500" y="76200"/>
                  </a:lnTo>
                  <a:lnTo>
                    <a:pt x="3619500" y="63500"/>
                  </a:lnTo>
                  <a:lnTo>
                    <a:pt x="3632200" y="76200"/>
                  </a:lnTo>
                  <a:lnTo>
                    <a:pt x="3632200" y="63500"/>
                  </a:lnTo>
                  <a:lnTo>
                    <a:pt x="3644900" y="76200"/>
                  </a:lnTo>
                  <a:lnTo>
                    <a:pt x="3644900" y="63500"/>
                  </a:lnTo>
                  <a:lnTo>
                    <a:pt x="3644900" y="76200"/>
                  </a:lnTo>
                  <a:lnTo>
                    <a:pt x="3657600" y="76200"/>
                  </a:lnTo>
                  <a:lnTo>
                    <a:pt x="3670300" y="76200"/>
                  </a:lnTo>
                  <a:lnTo>
                    <a:pt x="3657600" y="76200"/>
                  </a:lnTo>
                  <a:lnTo>
                    <a:pt x="3683000" y="76200"/>
                  </a:lnTo>
                  <a:lnTo>
                    <a:pt x="3670300" y="88900"/>
                  </a:lnTo>
                  <a:lnTo>
                    <a:pt x="3670300" y="88900"/>
                  </a:lnTo>
                  <a:lnTo>
                    <a:pt x="3683000" y="76200"/>
                  </a:lnTo>
                  <a:lnTo>
                    <a:pt x="3721100" y="88900"/>
                  </a:lnTo>
                  <a:lnTo>
                    <a:pt x="3721100" y="88900"/>
                  </a:lnTo>
                  <a:lnTo>
                    <a:pt x="3708400" y="101600"/>
                  </a:lnTo>
                  <a:lnTo>
                    <a:pt x="3721100" y="101600"/>
                  </a:lnTo>
                  <a:lnTo>
                    <a:pt x="3721100" y="101600"/>
                  </a:lnTo>
                  <a:lnTo>
                    <a:pt x="3733800" y="101600"/>
                  </a:lnTo>
                  <a:lnTo>
                    <a:pt x="3733800" y="101600"/>
                  </a:lnTo>
                  <a:lnTo>
                    <a:pt x="3759200" y="114300"/>
                  </a:lnTo>
                  <a:lnTo>
                    <a:pt x="3759200" y="101600"/>
                  </a:lnTo>
                  <a:lnTo>
                    <a:pt x="3759200" y="101600"/>
                  </a:lnTo>
                  <a:lnTo>
                    <a:pt x="3771900" y="101600"/>
                  </a:lnTo>
                  <a:lnTo>
                    <a:pt x="3784600" y="101600"/>
                  </a:lnTo>
                  <a:lnTo>
                    <a:pt x="3759200" y="114300"/>
                  </a:lnTo>
                  <a:lnTo>
                    <a:pt x="3759200" y="127000"/>
                  </a:lnTo>
                  <a:lnTo>
                    <a:pt x="3784600" y="127000"/>
                  </a:lnTo>
                  <a:lnTo>
                    <a:pt x="3771900" y="139700"/>
                  </a:lnTo>
                  <a:lnTo>
                    <a:pt x="3771900" y="139700"/>
                  </a:lnTo>
                  <a:lnTo>
                    <a:pt x="3759200" y="165100"/>
                  </a:lnTo>
                  <a:lnTo>
                    <a:pt x="3759200" y="165100"/>
                  </a:lnTo>
                  <a:lnTo>
                    <a:pt x="3759200" y="177800"/>
                  </a:lnTo>
                  <a:lnTo>
                    <a:pt x="3771900" y="177800"/>
                  </a:lnTo>
                  <a:lnTo>
                    <a:pt x="3797300" y="190500"/>
                  </a:lnTo>
                  <a:lnTo>
                    <a:pt x="3797300" y="190500"/>
                  </a:lnTo>
                  <a:lnTo>
                    <a:pt x="3810000" y="190500"/>
                  </a:lnTo>
                  <a:lnTo>
                    <a:pt x="3822700" y="190500"/>
                  </a:lnTo>
                  <a:lnTo>
                    <a:pt x="3810000" y="203200"/>
                  </a:lnTo>
                  <a:lnTo>
                    <a:pt x="3822700" y="203200"/>
                  </a:lnTo>
                  <a:lnTo>
                    <a:pt x="3810000" y="215900"/>
                  </a:lnTo>
                  <a:lnTo>
                    <a:pt x="3810000" y="228600"/>
                  </a:lnTo>
                  <a:lnTo>
                    <a:pt x="3797300" y="241300"/>
                  </a:lnTo>
                  <a:lnTo>
                    <a:pt x="3810000" y="254000"/>
                  </a:lnTo>
                  <a:lnTo>
                    <a:pt x="3822700" y="254000"/>
                  </a:lnTo>
                  <a:lnTo>
                    <a:pt x="3822700" y="254000"/>
                  </a:lnTo>
                  <a:lnTo>
                    <a:pt x="3810000" y="254000"/>
                  </a:lnTo>
                  <a:lnTo>
                    <a:pt x="3797300" y="266700"/>
                  </a:lnTo>
                  <a:lnTo>
                    <a:pt x="3771900" y="266700"/>
                  </a:lnTo>
                  <a:lnTo>
                    <a:pt x="3759200" y="266700"/>
                  </a:lnTo>
                  <a:lnTo>
                    <a:pt x="3759200" y="266700"/>
                  </a:lnTo>
                  <a:lnTo>
                    <a:pt x="3746500" y="266700"/>
                  </a:lnTo>
                  <a:lnTo>
                    <a:pt x="3746500" y="266700"/>
                  </a:lnTo>
                  <a:lnTo>
                    <a:pt x="3733800" y="266700"/>
                  </a:lnTo>
                  <a:lnTo>
                    <a:pt x="3746500" y="279400"/>
                  </a:lnTo>
                  <a:lnTo>
                    <a:pt x="3759200" y="279400"/>
                  </a:lnTo>
                  <a:lnTo>
                    <a:pt x="3746500" y="279400"/>
                  </a:lnTo>
                  <a:lnTo>
                    <a:pt x="3733800" y="279400"/>
                  </a:lnTo>
                  <a:lnTo>
                    <a:pt x="3733800" y="279400"/>
                  </a:lnTo>
                  <a:lnTo>
                    <a:pt x="3746500" y="279400"/>
                  </a:lnTo>
                  <a:lnTo>
                    <a:pt x="3746500" y="292100"/>
                  </a:lnTo>
                  <a:lnTo>
                    <a:pt x="3746500" y="292100"/>
                  </a:lnTo>
                  <a:lnTo>
                    <a:pt x="3746500" y="292100"/>
                  </a:lnTo>
                  <a:lnTo>
                    <a:pt x="3746500" y="292100"/>
                  </a:lnTo>
                  <a:lnTo>
                    <a:pt x="3746500" y="304800"/>
                  </a:lnTo>
                  <a:lnTo>
                    <a:pt x="3733800" y="304800"/>
                  </a:lnTo>
                  <a:lnTo>
                    <a:pt x="3733800" y="304800"/>
                  </a:lnTo>
                  <a:lnTo>
                    <a:pt x="3759200" y="317500"/>
                  </a:lnTo>
                  <a:lnTo>
                    <a:pt x="3784600" y="330200"/>
                  </a:lnTo>
                  <a:lnTo>
                    <a:pt x="3784600" y="317500"/>
                  </a:lnTo>
                  <a:lnTo>
                    <a:pt x="3810000" y="317500"/>
                  </a:lnTo>
                  <a:lnTo>
                    <a:pt x="3797300" y="342900"/>
                  </a:lnTo>
                  <a:lnTo>
                    <a:pt x="3784600" y="342900"/>
                  </a:lnTo>
                  <a:lnTo>
                    <a:pt x="3771900" y="342900"/>
                  </a:lnTo>
                  <a:lnTo>
                    <a:pt x="3771900" y="355600"/>
                  </a:lnTo>
                  <a:lnTo>
                    <a:pt x="3784600" y="355600"/>
                  </a:lnTo>
                  <a:lnTo>
                    <a:pt x="3771900" y="355600"/>
                  </a:lnTo>
                  <a:lnTo>
                    <a:pt x="3771900" y="368300"/>
                  </a:lnTo>
                  <a:lnTo>
                    <a:pt x="3810000" y="368300"/>
                  </a:lnTo>
                  <a:lnTo>
                    <a:pt x="3810000" y="368300"/>
                  </a:lnTo>
                  <a:lnTo>
                    <a:pt x="3822700" y="368300"/>
                  </a:lnTo>
                  <a:lnTo>
                    <a:pt x="3835400" y="368300"/>
                  </a:lnTo>
                  <a:lnTo>
                    <a:pt x="3835400" y="381000"/>
                  </a:lnTo>
                  <a:lnTo>
                    <a:pt x="3822700" y="393700"/>
                  </a:lnTo>
                  <a:lnTo>
                    <a:pt x="3835400" y="393700"/>
                  </a:lnTo>
                  <a:lnTo>
                    <a:pt x="3835400" y="406400"/>
                  </a:lnTo>
                  <a:lnTo>
                    <a:pt x="3848100" y="419100"/>
                  </a:lnTo>
                  <a:lnTo>
                    <a:pt x="3848100" y="406400"/>
                  </a:lnTo>
                  <a:lnTo>
                    <a:pt x="3848100" y="419100"/>
                  </a:lnTo>
                  <a:lnTo>
                    <a:pt x="3860800" y="419100"/>
                  </a:lnTo>
                  <a:lnTo>
                    <a:pt x="3860800" y="419100"/>
                  </a:lnTo>
                  <a:lnTo>
                    <a:pt x="3860800" y="431800"/>
                  </a:lnTo>
                  <a:lnTo>
                    <a:pt x="3860800" y="431800"/>
                  </a:lnTo>
                  <a:lnTo>
                    <a:pt x="3860800" y="444500"/>
                  </a:lnTo>
                  <a:lnTo>
                    <a:pt x="3860800" y="444500"/>
                  </a:lnTo>
                  <a:lnTo>
                    <a:pt x="3873500" y="457200"/>
                  </a:lnTo>
                  <a:lnTo>
                    <a:pt x="3873500" y="469900"/>
                  </a:lnTo>
                  <a:lnTo>
                    <a:pt x="3860800" y="469900"/>
                  </a:lnTo>
                  <a:lnTo>
                    <a:pt x="3848100" y="495300"/>
                  </a:lnTo>
                  <a:lnTo>
                    <a:pt x="3835400" y="495300"/>
                  </a:lnTo>
                  <a:lnTo>
                    <a:pt x="3835400" y="508000"/>
                  </a:lnTo>
                  <a:lnTo>
                    <a:pt x="3848100" y="508000"/>
                  </a:lnTo>
                  <a:lnTo>
                    <a:pt x="3835400" y="508000"/>
                  </a:lnTo>
                  <a:lnTo>
                    <a:pt x="3835400" y="520700"/>
                  </a:lnTo>
                  <a:lnTo>
                    <a:pt x="3848100" y="520700"/>
                  </a:lnTo>
                  <a:lnTo>
                    <a:pt x="3848100" y="520700"/>
                  </a:lnTo>
                  <a:lnTo>
                    <a:pt x="3860800" y="520700"/>
                  </a:lnTo>
                  <a:lnTo>
                    <a:pt x="3860800" y="533400"/>
                  </a:lnTo>
                  <a:lnTo>
                    <a:pt x="3860800" y="533400"/>
                  </a:lnTo>
                  <a:lnTo>
                    <a:pt x="3835400" y="571500"/>
                  </a:lnTo>
                  <a:lnTo>
                    <a:pt x="3810000" y="571500"/>
                  </a:lnTo>
                  <a:lnTo>
                    <a:pt x="3810000" y="571500"/>
                  </a:lnTo>
                  <a:lnTo>
                    <a:pt x="3733800" y="558800"/>
                  </a:lnTo>
                  <a:lnTo>
                    <a:pt x="3721100" y="571500"/>
                  </a:lnTo>
                  <a:lnTo>
                    <a:pt x="3683000" y="558800"/>
                  </a:lnTo>
                  <a:lnTo>
                    <a:pt x="3695700" y="558800"/>
                  </a:lnTo>
                  <a:lnTo>
                    <a:pt x="3683000" y="584200"/>
                  </a:lnTo>
                  <a:lnTo>
                    <a:pt x="3670300" y="584200"/>
                  </a:lnTo>
                  <a:lnTo>
                    <a:pt x="3670300" y="584200"/>
                  </a:lnTo>
                  <a:lnTo>
                    <a:pt x="3657600" y="584200"/>
                  </a:lnTo>
                  <a:lnTo>
                    <a:pt x="3657600" y="584200"/>
                  </a:lnTo>
                  <a:lnTo>
                    <a:pt x="3644900" y="584200"/>
                  </a:lnTo>
                  <a:lnTo>
                    <a:pt x="3644900" y="596900"/>
                  </a:lnTo>
                  <a:lnTo>
                    <a:pt x="3644900" y="596900"/>
                  </a:lnTo>
                  <a:lnTo>
                    <a:pt x="3619500" y="596900"/>
                  </a:lnTo>
                  <a:lnTo>
                    <a:pt x="3606800" y="609600"/>
                  </a:lnTo>
                  <a:lnTo>
                    <a:pt x="3606800" y="609600"/>
                  </a:lnTo>
                  <a:lnTo>
                    <a:pt x="3606800" y="609600"/>
                  </a:lnTo>
                  <a:lnTo>
                    <a:pt x="3594100" y="596900"/>
                  </a:lnTo>
                  <a:lnTo>
                    <a:pt x="3594100" y="596900"/>
                  </a:lnTo>
                  <a:lnTo>
                    <a:pt x="3568700" y="609600"/>
                  </a:lnTo>
                  <a:lnTo>
                    <a:pt x="3556000" y="622300"/>
                  </a:lnTo>
                  <a:lnTo>
                    <a:pt x="3543300" y="622300"/>
                  </a:lnTo>
                  <a:lnTo>
                    <a:pt x="3517900" y="635000"/>
                  </a:lnTo>
                  <a:lnTo>
                    <a:pt x="3530600" y="635000"/>
                  </a:lnTo>
                  <a:lnTo>
                    <a:pt x="3530600" y="635000"/>
                  </a:lnTo>
                  <a:lnTo>
                    <a:pt x="3530600" y="647700"/>
                  </a:lnTo>
                  <a:lnTo>
                    <a:pt x="3543300" y="647700"/>
                  </a:lnTo>
                  <a:lnTo>
                    <a:pt x="3543300" y="647700"/>
                  </a:lnTo>
                  <a:lnTo>
                    <a:pt x="3556000" y="647700"/>
                  </a:lnTo>
                  <a:lnTo>
                    <a:pt x="3556000" y="660400"/>
                  </a:lnTo>
                  <a:lnTo>
                    <a:pt x="3543300" y="660400"/>
                  </a:lnTo>
                  <a:lnTo>
                    <a:pt x="3556000" y="660400"/>
                  </a:lnTo>
                  <a:lnTo>
                    <a:pt x="3556000" y="660400"/>
                  </a:lnTo>
                  <a:lnTo>
                    <a:pt x="3568700" y="673100"/>
                  </a:lnTo>
                  <a:lnTo>
                    <a:pt x="3568700" y="673100"/>
                  </a:lnTo>
                  <a:lnTo>
                    <a:pt x="3568700" y="673100"/>
                  </a:lnTo>
                  <a:lnTo>
                    <a:pt x="3594100" y="685800"/>
                  </a:lnTo>
                  <a:lnTo>
                    <a:pt x="3594100" y="685800"/>
                  </a:lnTo>
                  <a:lnTo>
                    <a:pt x="3594100" y="698500"/>
                  </a:lnTo>
                  <a:lnTo>
                    <a:pt x="3606800" y="698500"/>
                  </a:lnTo>
                  <a:lnTo>
                    <a:pt x="3594100" y="698500"/>
                  </a:lnTo>
                  <a:lnTo>
                    <a:pt x="3606800" y="698500"/>
                  </a:lnTo>
                  <a:lnTo>
                    <a:pt x="3606800" y="698500"/>
                  </a:lnTo>
                  <a:lnTo>
                    <a:pt x="3606800" y="711200"/>
                  </a:lnTo>
                  <a:lnTo>
                    <a:pt x="3632200" y="723900"/>
                  </a:lnTo>
                  <a:lnTo>
                    <a:pt x="3619500" y="723900"/>
                  </a:lnTo>
                  <a:lnTo>
                    <a:pt x="3619500" y="723900"/>
                  </a:lnTo>
                  <a:lnTo>
                    <a:pt x="3619500" y="723900"/>
                  </a:lnTo>
                  <a:lnTo>
                    <a:pt x="3632200" y="723900"/>
                  </a:lnTo>
                  <a:lnTo>
                    <a:pt x="3632200" y="736600"/>
                  </a:lnTo>
                  <a:lnTo>
                    <a:pt x="3644900" y="736600"/>
                  </a:lnTo>
                  <a:lnTo>
                    <a:pt x="3657600" y="723900"/>
                  </a:lnTo>
                  <a:lnTo>
                    <a:pt x="3721100" y="736600"/>
                  </a:lnTo>
                  <a:lnTo>
                    <a:pt x="3721100" y="736600"/>
                  </a:lnTo>
                  <a:lnTo>
                    <a:pt x="3784600" y="749300"/>
                  </a:lnTo>
                  <a:lnTo>
                    <a:pt x="3797300" y="749300"/>
                  </a:lnTo>
                  <a:lnTo>
                    <a:pt x="3835400" y="749300"/>
                  </a:lnTo>
                  <a:lnTo>
                    <a:pt x="3848100" y="749300"/>
                  </a:lnTo>
                  <a:lnTo>
                    <a:pt x="3848100" y="749300"/>
                  </a:lnTo>
                  <a:lnTo>
                    <a:pt x="3860800" y="749300"/>
                  </a:lnTo>
                  <a:lnTo>
                    <a:pt x="3860800" y="762000"/>
                  </a:lnTo>
                  <a:lnTo>
                    <a:pt x="3860800" y="774700"/>
                  </a:lnTo>
                  <a:lnTo>
                    <a:pt x="3848100" y="774700"/>
                  </a:lnTo>
                  <a:lnTo>
                    <a:pt x="3860800" y="774700"/>
                  </a:lnTo>
                  <a:lnTo>
                    <a:pt x="3860800" y="774700"/>
                  </a:lnTo>
                  <a:lnTo>
                    <a:pt x="3873500" y="774700"/>
                  </a:lnTo>
                  <a:lnTo>
                    <a:pt x="3860800" y="787400"/>
                  </a:lnTo>
                  <a:lnTo>
                    <a:pt x="3860800" y="787400"/>
                  </a:lnTo>
                  <a:lnTo>
                    <a:pt x="3860800" y="812800"/>
                  </a:lnTo>
                  <a:lnTo>
                    <a:pt x="3873500" y="812800"/>
                  </a:lnTo>
                  <a:lnTo>
                    <a:pt x="3873500" y="812800"/>
                  </a:lnTo>
                  <a:lnTo>
                    <a:pt x="3898900" y="812800"/>
                  </a:lnTo>
                  <a:lnTo>
                    <a:pt x="3898900" y="825500"/>
                  </a:lnTo>
                  <a:lnTo>
                    <a:pt x="3911600" y="825500"/>
                  </a:lnTo>
                  <a:lnTo>
                    <a:pt x="3898900" y="825500"/>
                  </a:lnTo>
                  <a:lnTo>
                    <a:pt x="3898900" y="825500"/>
                  </a:lnTo>
                  <a:lnTo>
                    <a:pt x="3898900" y="825500"/>
                  </a:lnTo>
                  <a:lnTo>
                    <a:pt x="3886200" y="838200"/>
                  </a:lnTo>
                  <a:lnTo>
                    <a:pt x="3873500" y="838200"/>
                  </a:lnTo>
                  <a:lnTo>
                    <a:pt x="3886200" y="850900"/>
                  </a:lnTo>
                  <a:lnTo>
                    <a:pt x="3886200" y="850900"/>
                  </a:lnTo>
                  <a:lnTo>
                    <a:pt x="3898900" y="850900"/>
                  </a:lnTo>
                  <a:lnTo>
                    <a:pt x="3886200" y="863600"/>
                  </a:lnTo>
                  <a:lnTo>
                    <a:pt x="3898900" y="863600"/>
                  </a:lnTo>
                  <a:lnTo>
                    <a:pt x="3898900" y="863600"/>
                  </a:lnTo>
                  <a:lnTo>
                    <a:pt x="3898900" y="876300"/>
                  </a:lnTo>
                  <a:lnTo>
                    <a:pt x="3898900" y="876300"/>
                  </a:lnTo>
                  <a:lnTo>
                    <a:pt x="3924300" y="876300"/>
                  </a:lnTo>
                  <a:lnTo>
                    <a:pt x="3924300" y="876300"/>
                  </a:lnTo>
                  <a:lnTo>
                    <a:pt x="3924300" y="889000"/>
                  </a:lnTo>
                  <a:lnTo>
                    <a:pt x="3924300" y="901700"/>
                  </a:lnTo>
                  <a:lnTo>
                    <a:pt x="3924300" y="901700"/>
                  </a:lnTo>
                  <a:lnTo>
                    <a:pt x="3911600" y="914400"/>
                  </a:lnTo>
                  <a:lnTo>
                    <a:pt x="3898900" y="939800"/>
                  </a:lnTo>
                  <a:lnTo>
                    <a:pt x="3898900" y="927100"/>
                  </a:lnTo>
                  <a:lnTo>
                    <a:pt x="3886200" y="939800"/>
                  </a:lnTo>
                  <a:lnTo>
                    <a:pt x="3873500" y="952500"/>
                  </a:lnTo>
                  <a:lnTo>
                    <a:pt x="3860800" y="965200"/>
                  </a:lnTo>
                  <a:lnTo>
                    <a:pt x="3848100" y="965200"/>
                  </a:lnTo>
                  <a:lnTo>
                    <a:pt x="3848100" y="977900"/>
                  </a:lnTo>
                  <a:lnTo>
                    <a:pt x="3848100" y="977900"/>
                  </a:lnTo>
                  <a:lnTo>
                    <a:pt x="3848100" y="977900"/>
                  </a:lnTo>
                  <a:lnTo>
                    <a:pt x="3835400" y="977900"/>
                  </a:lnTo>
                  <a:lnTo>
                    <a:pt x="3822700" y="990600"/>
                  </a:lnTo>
                  <a:lnTo>
                    <a:pt x="3810000" y="990600"/>
                  </a:lnTo>
                  <a:lnTo>
                    <a:pt x="3810000" y="1003300"/>
                  </a:lnTo>
                  <a:lnTo>
                    <a:pt x="3810000" y="1003300"/>
                  </a:lnTo>
                  <a:lnTo>
                    <a:pt x="3797300" y="1016000"/>
                  </a:lnTo>
                  <a:lnTo>
                    <a:pt x="3797300" y="1016000"/>
                  </a:lnTo>
                  <a:lnTo>
                    <a:pt x="3822700" y="1016000"/>
                  </a:lnTo>
                  <a:lnTo>
                    <a:pt x="3835400" y="1016000"/>
                  </a:lnTo>
                  <a:lnTo>
                    <a:pt x="3848100" y="1016000"/>
                  </a:lnTo>
                  <a:lnTo>
                    <a:pt x="3848100" y="1028700"/>
                  </a:lnTo>
                  <a:lnTo>
                    <a:pt x="3860800" y="1028700"/>
                  </a:lnTo>
                  <a:lnTo>
                    <a:pt x="3873500" y="1028700"/>
                  </a:lnTo>
                  <a:lnTo>
                    <a:pt x="3886200" y="1041400"/>
                  </a:lnTo>
                  <a:lnTo>
                    <a:pt x="3873500" y="1041400"/>
                  </a:lnTo>
                  <a:lnTo>
                    <a:pt x="3886200" y="1041400"/>
                  </a:lnTo>
                  <a:lnTo>
                    <a:pt x="3886200" y="1054100"/>
                  </a:lnTo>
                  <a:lnTo>
                    <a:pt x="3886200" y="1054100"/>
                  </a:lnTo>
                  <a:lnTo>
                    <a:pt x="3898900" y="1054100"/>
                  </a:lnTo>
                  <a:lnTo>
                    <a:pt x="3886200" y="1066800"/>
                  </a:lnTo>
                  <a:lnTo>
                    <a:pt x="3873500" y="1079500"/>
                  </a:lnTo>
                  <a:lnTo>
                    <a:pt x="3873500" y="1066800"/>
                  </a:lnTo>
                  <a:lnTo>
                    <a:pt x="3873500" y="1066800"/>
                  </a:lnTo>
                  <a:lnTo>
                    <a:pt x="3860800" y="1066800"/>
                  </a:lnTo>
                  <a:lnTo>
                    <a:pt x="3860800" y="1079500"/>
                  </a:lnTo>
                  <a:lnTo>
                    <a:pt x="3822700" y="1092200"/>
                  </a:lnTo>
                  <a:lnTo>
                    <a:pt x="3822700" y="1092200"/>
                  </a:lnTo>
                  <a:lnTo>
                    <a:pt x="3810000" y="1092200"/>
                  </a:lnTo>
                  <a:lnTo>
                    <a:pt x="3810000" y="1104900"/>
                  </a:lnTo>
                  <a:lnTo>
                    <a:pt x="3810000" y="1104900"/>
                  </a:lnTo>
                  <a:lnTo>
                    <a:pt x="3810000" y="1104900"/>
                  </a:lnTo>
                  <a:lnTo>
                    <a:pt x="3797300" y="1104900"/>
                  </a:lnTo>
                  <a:lnTo>
                    <a:pt x="3797300" y="1104900"/>
                  </a:lnTo>
                  <a:lnTo>
                    <a:pt x="3810000" y="1104900"/>
                  </a:lnTo>
                  <a:lnTo>
                    <a:pt x="3797300" y="1117600"/>
                  </a:lnTo>
                  <a:lnTo>
                    <a:pt x="3797300" y="1117600"/>
                  </a:lnTo>
                  <a:lnTo>
                    <a:pt x="3797300" y="1117600"/>
                  </a:lnTo>
                  <a:lnTo>
                    <a:pt x="3810000" y="1117600"/>
                  </a:lnTo>
                  <a:lnTo>
                    <a:pt x="3822700" y="1117600"/>
                  </a:lnTo>
                  <a:lnTo>
                    <a:pt x="3822700" y="1117600"/>
                  </a:lnTo>
                  <a:lnTo>
                    <a:pt x="3822700" y="1130300"/>
                  </a:lnTo>
                  <a:lnTo>
                    <a:pt x="3835400" y="1130300"/>
                  </a:lnTo>
                  <a:lnTo>
                    <a:pt x="3848100" y="1130300"/>
                  </a:lnTo>
                  <a:lnTo>
                    <a:pt x="3848100" y="1143000"/>
                  </a:lnTo>
                  <a:lnTo>
                    <a:pt x="3848100" y="1143000"/>
                  </a:lnTo>
                  <a:lnTo>
                    <a:pt x="3835400" y="1143000"/>
                  </a:lnTo>
                  <a:lnTo>
                    <a:pt x="3835400" y="1143000"/>
                  </a:lnTo>
                  <a:lnTo>
                    <a:pt x="3822700" y="1143000"/>
                  </a:lnTo>
                  <a:lnTo>
                    <a:pt x="3810000" y="1143000"/>
                  </a:lnTo>
                  <a:lnTo>
                    <a:pt x="3797300" y="1155700"/>
                  </a:lnTo>
                  <a:lnTo>
                    <a:pt x="3784600" y="1155700"/>
                  </a:lnTo>
                  <a:lnTo>
                    <a:pt x="3759200" y="1168400"/>
                  </a:lnTo>
                  <a:lnTo>
                    <a:pt x="3746500" y="1181100"/>
                  </a:lnTo>
                  <a:lnTo>
                    <a:pt x="3746500" y="1168400"/>
                  </a:lnTo>
                  <a:lnTo>
                    <a:pt x="3733800" y="1168400"/>
                  </a:lnTo>
                  <a:lnTo>
                    <a:pt x="3733800" y="1181100"/>
                  </a:lnTo>
                  <a:lnTo>
                    <a:pt x="3759200" y="1193800"/>
                  </a:lnTo>
                  <a:lnTo>
                    <a:pt x="3721100" y="1206500"/>
                  </a:lnTo>
                  <a:lnTo>
                    <a:pt x="3721100" y="1219200"/>
                  </a:lnTo>
                  <a:lnTo>
                    <a:pt x="3721100" y="1206500"/>
                  </a:lnTo>
                  <a:lnTo>
                    <a:pt x="3708400" y="1231900"/>
                  </a:lnTo>
                  <a:lnTo>
                    <a:pt x="3695700" y="1231900"/>
                  </a:lnTo>
                  <a:lnTo>
                    <a:pt x="3695700" y="1231900"/>
                  </a:lnTo>
                  <a:lnTo>
                    <a:pt x="3644900" y="1231900"/>
                  </a:lnTo>
                  <a:lnTo>
                    <a:pt x="3644900" y="1244600"/>
                  </a:lnTo>
                  <a:lnTo>
                    <a:pt x="3632200" y="1231900"/>
                  </a:lnTo>
                  <a:lnTo>
                    <a:pt x="3632200" y="1219200"/>
                  </a:lnTo>
                  <a:lnTo>
                    <a:pt x="3619500" y="1219200"/>
                  </a:lnTo>
                  <a:lnTo>
                    <a:pt x="3606800" y="1219200"/>
                  </a:lnTo>
                  <a:lnTo>
                    <a:pt x="3606800" y="1219200"/>
                  </a:lnTo>
                  <a:lnTo>
                    <a:pt x="3530600" y="1206500"/>
                  </a:lnTo>
                  <a:lnTo>
                    <a:pt x="3530600" y="1206500"/>
                  </a:lnTo>
                  <a:lnTo>
                    <a:pt x="3505200" y="1206500"/>
                  </a:lnTo>
                  <a:lnTo>
                    <a:pt x="3492500" y="1206500"/>
                  </a:lnTo>
                  <a:lnTo>
                    <a:pt x="3479800" y="1206500"/>
                  </a:lnTo>
                  <a:lnTo>
                    <a:pt x="3467100" y="1219200"/>
                  </a:lnTo>
                  <a:lnTo>
                    <a:pt x="3454400" y="1219200"/>
                  </a:lnTo>
                  <a:lnTo>
                    <a:pt x="3441700" y="1219200"/>
                  </a:lnTo>
                  <a:lnTo>
                    <a:pt x="3441700" y="1219200"/>
                  </a:lnTo>
                  <a:lnTo>
                    <a:pt x="3441700" y="1231900"/>
                  </a:lnTo>
                  <a:lnTo>
                    <a:pt x="3429000" y="1219200"/>
                  </a:lnTo>
                  <a:lnTo>
                    <a:pt x="3429000" y="1219200"/>
                  </a:lnTo>
                  <a:lnTo>
                    <a:pt x="3416300" y="1231900"/>
                  </a:lnTo>
                  <a:lnTo>
                    <a:pt x="3416300" y="1231900"/>
                  </a:lnTo>
                  <a:lnTo>
                    <a:pt x="3416300" y="1231900"/>
                  </a:lnTo>
                  <a:lnTo>
                    <a:pt x="3403600" y="1231900"/>
                  </a:lnTo>
                  <a:lnTo>
                    <a:pt x="3390900" y="1244600"/>
                  </a:lnTo>
                  <a:lnTo>
                    <a:pt x="3390900" y="1244600"/>
                  </a:lnTo>
                  <a:lnTo>
                    <a:pt x="3378200" y="1244600"/>
                  </a:lnTo>
                  <a:lnTo>
                    <a:pt x="3365500" y="1244600"/>
                  </a:lnTo>
                  <a:lnTo>
                    <a:pt x="3340100" y="1231900"/>
                  </a:lnTo>
                  <a:lnTo>
                    <a:pt x="3340100" y="1231900"/>
                  </a:lnTo>
                  <a:lnTo>
                    <a:pt x="3327400" y="1231900"/>
                  </a:lnTo>
                  <a:lnTo>
                    <a:pt x="3340100" y="1231900"/>
                  </a:lnTo>
                  <a:lnTo>
                    <a:pt x="3327400" y="1219200"/>
                  </a:lnTo>
                  <a:lnTo>
                    <a:pt x="3314700" y="1219200"/>
                  </a:lnTo>
                  <a:lnTo>
                    <a:pt x="3263900" y="1219200"/>
                  </a:lnTo>
                  <a:lnTo>
                    <a:pt x="3263900" y="1206500"/>
                  </a:lnTo>
                  <a:lnTo>
                    <a:pt x="3263900" y="1206500"/>
                  </a:lnTo>
                  <a:lnTo>
                    <a:pt x="3263900" y="1206500"/>
                  </a:lnTo>
                  <a:lnTo>
                    <a:pt x="3276600" y="1181100"/>
                  </a:lnTo>
                  <a:lnTo>
                    <a:pt x="3289300" y="1181100"/>
                  </a:lnTo>
                  <a:lnTo>
                    <a:pt x="3289300" y="1168400"/>
                  </a:lnTo>
                  <a:lnTo>
                    <a:pt x="3314700" y="1168400"/>
                  </a:lnTo>
                  <a:lnTo>
                    <a:pt x="3314700" y="1155700"/>
                  </a:lnTo>
                  <a:lnTo>
                    <a:pt x="3314700" y="1155700"/>
                  </a:lnTo>
                  <a:lnTo>
                    <a:pt x="3327400" y="1143000"/>
                  </a:lnTo>
                  <a:lnTo>
                    <a:pt x="3340100" y="1143000"/>
                  </a:lnTo>
                  <a:lnTo>
                    <a:pt x="3340100" y="1130300"/>
                  </a:lnTo>
                  <a:lnTo>
                    <a:pt x="3314700" y="1130300"/>
                  </a:lnTo>
                  <a:lnTo>
                    <a:pt x="3314700" y="1143000"/>
                  </a:lnTo>
                  <a:lnTo>
                    <a:pt x="3302000" y="1143000"/>
                  </a:lnTo>
                  <a:lnTo>
                    <a:pt x="3302000" y="1143000"/>
                  </a:lnTo>
                  <a:lnTo>
                    <a:pt x="3251200" y="1130300"/>
                  </a:lnTo>
                  <a:lnTo>
                    <a:pt x="3251200" y="1130300"/>
                  </a:lnTo>
                  <a:lnTo>
                    <a:pt x="3238500" y="1130300"/>
                  </a:lnTo>
                  <a:lnTo>
                    <a:pt x="3225800" y="1143000"/>
                  </a:lnTo>
                  <a:lnTo>
                    <a:pt x="3187700" y="1143000"/>
                  </a:lnTo>
                  <a:lnTo>
                    <a:pt x="3175000" y="1143000"/>
                  </a:lnTo>
                  <a:lnTo>
                    <a:pt x="3175000" y="1143000"/>
                  </a:lnTo>
                  <a:lnTo>
                    <a:pt x="3200400" y="1130300"/>
                  </a:lnTo>
                  <a:lnTo>
                    <a:pt x="3200400" y="1117600"/>
                  </a:lnTo>
                  <a:lnTo>
                    <a:pt x="3200400" y="1117600"/>
                  </a:lnTo>
                  <a:lnTo>
                    <a:pt x="3213100" y="1117600"/>
                  </a:lnTo>
                  <a:lnTo>
                    <a:pt x="3225800" y="1104900"/>
                  </a:lnTo>
                  <a:lnTo>
                    <a:pt x="3225800" y="1104900"/>
                  </a:lnTo>
                  <a:lnTo>
                    <a:pt x="3238500" y="1104900"/>
                  </a:lnTo>
                  <a:lnTo>
                    <a:pt x="3251200" y="1092200"/>
                  </a:lnTo>
                  <a:lnTo>
                    <a:pt x="3251200" y="1079500"/>
                  </a:lnTo>
                  <a:lnTo>
                    <a:pt x="3251200" y="1079500"/>
                  </a:lnTo>
                  <a:lnTo>
                    <a:pt x="3251200" y="1079500"/>
                  </a:lnTo>
                  <a:lnTo>
                    <a:pt x="3238500" y="1079500"/>
                  </a:lnTo>
                  <a:lnTo>
                    <a:pt x="3251200" y="1066800"/>
                  </a:lnTo>
                  <a:lnTo>
                    <a:pt x="3238500" y="1066800"/>
                  </a:lnTo>
                  <a:lnTo>
                    <a:pt x="3238500" y="1066800"/>
                  </a:lnTo>
                  <a:lnTo>
                    <a:pt x="3225800" y="1054100"/>
                  </a:lnTo>
                  <a:lnTo>
                    <a:pt x="3213100" y="1054100"/>
                  </a:lnTo>
                  <a:lnTo>
                    <a:pt x="3213100" y="1054100"/>
                  </a:lnTo>
                  <a:lnTo>
                    <a:pt x="3200400" y="1054100"/>
                  </a:lnTo>
                  <a:lnTo>
                    <a:pt x="3213100" y="1054100"/>
                  </a:lnTo>
                  <a:lnTo>
                    <a:pt x="3200400" y="1054100"/>
                  </a:lnTo>
                  <a:lnTo>
                    <a:pt x="3200400" y="1028700"/>
                  </a:lnTo>
                  <a:lnTo>
                    <a:pt x="3187700" y="1028700"/>
                  </a:lnTo>
                  <a:lnTo>
                    <a:pt x="3175000" y="1028700"/>
                  </a:lnTo>
                  <a:lnTo>
                    <a:pt x="3175000" y="1028700"/>
                  </a:lnTo>
                  <a:lnTo>
                    <a:pt x="3162300" y="1003300"/>
                  </a:lnTo>
                  <a:lnTo>
                    <a:pt x="3149600" y="990600"/>
                  </a:lnTo>
                  <a:lnTo>
                    <a:pt x="3162300" y="990600"/>
                  </a:lnTo>
                  <a:lnTo>
                    <a:pt x="3149600" y="990600"/>
                  </a:lnTo>
                  <a:lnTo>
                    <a:pt x="3149600" y="990600"/>
                  </a:lnTo>
                  <a:lnTo>
                    <a:pt x="3149600" y="990600"/>
                  </a:lnTo>
                  <a:lnTo>
                    <a:pt x="3136900" y="977900"/>
                  </a:lnTo>
                  <a:lnTo>
                    <a:pt x="3111500" y="965200"/>
                  </a:lnTo>
                  <a:lnTo>
                    <a:pt x="3098800" y="1003300"/>
                  </a:lnTo>
                  <a:lnTo>
                    <a:pt x="3086100" y="990600"/>
                  </a:lnTo>
                  <a:lnTo>
                    <a:pt x="3060700" y="990600"/>
                  </a:lnTo>
                  <a:lnTo>
                    <a:pt x="3060700" y="990600"/>
                  </a:lnTo>
                  <a:lnTo>
                    <a:pt x="3035300" y="990600"/>
                  </a:lnTo>
                  <a:lnTo>
                    <a:pt x="3035300" y="990600"/>
                  </a:lnTo>
                  <a:lnTo>
                    <a:pt x="3048000" y="1003300"/>
                  </a:lnTo>
                  <a:lnTo>
                    <a:pt x="3048000" y="1003300"/>
                  </a:lnTo>
                  <a:lnTo>
                    <a:pt x="3035300" y="1003300"/>
                  </a:lnTo>
                  <a:lnTo>
                    <a:pt x="3035300" y="1003300"/>
                  </a:lnTo>
                  <a:lnTo>
                    <a:pt x="3035300" y="1016000"/>
                  </a:lnTo>
                  <a:lnTo>
                    <a:pt x="3022600" y="1016000"/>
                  </a:lnTo>
                  <a:lnTo>
                    <a:pt x="3009900" y="1016000"/>
                  </a:lnTo>
                  <a:lnTo>
                    <a:pt x="2997200" y="1016000"/>
                  </a:lnTo>
                  <a:lnTo>
                    <a:pt x="2997200" y="1016000"/>
                  </a:lnTo>
                  <a:lnTo>
                    <a:pt x="2997200" y="1003300"/>
                  </a:lnTo>
                  <a:lnTo>
                    <a:pt x="2984500" y="1016000"/>
                  </a:lnTo>
                  <a:lnTo>
                    <a:pt x="2971800" y="1016000"/>
                  </a:lnTo>
                  <a:lnTo>
                    <a:pt x="2971800" y="1016000"/>
                  </a:lnTo>
                  <a:lnTo>
                    <a:pt x="2971800" y="1016000"/>
                  </a:lnTo>
                  <a:lnTo>
                    <a:pt x="2959100" y="1016000"/>
                  </a:lnTo>
                  <a:lnTo>
                    <a:pt x="2959100" y="1028700"/>
                  </a:lnTo>
                  <a:lnTo>
                    <a:pt x="2933700" y="1028700"/>
                  </a:lnTo>
                  <a:lnTo>
                    <a:pt x="2933700" y="1028700"/>
                  </a:lnTo>
                  <a:lnTo>
                    <a:pt x="2933700" y="1028700"/>
                  </a:lnTo>
                  <a:lnTo>
                    <a:pt x="2933700" y="1041400"/>
                  </a:lnTo>
                  <a:lnTo>
                    <a:pt x="2921000" y="1041400"/>
                  </a:lnTo>
                  <a:lnTo>
                    <a:pt x="2908300" y="1028700"/>
                  </a:lnTo>
                  <a:lnTo>
                    <a:pt x="2908300" y="1028700"/>
                  </a:lnTo>
                  <a:lnTo>
                    <a:pt x="2908300" y="1028700"/>
                  </a:lnTo>
                  <a:lnTo>
                    <a:pt x="2895600" y="1041400"/>
                  </a:lnTo>
                  <a:lnTo>
                    <a:pt x="2882900" y="1041400"/>
                  </a:lnTo>
                  <a:lnTo>
                    <a:pt x="2857500" y="1041400"/>
                  </a:lnTo>
                  <a:lnTo>
                    <a:pt x="2832100" y="1041400"/>
                  </a:lnTo>
                  <a:lnTo>
                    <a:pt x="2819400" y="1041400"/>
                  </a:lnTo>
                  <a:lnTo>
                    <a:pt x="2819400" y="1041400"/>
                  </a:lnTo>
                  <a:lnTo>
                    <a:pt x="2819400" y="1041400"/>
                  </a:lnTo>
                  <a:lnTo>
                    <a:pt x="2806700" y="1028700"/>
                  </a:lnTo>
                  <a:lnTo>
                    <a:pt x="2819400" y="1003300"/>
                  </a:lnTo>
                  <a:lnTo>
                    <a:pt x="2819400" y="1003300"/>
                  </a:lnTo>
                  <a:lnTo>
                    <a:pt x="2806700" y="1016000"/>
                  </a:lnTo>
                  <a:lnTo>
                    <a:pt x="2794000" y="1016000"/>
                  </a:lnTo>
                  <a:lnTo>
                    <a:pt x="2794000" y="1003300"/>
                  </a:lnTo>
                  <a:lnTo>
                    <a:pt x="2806700" y="977900"/>
                  </a:lnTo>
                  <a:lnTo>
                    <a:pt x="2794000" y="977900"/>
                  </a:lnTo>
                  <a:lnTo>
                    <a:pt x="2781300" y="977900"/>
                  </a:lnTo>
                  <a:lnTo>
                    <a:pt x="2781300" y="977900"/>
                  </a:lnTo>
                  <a:lnTo>
                    <a:pt x="2781300" y="990600"/>
                  </a:lnTo>
                  <a:lnTo>
                    <a:pt x="2768600" y="990600"/>
                  </a:lnTo>
                  <a:lnTo>
                    <a:pt x="2755900" y="990600"/>
                  </a:lnTo>
                  <a:lnTo>
                    <a:pt x="2743200" y="990600"/>
                  </a:lnTo>
                  <a:lnTo>
                    <a:pt x="2743200" y="990600"/>
                  </a:lnTo>
                  <a:lnTo>
                    <a:pt x="2730500" y="977900"/>
                  </a:lnTo>
                  <a:lnTo>
                    <a:pt x="2705100" y="990600"/>
                  </a:lnTo>
                  <a:lnTo>
                    <a:pt x="2692400" y="990600"/>
                  </a:lnTo>
                  <a:lnTo>
                    <a:pt x="2692400" y="990600"/>
                  </a:lnTo>
                  <a:lnTo>
                    <a:pt x="2692400" y="990600"/>
                  </a:lnTo>
                  <a:lnTo>
                    <a:pt x="2692400" y="1003300"/>
                  </a:lnTo>
                  <a:lnTo>
                    <a:pt x="2692400" y="1003300"/>
                  </a:lnTo>
                  <a:lnTo>
                    <a:pt x="2679700" y="1003300"/>
                  </a:lnTo>
                  <a:lnTo>
                    <a:pt x="2679700" y="1003300"/>
                  </a:lnTo>
                  <a:lnTo>
                    <a:pt x="2679700" y="1016000"/>
                  </a:lnTo>
                  <a:lnTo>
                    <a:pt x="2667000" y="1016000"/>
                  </a:lnTo>
                  <a:lnTo>
                    <a:pt x="2667000" y="1016000"/>
                  </a:lnTo>
                  <a:lnTo>
                    <a:pt x="2679700" y="1016000"/>
                  </a:lnTo>
                  <a:lnTo>
                    <a:pt x="2679700" y="1028700"/>
                  </a:lnTo>
                  <a:lnTo>
                    <a:pt x="2679700" y="1028700"/>
                  </a:lnTo>
                  <a:lnTo>
                    <a:pt x="2679700" y="1028700"/>
                  </a:lnTo>
                  <a:lnTo>
                    <a:pt x="2705100" y="1028700"/>
                  </a:lnTo>
                  <a:lnTo>
                    <a:pt x="2692400" y="1028700"/>
                  </a:lnTo>
                  <a:lnTo>
                    <a:pt x="2692400" y="1028700"/>
                  </a:lnTo>
                  <a:lnTo>
                    <a:pt x="2692400" y="1041400"/>
                  </a:lnTo>
                  <a:lnTo>
                    <a:pt x="2705100" y="1041400"/>
                  </a:lnTo>
                  <a:lnTo>
                    <a:pt x="2705100" y="1041400"/>
                  </a:lnTo>
                  <a:lnTo>
                    <a:pt x="2743200" y="1054100"/>
                  </a:lnTo>
                  <a:lnTo>
                    <a:pt x="2743200" y="1054100"/>
                  </a:lnTo>
                  <a:lnTo>
                    <a:pt x="2794000" y="1054100"/>
                  </a:lnTo>
                  <a:lnTo>
                    <a:pt x="2794000" y="1066800"/>
                  </a:lnTo>
                  <a:lnTo>
                    <a:pt x="2794000" y="1066800"/>
                  </a:lnTo>
                  <a:lnTo>
                    <a:pt x="2781300" y="1066800"/>
                  </a:lnTo>
                  <a:lnTo>
                    <a:pt x="2794000" y="1066800"/>
                  </a:lnTo>
                  <a:lnTo>
                    <a:pt x="2781300" y="1104900"/>
                  </a:lnTo>
                  <a:lnTo>
                    <a:pt x="2794000" y="1104900"/>
                  </a:lnTo>
                  <a:lnTo>
                    <a:pt x="2781300" y="1117600"/>
                  </a:lnTo>
                  <a:lnTo>
                    <a:pt x="2768600" y="1117600"/>
                  </a:lnTo>
                  <a:lnTo>
                    <a:pt x="2768600" y="1130300"/>
                  </a:lnTo>
                  <a:lnTo>
                    <a:pt x="2781300" y="1130300"/>
                  </a:lnTo>
                  <a:lnTo>
                    <a:pt x="2768600" y="1143000"/>
                  </a:lnTo>
                  <a:lnTo>
                    <a:pt x="2768600" y="1143000"/>
                  </a:lnTo>
                  <a:lnTo>
                    <a:pt x="2768600" y="1143000"/>
                  </a:lnTo>
                  <a:lnTo>
                    <a:pt x="2781300" y="1168400"/>
                  </a:lnTo>
                  <a:lnTo>
                    <a:pt x="2794000" y="1168400"/>
                  </a:lnTo>
                  <a:lnTo>
                    <a:pt x="2794000" y="1168400"/>
                  </a:lnTo>
                  <a:lnTo>
                    <a:pt x="2794000" y="1168400"/>
                  </a:lnTo>
                  <a:lnTo>
                    <a:pt x="2794000" y="1168400"/>
                  </a:lnTo>
                  <a:lnTo>
                    <a:pt x="2806700" y="1168400"/>
                  </a:lnTo>
                  <a:lnTo>
                    <a:pt x="2806700" y="1181100"/>
                  </a:lnTo>
                  <a:lnTo>
                    <a:pt x="2844800" y="1181100"/>
                  </a:lnTo>
                  <a:lnTo>
                    <a:pt x="2844800" y="1181100"/>
                  </a:lnTo>
                  <a:lnTo>
                    <a:pt x="2857500" y="1181100"/>
                  </a:lnTo>
                  <a:lnTo>
                    <a:pt x="2857500" y="1193800"/>
                  </a:lnTo>
                  <a:lnTo>
                    <a:pt x="2857500" y="1193800"/>
                  </a:lnTo>
                  <a:lnTo>
                    <a:pt x="2844800" y="1193800"/>
                  </a:lnTo>
                  <a:lnTo>
                    <a:pt x="2819400" y="1206500"/>
                  </a:lnTo>
                  <a:lnTo>
                    <a:pt x="2819400" y="1219200"/>
                  </a:lnTo>
                  <a:lnTo>
                    <a:pt x="2806700" y="1219200"/>
                  </a:lnTo>
                  <a:lnTo>
                    <a:pt x="2794000" y="1231900"/>
                  </a:lnTo>
                  <a:lnTo>
                    <a:pt x="2781300" y="1257300"/>
                  </a:lnTo>
                  <a:lnTo>
                    <a:pt x="2794000" y="1257300"/>
                  </a:lnTo>
                  <a:lnTo>
                    <a:pt x="2794000" y="1257300"/>
                  </a:lnTo>
                  <a:lnTo>
                    <a:pt x="2781300" y="1270000"/>
                  </a:lnTo>
                  <a:lnTo>
                    <a:pt x="2794000" y="1270000"/>
                  </a:lnTo>
                  <a:lnTo>
                    <a:pt x="2806700" y="1270000"/>
                  </a:lnTo>
                  <a:lnTo>
                    <a:pt x="2806700" y="1270000"/>
                  </a:lnTo>
                  <a:lnTo>
                    <a:pt x="2819400" y="1295400"/>
                  </a:lnTo>
                  <a:lnTo>
                    <a:pt x="2819400" y="1295400"/>
                  </a:lnTo>
                  <a:lnTo>
                    <a:pt x="2819400" y="1295400"/>
                  </a:lnTo>
                  <a:lnTo>
                    <a:pt x="2832100" y="1295400"/>
                  </a:lnTo>
                  <a:lnTo>
                    <a:pt x="2832100" y="1308100"/>
                  </a:lnTo>
                  <a:lnTo>
                    <a:pt x="2844800" y="1308100"/>
                  </a:lnTo>
                  <a:lnTo>
                    <a:pt x="2844800" y="1308100"/>
                  </a:lnTo>
                  <a:lnTo>
                    <a:pt x="2832100" y="1308100"/>
                  </a:lnTo>
                  <a:lnTo>
                    <a:pt x="2832100" y="1308100"/>
                  </a:lnTo>
                  <a:lnTo>
                    <a:pt x="2819400" y="1308100"/>
                  </a:lnTo>
                  <a:lnTo>
                    <a:pt x="2806700" y="1320800"/>
                  </a:lnTo>
                  <a:lnTo>
                    <a:pt x="2819400" y="1320800"/>
                  </a:lnTo>
                  <a:lnTo>
                    <a:pt x="2832100" y="1320800"/>
                  </a:lnTo>
                  <a:lnTo>
                    <a:pt x="2832100" y="1333500"/>
                  </a:lnTo>
                  <a:lnTo>
                    <a:pt x="2819400" y="1333500"/>
                  </a:lnTo>
                  <a:lnTo>
                    <a:pt x="2806700" y="1333500"/>
                  </a:lnTo>
                  <a:lnTo>
                    <a:pt x="2806700" y="1333500"/>
                  </a:lnTo>
                  <a:lnTo>
                    <a:pt x="2806700" y="1333500"/>
                  </a:lnTo>
                  <a:lnTo>
                    <a:pt x="2794000" y="1333500"/>
                  </a:lnTo>
                  <a:lnTo>
                    <a:pt x="2781300" y="1346200"/>
                  </a:lnTo>
                  <a:lnTo>
                    <a:pt x="2768600" y="1346200"/>
                  </a:lnTo>
                  <a:lnTo>
                    <a:pt x="2781300" y="1346200"/>
                  </a:lnTo>
                  <a:lnTo>
                    <a:pt x="2794000" y="1346200"/>
                  </a:lnTo>
                  <a:lnTo>
                    <a:pt x="2794000" y="1358900"/>
                  </a:lnTo>
                  <a:lnTo>
                    <a:pt x="2806700" y="1358900"/>
                  </a:lnTo>
                  <a:lnTo>
                    <a:pt x="2806700" y="1358900"/>
                  </a:lnTo>
                  <a:lnTo>
                    <a:pt x="2819400" y="1371600"/>
                  </a:lnTo>
                  <a:lnTo>
                    <a:pt x="2832100" y="1371600"/>
                  </a:lnTo>
                  <a:lnTo>
                    <a:pt x="2819400" y="1384300"/>
                  </a:lnTo>
                  <a:lnTo>
                    <a:pt x="2806700" y="1384300"/>
                  </a:lnTo>
                  <a:lnTo>
                    <a:pt x="2794000" y="1397000"/>
                  </a:lnTo>
                  <a:lnTo>
                    <a:pt x="2794000" y="1397000"/>
                  </a:lnTo>
                  <a:lnTo>
                    <a:pt x="2768600" y="1397000"/>
                  </a:lnTo>
                  <a:lnTo>
                    <a:pt x="2768600" y="1409700"/>
                  </a:lnTo>
                  <a:lnTo>
                    <a:pt x="2743200" y="1409700"/>
                  </a:lnTo>
                  <a:lnTo>
                    <a:pt x="2743200" y="1409700"/>
                  </a:lnTo>
                  <a:lnTo>
                    <a:pt x="2717800" y="1397000"/>
                  </a:lnTo>
                  <a:lnTo>
                    <a:pt x="2717800" y="1397000"/>
                  </a:lnTo>
                  <a:lnTo>
                    <a:pt x="2705100" y="1397000"/>
                  </a:lnTo>
                  <a:lnTo>
                    <a:pt x="2692400" y="1409700"/>
                  </a:lnTo>
                  <a:lnTo>
                    <a:pt x="2667000" y="1409700"/>
                  </a:lnTo>
                  <a:lnTo>
                    <a:pt x="2667000" y="1397000"/>
                  </a:lnTo>
                  <a:lnTo>
                    <a:pt x="2667000" y="1409700"/>
                  </a:lnTo>
                  <a:lnTo>
                    <a:pt x="2654300" y="1409700"/>
                  </a:lnTo>
                  <a:lnTo>
                    <a:pt x="2641600" y="1409700"/>
                  </a:lnTo>
                  <a:lnTo>
                    <a:pt x="2628900" y="1409700"/>
                  </a:lnTo>
                  <a:lnTo>
                    <a:pt x="2628900" y="1409700"/>
                  </a:lnTo>
                  <a:lnTo>
                    <a:pt x="2603500" y="1409700"/>
                  </a:lnTo>
                  <a:lnTo>
                    <a:pt x="2590800" y="1409700"/>
                  </a:lnTo>
                  <a:lnTo>
                    <a:pt x="2578100" y="1409700"/>
                  </a:lnTo>
                  <a:lnTo>
                    <a:pt x="2552700" y="1409700"/>
                  </a:lnTo>
                  <a:lnTo>
                    <a:pt x="2552700" y="1422400"/>
                  </a:lnTo>
                  <a:lnTo>
                    <a:pt x="2514600" y="1409700"/>
                  </a:lnTo>
                  <a:lnTo>
                    <a:pt x="2514600" y="1409700"/>
                  </a:lnTo>
                  <a:lnTo>
                    <a:pt x="2501900" y="1409700"/>
                  </a:lnTo>
                  <a:lnTo>
                    <a:pt x="2501900" y="1409700"/>
                  </a:lnTo>
                  <a:lnTo>
                    <a:pt x="2501900" y="1409700"/>
                  </a:lnTo>
                  <a:lnTo>
                    <a:pt x="2501900" y="1422400"/>
                  </a:lnTo>
                  <a:lnTo>
                    <a:pt x="2463800" y="1435100"/>
                  </a:lnTo>
                  <a:lnTo>
                    <a:pt x="2463800" y="1435100"/>
                  </a:lnTo>
                  <a:lnTo>
                    <a:pt x="2463800" y="1447800"/>
                  </a:lnTo>
                  <a:lnTo>
                    <a:pt x="2425700" y="1447800"/>
                  </a:lnTo>
                  <a:lnTo>
                    <a:pt x="2425700" y="1460500"/>
                  </a:lnTo>
                  <a:lnTo>
                    <a:pt x="2387600" y="1473200"/>
                  </a:lnTo>
                  <a:lnTo>
                    <a:pt x="2374900" y="1473200"/>
                  </a:lnTo>
                  <a:lnTo>
                    <a:pt x="2374900" y="1473200"/>
                  </a:lnTo>
                  <a:lnTo>
                    <a:pt x="2362200" y="1473200"/>
                  </a:lnTo>
                  <a:lnTo>
                    <a:pt x="2362200" y="1473200"/>
                  </a:lnTo>
                  <a:lnTo>
                    <a:pt x="2362200" y="1473200"/>
                  </a:lnTo>
                  <a:lnTo>
                    <a:pt x="2349500" y="1473200"/>
                  </a:lnTo>
                  <a:lnTo>
                    <a:pt x="2349500" y="1473200"/>
                  </a:lnTo>
                  <a:lnTo>
                    <a:pt x="2336800" y="1485900"/>
                  </a:lnTo>
                  <a:lnTo>
                    <a:pt x="2324100" y="1473200"/>
                  </a:lnTo>
                  <a:lnTo>
                    <a:pt x="2324100" y="1473200"/>
                  </a:lnTo>
                  <a:lnTo>
                    <a:pt x="2311400" y="1473200"/>
                  </a:lnTo>
                  <a:lnTo>
                    <a:pt x="2311400" y="1473200"/>
                  </a:lnTo>
                  <a:lnTo>
                    <a:pt x="2298700" y="1473200"/>
                  </a:lnTo>
                  <a:lnTo>
                    <a:pt x="2298700" y="1473200"/>
                  </a:lnTo>
                  <a:lnTo>
                    <a:pt x="2273300" y="1473200"/>
                  </a:lnTo>
                  <a:lnTo>
                    <a:pt x="2273300" y="1473200"/>
                  </a:lnTo>
                  <a:lnTo>
                    <a:pt x="2260600" y="1473200"/>
                  </a:lnTo>
                  <a:lnTo>
                    <a:pt x="2247900" y="1485900"/>
                  </a:lnTo>
                  <a:lnTo>
                    <a:pt x="2235200" y="1498600"/>
                  </a:lnTo>
                  <a:lnTo>
                    <a:pt x="2235200" y="1498600"/>
                  </a:lnTo>
                  <a:lnTo>
                    <a:pt x="2235200" y="1498600"/>
                  </a:lnTo>
                  <a:lnTo>
                    <a:pt x="2209800" y="1498600"/>
                  </a:lnTo>
                  <a:lnTo>
                    <a:pt x="2197100" y="1511300"/>
                  </a:lnTo>
                  <a:lnTo>
                    <a:pt x="2197100" y="1498600"/>
                  </a:lnTo>
                  <a:lnTo>
                    <a:pt x="2171700" y="1511300"/>
                  </a:lnTo>
                  <a:lnTo>
                    <a:pt x="2159000" y="1511300"/>
                  </a:lnTo>
                  <a:lnTo>
                    <a:pt x="2159000" y="1524000"/>
                  </a:lnTo>
                  <a:lnTo>
                    <a:pt x="2146300" y="1524000"/>
                  </a:lnTo>
                  <a:lnTo>
                    <a:pt x="2133600" y="1524000"/>
                  </a:lnTo>
                  <a:lnTo>
                    <a:pt x="2133600" y="1524000"/>
                  </a:lnTo>
                  <a:lnTo>
                    <a:pt x="2133600" y="1536700"/>
                  </a:lnTo>
                  <a:lnTo>
                    <a:pt x="2120900" y="1524000"/>
                  </a:lnTo>
                  <a:lnTo>
                    <a:pt x="2120900" y="1536700"/>
                  </a:lnTo>
                  <a:lnTo>
                    <a:pt x="2108200" y="1536700"/>
                  </a:lnTo>
                  <a:lnTo>
                    <a:pt x="2108200" y="1536700"/>
                  </a:lnTo>
                  <a:lnTo>
                    <a:pt x="2108200" y="1524000"/>
                  </a:lnTo>
                  <a:lnTo>
                    <a:pt x="2108200" y="1524000"/>
                  </a:lnTo>
                  <a:lnTo>
                    <a:pt x="2082800" y="1524000"/>
                  </a:lnTo>
                  <a:lnTo>
                    <a:pt x="2082800" y="1524000"/>
                  </a:lnTo>
                  <a:lnTo>
                    <a:pt x="2082800" y="1524000"/>
                  </a:lnTo>
                  <a:lnTo>
                    <a:pt x="2082800" y="1524000"/>
                  </a:lnTo>
                  <a:lnTo>
                    <a:pt x="2070100" y="1511300"/>
                  </a:lnTo>
                  <a:lnTo>
                    <a:pt x="2070100" y="1511300"/>
                  </a:lnTo>
                  <a:lnTo>
                    <a:pt x="2057400" y="1524000"/>
                  </a:lnTo>
                  <a:lnTo>
                    <a:pt x="2057400" y="1524000"/>
                  </a:lnTo>
                  <a:lnTo>
                    <a:pt x="2057400" y="1524000"/>
                  </a:lnTo>
                  <a:lnTo>
                    <a:pt x="2057400" y="1524000"/>
                  </a:lnTo>
                  <a:lnTo>
                    <a:pt x="2070100" y="1536700"/>
                  </a:lnTo>
                  <a:lnTo>
                    <a:pt x="2070100" y="1536700"/>
                  </a:lnTo>
                  <a:lnTo>
                    <a:pt x="2057400" y="1536700"/>
                  </a:lnTo>
                  <a:lnTo>
                    <a:pt x="2057400" y="1549400"/>
                  </a:lnTo>
                  <a:lnTo>
                    <a:pt x="2057400" y="1549400"/>
                  </a:lnTo>
                  <a:lnTo>
                    <a:pt x="2044700" y="1549400"/>
                  </a:lnTo>
                  <a:lnTo>
                    <a:pt x="2032000" y="1549400"/>
                  </a:lnTo>
                  <a:lnTo>
                    <a:pt x="2044700" y="1549400"/>
                  </a:lnTo>
                  <a:lnTo>
                    <a:pt x="2044700" y="1562100"/>
                  </a:lnTo>
                  <a:lnTo>
                    <a:pt x="2070100" y="1562100"/>
                  </a:lnTo>
                  <a:lnTo>
                    <a:pt x="2070100" y="1562100"/>
                  </a:lnTo>
                  <a:lnTo>
                    <a:pt x="2057400" y="1562100"/>
                  </a:lnTo>
                  <a:lnTo>
                    <a:pt x="2057400" y="1562100"/>
                  </a:lnTo>
                  <a:lnTo>
                    <a:pt x="2044700" y="1562100"/>
                  </a:lnTo>
                  <a:lnTo>
                    <a:pt x="2044700" y="1562100"/>
                  </a:lnTo>
                  <a:lnTo>
                    <a:pt x="2032000" y="1562100"/>
                  </a:lnTo>
                  <a:lnTo>
                    <a:pt x="2032000" y="1562100"/>
                  </a:lnTo>
                  <a:lnTo>
                    <a:pt x="2019300" y="1562100"/>
                  </a:lnTo>
                  <a:lnTo>
                    <a:pt x="2019300" y="1562100"/>
                  </a:lnTo>
                  <a:lnTo>
                    <a:pt x="2019300" y="1574800"/>
                  </a:lnTo>
                  <a:lnTo>
                    <a:pt x="2006600" y="1562100"/>
                  </a:lnTo>
                  <a:lnTo>
                    <a:pt x="2006600" y="1574800"/>
                  </a:lnTo>
                  <a:lnTo>
                    <a:pt x="2019300" y="1587500"/>
                  </a:lnTo>
                  <a:lnTo>
                    <a:pt x="2019300" y="1587500"/>
                  </a:lnTo>
                  <a:lnTo>
                    <a:pt x="2006600" y="1574800"/>
                  </a:lnTo>
                  <a:lnTo>
                    <a:pt x="2019300" y="1587500"/>
                  </a:lnTo>
                  <a:lnTo>
                    <a:pt x="2006600" y="1600200"/>
                  </a:lnTo>
                  <a:lnTo>
                    <a:pt x="2019300" y="1600200"/>
                  </a:lnTo>
                  <a:lnTo>
                    <a:pt x="2019300" y="1600200"/>
                  </a:lnTo>
                  <a:lnTo>
                    <a:pt x="2019300" y="1600200"/>
                  </a:lnTo>
                  <a:lnTo>
                    <a:pt x="2044700" y="1600200"/>
                  </a:lnTo>
                  <a:lnTo>
                    <a:pt x="2032000" y="1600200"/>
                  </a:lnTo>
                  <a:lnTo>
                    <a:pt x="2032000" y="1612900"/>
                  </a:lnTo>
                  <a:lnTo>
                    <a:pt x="2032000" y="1612900"/>
                  </a:lnTo>
                  <a:lnTo>
                    <a:pt x="2032000" y="1612900"/>
                  </a:lnTo>
                  <a:lnTo>
                    <a:pt x="2044700" y="1612900"/>
                  </a:lnTo>
                  <a:lnTo>
                    <a:pt x="2032000" y="1625600"/>
                  </a:lnTo>
                  <a:lnTo>
                    <a:pt x="2032000" y="1625600"/>
                  </a:lnTo>
                  <a:lnTo>
                    <a:pt x="2032000" y="1625600"/>
                  </a:lnTo>
                  <a:lnTo>
                    <a:pt x="2044700" y="1625600"/>
                  </a:lnTo>
                  <a:lnTo>
                    <a:pt x="2044700" y="1638300"/>
                  </a:lnTo>
                  <a:lnTo>
                    <a:pt x="2044700" y="1638300"/>
                  </a:lnTo>
                  <a:lnTo>
                    <a:pt x="2044700" y="1638300"/>
                  </a:lnTo>
                  <a:lnTo>
                    <a:pt x="2032000" y="1651000"/>
                  </a:lnTo>
                  <a:lnTo>
                    <a:pt x="2044700" y="1651000"/>
                  </a:lnTo>
                  <a:lnTo>
                    <a:pt x="2044700" y="1651000"/>
                  </a:lnTo>
                  <a:lnTo>
                    <a:pt x="2044700" y="1651000"/>
                  </a:lnTo>
                  <a:lnTo>
                    <a:pt x="2044700" y="1651000"/>
                  </a:lnTo>
                  <a:lnTo>
                    <a:pt x="2032000" y="1663700"/>
                  </a:lnTo>
                  <a:lnTo>
                    <a:pt x="2019300" y="1663700"/>
                  </a:lnTo>
                  <a:lnTo>
                    <a:pt x="2019300" y="1663700"/>
                  </a:lnTo>
                  <a:lnTo>
                    <a:pt x="1993900" y="1676400"/>
                  </a:lnTo>
                  <a:lnTo>
                    <a:pt x="1981200" y="1676400"/>
                  </a:lnTo>
                  <a:lnTo>
                    <a:pt x="1981200" y="1676400"/>
                  </a:lnTo>
                  <a:lnTo>
                    <a:pt x="1981200" y="1663700"/>
                  </a:lnTo>
                  <a:lnTo>
                    <a:pt x="1968500" y="1663700"/>
                  </a:lnTo>
                  <a:lnTo>
                    <a:pt x="1968500" y="1676400"/>
                  </a:lnTo>
                  <a:lnTo>
                    <a:pt x="1955800" y="1676400"/>
                  </a:lnTo>
                  <a:lnTo>
                    <a:pt x="1955800" y="1676400"/>
                  </a:lnTo>
                  <a:lnTo>
                    <a:pt x="1955800" y="1676400"/>
                  </a:lnTo>
                  <a:lnTo>
                    <a:pt x="1955800" y="1676400"/>
                  </a:lnTo>
                  <a:lnTo>
                    <a:pt x="1943100" y="1689100"/>
                  </a:lnTo>
                  <a:lnTo>
                    <a:pt x="1955800" y="1689100"/>
                  </a:lnTo>
                  <a:lnTo>
                    <a:pt x="1955800" y="1701800"/>
                  </a:lnTo>
                  <a:lnTo>
                    <a:pt x="1943100" y="1701800"/>
                  </a:lnTo>
                  <a:lnTo>
                    <a:pt x="1943100" y="1701800"/>
                  </a:lnTo>
                  <a:lnTo>
                    <a:pt x="1930400" y="1714500"/>
                  </a:lnTo>
                  <a:lnTo>
                    <a:pt x="1917700" y="1714500"/>
                  </a:lnTo>
                  <a:lnTo>
                    <a:pt x="1905000" y="1714500"/>
                  </a:lnTo>
                  <a:lnTo>
                    <a:pt x="1892300" y="1714500"/>
                  </a:lnTo>
                  <a:lnTo>
                    <a:pt x="1879600" y="1714500"/>
                  </a:lnTo>
                  <a:lnTo>
                    <a:pt x="1866900" y="1727200"/>
                  </a:lnTo>
                  <a:lnTo>
                    <a:pt x="1841500" y="1714500"/>
                  </a:lnTo>
                  <a:lnTo>
                    <a:pt x="1841500" y="1714500"/>
                  </a:lnTo>
                  <a:lnTo>
                    <a:pt x="1828800" y="1714500"/>
                  </a:lnTo>
                  <a:lnTo>
                    <a:pt x="1816100" y="1739900"/>
                  </a:lnTo>
                  <a:lnTo>
                    <a:pt x="1828800" y="1739900"/>
                  </a:lnTo>
                  <a:lnTo>
                    <a:pt x="1828800" y="1752600"/>
                  </a:lnTo>
                  <a:lnTo>
                    <a:pt x="1816100" y="1752600"/>
                  </a:lnTo>
                  <a:lnTo>
                    <a:pt x="1778000" y="1752600"/>
                  </a:lnTo>
                  <a:lnTo>
                    <a:pt x="1778000" y="1765300"/>
                  </a:lnTo>
                  <a:lnTo>
                    <a:pt x="1778000" y="1765300"/>
                  </a:lnTo>
                  <a:lnTo>
                    <a:pt x="1778000" y="1778000"/>
                  </a:lnTo>
                  <a:lnTo>
                    <a:pt x="1752600" y="1778000"/>
                  </a:lnTo>
                  <a:lnTo>
                    <a:pt x="1752600" y="1790700"/>
                  </a:lnTo>
                  <a:lnTo>
                    <a:pt x="1739900" y="1790700"/>
                  </a:lnTo>
                  <a:lnTo>
                    <a:pt x="1752600" y="1803400"/>
                  </a:lnTo>
                  <a:lnTo>
                    <a:pt x="1739900" y="1803400"/>
                  </a:lnTo>
                  <a:lnTo>
                    <a:pt x="1727200" y="1803400"/>
                  </a:lnTo>
                  <a:lnTo>
                    <a:pt x="1663700" y="1803400"/>
                  </a:lnTo>
                  <a:lnTo>
                    <a:pt x="1663700" y="1816100"/>
                  </a:lnTo>
                  <a:lnTo>
                    <a:pt x="1651000" y="1803400"/>
                  </a:lnTo>
                  <a:lnTo>
                    <a:pt x="1651000" y="1803400"/>
                  </a:lnTo>
                  <a:lnTo>
                    <a:pt x="1638300" y="1803400"/>
                  </a:lnTo>
                  <a:lnTo>
                    <a:pt x="1638300" y="1790700"/>
                  </a:lnTo>
                  <a:lnTo>
                    <a:pt x="1625600" y="1790700"/>
                  </a:lnTo>
                  <a:lnTo>
                    <a:pt x="1638300" y="1778000"/>
                  </a:lnTo>
                  <a:lnTo>
                    <a:pt x="1651000" y="1778000"/>
                  </a:lnTo>
                  <a:lnTo>
                    <a:pt x="1651000" y="1778000"/>
                  </a:lnTo>
                  <a:lnTo>
                    <a:pt x="1663700" y="1778000"/>
                  </a:lnTo>
                  <a:lnTo>
                    <a:pt x="1663700" y="1778000"/>
                  </a:lnTo>
                  <a:lnTo>
                    <a:pt x="1663700" y="1790700"/>
                  </a:lnTo>
                  <a:lnTo>
                    <a:pt x="1676400" y="1790700"/>
                  </a:lnTo>
                  <a:lnTo>
                    <a:pt x="1676400" y="1790700"/>
                  </a:lnTo>
                  <a:lnTo>
                    <a:pt x="1689100" y="1790700"/>
                  </a:lnTo>
                  <a:lnTo>
                    <a:pt x="1676400" y="1790700"/>
                  </a:lnTo>
                  <a:lnTo>
                    <a:pt x="1676400" y="1778000"/>
                  </a:lnTo>
                  <a:lnTo>
                    <a:pt x="1676400" y="1778000"/>
                  </a:lnTo>
                  <a:lnTo>
                    <a:pt x="1676400" y="1765300"/>
                  </a:lnTo>
                  <a:lnTo>
                    <a:pt x="1676400" y="1765300"/>
                  </a:lnTo>
                  <a:lnTo>
                    <a:pt x="1676400" y="1752600"/>
                  </a:lnTo>
                  <a:lnTo>
                    <a:pt x="1663700" y="1752600"/>
                  </a:lnTo>
                  <a:lnTo>
                    <a:pt x="1676400" y="1739900"/>
                  </a:lnTo>
                  <a:lnTo>
                    <a:pt x="1689100" y="1739900"/>
                  </a:lnTo>
                  <a:lnTo>
                    <a:pt x="1689100" y="1739900"/>
                  </a:lnTo>
                  <a:lnTo>
                    <a:pt x="1689100" y="1739900"/>
                  </a:lnTo>
                  <a:lnTo>
                    <a:pt x="1689100" y="1727200"/>
                  </a:lnTo>
                  <a:lnTo>
                    <a:pt x="1689100" y="1727200"/>
                  </a:lnTo>
                  <a:lnTo>
                    <a:pt x="1701800" y="1727200"/>
                  </a:lnTo>
                  <a:lnTo>
                    <a:pt x="1714500" y="1727200"/>
                  </a:lnTo>
                  <a:lnTo>
                    <a:pt x="1714500" y="1714500"/>
                  </a:lnTo>
                  <a:lnTo>
                    <a:pt x="1701800" y="1714500"/>
                  </a:lnTo>
                  <a:lnTo>
                    <a:pt x="1689100" y="1701800"/>
                  </a:lnTo>
                  <a:lnTo>
                    <a:pt x="1689100" y="1714500"/>
                  </a:lnTo>
                  <a:lnTo>
                    <a:pt x="1676400" y="1701800"/>
                  </a:lnTo>
                  <a:lnTo>
                    <a:pt x="1676400" y="1714500"/>
                  </a:lnTo>
                  <a:lnTo>
                    <a:pt x="1663700" y="1714500"/>
                  </a:lnTo>
                  <a:lnTo>
                    <a:pt x="1651000" y="1714500"/>
                  </a:lnTo>
                  <a:lnTo>
                    <a:pt x="1638300" y="1714500"/>
                  </a:lnTo>
                  <a:lnTo>
                    <a:pt x="1612900" y="1714500"/>
                  </a:lnTo>
                  <a:lnTo>
                    <a:pt x="1612900" y="1727200"/>
                  </a:lnTo>
                  <a:lnTo>
                    <a:pt x="1587500" y="1727200"/>
                  </a:lnTo>
                  <a:lnTo>
                    <a:pt x="1587500" y="1727200"/>
                  </a:lnTo>
                  <a:lnTo>
                    <a:pt x="1574800" y="1714500"/>
                  </a:lnTo>
                  <a:lnTo>
                    <a:pt x="1549400" y="1714500"/>
                  </a:lnTo>
                  <a:lnTo>
                    <a:pt x="1536700" y="1714500"/>
                  </a:lnTo>
                  <a:lnTo>
                    <a:pt x="1524000" y="1714500"/>
                  </a:lnTo>
                  <a:lnTo>
                    <a:pt x="1524000" y="1727200"/>
                  </a:lnTo>
                  <a:lnTo>
                    <a:pt x="1511300" y="1727200"/>
                  </a:lnTo>
                  <a:lnTo>
                    <a:pt x="1511300" y="1727200"/>
                  </a:lnTo>
                  <a:lnTo>
                    <a:pt x="1485900" y="1727200"/>
                  </a:lnTo>
                  <a:lnTo>
                    <a:pt x="1473200" y="1727200"/>
                  </a:lnTo>
                  <a:lnTo>
                    <a:pt x="1460500" y="1727200"/>
                  </a:lnTo>
                  <a:lnTo>
                    <a:pt x="1460500" y="1727200"/>
                  </a:lnTo>
                  <a:lnTo>
                    <a:pt x="1447800" y="1727200"/>
                  </a:lnTo>
                  <a:lnTo>
                    <a:pt x="1435100" y="1739900"/>
                  </a:lnTo>
                  <a:lnTo>
                    <a:pt x="1422400" y="1739900"/>
                  </a:lnTo>
                  <a:lnTo>
                    <a:pt x="1422400" y="1739900"/>
                  </a:lnTo>
                  <a:lnTo>
                    <a:pt x="1422400" y="1739900"/>
                  </a:lnTo>
                  <a:lnTo>
                    <a:pt x="1409700" y="1752600"/>
                  </a:lnTo>
                  <a:lnTo>
                    <a:pt x="1409700" y="1752600"/>
                  </a:lnTo>
                  <a:lnTo>
                    <a:pt x="1409700" y="1752600"/>
                  </a:lnTo>
                  <a:lnTo>
                    <a:pt x="1409700" y="1752600"/>
                  </a:lnTo>
                  <a:lnTo>
                    <a:pt x="1409700" y="1752600"/>
                  </a:lnTo>
                  <a:lnTo>
                    <a:pt x="1409700" y="1765300"/>
                  </a:lnTo>
                  <a:lnTo>
                    <a:pt x="1409700" y="1765300"/>
                  </a:lnTo>
                  <a:lnTo>
                    <a:pt x="1422400" y="1765300"/>
                  </a:lnTo>
                  <a:lnTo>
                    <a:pt x="1409700" y="1778000"/>
                  </a:lnTo>
                  <a:lnTo>
                    <a:pt x="1422400" y="1778000"/>
                  </a:lnTo>
                  <a:lnTo>
                    <a:pt x="1422400" y="1778000"/>
                  </a:lnTo>
                  <a:lnTo>
                    <a:pt x="1435100" y="1778000"/>
                  </a:lnTo>
                  <a:lnTo>
                    <a:pt x="1460500" y="1765300"/>
                  </a:lnTo>
                  <a:lnTo>
                    <a:pt x="1473200" y="1765300"/>
                  </a:lnTo>
                  <a:lnTo>
                    <a:pt x="1485900" y="1778000"/>
                  </a:lnTo>
                  <a:lnTo>
                    <a:pt x="1485900" y="1778000"/>
                  </a:lnTo>
                  <a:lnTo>
                    <a:pt x="1485900" y="1778000"/>
                  </a:lnTo>
                  <a:lnTo>
                    <a:pt x="1485900" y="1778000"/>
                  </a:lnTo>
                  <a:lnTo>
                    <a:pt x="1511300" y="1765300"/>
                  </a:lnTo>
                  <a:lnTo>
                    <a:pt x="1524000" y="1765300"/>
                  </a:lnTo>
                  <a:lnTo>
                    <a:pt x="1511300" y="1765300"/>
                  </a:lnTo>
                  <a:lnTo>
                    <a:pt x="1524000" y="1765300"/>
                  </a:lnTo>
                  <a:lnTo>
                    <a:pt x="1524000" y="1765300"/>
                  </a:lnTo>
                  <a:lnTo>
                    <a:pt x="1536700" y="1765300"/>
                  </a:lnTo>
                  <a:lnTo>
                    <a:pt x="1536700" y="1752600"/>
                  </a:lnTo>
                  <a:lnTo>
                    <a:pt x="1549400" y="1752600"/>
                  </a:lnTo>
                  <a:lnTo>
                    <a:pt x="1562100" y="1752600"/>
                  </a:lnTo>
                  <a:lnTo>
                    <a:pt x="1574800" y="1752600"/>
                  </a:lnTo>
                  <a:lnTo>
                    <a:pt x="1562100" y="1765300"/>
                  </a:lnTo>
                  <a:lnTo>
                    <a:pt x="1562100" y="1765300"/>
                  </a:lnTo>
                  <a:lnTo>
                    <a:pt x="1549400" y="1790700"/>
                  </a:lnTo>
                  <a:lnTo>
                    <a:pt x="1562100" y="1803400"/>
                  </a:lnTo>
                  <a:lnTo>
                    <a:pt x="1562100" y="1803400"/>
                  </a:lnTo>
                  <a:lnTo>
                    <a:pt x="1574800" y="1803400"/>
                  </a:lnTo>
                  <a:lnTo>
                    <a:pt x="1562100" y="1816100"/>
                  </a:lnTo>
                  <a:lnTo>
                    <a:pt x="1549400" y="1803400"/>
                  </a:lnTo>
                  <a:lnTo>
                    <a:pt x="1549400" y="1803400"/>
                  </a:lnTo>
                  <a:lnTo>
                    <a:pt x="1536700" y="1803400"/>
                  </a:lnTo>
                  <a:lnTo>
                    <a:pt x="1511300" y="1816100"/>
                  </a:lnTo>
                  <a:lnTo>
                    <a:pt x="1511300" y="1816100"/>
                  </a:lnTo>
                  <a:lnTo>
                    <a:pt x="1498600" y="1816100"/>
                  </a:lnTo>
                  <a:lnTo>
                    <a:pt x="1485900" y="1828800"/>
                  </a:lnTo>
                  <a:lnTo>
                    <a:pt x="1485900" y="1828800"/>
                  </a:lnTo>
                  <a:lnTo>
                    <a:pt x="1485900" y="1828800"/>
                  </a:lnTo>
                  <a:lnTo>
                    <a:pt x="1473200" y="1816100"/>
                  </a:lnTo>
                  <a:lnTo>
                    <a:pt x="1460500" y="1816100"/>
                  </a:lnTo>
                  <a:lnTo>
                    <a:pt x="1422400" y="1841500"/>
                  </a:lnTo>
                  <a:lnTo>
                    <a:pt x="1409700" y="1841500"/>
                  </a:lnTo>
                  <a:lnTo>
                    <a:pt x="1397000" y="1841500"/>
                  </a:lnTo>
                  <a:lnTo>
                    <a:pt x="1397000" y="1841500"/>
                  </a:lnTo>
                  <a:lnTo>
                    <a:pt x="1397000" y="1841500"/>
                  </a:lnTo>
                  <a:lnTo>
                    <a:pt x="1384300" y="1841500"/>
                  </a:lnTo>
                  <a:lnTo>
                    <a:pt x="1371600" y="1854200"/>
                  </a:lnTo>
                  <a:lnTo>
                    <a:pt x="1371600" y="1854200"/>
                  </a:lnTo>
                  <a:lnTo>
                    <a:pt x="1358900" y="1854200"/>
                  </a:lnTo>
                  <a:lnTo>
                    <a:pt x="1346200" y="1841500"/>
                  </a:lnTo>
                  <a:lnTo>
                    <a:pt x="1346200" y="1854200"/>
                  </a:lnTo>
                  <a:lnTo>
                    <a:pt x="1333500" y="1854200"/>
                  </a:lnTo>
                  <a:lnTo>
                    <a:pt x="1333500" y="1854200"/>
                  </a:lnTo>
                  <a:lnTo>
                    <a:pt x="1333500" y="1854200"/>
                  </a:lnTo>
                  <a:lnTo>
                    <a:pt x="1333500" y="1854200"/>
                  </a:lnTo>
                  <a:lnTo>
                    <a:pt x="1320800" y="1854200"/>
                  </a:lnTo>
                  <a:lnTo>
                    <a:pt x="1320800" y="1866900"/>
                  </a:lnTo>
                  <a:lnTo>
                    <a:pt x="1308100" y="1866900"/>
                  </a:lnTo>
                  <a:lnTo>
                    <a:pt x="1308100" y="1866900"/>
                  </a:lnTo>
                  <a:lnTo>
                    <a:pt x="1295400" y="1866900"/>
                  </a:lnTo>
                  <a:lnTo>
                    <a:pt x="1282700" y="1866900"/>
                  </a:lnTo>
                  <a:lnTo>
                    <a:pt x="1282700" y="1879600"/>
                  </a:lnTo>
                  <a:lnTo>
                    <a:pt x="1270000" y="1879600"/>
                  </a:lnTo>
                  <a:lnTo>
                    <a:pt x="1270000" y="1879600"/>
                  </a:lnTo>
                  <a:lnTo>
                    <a:pt x="1270000" y="1892300"/>
                  </a:lnTo>
                  <a:lnTo>
                    <a:pt x="1257300" y="1879600"/>
                  </a:lnTo>
                  <a:lnTo>
                    <a:pt x="1244600" y="1892300"/>
                  </a:lnTo>
                  <a:lnTo>
                    <a:pt x="1231900" y="1892300"/>
                  </a:lnTo>
                  <a:lnTo>
                    <a:pt x="1244600" y="1879600"/>
                  </a:lnTo>
                  <a:lnTo>
                    <a:pt x="1244600" y="1879600"/>
                  </a:lnTo>
                  <a:lnTo>
                    <a:pt x="1244600" y="1866900"/>
                  </a:lnTo>
                  <a:lnTo>
                    <a:pt x="1231900" y="1866900"/>
                  </a:lnTo>
                  <a:lnTo>
                    <a:pt x="1231900" y="1866900"/>
                  </a:lnTo>
                  <a:lnTo>
                    <a:pt x="1244600" y="1866900"/>
                  </a:lnTo>
                  <a:lnTo>
                    <a:pt x="1257300" y="1866900"/>
                  </a:lnTo>
                  <a:lnTo>
                    <a:pt x="1270000" y="1866900"/>
                  </a:lnTo>
                  <a:lnTo>
                    <a:pt x="1270000" y="1866900"/>
                  </a:lnTo>
                  <a:lnTo>
                    <a:pt x="1282700" y="1866900"/>
                  </a:lnTo>
                  <a:lnTo>
                    <a:pt x="1282700" y="1854200"/>
                  </a:lnTo>
                  <a:lnTo>
                    <a:pt x="1270000" y="1854200"/>
                  </a:lnTo>
                  <a:lnTo>
                    <a:pt x="1270000" y="1854200"/>
                  </a:lnTo>
                  <a:lnTo>
                    <a:pt x="1257300" y="1854200"/>
                  </a:lnTo>
                  <a:lnTo>
                    <a:pt x="1257300" y="1866900"/>
                  </a:lnTo>
                  <a:lnTo>
                    <a:pt x="1257300" y="1866900"/>
                  </a:lnTo>
                  <a:lnTo>
                    <a:pt x="1257300" y="1866900"/>
                  </a:lnTo>
                  <a:lnTo>
                    <a:pt x="1244600" y="1854200"/>
                  </a:lnTo>
                  <a:lnTo>
                    <a:pt x="1244600" y="1854200"/>
                  </a:lnTo>
                  <a:lnTo>
                    <a:pt x="1231900" y="1854200"/>
                  </a:lnTo>
                  <a:lnTo>
                    <a:pt x="1231900" y="1854200"/>
                  </a:lnTo>
                  <a:lnTo>
                    <a:pt x="1219200" y="1866900"/>
                  </a:lnTo>
                  <a:lnTo>
                    <a:pt x="1206500" y="1866900"/>
                  </a:lnTo>
                  <a:lnTo>
                    <a:pt x="1206500" y="1866900"/>
                  </a:lnTo>
                  <a:lnTo>
                    <a:pt x="1193800" y="1879600"/>
                  </a:lnTo>
                  <a:lnTo>
                    <a:pt x="1193800" y="1879600"/>
                  </a:lnTo>
                  <a:lnTo>
                    <a:pt x="1193800" y="1879600"/>
                  </a:lnTo>
                  <a:lnTo>
                    <a:pt x="1193800" y="1879600"/>
                  </a:lnTo>
                  <a:lnTo>
                    <a:pt x="1168400" y="1892300"/>
                  </a:lnTo>
                  <a:lnTo>
                    <a:pt x="1168400" y="1905000"/>
                  </a:lnTo>
                  <a:lnTo>
                    <a:pt x="1155700" y="1905000"/>
                  </a:lnTo>
                  <a:lnTo>
                    <a:pt x="1155700" y="1905000"/>
                  </a:lnTo>
                  <a:lnTo>
                    <a:pt x="1155700" y="1892300"/>
                  </a:lnTo>
                  <a:lnTo>
                    <a:pt x="1143000" y="1892300"/>
                  </a:lnTo>
                  <a:lnTo>
                    <a:pt x="1092200" y="1892300"/>
                  </a:lnTo>
                  <a:lnTo>
                    <a:pt x="1104900" y="1879600"/>
                  </a:lnTo>
                  <a:lnTo>
                    <a:pt x="1092200" y="1879600"/>
                  </a:lnTo>
                  <a:lnTo>
                    <a:pt x="1092200" y="1866900"/>
                  </a:lnTo>
                  <a:lnTo>
                    <a:pt x="1104900" y="1866900"/>
                  </a:lnTo>
                  <a:lnTo>
                    <a:pt x="1104900" y="1866900"/>
                  </a:lnTo>
                  <a:lnTo>
                    <a:pt x="1104900" y="1854200"/>
                  </a:lnTo>
                  <a:lnTo>
                    <a:pt x="1117600" y="1828800"/>
                  </a:lnTo>
                  <a:lnTo>
                    <a:pt x="1117600" y="1828800"/>
                  </a:lnTo>
                  <a:lnTo>
                    <a:pt x="1117600" y="1816100"/>
                  </a:lnTo>
                  <a:lnTo>
                    <a:pt x="1130300" y="1816100"/>
                  </a:lnTo>
                  <a:lnTo>
                    <a:pt x="1130300" y="1816100"/>
                  </a:lnTo>
                  <a:lnTo>
                    <a:pt x="1117600" y="1816100"/>
                  </a:lnTo>
                  <a:lnTo>
                    <a:pt x="1130300" y="1816100"/>
                  </a:lnTo>
                  <a:lnTo>
                    <a:pt x="1143000" y="1803400"/>
                  </a:lnTo>
                  <a:lnTo>
                    <a:pt x="1155700" y="1803400"/>
                  </a:lnTo>
                  <a:lnTo>
                    <a:pt x="1155700" y="1803400"/>
                  </a:lnTo>
                  <a:lnTo>
                    <a:pt x="1155700" y="1790700"/>
                  </a:lnTo>
                  <a:lnTo>
                    <a:pt x="1168400" y="1790700"/>
                  </a:lnTo>
                  <a:lnTo>
                    <a:pt x="1168400" y="1790700"/>
                  </a:lnTo>
                  <a:lnTo>
                    <a:pt x="1181100" y="1790700"/>
                  </a:lnTo>
                  <a:lnTo>
                    <a:pt x="1168400" y="1790700"/>
                  </a:lnTo>
                  <a:lnTo>
                    <a:pt x="1181100" y="1778000"/>
                  </a:lnTo>
                  <a:lnTo>
                    <a:pt x="1193800" y="1778000"/>
                  </a:lnTo>
                  <a:lnTo>
                    <a:pt x="1181100" y="1778000"/>
                  </a:lnTo>
                  <a:lnTo>
                    <a:pt x="1181100" y="1765300"/>
                  </a:lnTo>
                  <a:lnTo>
                    <a:pt x="1168400" y="1765300"/>
                  </a:lnTo>
                  <a:lnTo>
                    <a:pt x="1181100" y="1752600"/>
                  </a:lnTo>
                  <a:lnTo>
                    <a:pt x="1181100" y="1739900"/>
                  </a:lnTo>
                  <a:lnTo>
                    <a:pt x="1181100" y="1739900"/>
                  </a:lnTo>
                  <a:lnTo>
                    <a:pt x="1181100" y="1739900"/>
                  </a:lnTo>
                  <a:lnTo>
                    <a:pt x="1181100" y="1739900"/>
                  </a:lnTo>
                  <a:lnTo>
                    <a:pt x="1181100" y="1727200"/>
                  </a:lnTo>
                  <a:lnTo>
                    <a:pt x="1193800" y="1714500"/>
                  </a:lnTo>
                  <a:lnTo>
                    <a:pt x="1181100" y="1714500"/>
                  </a:lnTo>
                  <a:lnTo>
                    <a:pt x="1181100" y="1714500"/>
                  </a:lnTo>
                  <a:lnTo>
                    <a:pt x="1168400" y="1714500"/>
                  </a:lnTo>
                  <a:lnTo>
                    <a:pt x="1168400" y="1701800"/>
                  </a:lnTo>
                  <a:lnTo>
                    <a:pt x="1193800" y="1701800"/>
                  </a:lnTo>
                  <a:lnTo>
                    <a:pt x="1193800" y="1689100"/>
                  </a:lnTo>
                  <a:lnTo>
                    <a:pt x="1206500" y="1689100"/>
                  </a:lnTo>
                  <a:lnTo>
                    <a:pt x="1206500" y="1689100"/>
                  </a:lnTo>
                  <a:lnTo>
                    <a:pt x="1219200" y="1689100"/>
                  </a:lnTo>
                  <a:lnTo>
                    <a:pt x="1244600" y="1689100"/>
                  </a:lnTo>
                  <a:lnTo>
                    <a:pt x="1244600" y="1663700"/>
                  </a:lnTo>
                  <a:lnTo>
                    <a:pt x="1231900" y="1663700"/>
                  </a:lnTo>
                  <a:lnTo>
                    <a:pt x="1231900" y="1676400"/>
                  </a:lnTo>
                  <a:lnTo>
                    <a:pt x="1219200" y="1676400"/>
                  </a:lnTo>
                  <a:lnTo>
                    <a:pt x="1219200" y="1676400"/>
                  </a:lnTo>
                  <a:lnTo>
                    <a:pt x="1219200" y="1663700"/>
                  </a:lnTo>
                  <a:lnTo>
                    <a:pt x="1181100" y="1663700"/>
                  </a:lnTo>
                  <a:lnTo>
                    <a:pt x="1168400" y="1676400"/>
                  </a:lnTo>
                  <a:lnTo>
                    <a:pt x="1130300" y="1676400"/>
                  </a:lnTo>
                  <a:lnTo>
                    <a:pt x="1117600" y="1676400"/>
                  </a:lnTo>
                  <a:lnTo>
                    <a:pt x="1092200" y="1663700"/>
                  </a:lnTo>
                  <a:lnTo>
                    <a:pt x="1079500" y="1663700"/>
                  </a:lnTo>
                  <a:lnTo>
                    <a:pt x="1041400" y="1663700"/>
                  </a:lnTo>
                  <a:lnTo>
                    <a:pt x="1041400" y="1676400"/>
                  </a:lnTo>
                  <a:lnTo>
                    <a:pt x="1016000" y="1663700"/>
                  </a:lnTo>
                  <a:lnTo>
                    <a:pt x="1016000" y="1663700"/>
                  </a:lnTo>
                  <a:lnTo>
                    <a:pt x="1016000" y="1651000"/>
                  </a:lnTo>
                  <a:lnTo>
                    <a:pt x="1016000" y="1651000"/>
                  </a:lnTo>
                  <a:lnTo>
                    <a:pt x="1003300" y="1651000"/>
                  </a:lnTo>
                  <a:lnTo>
                    <a:pt x="1003300" y="1638300"/>
                  </a:lnTo>
                  <a:lnTo>
                    <a:pt x="1003300" y="1638300"/>
                  </a:lnTo>
                  <a:lnTo>
                    <a:pt x="1003300" y="1638300"/>
                  </a:lnTo>
                  <a:lnTo>
                    <a:pt x="990600" y="1638300"/>
                  </a:lnTo>
                  <a:lnTo>
                    <a:pt x="990600" y="1638300"/>
                  </a:lnTo>
                  <a:lnTo>
                    <a:pt x="977900" y="1651000"/>
                  </a:lnTo>
                  <a:lnTo>
                    <a:pt x="977900" y="1638300"/>
                  </a:lnTo>
                  <a:lnTo>
                    <a:pt x="965200" y="1638300"/>
                  </a:lnTo>
                  <a:lnTo>
                    <a:pt x="965200" y="1638300"/>
                  </a:lnTo>
                  <a:lnTo>
                    <a:pt x="977900" y="1638300"/>
                  </a:lnTo>
                  <a:lnTo>
                    <a:pt x="977900" y="1625600"/>
                  </a:lnTo>
                  <a:lnTo>
                    <a:pt x="965200" y="1625600"/>
                  </a:lnTo>
                  <a:lnTo>
                    <a:pt x="977900" y="1612900"/>
                  </a:lnTo>
                  <a:lnTo>
                    <a:pt x="977900" y="1612900"/>
                  </a:lnTo>
                  <a:lnTo>
                    <a:pt x="977900" y="1612900"/>
                  </a:lnTo>
                  <a:lnTo>
                    <a:pt x="965200" y="1612900"/>
                  </a:lnTo>
                  <a:lnTo>
                    <a:pt x="965200" y="1600200"/>
                  </a:lnTo>
                  <a:lnTo>
                    <a:pt x="977900" y="1600200"/>
                  </a:lnTo>
                  <a:lnTo>
                    <a:pt x="977900" y="1600200"/>
                  </a:lnTo>
                  <a:lnTo>
                    <a:pt x="977900" y="1600200"/>
                  </a:lnTo>
                  <a:lnTo>
                    <a:pt x="990600" y="1600200"/>
                  </a:lnTo>
                  <a:lnTo>
                    <a:pt x="1003300" y="1587500"/>
                  </a:lnTo>
                  <a:lnTo>
                    <a:pt x="1016000" y="1587500"/>
                  </a:lnTo>
                  <a:lnTo>
                    <a:pt x="1016000" y="1574800"/>
                  </a:lnTo>
                  <a:lnTo>
                    <a:pt x="1028700" y="1574800"/>
                  </a:lnTo>
                  <a:lnTo>
                    <a:pt x="1028700" y="1574800"/>
                  </a:lnTo>
                  <a:lnTo>
                    <a:pt x="1028700" y="1587500"/>
                  </a:lnTo>
                  <a:lnTo>
                    <a:pt x="1041400" y="1574800"/>
                  </a:lnTo>
                  <a:lnTo>
                    <a:pt x="1041400" y="1549400"/>
                  </a:lnTo>
                  <a:lnTo>
                    <a:pt x="1054100" y="1536700"/>
                  </a:lnTo>
                  <a:lnTo>
                    <a:pt x="1041400" y="1536700"/>
                  </a:lnTo>
                  <a:lnTo>
                    <a:pt x="1041400" y="1524000"/>
                  </a:lnTo>
                  <a:lnTo>
                    <a:pt x="1028700" y="1524000"/>
                  </a:lnTo>
                  <a:lnTo>
                    <a:pt x="1016000" y="1524000"/>
                  </a:lnTo>
                  <a:lnTo>
                    <a:pt x="1028700" y="1524000"/>
                  </a:lnTo>
                  <a:lnTo>
                    <a:pt x="1016000" y="1524000"/>
                  </a:lnTo>
                  <a:lnTo>
                    <a:pt x="1028700" y="1511300"/>
                  </a:lnTo>
                  <a:lnTo>
                    <a:pt x="1028700" y="1511300"/>
                  </a:lnTo>
                  <a:lnTo>
                    <a:pt x="1028700" y="1498600"/>
                  </a:lnTo>
                  <a:lnTo>
                    <a:pt x="1028700" y="1498600"/>
                  </a:lnTo>
                  <a:lnTo>
                    <a:pt x="1041400" y="1485900"/>
                  </a:lnTo>
                  <a:lnTo>
                    <a:pt x="1041400" y="1485900"/>
                  </a:lnTo>
                  <a:lnTo>
                    <a:pt x="1041400" y="1485900"/>
                  </a:lnTo>
                  <a:lnTo>
                    <a:pt x="1066800" y="1498600"/>
                  </a:lnTo>
                  <a:lnTo>
                    <a:pt x="1066800" y="1498600"/>
                  </a:lnTo>
                  <a:lnTo>
                    <a:pt x="1079500" y="1498600"/>
                  </a:lnTo>
                  <a:lnTo>
                    <a:pt x="1079500" y="1485900"/>
                  </a:lnTo>
                  <a:lnTo>
                    <a:pt x="1092200" y="1485900"/>
                  </a:lnTo>
                  <a:lnTo>
                    <a:pt x="1092200" y="1485900"/>
                  </a:lnTo>
                  <a:lnTo>
                    <a:pt x="1104900" y="1485900"/>
                  </a:lnTo>
                  <a:lnTo>
                    <a:pt x="1117600" y="1473200"/>
                  </a:lnTo>
                  <a:lnTo>
                    <a:pt x="1117600" y="1473200"/>
                  </a:lnTo>
                  <a:lnTo>
                    <a:pt x="1117600" y="1473200"/>
                  </a:lnTo>
                  <a:lnTo>
                    <a:pt x="1130300" y="1473200"/>
                  </a:lnTo>
                  <a:lnTo>
                    <a:pt x="1130300" y="1460500"/>
                  </a:lnTo>
                  <a:lnTo>
                    <a:pt x="1143000" y="1460500"/>
                  </a:lnTo>
                  <a:lnTo>
                    <a:pt x="1155700" y="1447800"/>
                  </a:lnTo>
                  <a:lnTo>
                    <a:pt x="1155700" y="1447800"/>
                  </a:lnTo>
                  <a:lnTo>
                    <a:pt x="1155700" y="1447800"/>
                  </a:lnTo>
                  <a:lnTo>
                    <a:pt x="1130300" y="1447800"/>
                  </a:lnTo>
                  <a:lnTo>
                    <a:pt x="1130300" y="1435100"/>
                  </a:lnTo>
                  <a:lnTo>
                    <a:pt x="1130300" y="1435100"/>
                  </a:lnTo>
                  <a:lnTo>
                    <a:pt x="1130300" y="1447800"/>
                  </a:lnTo>
                  <a:lnTo>
                    <a:pt x="1092200" y="1397000"/>
                  </a:lnTo>
                  <a:lnTo>
                    <a:pt x="1092200" y="1384300"/>
                  </a:lnTo>
                  <a:lnTo>
                    <a:pt x="1092200" y="1384300"/>
                  </a:lnTo>
                  <a:lnTo>
                    <a:pt x="1092200" y="1384300"/>
                  </a:lnTo>
                  <a:lnTo>
                    <a:pt x="1104900" y="1384300"/>
                  </a:lnTo>
                  <a:lnTo>
                    <a:pt x="1104900" y="1384300"/>
                  </a:lnTo>
                  <a:lnTo>
                    <a:pt x="1104900" y="1371600"/>
                  </a:lnTo>
                  <a:lnTo>
                    <a:pt x="1092200" y="1358900"/>
                  </a:lnTo>
                  <a:lnTo>
                    <a:pt x="1092200" y="1358900"/>
                  </a:lnTo>
                  <a:lnTo>
                    <a:pt x="1079500" y="1346200"/>
                  </a:lnTo>
                  <a:lnTo>
                    <a:pt x="1079500" y="1346200"/>
                  </a:lnTo>
                  <a:lnTo>
                    <a:pt x="1054100" y="1358900"/>
                  </a:lnTo>
                  <a:lnTo>
                    <a:pt x="1041400" y="1358900"/>
                  </a:lnTo>
                  <a:lnTo>
                    <a:pt x="1041400" y="1358900"/>
                  </a:lnTo>
                  <a:lnTo>
                    <a:pt x="1028700" y="1358900"/>
                  </a:lnTo>
                  <a:lnTo>
                    <a:pt x="1028700" y="1358900"/>
                  </a:lnTo>
                  <a:lnTo>
                    <a:pt x="1028700" y="1371600"/>
                  </a:lnTo>
                  <a:lnTo>
                    <a:pt x="1016000" y="1371600"/>
                  </a:lnTo>
                  <a:lnTo>
                    <a:pt x="1003300" y="1371600"/>
                  </a:lnTo>
                  <a:lnTo>
                    <a:pt x="1003300" y="1371600"/>
                  </a:lnTo>
                  <a:lnTo>
                    <a:pt x="977900" y="1358900"/>
                  </a:lnTo>
                  <a:lnTo>
                    <a:pt x="977900" y="1358900"/>
                  </a:lnTo>
                  <a:lnTo>
                    <a:pt x="952500" y="1346200"/>
                  </a:lnTo>
                  <a:lnTo>
                    <a:pt x="825500" y="1320800"/>
                  </a:lnTo>
                  <a:lnTo>
                    <a:pt x="825500" y="1333500"/>
                  </a:lnTo>
                  <a:lnTo>
                    <a:pt x="800100" y="1333500"/>
                  </a:lnTo>
                  <a:lnTo>
                    <a:pt x="787400" y="1358900"/>
                  </a:lnTo>
                  <a:lnTo>
                    <a:pt x="787400" y="1358900"/>
                  </a:lnTo>
                  <a:lnTo>
                    <a:pt x="787400" y="1371600"/>
                  </a:lnTo>
                  <a:lnTo>
                    <a:pt x="787400" y="1371600"/>
                  </a:lnTo>
                  <a:lnTo>
                    <a:pt x="787400" y="1371600"/>
                  </a:lnTo>
                  <a:lnTo>
                    <a:pt x="787400" y="1371600"/>
                  </a:lnTo>
                  <a:lnTo>
                    <a:pt x="787400" y="1384300"/>
                  </a:lnTo>
                  <a:lnTo>
                    <a:pt x="774700" y="1371600"/>
                  </a:lnTo>
                  <a:lnTo>
                    <a:pt x="774700" y="1384300"/>
                  </a:lnTo>
                  <a:lnTo>
                    <a:pt x="749300" y="1384300"/>
                  </a:lnTo>
                  <a:lnTo>
                    <a:pt x="749300" y="1384300"/>
                  </a:lnTo>
                  <a:lnTo>
                    <a:pt x="723900" y="1384300"/>
                  </a:lnTo>
                  <a:lnTo>
                    <a:pt x="723900" y="1384300"/>
                  </a:lnTo>
                  <a:lnTo>
                    <a:pt x="711200" y="1384300"/>
                  </a:lnTo>
                  <a:lnTo>
                    <a:pt x="698500" y="1384300"/>
                  </a:lnTo>
                  <a:lnTo>
                    <a:pt x="698500" y="1371600"/>
                  </a:lnTo>
                  <a:lnTo>
                    <a:pt x="698500" y="1384300"/>
                  </a:lnTo>
                  <a:lnTo>
                    <a:pt x="685800" y="1384300"/>
                  </a:lnTo>
                  <a:lnTo>
                    <a:pt x="685800" y="1384300"/>
                  </a:lnTo>
                  <a:lnTo>
                    <a:pt x="673100" y="1384300"/>
                  </a:lnTo>
                  <a:lnTo>
                    <a:pt x="660400" y="1384300"/>
                  </a:lnTo>
                  <a:lnTo>
                    <a:pt x="660400" y="1397000"/>
                  </a:lnTo>
                  <a:lnTo>
                    <a:pt x="647700" y="1397000"/>
                  </a:lnTo>
                  <a:lnTo>
                    <a:pt x="647700" y="1384300"/>
                  </a:lnTo>
                  <a:lnTo>
                    <a:pt x="635000" y="1384300"/>
                  </a:lnTo>
                  <a:lnTo>
                    <a:pt x="622300" y="1384300"/>
                  </a:lnTo>
                  <a:lnTo>
                    <a:pt x="596900" y="1371600"/>
                  </a:lnTo>
                  <a:lnTo>
                    <a:pt x="596900" y="1371600"/>
                  </a:lnTo>
                  <a:lnTo>
                    <a:pt x="584200" y="1371600"/>
                  </a:lnTo>
                  <a:lnTo>
                    <a:pt x="571500" y="1371600"/>
                  </a:lnTo>
                  <a:lnTo>
                    <a:pt x="571500" y="1371600"/>
                  </a:lnTo>
                  <a:lnTo>
                    <a:pt x="571500" y="1371600"/>
                  </a:lnTo>
                  <a:lnTo>
                    <a:pt x="571500" y="1384300"/>
                  </a:lnTo>
                  <a:lnTo>
                    <a:pt x="558800" y="1384300"/>
                  </a:lnTo>
                  <a:lnTo>
                    <a:pt x="546100" y="1384300"/>
                  </a:lnTo>
                  <a:lnTo>
                    <a:pt x="546100" y="1384300"/>
                  </a:lnTo>
                  <a:lnTo>
                    <a:pt x="546100" y="1384300"/>
                  </a:lnTo>
                  <a:lnTo>
                    <a:pt x="533400" y="1384300"/>
                  </a:lnTo>
                  <a:lnTo>
                    <a:pt x="508000" y="1384300"/>
                  </a:lnTo>
                  <a:lnTo>
                    <a:pt x="495300" y="1384300"/>
                  </a:lnTo>
                  <a:lnTo>
                    <a:pt x="495300" y="1384300"/>
                  </a:lnTo>
                  <a:lnTo>
                    <a:pt x="482600" y="1384300"/>
                  </a:lnTo>
                  <a:lnTo>
                    <a:pt x="482600" y="1397000"/>
                  </a:lnTo>
                  <a:lnTo>
                    <a:pt x="482600" y="1397000"/>
                  </a:lnTo>
                  <a:lnTo>
                    <a:pt x="482600" y="1397000"/>
                  </a:lnTo>
                  <a:lnTo>
                    <a:pt x="469900" y="1397000"/>
                  </a:lnTo>
                  <a:lnTo>
                    <a:pt x="469900" y="1397000"/>
                  </a:lnTo>
                  <a:lnTo>
                    <a:pt x="457200" y="1397000"/>
                  </a:lnTo>
                  <a:lnTo>
                    <a:pt x="457200" y="1409700"/>
                  </a:lnTo>
                  <a:lnTo>
                    <a:pt x="444500" y="1409700"/>
                  </a:lnTo>
                  <a:lnTo>
                    <a:pt x="444500" y="1409700"/>
                  </a:lnTo>
                  <a:lnTo>
                    <a:pt x="444500" y="1409700"/>
                  </a:lnTo>
                  <a:lnTo>
                    <a:pt x="431800" y="1422400"/>
                  </a:lnTo>
                  <a:lnTo>
                    <a:pt x="444500" y="1435100"/>
                  </a:lnTo>
                  <a:lnTo>
                    <a:pt x="431800" y="1435100"/>
                  </a:lnTo>
                  <a:lnTo>
                    <a:pt x="419100" y="1435100"/>
                  </a:lnTo>
                  <a:lnTo>
                    <a:pt x="419100" y="1435100"/>
                  </a:lnTo>
                  <a:lnTo>
                    <a:pt x="406400" y="1422400"/>
                  </a:lnTo>
                  <a:lnTo>
                    <a:pt x="406400" y="1422400"/>
                  </a:lnTo>
                  <a:lnTo>
                    <a:pt x="393700" y="1422400"/>
                  </a:lnTo>
                  <a:lnTo>
                    <a:pt x="381000" y="1422400"/>
                  </a:lnTo>
                  <a:lnTo>
                    <a:pt x="368300" y="1422400"/>
                  </a:lnTo>
                  <a:lnTo>
                    <a:pt x="368300" y="1422400"/>
                  </a:lnTo>
                  <a:lnTo>
                    <a:pt x="330200" y="1422400"/>
                  </a:lnTo>
                  <a:lnTo>
                    <a:pt x="330200" y="1409700"/>
                  </a:lnTo>
                  <a:lnTo>
                    <a:pt x="330200" y="1397000"/>
                  </a:lnTo>
                  <a:lnTo>
                    <a:pt x="330200" y="1384300"/>
                  </a:lnTo>
                  <a:lnTo>
                    <a:pt x="330200" y="1384300"/>
                  </a:lnTo>
                  <a:lnTo>
                    <a:pt x="342900" y="1384300"/>
                  </a:lnTo>
                  <a:lnTo>
                    <a:pt x="330200" y="1371600"/>
                  </a:lnTo>
                  <a:lnTo>
                    <a:pt x="317500" y="1358900"/>
                  </a:lnTo>
                  <a:lnTo>
                    <a:pt x="266700" y="1358900"/>
                  </a:lnTo>
                  <a:lnTo>
                    <a:pt x="266700" y="1358900"/>
                  </a:lnTo>
                  <a:lnTo>
                    <a:pt x="266700" y="1358900"/>
                  </a:lnTo>
                  <a:lnTo>
                    <a:pt x="279400" y="1346200"/>
                  </a:lnTo>
                  <a:lnTo>
                    <a:pt x="266700" y="1346200"/>
                  </a:lnTo>
                  <a:lnTo>
                    <a:pt x="266700" y="1333500"/>
                  </a:lnTo>
                  <a:lnTo>
                    <a:pt x="254000" y="1333500"/>
                  </a:lnTo>
                  <a:lnTo>
                    <a:pt x="254000" y="1333500"/>
                  </a:lnTo>
                  <a:lnTo>
                    <a:pt x="241300" y="1333500"/>
                  </a:lnTo>
                  <a:lnTo>
                    <a:pt x="228600" y="1358900"/>
                  </a:lnTo>
                  <a:lnTo>
                    <a:pt x="241300" y="1358900"/>
                  </a:lnTo>
                  <a:lnTo>
                    <a:pt x="241300" y="1358900"/>
                  </a:lnTo>
                  <a:lnTo>
                    <a:pt x="215900" y="1358900"/>
                  </a:lnTo>
                  <a:lnTo>
                    <a:pt x="215900" y="1358900"/>
                  </a:lnTo>
                  <a:lnTo>
                    <a:pt x="177800" y="1358900"/>
                  </a:lnTo>
                  <a:lnTo>
                    <a:pt x="165100" y="1358900"/>
                  </a:lnTo>
                  <a:lnTo>
                    <a:pt x="139700" y="1346200"/>
                  </a:lnTo>
                  <a:lnTo>
                    <a:pt x="139700" y="1346200"/>
                  </a:lnTo>
                  <a:lnTo>
                    <a:pt x="139700" y="1346200"/>
                  </a:lnTo>
                  <a:lnTo>
                    <a:pt x="139700" y="1346200"/>
                  </a:lnTo>
                  <a:lnTo>
                    <a:pt x="152400" y="1358900"/>
                  </a:lnTo>
                  <a:lnTo>
                    <a:pt x="152400" y="1346200"/>
                  </a:lnTo>
                  <a:lnTo>
                    <a:pt x="165100" y="1346200"/>
                  </a:lnTo>
                  <a:lnTo>
                    <a:pt x="177800" y="1333500"/>
                  </a:lnTo>
                  <a:lnTo>
                    <a:pt x="177800" y="1333500"/>
                  </a:lnTo>
                  <a:lnTo>
                    <a:pt x="177800" y="1333500"/>
                  </a:lnTo>
                  <a:lnTo>
                    <a:pt x="177800" y="1320800"/>
                  </a:lnTo>
                  <a:lnTo>
                    <a:pt x="177800" y="1320800"/>
                  </a:lnTo>
                  <a:lnTo>
                    <a:pt x="190500" y="1308100"/>
                  </a:lnTo>
                  <a:lnTo>
                    <a:pt x="190500" y="1308100"/>
                  </a:lnTo>
                  <a:lnTo>
                    <a:pt x="190500" y="1308100"/>
                  </a:lnTo>
                  <a:lnTo>
                    <a:pt x="190500" y="1295400"/>
                  </a:lnTo>
                  <a:lnTo>
                    <a:pt x="203200" y="1295400"/>
                  </a:lnTo>
                  <a:lnTo>
                    <a:pt x="228600" y="1295400"/>
                  </a:lnTo>
                  <a:lnTo>
                    <a:pt x="228600" y="1270000"/>
                  </a:lnTo>
                  <a:lnTo>
                    <a:pt x="215900" y="1270000"/>
                  </a:lnTo>
                  <a:lnTo>
                    <a:pt x="228600" y="1244600"/>
                  </a:lnTo>
                  <a:lnTo>
                    <a:pt x="241300" y="1244600"/>
                  </a:lnTo>
                  <a:lnTo>
                    <a:pt x="241300" y="1244600"/>
                  </a:lnTo>
                  <a:lnTo>
                    <a:pt x="254000" y="1244600"/>
                  </a:lnTo>
                  <a:lnTo>
                    <a:pt x="254000" y="1231900"/>
                  </a:lnTo>
                  <a:lnTo>
                    <a:pt x="266700" y="1244600"/>
                  </a:lnTo>
                  <a:lnTo>
                    <a:pt x="266700" y="1244600"/>
                  </a:lnTo>
                  <a:lnTo>
                    <a:pt x="279400" y="1244600"/>
                  </a:lnTo>
                  <a:lnTo>
                    <a:pt x="304800" y="1244600"/>
                  </a:lnTo>
                  <a:lnTo>
                    <a:pt x="304800" y="1257300"/>
                  </a:lnTo>
                  <a:lnTo>
                    <a:pt x="304800" y="1257300"/>
                  </a:lnTo>
                  <a:lnTo>
                    <a:pt x="292100" y="1257300"/>
                  </a:lnTo>
                  <a:lnTo>
                    <a:pt x="317500" y="1257300"/>
                  </a:lnTo>
                  <a:lnTo>
                    <a:pt x="317500" y="1257300"/>
                  </a:lnTo>
                  <a:lnTo>
                    <a:pt x="342900" y="1257300"/>
                  </a:lnTo>
                  <a:lnTo>
                    <a:pt x="342900" y="1257300"/>
                  </a:lnTo>
                  <a:lnTo>
                    <a:pt x="342900" y="1257300"/>
                  </a:lnTo>
                  <a:lnTo>
                    <a:pt x="355600" y="1270000"/>
                  </a:lnTo>
                  <a:lnTo>
                    <a:pt x="355600" y="1270000"/>
                  </a:lnTo>
                  <a:lnTo>
                    <a:pt x="368300" y="1270000"/>
                  </a:lnTo>
                  <a:lnTo>
                    <a:pt x="368300" y="1270000"/>
                  </a:lnTo>
                  <a:lnTo>
                    <a:pt x="368300" y="1257300"/>
                  </a:lnTo>
                  <a:lnTo>
                    <a:pt x="381000" y="1257300"/>
                  </a:lnTo>
                  <a:lnTo>
                    <a:pt x="393700" y="1257300"/>
                  </a:lnTo>
                  <a:lnTo>
                    <a:pt x="393700" y="1244600"/>
                  </a:lnTo>
                  <a:lnTo>
                    <a:pt x="342900" y="1231900"/>
                  </a:lnTo>
                  <a:lnTo>
                    <a:pt x="330200" y="1219200"/>
                  </a:lnTo>
                  <a:lnTo>
                    <a:pt x="292100" y="1219200"/>
                  </a:lnTo>
                  <a:lnTo>
                    <a:pt x="292100" y="1219200"/>
                  </a:lnTo>
                  <a:lnTo>
                    <a:pt x="292100" y="1219200"/>
                  </a:lnTo>
                  <a:lnTo>
                    <a:pt x="292100" y="1206500"/>
                  </a:lnTo>
                  <a:lnTo>
                    <a:pt x="292100" y="1206500"/>
                  </a:lnTo>
                  <a:lnTo>
                    <a:pt x="304800" y="1193800"/>
                  </a:lnTo>
                  <a:lnTo>
                    <a:pt x="317500" y="1193800"/>
                  </a:lnTo>
                  <a:lnTo>
                    <a:pt x="317500" y="1193800"/>
                  </a:lnTo>
                  <a:lnTo>
                    <a:pt x="330200" y="1181100"/>
                  </a:lnTo>
                  <a:lnTo>
                    <a:pt x="342900" y="1181100"/>
                  </a:lnTo>
                  <a:lnTo>
                    <a:pt x="355600" y="1181100"/>
                  </a:lnTo>
                  <a:lnTo>
                    <a:pt x="381000" y="1155700"/>
                  </a:lnTo>
                  <a:lnTo>
                    <a:pt x="393700" y="1168400"/>
                  </a:lnTo>
                  <a:lnTo>
                    <a:pt x="381000" y="1143000"/>
                  </a:lnTo>
                  <a:lnTo>
                    <a:pt x="381000" y="1143000"/>
                  </a:lnTo>
                  <a:lnTo>
                    <a:pt x="368300" y="1143000"/>
                  </a:lnTo>
                  <a:lnTo>
                    <a:pt x="355600" y="1130300"/>
                  </a:lnTo>
                  <a:lnTo>
                    <a:pt x="355600" y="1130300"/>
                  </a:lnTo>
                  <a:lnTo>
                    <a:pt x="355600" y="1130300"/>
                  </a:lnTo>
                  <a:lnTo>
                    <a:pt x="342900" y="1130300"/>
                  </a:lnTo>
                  <a:lnTo>
                    <a:pt x="342900" y="1117600"/>
                  </a:lnTo>
                  <a:lnTo>
                    <a:pt x="330200" y="1117600"/>
                  </a:lnTo>
                  <a:lnTo>
                    <a:pt x="317500" y="1117600"/>
                  </a:lnTo>
                  <a:lnTo>
                    <a:pt x="292100" y="1104900"/>
                  </a:lnTo>
                  <a:lnTo>
                    <a:pt x="292100" y="1092200"/>
                  </a:lnTo>
                  <a:lnTo>
                    <a:pt x="292100" y="1092200"/>
                  </a:lnTo>
                  <a:lnTo>
                    <a:pt x="304800" y="1079500"/>
                  </a:lnTo>
                  <a:lnTo>
                    <a:pt x="279400" y="1079500"/>
                  </a:lnTo>
                  <a:lnTo>
                    <a:pt x="279400" y="1079500"/>
                  </a:lnTo>
                  <a:lnTo>
                    <a:pt x="254000" y="1079500"/>
                  </a:lnTo>
                  <a:lnTo>
                    <a:pt x="241300" y="1079500"/>
                  </a:lnTo>
                  <a:lnTo>
                    <a:pt x="254000" y="1066800"/>
                  </a:lnTo>
                  <a:lnTo>
                    <a:pt x="241300" y="1066800"/>
                  </a:lnTo>
                  <a:lnTo>
                    <a:pt x="241300" y="1066800"/>
                  </a:lnTo>
                  <a:lnTo>
                    <a:pt x="241300" y="1066800"/>
                  </a:lnTo>
                  <a:lnTo>
                    <a:pt x="241300" y="1066800"/>
                  </a:lnTo>
                  <a:lnTo>
                    <a:pt x="228600" y="1054100"/>
                  </a:lnTo>
                  <a:lnTo>
                    <a:pt x="215900" y="1054100"/>
                  </a:lnTo>
                  <a:lnTo>
                    <a:pt x="203200" y="1041400"/>
                  </a:lnTo>
                  <a:lnTo>
                    <a:pt x="215900" y="1041400"/>
                  </a:lnTo>
                  <a:lnTo>
                    <a:pt x="203200" y="1041400"/>
                  </a:lnTo>
                  <a:lnTo>
                    <a:pt x="203200" y="1028700"/>
                  </a:lnTo>
                  <a:lnTo>
                    <a:pt x="203200" y="1028700"/>
                  </a:lnTo>
                  <a:lnTo>
                    <a:pt x="203200" y="1028700"/>
                  </a:lnTo>
                  <a:lnTo>
                    <a:pt x="190500" y="1028700"/>
                  </a:lnTo>
                  <a:lnTo>
                    <a:pt x="177800" y="1016000"/>
                  </a:lnTo>
                  <a:lnTo>
                    <a:pt x="177800" y="1016000"/>
                  </a:lnTo>
                  <a:lnTo>
                    <a:pt x="165100" y="1016000"/>
                  </a:lnTo>
                  <a:lnTo>
                    <a:pt x="177800" y="1016000"/>
                  </a:lnTo>
                  <a:lnTo>
                    <a:pt x="165100" y="1016000"/>
                  </a:lnTo>
                  <a:lnTo>
                    <a:pt x="165100" y="1003300"/>
                  </a:lnTo>
                  <a:lnTo>
                    <a:pt x="139700" y="1003300"/>
                  </a:lnTo>
                  <a:lnTo>
                    <a:pt x="139700" y="1003300"/>
                  </a:lnTo>
                  <a:lnTo>
                    <a:pt x="127000" y="990600"/>
                  </a:lnTo>
                  <a:lnTo>
                    <a:pt x="127000" y="990600"/>
                  </a:lnTo>
                  <a:lnTo>
                    <a:pt x="101600" y="990600"/>
                  </a:lnTo>
                  <a:lnTo>
                    <a:pt x="101600" y="990600"/>
                  </a:lnTo>
                  <a:lnTo>
                    <a:pt x="50800" y="990600"/>
                  </a:lnTo>
                  <a:lnTo>
                    <a:pt x="63500" y="977900"/>
                  </a:lnTo>
                  <a:lnTo>
                    <a:pt x="50800" y="977900"/>
                  </a:lnTo>
                  <a:lnTo>
                    <a:pt x="50800" y="965200"/>
                  </a:lnTo>
                  <a:lnTo>
                    <a:pt x="38100" y="952500"/>
                  </a:lnTo>
                  <a:lnTo>
                    <a:pt x="38100" y="952500"/>
                  </a:lnTo>
                  <a:lnTo>
                    <a:pt x="0" y="9525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white"/>
                </a:solidFill>
              </a:endParaRPr>
            </a:p>
          </p:txBody>
        </p:sp>
        <p:sp>
          <p:nvSpPr>
            <p:cNvPr id="29" name="reg_name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0403;0406;0415;0418;0401;0402;0404;0405;0407;0408;0409;0410;0411;0412;0413;0414;0416;0417;0419</a:t>
              </a:r>
            </a:p>
          </p:txBody>
        </p:sp>
        <p:sp>
          <p:nvSpPr>
            <p:cNvPr id="30" name="reg_number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19</a:t>
              </a:r>
            </a:p>
          </p:txBody>
        </p:sp>
        <p:sp>
          <p:nvSpPr>
            <p:cNvPr id="31" name="charts_names_chart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0402g;0404g;0405g;0407g</a:t>
              </a:r>
            </a:p>
          </p:txBody>
        </p:sp>
        <p:sp>
          <p:nvSpPr>
            <p:cNvPr id="32" name="color_labels_name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black"/>
                </a:solidFill>
              </a:endParaRPr>
            </a:p>
          </p:txBody>
        </p:sp>
        <p:sp>
          <p:nvSpPr>
            <p:cNvPr id="33" name="defined_labels_name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black"/>
                </a:solidFill>
              </a:endParaRPr>
            </a:p>
          </p:txBody>
        </p:sp>
        <p:sp>
          <p:nvSpPr>
            <p:cNvPr id="34" name="reg_names_col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35" name="reg_names_row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36" name="data1_col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black"/>
                </a:solidFill>
              </a:endParaRPr>
            </a:p>
          </p:txBody>
        </p:sp>
        <p:sp>
          <p:nvSpPr>
            <p:cNvPr id="37" name="data1_row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black"/>
                </a:solidFill>
              </a:endParaRPr>
            </a:p>
          </p:txBody>
        </p:sp>
        <p:sp>
          <p:nvSpPr>
            <p:cNvPr id="38" name="data2_col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black"/>
                </a:solidFill>
              </a:endParaRPr>
            </a:p>
          </p:txBody>
        </p:sp>
        <p:sp>
          <p:nvSpPr>
            <p:cNvPr id="39" name="data2_row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black"/>
                </a:solidFill>
              </a:endParaRPr>
            </a:p>
          </p:txBody>
        </p:sp>
        <p:sp>
          <p:nvSpPr>
            <p:cNvPr id="40" name="data1_row_col_no_area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black"/>
                </a:solidFill>
              </a:endParaRPr>
            </a:p>
          </p:txBody>
        </p:sp>
        <p:sp>
          <p:nvSpPr>
            <p:cNvPr id="41" name="refresh_type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black"/>
                </a:solidFill>
              </a:endParaRPr>
            </a:p>
          </p:txBody>
        </p:sp>
        <p:sp>
          <p:nvSpPr>
            <p:cNvPr id="42" name="colors_labels_number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3" name="defined_labels_number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4" name="reg_names_label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5" name="chart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46" name="colors_legend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" name="reg_names_labels_list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0403n;0406n;0415n;0418n;0401n;0402n;0404n;0405n;0407n;0408n;0409n;0410n;0411n;0412n;0413n;0414n;0416n;0417n;0419n</a:t>
              </a:r>
            </a:p>
          </p:txBody>
        </p:sp>
        <p:sp>
          <p:nvSpPr>
            <p:cNvPr id="48" name="colors_legend_list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black"/>
                </a:solidFill>
              </a:endParaRPr>
            </a:p>
          </p:txBody>
        </p:sp>
        <p:sp>
          <p:nvSpPr>
            <p:cNvPr id="49" name="charts_legend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" name="charts_legend_list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black"/>
                </a:solidFill>
              </a:endParaRPr>
            </a:p>
          </p:txBody>
        </p:sp>
        <p:sp>
          <p:nvSpPr>
            <p:cNvPr id="51" name="arrows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" name="arrows_list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pl-PL">
                <a:solidFill>
                  <a:prstClr val="black"/>
                </a:solidFill>
              </a:endParaRPr>
            </a:p>
          </p:txBody>
        </p:sp>
        <p:sp>
          <p:nvSpPr>
            <p:cNvPr id="53" name="title" hidden="1"/>
            <p:cNvSpPr txBox="1"/>
            <p:nvPr/>
          </p:nvSpPr>
          <p:spPr>
            <a:xfrm>
              <a:off x="372234" y="1251756"/>
              <a:ext cx="5170" cy="4626"/>
            </a:xfrm>
            <a:prstGeom prst="rect">
              <a:avLst/>
            </a:prstGeom>
            <a:grpFill/>
            <a:ln w="0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pl-PL">
                  <a:solidFill>
                    <a:prstClr val="black"/>
                  </a:solidFill>
                </a:rPr>
                <a:t>1</a:t>
              </a:r>
            </a:p>
          </p:txBody>
        </p:sp>
        <p:graphicFrame>
          <p:nvGraphicFramePr>
            <p:cNvPr id="54" name="0402g"/>
            <p:cNvGraphicFramePr/>
            <p:nvPr/>
          </p:nvGraphicFramePr>
          <p:xfrm>
            <a:off x="4789923" y="2235588"/>
            <a:ext cx="1344177" cy="63501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aphicFrame>
        <p:nvGraphicFramePr>
          <p:cNvPr id="65" name="Tabela 64"/>
          <p:cNvGraphicFramePr>
            <a:graphicFrameLocks noGrp="1"/>
          </p:cNvGraphicFramePr>
          <p:nvPr/>
        </p:nvGraphicFramePr>
        <p:xfrm>
          <a:off x="214313" y="5286375"/>
          <a:ext cx="3214686" cy="1328739"/>
        </p:xfrm>
        <a:graphic>
          <a:graphicData uri="http://schemas.openxmlformats.org/drawingml/2006/table">
            <a:tbl>
              <a:tblPr/>
              <a:tblGrid>
                <a:gridCol w="8293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60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60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7609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5705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855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700" b="1" dirty="0" smtClean="0">
                          <a:latin typeface="Bookman Old Style" pitchFamily="18" charset="0"/>
                          <a:ea typeface="Calibri"/>
                          <a:cs typeface="Times New Roman"/>
                        </a:rPr>
                        <a:t>I-XII</a:t>
                      </a:r>
                      <a:r>
                        <a:rPr lang="pl-PL" sz="700" b="1" baseline="0" dirty="0" smtClean="0">
                          <a:latin typeface="Bookman Old Style" pitchFamily="18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700" b="1" dirty="0" smtClean="0">
                          <a:latin typeface="Bookman Old Style" pitchFamily="18" charset="0"/>
                          <a:ea typeface="Calibri"/>
                          <a:cs typeface="Times New Roman"/>
                        </a:rPr>
                        <a:t>2017</a:t>
                      </a:r>
                      <a:endParaRPr lang="pl-PL" sz="700" b="1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700" b="1" dirty="0" smtClean="0">
                          <a:latin typeface="Bookman Old Style" pitchFamily="18" charset="0"/>
                          <a:ea typeface="Calibri"/>
                          <a:cs typeface="Times New Roman"/>
                        </a:rPr>
                        <a:t>I-XII 2018</a:t>
                      </a:r>
                      <a:endParaRPr lang="pl-PL" sz="700" b="1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882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700" b="1" dirty="0" smtClean="0">
                          <a:latin typeface="Bookman Old Style" pitchFamily="18" charset="0"/>
                          <a:ea typeface="Calibri"/>
                          <a:cs typeface="Times New Roman"/>
                        </a:rPr>
                        <a:t>I-XII</a:t>
                      </a:r>
                      <a:r>
                        <a:rPr lang="pl-PL" sz="700" b="1" baseline="0" dirty="0" smtClean="0">
                          <a:latin typeface="Bookman Old Style" pitchFamily="18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700" b="1" dirty="0" smtClean="0">
                          <a:latin typeface="Bookman Old Style" pitchFamily="18" charset="0"/>
                          <a:ea typeface="Calibri"/>
                          <a:cs typeface="Times New Roman"/>
                        </a:rPr>
                        <a:t>2019</a:t>
                      </a:r>
                      <a:endParaRPr lang="pl-PL" sz="700" b="1" dirty="0"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700" b="1" i="0" u="none" strike="noStrike" dirty="0">
                          <a:latin typeface="Bookman Old Style" pitchFamily="18" charset="0"/>
                        </a:rPr>
                        <a:t>WZROST/    SPADEK</a:t>
                      </a:r>
                    </a:p>
                  </a:txBody>
                  <a:tcPr marL="9526" marR="9526" marT="9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74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Wypadki</a:t>
                      </a: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2D8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Bookman Old Style"/>
                        </a:rPr>
                        <a:t>950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Bookman Old Style"/>
                        </a:rPr>
                        <a:t>967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88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Bookman Old Style"/>
                        </a:rPr>
                        <a:t>934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Bookman Old Style"/>
                        </a:rPr>
                        <a:t>-33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9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Zabici</a:t>
                      </a: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4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Bookman Old Style"/>
                        </a:rPr>
                        <a:t>151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latin typeface="Bookman Old Style"/>
                        </a:rPr>
                        <a:t>172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88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latin typeface="Bookman Old Style"/>
                        </a:rPr>
                        <a:t>211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Bookman Old Style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57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Bookman Old Style" pitchFamily="18" charset="0"/>
                          <a:ea typeface="Calibri"/>
                          <a:cs typeface="Times New Roman"/>
                        </a:rPr>
                        <a:t>Ranni</a:t>
                      </a: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Bookman Old Style"/>
                        </a:rPr>
                        <a:t>1094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Bookman Old Style"/>
                        </a:rPr>
                        <a:t>1026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88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latin typeface="Bookman Old Style"/>
                        </a:rPr>
                        <a:t>966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latin typeface="Bookman Old Style"/>
                        </a:rPr>
                        <a:t>-60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6421" name="Object 8"/>
          <p:cNvGraphicFramePr>
            <a:graphicFrameLocks/>
          </p:cNvGraphicFramePr>
          <p:nvPr/>
        </p:nvGraphicFramePr>
        <p:xfrm>
          <a:off x="2143125" y="2571750"/>
          <a:ext cx="2590800" cy="230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207" r:id="rId5" imgW="2591025" imgH="2304488" progId="Excel.Chart.8">
                  <p:embed/>
                </p:oleObj>
              </mc:Choice>
              <mc:Fallback>
                <p:oleObj r:id="rId5" imgW="2591025" imgH="2304488" progId="Excel.Chart.8">
                  <p:embed/>
                  <p:pic>
                    <p:nvPicPr>
                      <p:cNvPr id="16421" name="Object 8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25" y="2571750"/>
                        <a:ext cx="2590800" cy="230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22" name="Object 9"/>
          <p:cNvGraphicFramePr>
            <a:graphicFrameLocks/>
          </p:cNvGraphicFramePr>
          <p:nvPr/>
        </p:nvGraphicFramePr>
        <p:xfrm>
          <a:off x="4071938" y="1285875"/>
          <a:ext cx="257175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208" r:id="rId7" imgW="2572735" imgH="2286198" progId="Excel.Chart.8">
                  <p:embed/>
                </p:oleObj>
              </mc:Choice>
              <mc:Fallback>
                <p:oleObj r:id="rId7" imgW="2572735" imgH="2286198" progId="Excel.Chart.8">
                  <p:embed/>
                  <p:pic>
                    <p:nvPicPr>
                      <p:cNvPr id="16422" name="Object 9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1938" y="1285875"/>
                        <a:ext cx="257175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23" name="Object 10"/>
          <p:cNvGraphicFramePr>
            <a:graphicFrameLocks/>
          </p:cNvGraphicFramePr>
          <p:nvPr/>
        </p:nvGraphicFramePr>
        <p:xfrm>
          <a:off x="5072063" y="2928938"/>
          <a:ext cx="2808287" cy="266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209" r:id="rId9" imgW="2810500" imgH="2664183" progId="Excel.Chart.8">
                  <p:embed/>
                </p:oleObj>
              </mc:Choice>
              <mc:Fallback>
                <p:oleObj r:id="rId9" imgW="2810500" imgH="2664183" progId="Excel.Chart.8">
                  <p:embed/>
                  <p:pic>
                    <p:nvPicPr>
                      <p:cNvPr id="16423" name="Object 10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3" y="2928938"/>
                        <a:ext cx="2808287" cy="266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Strzałka w prawo 75"/>
          <p:cNvSpPr/>
          <p:nvPr/>
        </p:nvSpPr>
        <p:spPr>
          <a:xfrm rot="1682222">
            <a:off x="6443663" y="4941888"/>
            <a:ext cx="504825" cy="14287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70" name="Strzałka w prawo 69"/>
          <p:cNvSpPr/>
          <p:nvPr/>
        </p:nvSpPr>
        <p:spPr>
          <a:xfrm rot="20120351">
            <a:off x="3224213" y="4270375"/>
            <a:ext cx="523875" cy="1349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71" name="Strzałka w prawo 70"/>
          <p:cNvSpPr/>
          <p:nvPr/>
        </p:nvSpPr>
        <p:spPr>
          <a:xfrm rot="1682222">
            <a:off x="5295900" y="2963863"/>
            <a:ext cx="504825" cy="14287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13D0-01E5-45F2-A473-6AD16D02DDA4}" type="slidenum">
              <a:rPr lang="pl-PL" altLang="pl-PL" smtClean="0">
                <a:solidFill>
                  <a:schemeClr val="tx1"/>
                </a:solidFill>
              </a:rPr>
              <a:pPr/>
              <a:t>81</a:t>
            </a:fld>
            <a:endParaRPr lang="pl-PL" alt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89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Prostokąt 5"/>
          <p:cNvSpPr txBox="1">
            <a:spLocks noChangeArrowheads="1"/>
          </p:cNvSpPr>
          <p:nvPr/>
        </p:nvSpPr>
        <p:spPr bwMode="auto">
          <a:xfrm>
            <a:off x="468313" y="1412875"/>
            <a:ext cx="82296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pl-PL" altLang="pl-PL" sz="1200" b="1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  <a:t>WYPADKI, ZABICI, RANNI  W  LATACH  2007-2019  WOJ. KUJAWSKO-POMORSKIE</a:t>
            </a:r>
            <a:endParaRPr lang="en-US" altLang="pl-PL" sz="1200" b="1" smtClean="0">
              <a:solidFill>
                <a:prstClr val="black"/>
              </a:solidFill>
              <a:latin typeface="Bookman Old Style" pitchFamily="18" charset="0"/>
              <a:cs typeface="+mn-cs"/>
            </a:endParaRPr>
          </a:p>
        </p:txBody>
      </p:sp>
      <p:graphicFrame>
        <p:nvGraphicFramePr>
          <p:cNvPr id="18435" name="Object 4"/>
          <p:cNvGraphicFramePr>
            <a:graphicFrameLocks/>
          </p:cNvGraphicFramePr>
          <p:nvPr/>
        </p:nvGraphicFramePr>
        <p:xfrm>
          <a:off x="900113" y="1643063"/>
          <a:ext cx="7488237" cy="4954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69" r:id="rId3" imgW="7486537" imgH="4950381" progId="Excel.Chart.8">
                  <p:embed/>
                </p:oleObj>
              </mc:Choice>
              <mc:Fallback>
                <p:oleObj r:id="rId3" imgW="7486537" imgH="4950381" progId="Excel.Chart.8">
                  <p:embed/>
                  <p:pic>
                    <p:nvPicPr>
                      <p:cNvPr id="18435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643063"/>
                        <a:ext cx="7488237" cy="4954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800" dirty="0">
                <a:solidFill>
                  <a:prstClr val="white"/>
                </a:solidFill>
                <a:cs typeface="+mn-cs"/>
              </a:rPr>
              <a:t>www.kujawsko-pomorska.policja.gov.pl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13D0-01E5-45F2-A473-6AD16D02DDA4}" type="slidenum">
              <a:rPr lang="pl-PL" altLang="pl-PL" smtClean="0">
                <a:solidFill>
                  <a:schemeClr val="tx1"/>
                </a:solidFill>
              </a:rPr>
              <a:pPr/>
              <a:t>82</a:t>
            </a:fld>
            <a:endParaRPr lang="pl-PL" alt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77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ytuł 1"/>
          <p:cNvSpPr>
            <a:spLocks noGrp="1"/>
          </p:cNvSpPr>
          <p:nvPr>
            <p:ph type="title"/>
          </p:nvPr>
        </p:nvSpPr>
        <p:spPr>
          <a:xfrm>
            <a:off x="1042988" y="1168400"/>
            <a:ext cx="5835650" cy="431800"/>
          </a:xfrm>
        </p:spPr>
        <p:txBody>
          <a:bodyPr/>
          <a:lstStyle/>
          <a:p>
            <a:pPr eaLnBrk="1" hangingPunct="1"/>
            <a:r>
              <a:rPr lang="pl-PL" altLang="pl-PL" sz="1400" b="1" smtClean="0">
                <a:latin typeface="Bookman Old Style" pitchFamily="18" charset="0"/>
                <a:cs typeface="Times New Roman" pitchFamily="18" charset="0"/>
              </a:rPr>
              <a:t>WYPADKI DROGOWE  STYCZEŃ – GRUDZIEŃ  2019r.</a:t>
            </a:r>
            <a:br>
              <a:rPr lang="pl-PL" altLang="pl-PL" sz="1400" b="1" smtClean="0">
                <a:latin typeface="Bookman Old Style" pitchFamily="18" charset="0"/>
                <a:cs typeface="Times New Roman" pitchFamily="18" charset="0"/>
              </a:rPr>
            </a:br>
            <a:endParaRPr lang="pl-PL" altLang="pl-PL" sz="1400" b="1" smtClean="0">
              <a:latin typeface="Bookman Old Style" pitchFamily="18" charset="0"/>
            </a:endParaRPr>
          </a:p>
        </p:txBody>
      </p:sp>
      <p:sp>
        <p:nvSpPr>
          <p:cNvPr id="19459" name="Prostokąt 5"/>
          <p:cNvSpPr>
            <a:spLocks noChangeArrowheads="1"/>
          </p:cNvSpPr>
          <p:nvPr/>
        </p:nvSpPr>
        <p:spPr bwMode="auto">
          <a:xfrm>
            <a:off x="544513" y="4241800"/>
            <a:ext cx="8137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24003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24003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24003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400" b="1" smtClean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ZMIANA LICZBY WYPADKÓW  DROGOWYCH  STYCZEŃ – GRUDZIEŃ 2018/2019 (%).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800" dirty="0">
                <a:solidFill>
                  <a:prstClr val="white"/>
                </a:solidFill>
                <a:cs typeface="+mn-cs"/>
              </a:rPr>
              <a:t>www.kujawsko-pomorska.policja.gov.pl</a:t>
            </a:r>
          </a:p>
        </p:txBody>
      </p:sp>
      <p:graphicFrame>
        <p:nvGraphicFramePr>
          <p:cNvPr id="19461" name="Object 6"/>
          <p:cNvGraphicFramePr>
            <a:graphicFrameLocks/>
          </p:cNvGraphicFramePr>
          <p:nvPr/>
        </p:nvGraphicFramePr>
        <p:xfrm>
          <a:off x="306388" y="1449388"/>
          <a:ext cx="8674100" cy="281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224" r:id="rId3" imgW="8675360" imgH="2816596" progId="Excel.Chart.8">
                  <p:embed/>
                </p:oleObj>
              </mc:Choice>
              <mc:Fallback>
                <p:oleObj r:id="rId3" imgW="8675360" imgH="2816596" progId="Excel.Chart.8">
                  <p:embed/>
                  <p:pic>
                    <p:nvPicPr>
                      <p:cNvPr id="19461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388" y="1449388"/>
                        <a:ext cx="8674100" cy="2816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2" name="Object 7"/>
          <p:cNvGraphicFramePr>
            <a:graphicFrameLocks/>
          </p:cNvGraphicFramePr>
          <p:nvPr/>
        </p:nvGraphicFramePr>
        <p:xfrm>
          <a:off x="306388" y="4572000"/>
          <a:ext cx="8531225" cy="214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225" r:id="rId5" imgW="8535140" imgH="2145978" progId="Excel.Chart.8">
                  <p:embed/>
                </p:oleObj>
              </mc:Choice>
              <mc:Fallback>
                <p:oleObj r:id="rId5" imgW="8535140" imgH="2145978" progId="Excel.Chart.8">
                  <p:embed/>
                  <p:pic>
                    <p:nvPicPr>
                      <p:cNvPr id="19462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388" y="4572000"/>
                        <a:ext cx="8531225" cy="214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13D0-01E5-45F2-A473-6AD16D02DDA4}" type="slidenum">
              <a:rPr lang="pl-PL" altLang="pl-PL" smtClean="0">
                <a:solidFill>
                  <a:schemeClr val="tx1"/>
                </a:solidFill>
              </a:rPr>
              <a:pPr/>
              <a:t>83</a:t>
            </a:fld>
            <a:endParaRPr lang="pl-PL" alt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29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ytuł 1"/>
          <p:cNvSpPr>
            <a:spLocks noGrp="1"/>
          </p:cNvSpPr>
          <p:nvPr>
            <p:ph type="title"/>
          </p:nvPr>
        </p:nvSpPr>
        <p:spPr>
          <a:xfrm>
            <a:off x="-252413" y="928688"/>
            <a:ext cx="7753351" cy="469900"/>
          </a:xfrm>
        </p:spPr>
        <p:txBody>
          <a:bodyPr/>
          <a:lstStyle/>
          <a:p>
            <a:pPr eaLnBrk="1" hangingPunct="1"/>
            <a:r>
              <a:rPr lang="pl-PL" altLang="pl-PL" sz="1400" b="1" smtClean="0">
                <a:latin typeface="Bookman Old Style" pitchFamily="18" charset="0"/>
                <a:cs typeface="Times New Roman" pitchFamily="18" charset="0"/>
              </a:rPr>
              <a:t>OFIARY ŚMIERTELNE  STYCZEŃ – GRUDZIEŃ  2019r.</a:t>
            </a:r>
            <a:endParaRPr lang="pl-PL" altLang="pl-PL" sz="1400" b="1" smtClean="0">
              <a:latin typeface="Bookman Old Style" pitchFamily="18" charset="0"/>
            </a:endParaRPr>
          </a:p>
        </p:txBody>
      </p:sp>
      <p:sp>
        <p:nvSpPr>
          <p:cNvPr id="20483" name="Prostokąt 4"/>
          <p:cNvSpPr>
            <a:spLocks noChangeArrowheads="1"/>
          </p:cNvSpPr>
          <p:nvPr/>
        </p:nvSpPr>
        <p:spPr bwMode="auto">
          <a:xfrm>
            <a:off x="755650" y="3857625"/>
            <a:ext cx="77041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24003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24003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24003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4003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400" b="1" smtClean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ZMIANA LICZBY OFIAR ŚMIERTELNYCH  STYCZEŃ – GRUDZIEŃ 2018/2019 (%).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800" dirty="0">
                <a:solidFill>
                  <a:prstClr val="white"/>
                </a:solidFill>
                <a:cs typeface="+mn-cs"/>
              </a:rPr>
              <a:t>www.kujawsko-pomorska.policja.gov.pl</a:t>
            </a:r>
          </a:p>
        </p:txBody>
      </p:sp>
      <p:graphicFrame>
        <p:nvGraphicFramePr>
          <p:cNvPr id="20485" name="Object 6"/>
          <p:cNvGraphicFramePr>
            <a:graphicFrameLocks/>
          </p:cNvGraphicFramePr>
          <p:nvPr/>
        </p:nvGraphicFramePr>
        <p:xfrm>
          <a:off x="357188" y="1285875"/>
          <a:ext cx="8408987" cy="257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48" r:id="rId3" imgW="8407113" imgH="2572735" progId="Excel.Chart.8">
                  <p:embed/>
                </p:oleObj>
              </mc:Choice>
              <mc:Fallback>
                <p:oleObj r:id="rId3" imgW="8407113" imgH="2572735" progId="Excel.Chart.8">
                  <p:embed/>
                  <p:pic>
                    <p:nvPicPr>
                      <p:cNvPr id="20485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8" y="1285875"/>
                        <a:ext cx="8408987" cy="257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Object 7"/>
          <p:cNvGraphicFramePr>
            <a:graphicFrameLocks/>
          </p:cNvGraphicFramePr>
          <p:nvPr/>
        </p:nvGraphicFramePr>
        <p:xfrm>
          <a:off x="214313" y="4214813"/>
          <a:ext cx="8572500" cy="250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49" r:id="rId5" imgW="8571719" imgH="2505673" progId="Excel.Chart.8">
                  <p:embed/>
                </p:oleObj>
              </mc:Choice>
              <mc:Fallback>
                <p:oleObj r:id="rId5" imgW="8571719" imgH="2505673" progId="Excel.Chart.8">
                  <p:embed/>
                  <p:pic>
                    <p:nvPicPr>
                      <p:cNvPr id="20486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4214813"/>
                        <a:ext cx="8572500" cy="2500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13D0-01E5-45F2-A473-6AD16D02DDA4}" type="slidenum">
              <a:rPr lang="pl-PL" altLang="pl-PL" smtClean="0">
                <a:solidFill>
                  <a:schemeClr val="tx1"/>
                </a:solidFill>
              </a:rPr>
              <a:pPr/>
              <a:t>84</a:t>
            </a:fld>
            <a:endParaRPr lang="pl-PL" alt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21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23555" name="Tytuł 1"/>
          <p:cNvSpPr>
            <a:spLocks noGrp="1"/>
          </p:cNvSpPr>
          <p:nvPr>
            <p:ph type="title"/>
          </p:nvPr>
        </p:nvSpPr>
        <p:spPr>
          <a:xfrm>
            <a:off x="107950" y="1484313"/>
            <a:ext cx="8928100" cy="503237"/>
          </a:xfrm>
        </p:spPr>
        <p:txBody>
          <a:bodyPr/>
          <a:lstStyle/>
          <a:p>
            <a:pPr eaLnBrk="1" hangingPunct="1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sz="1400" b="1" smtClean="0">
                <a:latin typeface="Bookman Old Style" pitchFamily="18" charset="0"/>
              </a:rPr>
              <a:t>LICZBA BADAŃ  KIERUJĄCYCH NA ZAWARTOŚĆ ALKOHOLU </a:t>
            </a:r>
            <a:br>
              <a:rPr lang="pl-PL" altLang="pl-PL" sz="1400" b="1" smtClean="0">
                <a:latin typeface="Bookman Old Style" pitchFamily="18" charset="0"/>
              </a:rPr>
            </a:br>
            <a:r>
              <a:rPr lang="pl-PL" altLang="pl-PL" sz="1400" b="1" smtClean="0">
                <a:latin typeface="Bookman Old Style" pitchFamily="18" charset="0"/>
              </a:rPr>
              <a:t>ORAZ LICZBA UJAWNIONYCH KIERUJĄCYCH PO SPOŻYCIU ALKOHOLU </a:t>
            </a:r>
            <a:br>
              <a:rPr lang="pl-PL" altLang="pl-PL" sz="1400" b="1" smtClean="0">
                <a:latin typeface="Bookman Old Style" pitchFamily="18" charset="0"/>
              </a:rPr>
            </a:br>
            <a:r>
              <a:rPr lang="pl-PL" altLang="pl-PL" sz="1400" b="1" smtClean="0">
                <a:latin typeface="Bookman Old Style" pitchFamily="18" charset="0"/>
              </a:rPr>
              <a:t>W LATACH 2013 - 2019</a:t>
            </a:r>
          </a:p>
        </p:txBody>
      </p:sp>
      <p:graphicFrame>
        <p:nvGraphicFramePr>
          <p:cNvPr id="23556" name="Object 4"/>
          <p:cNvGraphicFramePr>
            <a:graphicFrameLocks/>
          </p:cNvGraphicFramePr>
          <p:nvPr/>
        </p:nvGraphicFramePr>
        <p:xfrm>
          <a:off x="642938" y="2071688"/>
          <a:ext cx="8072437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41" r:id="rId3" imgW="8077900" imgH="4572396" progId="Excel.Chart.8">
                  <p:embed/>
                </p:oleObj>
              </mc:Choice>
              <mc:Fallback>
                <p:oleObj r:id="rId3" imgW="8077900" imgH="4572396" progId="Excel.Chart.8">
                  <p:embed/>
                  <p:pic>
                    <p:nvPicPr>
                      <p:cNvPr id="23556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" y="2071688"/>
                        <a:ext cx="8072437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13D0-01E5-45F2-A473-6AD16D02DDA4}" type="slidenum">
              <a:rPr lang="pl-PL" altLang="pl-PL" smtClean="0">
                <a:solidFill>
                  <a:schemeClr val="tx1"/>
                </a:solidFill>
              </a:rPr>
              <a:pPr/>
              <a:t>85</a:t>
            </a:fld>
            <a:endParaRPr lang="pl-PL" alt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6092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ChangeArrowheads="1"/>
          </p:cNvSpPr>
          <p:nvPr/>
        </p:nvSpPr>
        <p:spPr bwMode="auto">
          <a:xfrm>
            <a:off x="500063" y="1404938"/>
            <a:ext cx="800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400" b="1" smtClean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UJAWNIONE PRZESTĘPSTWA (178a § 1KK) I WYKROCZENIA (87 § 1i2 i 87 § 1a KW) KIERUJĄCYCH W STANIE PO SPOŻYCIU ALKOHOLU STYCZEŃ – GRUDZIEŃ  2019r. </a:t>
            </a:r>
            <a:endParaRPr lang="pl-PL" altLang="pl-PL" sz="1400" b="1" smtClean="0">
              <a:solidFill>
                <a:prstClr val="black"/>
              </a:solidFill>
              <a:latin typeface="Arial" charset="0"/>
              <a:cs typeface="Times New Roman" pitchFamily="18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1046163" y="2000250"/>
          <a:ext cx="7429500" cy="1285875"/>
        </p:xfrm>
        <a:graphic>
          <a:graphicData uri="http://schemas.openxmlformats.org/drawingml/2006/table">
            <a:tbl>
              <a:tblPr/>
              <a:tblGrid>
                <a:gridCol w="16224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049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049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176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8583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76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 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81" marR="44381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" pitchFamily="34" charset="0"/>
                        </a:rPr>
                        <a:t>I-XII 2017r.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" pitchFamily="34" charset="0"/>
                        </a:rPr>
                        <a:t>I-XII 2018r.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" pitchFamily="34" charset="0"/>
                        </a:rPr>
                        <a:t>I-XII 2019r.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" pitchFamily="34" charset="0"/>
                        </a:rPr>
                        <a:t>WZROST/    SPADEK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" pitchFamily="34" charset="0"/>
                        </a:rPr>
                        <a:t>%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178a § 1KK 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" pitchFamily="34" charset="0"/>
                        </a:rPr>
                        <a:t>2920</a:t>
                      </a: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" pitchFamily="34" charset="0"/>
                        </a:rPr>
                        <a:t>2834</a:t>
                      </a: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" pitchFamily="34" charset="0"/>
                        </a:rPr>
                        <a:t>3193</a:t>
                      </a: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 CE" pitchFamily="34" charset="0"/>
                        </a:rPr>
                        <a:t>359</a:t>
                      </a: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 CE" pitchFamily="34" charset="0"/>
                        </a:rPr>
                        <a:t>12,7%</a:t>
                      </a: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 87 § 1 i 2 KW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 87 § 1a KW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" pitchFamily="34" charset="0"/>
                        </a:rPr>
                        <a:t>2463</a:t>
                      </a: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" pitchFamily="34" charset="0"/>
                        </a:rPr>
                        <a:t>2468</a:t>
                      </a: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" pitchFamily="34" charset="0"/>
                        </a:rPr>
                        <a:t>2644</a:t>
                      </a: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 CE" pitchFamily="34" charset="0"/>
                        </a:rPr>
                        <a:t>176</a:t>
                      </a: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Times New Roman" pitchFamily="18" charset="0"/>
                          <a:cs typeface="Arial CE" pitchFamily="34" charset="0"/>
                        </a:rPr>
                        <a:t>7,1%</a:t>
                      </a:r>
                    </a:p>
                  </a:txBody>
                  <a:tcPr marL="44381" marR="4438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4614" name="Prostokąt 3"/>
          <p:cNvSpPr>
            <a:spLocks noChangeArrowheads="1"/>
          </p:cNvSpPr>
          <p:nvPr/>
        </p:nvSpPr>
        <p:spPr bwMode="auto">
          <a:xfrm>
            <a:off x="357188" y="3286125"/>
            <a:ext cx="8572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600" b="1" u="sng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  <a:t>178a § 1KK</a:t>
            </a:r>
            <a:r>
              <a:rPr lang="pl-PL" altLang="pl-PL" sz="1600" b="1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  <a:t>                                          </a:t>
            </a:r>
            <a:r>
              <a:rPr lang="pl-PL" altLang="pl-PL" sz="1600" b="1" u="sng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  <a:t>87 § 1 i 2,  87 § 1a  KW</a:t>
            </a:r>
            <a:endParaRPr lang="pl-PL" altLang="pl-PL" sz="1600" b="1" smtClean="0">
              <a:solidFill>
                <a:prstClr val="black"/>
              </a:solidFill>
              <a:latin typeface="Bookman Old Style" pitchFamily="18" charset="0"/>
              <a:cs typeface="+mn-cs"/>
            </a:endParaRPr>
          </a:p>
        </p:txBody>
      </p:sp>
      <p:graphicFrame>
        <p:nvGraphicFramePr>
          <p:cNvPr id="24615" name="Object 6"/>
          <p:cNvGraphicFramePr>
            <a:graphicFrameLocks/>
          </p:cNvGraphicFramePr>
          <p:nvPr/>
        </p:nvGraphicFramePr>
        <p:xfrm>
          <a:off x="250825" y="3716338"/>
          <a:ext cx="4244975" cy="288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96" r:id="rId3" imgW="4249280" imgH="2883658" progId="Excel.Chart.8">
                  <p:embed/>
                </p:oleObj>
              </mc:Choice>
              <mc:Fallback>
                <p:oleObj r:id="rId3" imgW="4249280" imgH="2883658" progId="Excel.Chart.8">
                  <p:embed/>
                  <p:pic>
                    <p:nvPicPr>
                      <p:cNvPr id="24615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3716338"/>
                        <a:ext cx="4244975" cy="2887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16" name="Object 7"/>
          <p:cNvGraphicFramePr>
            <a:graphicFrameLocks/>
          </p:cNvGraphicFramePr>
          <p:nvPr/>
        </p:nvGraphicFramePr>
        <p:xfrm>
          <a:off x="4449763" y="3594100"/>
          <a:ext cx="4316412" cy="310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97" r:id="rId5" imgW="4316342" imgH="3097036" progId="Excel.Chart.8">
                  <p:embed/>
                </p:oleObj>
              </mc:Choice>
              <mc:Fallback>
                <p:oleObj r:id="rId5" imgW="4316342" imgH="3097036" progId="Excel.Chart.8">
                  <p:embed/>
                  <p:pic>
                    <p:nvPicPr>
                      <p:cNvPr id="24616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9763" y="3594100"/>
                        <a:ext cx="4316412" cy="310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800" dirty="0">
                <a:solidFill>
                  <a:prstClr val="white"/>
                </a:solidFill>
                <a:cs typeface="+mn-cs"/>
              </a:rPr>
              <a:t>www.kujawsko-pomorska.policja.gov.pl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13D0-01E5-45F2-A473-6AD16D02DDA4}" type="slidenum">
              <a:rPr lang="pl-PL" altLang="pl-PL" smtClean="0">
                <a:solidFill>
                  <a:schemeClr val="tx1"/>
                </a:solidFill>
              </a:rPr>
              <a:pPr/>
              <a:t>86</a:t>
            </a:fld>
            <a:endParaRPr lang="pl-PL" alt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43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ChangeArrowheads="1"/>
          </p:cNvSpPr>
          <p:nvPr/>
        </p:nvSpPr>
        <p:spPr bwMode="auto">
          <a:xfrm>
            <a:off x="0" y="1268413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33147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33147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33147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3314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3314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3314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3314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3314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3314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400" b="1" smtClean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LICZBA WYPADKÓW Z UDZIAŁEM PIESZYCH  STYCZEŃ – GRUDZIEŃ  2019r.</a:t>
            </a:r>
          </a:p>
        </p:txBody>
      </p:sp>
      <p:sp>
        <p:nvSpPr>
          <p:cNvPr id="25603" name="Rectangle 1"/>
          <p:cNvSpPr>
            <a:spLocks noChangeArrowheads="1"/>
          </p:cNvSpPr>
          <p:nvPr/>
        </p:nvSpPr>
        <p:spPr bwMode="auto">
          <a:xfrm>
            <a:off x="1143000" y="4000500"/>
            <a:ext cx="6929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33147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33147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33147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3314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3314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3314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3314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3314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33147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400" b="1" smtClean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ZMIANA PROCENTOWA LICZBY WYPADKÓW Z UDZIAŁEM PIESZYCH  STYCZEŃ - GRUDZIEŃ 2018/2019r.</a:t>
            </a:r>
          </a:p>
        </p:txBody>
      </p:sp>
      <p:graphicFrame>
        <p:nvGraphicFramePr>
          <p:cNvPr id="25604" name="Object 6"/>
          <p:cNvGraphicFramePr>
            <a:graphicFrameLocks/>
          </p:cNvGraphicFramePr>
          <p:nvPr/>
        </p:nvGraphicFramePr>
        <p:xfrm>
          <a:off x="92075" y="1592263"/>
          <a:ext cx="8959850" cy="2601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320" r:id="rId3" imgW="8961897" imgH="2603218" progId="Excel.Chart.8">
                  <p:embed/>
                </p:oleObj>
              </mc:Choice>
              <mc:Fallback>
                <p:oleObj r:id="rId3" imgW="8961897" imgH="2603218" progId="Excel.Chart.8">
                  <p:embed/>
                  <p:pic>
                    <p:nvPicPr>
                      <p:cNvPr id="25604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" y="1592263"/>
                        <a:ext cx="8959850" cy="2601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5" name="Object 7"/>
          <p:cNvGraphicFramePr>
            <a:graphicFrameLocks/>
          </p:cNvGraphicFramePr>
          <p:nvPr/>
        </p:nvGraphicFramePr>
        <p:xfrm>
          <a:off x="592138" y="4449763"/>
          <a:ext cx="8102600" cy="245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321" r:id="rId5" imgW="8102286" imgH="2456901" progId="Excel.Chart.8">
                  <p:embed/>
                </p:oleObj>
              </mc:Choice>
              <mc:Fallback>
                <p:oleObj r:id="rId5" imgW="8102286" imgH="2456901" progId="Excel.Chart.8">
                  <p:embed/>
                  <p:pic>
                    <p:nvPicPr>
                      <p:cNvPr id="25605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138" y="4449763"/>
                        <a:ext cx="8102600" cy="2459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800" dirty="0">
                <a:solidFill>
                  <a:prstClr val="white"/>
                </a:solidFill>
                <a:cs typeface="+mn-cs"/>
              </a:rPr>
              <a:t>www.kujawsko-pomorska.policja.gov.pl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13D0-01E5-45F2-A473-6AD16D02DDA4}" type="slidenum">
              <a:rPr lang="pl-PL" altLang="pl-PL" smtClean="0">
                <a:solidFill>
                  <a:schemeClr val="tx1"/>
                </a:solidFill>
              </a:rPr>
              <a:pPr/>
              <a:t>87</a:t>
            </a:fld>
            <a:endParaRPr lang="pl-PL" alt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16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800" dirty="0">
                <a:solidFill>
                  <a:prstClr val="white"/>
                </a:solidFill>
                <a:cs typeface="+mn-cs"/>
              </a:rPr>
              <a:t>www.kujawsko-pomorska.policja.gov.pl</a:t>
            </a: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107950" y="1285875"/>
            <a:ext cx="9036050" cy="285750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/>
          <a:p>
            <a:pPr algn="ctr" eaLnBrk="1" fontAlgn="auto">
              <a:lnSpc>
                <a:spcPct val="93000"/>
              </a:lnSpc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sz="1600" b="1" dirty="0">
              <a:solidFill>
                <a:prstClr val="black"/>
              </a:solidFill>
              <a:latin typeface="Bookman Old Style" pitchFamily="18" charset="0"/>
              <a:cs typeface="+mn-cs"/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998154"/>
              </p:ext>
            </p:extLst>
          </p:nvPr>
        </p:nvGraphicFramePr>
        <p:xfrm>
          <a:off x="323851" y="1643063"/>
          <a:ext cx="8424613" cy="5214932"/>
        </p:xfrm>
        <a:graphic>
          <a:graphicData uri="http://schemas.openxmlformats.org/drawingml/2006/table">
            <a:tbl>
              <a:tblPr/>
              <a:tblGrid>
                <a:gridCol w="21303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5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735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526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5264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8411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Jednostka</a:t>
                      </a: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Liczba zatrzymanych fakultatywnie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praw jazdy</a:t>
                      </a: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Art. 135 ust. 1 pkt. 1a lit. a</a:t>
                      </a: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(przekroczenie prędkości powyżej 50 km/h              w obszarze zabudowanym)</a:t>
                      </a: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631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I-XII  2018r.</a:t>
                      </a: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I-XII 2019r.</a:t>
                      </a: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I-XII  2018r.</a:t>
                      </a: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I-XII  2019r.</a:t>
                      </a: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43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KWP Bydgoszcz Wydział Ruchu Drogowego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 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 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 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0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latin typeface="Bookman Old Style" pitchFamily="18" charset="0"/>
                      </a:endParaRP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59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38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KMP  Bydgoszcz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127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147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242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373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38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KMP  Grudziądz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33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29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59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70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38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KMP  Toruń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74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56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256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393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38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KMP  Włocławek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49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50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90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228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32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Aleksandrów Kujawski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46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29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22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31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32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Brodnica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25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25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15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32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32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Chełmno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3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6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12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40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032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Golub-Dobrzyń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9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9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11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18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032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Inowrocław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61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62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35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86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032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Lipno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29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37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3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14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032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Mogilno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6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8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4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16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032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Nakło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18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16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16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41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032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Radziejów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10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11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31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41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032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Rypin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5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7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16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21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032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Sępólno Krajeńskie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7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3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4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13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016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Świecie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16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13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28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32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032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Tuchola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5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7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5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6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032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Wąbrzeźno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9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4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16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20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2032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KPP  Żnin</a:t>
                      </a: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15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13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19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Bookman Old Style" pitchFamily="18" charset="0"/>
                        </a:rPr>
                        <a:t>34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2472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WOJEWÓDZTWO</a:t>
                      </a: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 marL="4634" marR="4634" marT="463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547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532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884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1568</a:t>
                      </a:r>
                    </a:p>
                  </a:txBody>
                  <a:tcPr marL="9526" marR="9526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12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</a:tbl>
          </a:graphicData>
        </a:graphic>
      </p:graphicFrame>
      <p:sp>
        <p:nvSpPr>
          <p:cNvPr id="27795" name="Prostokąt 4"/>
          <p:cNvSpPr>
            <a:spLocks noChangeArrowheads="1"/>
          </p:cNvSpPr>
          <p:nvPr/>
        </p:nvSpPr>
        <p:spPr bwMode="auto">
          <a:xfrm>
            <a:off x="323850" y="1196975"/>
            <a:ext cx="8712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600" b="1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  <a:t>LICZBA ZATRZYMANYCH PRAW JAZDY  STYCZEŃ – </a:t>
            </a:r>
            <a:r>
              <a:rPr lang="pl-PL" altLang="pl-PL" sz="1600" b="1" smtClean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GRUDZIEŃ</a:t>
            </a:r>
            <a:r>
              <a:rPr lang="pl-PL" altLang="pl-PL" sz="1600" b="1" smtClean="0">
                <a:solidFill>
                  <a:prstClr val="black"/>
                </a:solidFill>
                <a:latin typeface="Bookman Old Style" pitchFamily="18" charset="0"/>
                <a:cs typeface="+mn-cs"/>
              </a:rPr>
              <a:t> 2019r</a:t>
            </a:r>
            <a:endParaRPr lang="pl-PL" altLang="pl-PL" sz="1600" smtClean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7008262" y="6492875"/>
            <a:ext cx="2133600" cy="365125"/>
          </a:xfrm>
        </p:spPr>
        <p:txBody>
          <a:bodyPr/>
          <a:lstStyle/>
          <a:p>
            <a:fld id="{2BBD13D0-01E5-45F2-A473-6AD16D02DDA4}" type="slidenum">
              <a:rPr lang="pl-PL" altLang="pl-PL" smtClean="0">
                <a:solidFill>
                  <a:schemeClr val="tx1"/>
                </a:solidFill>
              </a:rPr>
              <a:pPr/>
              <a:t>88</a:t>
            </a:fld>
            <a:endParaRPr lang="pl-PL" alt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68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ytuł 1"/>
          <p:cNvSpPr>
            <a:spLocks noGrp="1"/>
          </p:cNvSpPr>
          <p:nvPr>
            <p:ph type="title"/>
          </p:nvPr>
        </p:nvSpPr>
        <p:spPr>
          <a:xfrm>
            <a:off x="428625" y="1268413"/>
            <a:ext cx="8229600" cy="2160587"/>
          </a:xfrm>
        </p:spPr>
        <p:txBody>
          <a:bodyPr/>
          <a:lstStyle/>
          <a:p>
            <a:r>
              <a:rPr lang="pl-PL" altLang="pl-PL" sz="1400" u="sng" dirty="0" smtClean="0">
                <a:latin typeface="Bookman Old Style" pitchFamily="18" charset="0"/>
              </a:rPr>
              <a:t>GŁÓWNE PRZYCZYNY WYPADKÓW DROGOWYCH Z WINY KIERUJĄCEGO                                        - UDZIAŁ PROCENTOWY  </a:t>
            </a:r>
            <a:r>
              <a:rPr lang="pl-PL" altLang="pl-PL" sz="1400" b="1" dirty="0" smtClean="0">
                <a:latin typeface="Bookman Old Style" pitchFamily="18" charset="0"/>
              </a:rPr>
              <a:t/>
            </a:r>
            <a:br>
              <a:rPr lang="pl-PL" altLang="pl-PL" sz="1400" b="1" dirty="0" smtClean="0">
                <a:latin typeface="Bookman Old Style" pitchFamily="18" charset="0"/>
              </a:rPr>
            </a:br>
            <a:r>
              <a:rPr lang="pl-PL" altLang="pl-PL" sz="1400" u="sng" dirty="0" smtClean="0">
                <a:latin typeface="Bookman Old Style" pitchFamily="18" charset="0"/>
              </a:rPr>
              <a:t>STYCZEŃ – GRUDZIEŃ  2019r.</a:t>
            </a:r>
            <a:r>
              <a:rPr lang="pl-PL" altLang="pl-PL" b="1" dirty="0" smtClean="0"/>
              <a:t/>
            </a:r>
            <a:br>
              <a:rPr lang="pl-PL" altLang="pl-PL" b="1" dirty="0" smtClean="0"/>
            </a:br>
            <a:r>
              <a:rPr lang="pl-PL" altLang="pl-PL" dirty="0" smtClean="0"/>
              <a:t> </a:t>
            </a:r>
            <a:r>
              <a:rPr lang="pl-PL" altLang="pl-PL" b="1" dirty="0" smtClean="0"/>
              <a:t/>
            </a:r>
            <a:br>
              <a:rPr lang="pl-PL" altLang="pl-PL" b="1" dirty="0" smtClean="0"/>
            </a:br>
            <a:endParaRPr lang="pl-PL" altLang="pl-PL" dirty="0" smtClean="0"/>
          </a:p>
        </p:txBody>
      </p:sp>
      <p:graphicFrame>
        <p:nvGraphicFramePr>
          <p:cNvPr id="28675" name="Wykres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6966571"/>
              </p:ext>
            </p:extLst>
          </p:nvPr>
        </p:nvGraphicFramePr>
        <p:xfrm>
          <a:off x="107504" y="2116715"/>
          <a:ext cx="8715375" cy="464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3" name="Wykres" r:id="rId3" imgW="8718036" imgH="4645555" progId="Excel.Chart.8">
                  <p:embed/>
                </p:oleObj>
              </mc:Choice>
              <mc:Fallback>
                <p:oleObj name="Wykres" r:id="rId3" imgW="8718036" imgH="4645555" progId="Excel.Chart.8">
                  <p:embed/>
                  <p:pic>
                    <p:nvPicPr>
                      <p:cNvPr id="28675" name="Wykres 3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2116715"/>
                        <a:ext cx="8715375" cy="4643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6" name="pole tekstowe 3"/>
          <p:cNvSpPr txBox="1">
            <a:spLocks noChangeArrowheads="1"/>
          </p:cNvSpPr>
          <p:nvPr/>
        </p:nvSpPr>
        <p:spPr bwMode="auto">
          <a:xfrm>
            <a:off x="6659563" y="962025"/>
            <a:ext cx="26654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876256" y="6492875"/>
            <a:ext cx="2133600" cy="365125"/>
          </a:xfrm>
        </p:spPr>
        <p:txBody>
          <a:bodyPr/>
          <a:lstStyle/>
          <a:p>
            <a:fld id="{2BBD13D0-01E5-45F2-A473-6AD16D02DDA4}" type="slidenum">
              <a:rPr lang="pl-PL" altLang="pl-PL" smtClean="0">
                <a:solidFill>
                  <a:schemeClr val="tx1"/>
                </a:solidFill>
              </a:rPr>
              <a:pPr/>
              <a:t>89</a:t>
            </a:fld>
            <a:endParaRPr lang="pl-PL" alt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59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466081" y="1412776"/>
            <a:ext cx="539346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 smtClean="0">
                <a:solidFill>
                  <a:srgbClr val="1F497D"/>
                </a:solidFill>
                <a:latin typeface="Calibri"/>
              </a:rPr>
              <a:t> 1195 ETATÓW </a:t>
            </a:r>
            <a:r>
              <a:rPr lang="pl-PL" sz="2800" b="1" dirty="0">
                <a:solidFill>
                  <a:srgbClr val="1F497D"/>
                </a:solidFill>
                <a:latin typeface="Calibri"/>
              </a:rPr>
              <a:t>CYWILNYCH, w tym:</a:t>
            </a:r>
          </a:p>
        </p:txBody>
      </p:sp>
      <p:sp>
        <p:nvSpPr>
          <p:cNvPr id="6" name="Prostokąt 5"/>
          <p:cNvSpPr/>
          <p:nvPr/>
        </p:nvSpPr>
        <p:spPr>
          <a:xfrm>
            <a:off x="473582" y="2443809"/>
            <a:ext cx="72667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b="1" dirty="0">
                <a:solidFill>
                  <a:srgbClr val="1F497D"/>
                </a:solidFill>
              </a:rPr>
              <a:t>- </a:t>
            </a:r>
            <a:r>
              <a:rPr lang="pl-PL" sz="2000" b="1" dirty="0" smtClean="0">
                <a:solidFill>
                  <a:srgbClr val="1F497D"/>
                </a:solidFill>
              </a:rPr>
              <a:t>688 </a:t>
            </a:r>
            <a:r>
              <a:rPr lang="pl-PL" sz="2000" b="1" dirty="0">
                <a:solidFill>
                  <a:srgbClr val="1F497D"/>
                </a:solidFill>
              </a:rPr>
              <a:t>etatów pracowniczych w Korpusie Służby Cywilnej</a:t>
            </a:r>
          </a:p>
          <a:p>
            <a:pPr>
              <a:defRPr/>
            </a:pPr>
            <a:endParaRPr lang="pl-PL" sz="2000" b="1" dirty="0">
              <a:solidFill>
                <a:srgbClr val="1F497D"/>
              </a:solidFill>
            </a:endParaRPr>
          </a:p>
          <a:p>
            <a:pPr>
              <a:defRPr/>
            </a:pPr>
            <a:r>
              <a:rPr lang="pl-PL" sz="2000" b="1" dirty="0" smtClean="0">
                <a:solidFill>
                  <a:srgbClr val="1F497D"/>
                </a:solidFill>
              </a:rPr>
              <a:t>- 507 </a:t>
            </a:r>
            <a:r>
              <a:rPr lang="pl-PL" sz="2000" b="1" dirty="0">
                <a:solidFill>
                  <a:srgbClr val="1F497D"/>
                </a:solidFill>
              </a:rPr>
              <a:t>etatów pracowniczych nieobjętych </a:t>
            </a:r>
            <a:r>
              <a:rPr lang="pl-PL" sz="2000" b="1" dirty="0" smtClean="0">
                <a:solidFill>
                  <a:srgbClr val="1F497D"/>
                </a:solidFill>
              </a:rPr>
              <a:t>mnożnikowymi     </a:t>
            </a:r>
          </a:p>
          <a:p>
            <a:pPr>
              <a:defRPr/>
            </a:pPr>
            <a:r>
              <a:rPr lang="pl-PL" sz="2000" b="1" dirty="0" smtClean="0">
                <a:solidFill>
                  <a:srgbClr val="1F497D"/>
                </a:solidFill>
              </a:rPr>
              <a:t>  systemami wynagradzania</a:t>
            </a:r>
            <a:endParaRPr lang="pl-PL" sz="2000" b="1" dirty="0">
              <a:solidFill>
                <a:srgbClr val="1F497D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660232" y="961723"/>
            <a:ext cx="26642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" dirty="0" smtClean="0">
                <a:solidFill>
                  <a:prstClr val="white"/>
                </a:solidFill>
              </a:rPr>
              <a:t>www.kujawsko-pomorska.policja.gov.pl</a:t>
            </a:r>
            <a:endParaRPr lang="pl-PL" sz="800" dirty="0">
              <a:solidFill>
                <a:prstClr val="white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94BE-C431-42AB-A44D-EED3CE9A2E16}" type="slidenum">
              <a:rPr lang="pl-PL" smtClean="0"/>
              <a:pPr>
                <a:defRPr/>
              </a:pPr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060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659563" y="962025"/>
            <a:ext cx="266541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31747" name="Rectangle 1"/>
          <p:cNvSpPr>
            <a:spLocks noChangeArrowheads="1"/>
          </p:cNvSpPr>
          <p:nvPr/>
        </p:nvSpPr>
        <p:spPr bwMode="auto">
          <a:xfrm>
            <a:off x="0" y="1343025"/>
            <a:ext cx="914400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400" u="sng" smtClean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GŁ</a:t>
            </a:r>
            <a:r>
              <a:rPr lang="pl-PL" altLang="pl-PL" sz="1400" u="sng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Ó</a:t>
            </a:r>
            <a:r>
              <a:rPr lang="pl-PL" altLang="pl-PL" sz="1400" u="sng" smtClean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WNE PRZYCZYNY WYPADK</a:t>
            </a:r>
            <a:r>
              <a:rPr lang="pl-PL" altLang="pl-PL" sz="1400" u="sng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Ó</a:t>
            </a:r>
            <a:r>
              <a:rPr lang="pl-PL" altLang="pl-PL" sz="1400" u="sng" smtClean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W DROGOWYCH Z WINY PIESZEGO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400" u="sng" smtClean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- UDZIAŁ PROCENTOWY  </a:t>
            </a:r>
            <a:endParaRPr lang="pl-PL" altLang="pl-PL" sz="1400" u="sng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400" u="sng" smtClean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STYCZEŃ - GRUDZIEŃ 2019r.</a:t>
            </a:r>
            <a:endParaRPr lang="pl-PL" altLang="pl-PL" sz="1400" u="sng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pl-PL" altLang="pl-PL" sz="1800" b="1" smtClean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31748" name="Object 4"/>
          <p:cNvGraphicFramePr>
            <a:graphicFrameLocks/>
          </p:cNvGraphicFramePr>
          <p:nvPr/>
        </p:nvGraphicFramePr>
        <p:xfrm>
          <a:off x="0" y="2060575"/>
          <a:ext cx="8905875" cy="464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37" name="Wykres" r:id="rId3" imgW="8907028" imgH="4645555" progId="Excel.Chart.8">
                  <p:embed/>
                </p:oleObj>
              </mc:Choice>
              <mc:Fallback>
                <p:oleObj name="Wykres" r:id="rId3" imgW="8907028" imgH="4645555" progId="Excel.Chart.8">
                  <p:embed/>
                  <p:pic>
                    <p:nvPicPr>
                      <p:cNvPr id="31748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60575"/>
                        <a:ext cx="8905875" cy="4643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13D0-01E5-45F2-A473-6AD16D02DDA4}" type="slidenum">
              <a:rPr lang="pl-PL" altLang="pl-PL" smtClean="0">
                <a:solidFill>
                  <a:schemeClr val="tx1"/>
                </a:solidFill>
              </a:rPr>
              <a:pPr/>
              <a:t>90</a:t>
            </a:fld>
            <a:endParaRPr lang="pl-PL" alt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94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4"/>
          <p:cNvSpPr>
            <a:spLocks noChangeArrowheads="1"/>
          </p:cNvSpPr>
          <p:nvPr/>
        </p:nvSpPr>
        <p:spPr bwMode="auto">
          <a:xfrm>
            <a:off x="251520" y="2337371"/>
            <a:ext cx="8568952" cy="2675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3000" b="1" dirty="0"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pl-PL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DAROWIZNY ORAZ ŚRODKI FINANSOWE POZYSKANE NA</a:t>
            </a:r>
            <a:br>
              <a:rPr lang="pl-PL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FUNDUSZ WSPARCIA POLICJI</a:t>
            </a:r>
            <a:br>
              <a:rPr lang="pl-PL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2019 ROKU</a:t>
            </a:r>
            <a:endParaRPr lang="pl-PL" altLang="pl-PL" sz="3000" b="1" dirty="0">
              <a:cs typeface="Arial" panose="020B0604020202020204" pitchFamily="34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32240" y="980728"/>
            <a:ext cx="22860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800" dirty="0">
                <a:solidFill>
                  <a:schemeClr val="bg1"/>
                </a:solidFill>
              </a:rPr>
              <a:t>www.kujawsko-pomorska.policja.gov.pl</a:t>
            </a:r>
          </a:p>
        </p:txBody>
      </p:sp>
      <p:sp>
        <p:nvSpPr>
          <p:cNvPr id="4" name="Symbol zastępczy numeru slajdu 1"/>
          <p:cNvSpPr>
            <a:spLocks noGrp="1"/>
          </p:cNvSpPr>
          <p:nvPr>
            <p:ph type="sldNum" idx="11"/>
          </p:nvPr>
        </p:nvSpPr>
        <p:spPr>
          <a:xfrm>
            <a:off x="3124200" y="6356350"/>
            <a:ext cx="5513018" cy="365125"/>
          </a:xfrm>
        </p:spPr>
        <p:txBody>
          <a:bodyPr/>
          <a:lstStyle/>
          <a:p>
            <a:pPr algn="r"/>
            <a:fld id="{2FADC570-A830-4359-9EFC-62213C70B76B}" type="slidenum">
              <a:rPr lang="pl-PL" altLang="pl-PL" sz="1200" smtClean="0"/>
              <a:pPr algn="r"/>
              <a:t>91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227132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539552" y="1628800"/>
          <a:ext cx="8136904" cy="48965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054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430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1477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Jednostka</a:t>
                      </a:r>
                      <a:endParaRPr lang="pl-PL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6646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Darowizny</a:t>
                      </a:r>
                      <a:endParaRPr lang="pl-PL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6646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FWP</a:t>
                      </a:r>
                      <a:endParaRPr lang="pl-PL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6646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Razem</a:t>
                      </a:r>
                      <a:br>
                        <a:rPr lang="pl-PL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pl-PL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darowizny i FWP</a:t>
                      </a:r>
                      <a:endParaRPr lang="pl-PL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6646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081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KWP Bydgoszcz 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646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20 472,93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3 500,00</a:t>
                      </a:r>
                      <a:endParaRPr lang="pl-PL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23 972,93</a:t>
                      </a:r>
                      <a:endParaRPr lang="pl-PL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081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KMP Bydgoszcz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646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7 000,00</a:t>
                      </a:r>
                      <a:endParaRPr lang="pl-PL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400 771,65</a:t>
                      </a:r>
                      <a:endParaRPr lang="pl-PL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407 771,65</a:t>
                      </a:r>
                      <a:endParaRPr lang="pl-PL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081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KMP Grudziądz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646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735,46</a:t>
                      </a:r>
                      <a:endParaRPr lang="pl-PL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148 080,00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148 815,46</a:t>
                      </a:r>
                      <a:endParaRPr lang="pl-PL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081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KMP Toruń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646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860 842,00</a:t>
                      </a:r>
                      <a:endParaRPr lang="pl-PL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880 842,00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081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KMP Włocławek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646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3 888,00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217 693,69</a:t>
                      </a:r>
                      <a:endParaRPr lang="pl-PL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221 581,69</a:t>
                      </a:r>
                      <a:endParaRPr lang="pl-PL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624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KPP Aleksandrów Kujawski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646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50 000,00</a:t>
                      </a:r>
                      <a:endParaRPr lang="pl-PL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50 000,00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081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KPP Brodnica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646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9 049,99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112 926,00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121 975,99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081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KPP Chełmno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646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38 653,60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38 653,60</a:t>
                      </a:r>
                      <a:endParaRPr lang="pl-PL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4558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KPP Golub-Dobrzyń</a:t>
                      </a:r>
                      <a:endParaRPr lang="pl-PL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646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2 300,00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62 954,50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65 254,50</a:t>
                      </a:r>
                      <a:endParaRPr lang="pl-PL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081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KPP Inowrocław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646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298 410,00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298 410,00</a:t>
                      </a:r>
                      <a:endParaRPr lang="pl-PL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1081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KPP Lipno</a:t>
                      </a:r>
                      <a:endParaRPr lang="pl-PL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646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33 134,94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62 000,00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95 134,94</a:t>
                      </a:r>
                      <a:endParaRPr lang="pl-PL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1081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KPP Mogilno</a:t>
                      </a:r>
                      <a:endParaRPr lang="pl-PL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646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1081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KPP Nakło nad Notecią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646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5 590,62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94 000,00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99 590,62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1081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KPP Radziejów</a:t>
                      </a:r>
                      <a:endParaRPr lang="pl-PL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646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78 826,00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78 826,00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1081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KPP Rypin</a:t>
                      </a:r>
                      <a:endParaRPr lang="pl-PL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646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9 499,96</a:t>
                      </a:r>
                      <a:endParaRPr lang="pl-PL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41 173,40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50 673,36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1081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KPP Sępólno Krajeńskie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646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48 534,60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48 534,60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1081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KPP Świecie</a:t>
                      </a:r>
                      <a:endParaRPr lang="pl-PL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646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181 593,50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181 593,50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1081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KPP Tuchola</a:t>
                      </a:r>
                      <a:endParaRPr lang="pl-PL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646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993,98</a:t>
                      </a:r>
                      <a:endParaRPr lang="pl-PL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126 975,00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127 968,98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1081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KPP Wąbrzeźno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646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5 115,00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38 032,26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43 147,26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0535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KPP Żnin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6646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pl-PL" sz="13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5 000,00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5 100,00</a:t>
                      </a:r>
                      <a:endParaRPr lang="pl-PL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21081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OGÓŁEM</a:t>
                      </a:r>
                      <a:endParaRPr lang="pl-PL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6646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117 880,88</a:t>
                      </a:r>
                      <a:endParaRPr lang="pl-PL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2 869 966,20</a:t>
                      </a:r>
                      <a:endParaRPr lang="pl-PL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2 987 847,08</a:t>
                      </a:r>
                      <a:endParaRPr lang="pl-PL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6" marR="72000" marT="664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</a:tbl>
          </a:graphicData>
        </a:graphic>
      </p:graphicFrame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88083C74-8A7F-4884-B197-2A53F8DC7347}"/>
              </a:ext>
            </a:extLst>
          </p:cNvPr>
          <p:cNvSpPr/>
          <p:nvPr/>
        </p:nvSpPr>
        <p:spPr>
          <a:xfrm>
            <a:off x="6716022" y="980728"/>
            <a:ext cx="22860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5" name="Symbol zastępczy numeru slajdu 1"/>
          <p:cNvSpPr>
            <a:spLocks noGrp="1"/>
          </p:cNvSpPr>
          <p:nvPr>
            <p:ph type="sldNum" idx="11"/>
          </p:nvPr>
        </p:nvSpPr>
        <p:spPr>
          <a:xfrm>
            <a:off x="3489020" y="6492621"/>
            <a:ext cx="5513018" cy="365125"/>
          </a:xfrm>
        </p:spPr>
        <p:txBody>
          <a:bodyPr/>
          <a:lstStyle/>
          <a:p>
            <a:pPr algn="r"/>
            <a:fld id="{2FADC570-A830-4359-9EFC-62213C70B76B}" type="slidenum">
              <a:rPr lang="pl-PL" altLang="pl-PL" sz="1200" smtClean="0"/>
              <a:pPr algn="r"/>
              <a:t>92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325015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4"/>
          <p:cNvSpPr>
            <a:spLocks noChangeArrowheads="1"/>
          </p:cNvSpPr>
          <p:nvPr/>
        </p:nvSpPr>
        <p:spPr bwMode="auto">
          <a:xfrm>
            <a:off x="251520" y="2265363"/>
            <a:ext cx="8568952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30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ZADANIA INWESTYCYJNE 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ZAKOŃCZONE W ROKU 2019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6732240" y="980728"/>
            <a:ext cx="22860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4" name="Symbol zastępczy numeru slajdu 1"/>
          <p:cNvSpPr>
            <a:spLocks noGrp="1"/>
          </p:cNvSpPr>
          <p:nvPr>
            <p:ph type="sldNum" idx="11"/>
          </p:nvPr>
        </p:nvSpPr>
        <p:spPr>
          <a:xfrm>
            <a:off x="3124200" y="6356350"/>
            <a:ext cx="5513018" cy="365125"/>
          </a:xfrm>
        </p:spPr>
        <p:txBody>
          <a:bodyPr/>
          <a:lstStyle/>
          <a:p>
            <a:pPr algn="r"/>
            <a:fld id="{2FADC570-A830-4359-9EFC-62213C70B76B}" type="slidenum">
              <a:rPr lang="pl-PL" altLang="pl-PL" sz="1200" smtClean="0"/>
              <a:pPr algn="r"/>
              <a:t>93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333870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-324544" y="1051396"/>
            <a:ext cx="694868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Komenda Powiatowa Policji w Wąbrzeźnie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2400" b="1" dirty="0">
              <a:solidFill>
                <a:prstClr val="black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823376" y="943674"/>
            <a:ext cx="20695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pic>
        <p:nvPicPr>
          <p:cNvPr id="6" name="Picture 3" descr="DSC082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415" y="2516325"/>
            <a:ext cx="2876217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986170" y="1988840"/>
            <a:ext cx="12747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altLang="pl-PL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Przed realizacją</a:t>
            </a:r>
          </a:p>
        </p:txBody>
      </p:sp>
      <p:sp>
        <p:nvSpPr>
          <p:cNvPr id="8" name="Prostokąt 7"/>
          <p:cNvSpPr/>
          <p:nvPr/>
        </p:nvSpPr>
        <p:spPr>
          <a:xfrm>
            <a:off x="-22543" y="5877272"/>
            <a:ext cx="914400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600"/>
              </a:spcAft>
            </a:pPr>
            <a:r>
              <a:rPr lang="pl-PL" altLang="pl-PL" sz="12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KPP Wąbrzeźno - przebudowa i rozbudowa siedziby przy ul. Wolności 28</a:t>
            </a:r>
          </a:p>
          <a:p>
            <a:pPr marL="230400" lvl="0" indent="-230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Wartość zadania:  9 190 tys. zł. w tym: 597 tys. zł (Wojewódzki Fundusz Ochrony Środowiska i Gospodarki Wodnej  w Toruniu) oraz 50 tys. zł (Starostwo Powiatowe w Wąbrzeźnie)</a:t>
            </a:r>
          </a:p>
          <a:p>
            <a:pPr marL="230400" lvl="0" indent="-2304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pl-PL" altLang="pl-PL" sz="1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Uroczyste otwarcie Komendy odbyło się w dniu 15.07.2019 r.</a:t>
            </a:r>
          </a:p>
        </p:txBody>
      </p:sp>
      <p:sp>
        <p:nvSpPr>
          <p:cNvPr id="10" name="Prostokąt 9"/>
          <p:cNvSpPr/>
          <p:nvPr/>
        </p:nvSpPr>
        <p:spPr>
          <a:xfrm>
            <a:off x="4192757" y="3445839"/>
            <a:ext cx="10102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altLang="pl-PL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Po realizacji</a:t>
            </a:r>
          </a:p>
        </p:txBody>
      </p:sp>
      <p:pic>
        <p:nvPicPr>
          <p:cNvPr id="11" name="Picture 2" descr="C:\Users\675781\Documents\4) GALERIA ZDJĘĆ SŁUŻBOWYCH\Wąbrzeźno 2018.10.10 do prezentacji\IMG_08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428" y="1645839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675781\Documents\4) GALERIA ZDJĘĆ SŁUŻBOWYCH\Wąbrzeźno 2018.10.10 do prezentacji\IMG_08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776325"/>
            <a:ext cx="1320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675781\Documents\4) GALERIA ZDJĘĆ SŁUŻBOWYCH\Wąbrzeźno 2018.10.10 do prezentacji\IMG_08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645839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675781\Documents\4) GALERIA ZDJĘĆ SŁUŻBOWYCH\Wąbrzeźno 2018.10.10 do prezentacji\IMG_08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776325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675781\Documents\4) GALERIA ZDJĘĆ SŁUŻBOWYCH\Wąbrzeźno 2019.01.04\IMG_20181128_1323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48" y="3776325"/>
            <a:ext cx="111375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ymbol zastępczy numeru slajdu 1"/>
          <p:cNvSpPr>
            <a:spLocks noGrp="1"/>
          </p:cNvSpPr>
          <p:nvPr>
            <p:ph type="sldNum" idx="11"/>
          </p:nvPr>
        </p:nvSpPr>
        <p:spPr>
          <a:xfrm>
            <a:off x="3124200" y="6356350"/>
            <a:ext cx="5513018" cy="365125"/>
          </a:xfrm>
        </p:spPr>
        <p:txBody>
          <a:bodyPr/>
          <a:lstStyle/>
          <a:p>
            <a:pPr algn="r"/>
            <a:fld id="{2FADC570-A830-4359-9EFC-62213C70B76B}" type="slidenum">
              <a:rPr lang="pl-PL" altLang="pl-PL" sz="1200" smtClean="0"/>
              <a:pPr algn="r"/>
              <a:t>94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404979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-324544" y="1051396"/>
            <a:ext cx="694868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Komenda Powiatowa Policji w Wąbrzeźnie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2400" b="1" dirty="0">
              <a:solidFill>
                <a:prstClr val="black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15139" y="951767"/>
            <a:ext cx="22860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7" name="Prostokąt 6"/>
          <p:cNvSpPr/>
          <p:nvPr/>
        </p:nvSpPr>
        <p:spPr>
          <a:xfrm>
            <a:off x="7353041" y="1207785"/>
            <a:ext cx="10102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altLang="pl-PL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Po realizacji</a:t>
            </a:r>
          </a:p>
        </p:txBody>
      </p:sp>
      <p:pic>
        <p:nvPicPr>
          <p:cNvPr id="5123" name="Picture 3" descr="C:\Users\675781\Documents\4) GALERIA ZDJĘĆ SŁUŻBOWYCH\Wąbrzeźno_2019.09.02_do prezentacji\KPP WĄBRZEŹNO_PO MODERNIZACJI (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40" y="1489001"/>
            <a:ext cx="2592000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675781\Documents\4) GALERIA ZDJĘĆ SŁUŻBOWYCH\Wąbrzeźno_2019.09.02_do prezentacji\KPP WĄBRZEŹNO_PO MODERNIZACJI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665" y="1489001"/>
            <a:ext cx="2592000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675781\Documents\4) GALERIA ZDJĘĆ SŁUŻBOWYCH\Wąbrzeźno_2019.09.02_do prezentacji\KPP WĄBRZEŹNO_PO MODERNIZACJI (1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64" y="1489001"/>
            <a:ext cx="2592000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675781\Documents\4) GALERIA ZDJĘĆ SŁUŻBOWYCH\Wąbrzeźno_2019.09.02_do prezentacji\KPP WĄBRZEŹNO_PO MODERNIZACJI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02" y="3289201"/>
            <a:ext cx="2592000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675781\Documents\4) GALERIA ZDJĘĆ SŁUŻBOWYCH\Wąbrzeźno_2019.09.02_do prezentacji\KPP WĄBRZEŹNO_PO MODERNIZACJI (15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665" y="3289201"/>
            <a:ext cx="2592000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675781\Documents\4) GALERIA ZDJĘĆ SŁUŻBOWYCH\Wąbrzeźno_2019.09.02_do prezentacji\KPP WĄBRZEŹNO_PO MODERNIZACJI (1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64" y="3289201"/>
            <a:ext cx="2592000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675781\Documents\4) GALERIA ZDJĘĆ SŁUŻBOWYCH\Wąbrzeźno_2019.09.02_do prezentacji\KPP WĄBRZEŹNO_PO MODERNIZACJI (11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40" y="5112066"/>
            <a:ext cx="2592000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675781\Documents\4) GALERIA ZDJĘĆ SŁUŻBOWYCH\Wąbrzeźno_2019.09.02_do prezentacji\KPP WĄBRZEŹNO_PO MODERNIZACJI (1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665" y="5098349"/>
            <a:ext cx="2592000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C:\Users\675781\Documents\4) GALERIA ZDJĘĆ SŁUŻBOWYCH\Wąbrzeźno_2019.09.02_do prezentacji\KPP WĄBRZEŹNO_PO MODERNIZACJI (1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275" y="5098349"/>
            <a:ext cx="2592000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ymbol zastępczy numeru slajdu 1"/>
          <p:cNvSpPr>
            <a:spLocks noGrp="1"/>
          </p:cNvSpPr>
          <p:nvPr>
            <p:ph type="sldNum" idx="11"/>
          </p:nvPr>
        </p:nvSpPr>
        <p:spPr>
          <a:xfrm>
            <a:off x="3707904" y="6509081"/>
            <a:ext cx="5513018" cy="365125"/>
          </a:xfrm>
        </p:spPr>
        <p:txBody>
          <a:bodyPr/>
          <a:lstStyle/>
          <a:p>
            <a:pPr algn="r"/>
            <a:fld id="{2FADC570-A830-4359-9EFC-62213C70B76B}" type="slidenum">
              <a:rPr lang="pl-PL" altLang="pl-PL" sz="1200" smtClean="0"/>
              <a:pPr algn="r"/>
              <a:t>95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74710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6732240" y="980728"/>
            <a:ext cx="22860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sp>
        <p:nvSpPr>
          <p:cNvPr id="7" name="CustomShape 4"/>
          <p:cNvSpPr>
            <a:spLocks noChangeArrowheads="1"/>
          </p:cNvSpPr>
          <p:nvPr/>
        </p:nvSpPr>
        <p:spPr bwMode="auto">
          <a:xfrm>
            <a:off x="179512" y="1556792"/>
            <a:ext cx="835292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l-PL" altLang="pl-PL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altLang="pl-PL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ZADANIA INWESTYCYJNE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altLang="pl-PL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KONTYNUOWANE I ROZPOCZĘTE W ROKU 2019 ORAZ PLANOWANE DO REALIZACJI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altLang="pl-PL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 RAMACH PROGRAMU MODERNIZACJI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altLang="pl-PL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(2017-2020)</a:t>
            </a:r>
          </a:p>
        </p:txBody>
      </p:sp>
      <p:sp>
        <p:nvSpPr>
          <p:cNvPr id="4" name="Symbol zastępczy numeru slajdu 1"/>
          <p:cNvSpPr>
            <a:spLocks noGrp="1"/>
          </p:cNvSpPr>
          <p:nvPr>
            <p:ph type="sldNum" idx="11"/>
          </p:nvPr>
        </p:nvSpPr>
        <p:spPr>
          <a:xfrm>
            <a:off x="3124200" y="6356350"/>
            <a:ext cx="5513018" cy="365125"/>
          </a:xfrm>
        </p:spPr>
        <p:txBody>
          <a:bodyPr/>
          <a:lstStyle/>
          <a:p>
            <a:pPr algn="r"/>
            <a:fld id="{2FADC570-A830-4359-9EFC-62213C70B76B}" type="slidenum">
              <a:rPr lang="pl-PL" altLang="pl-PL" sz="1200" smtClean="0"/>
              <a:pPr algn="r"/>
              <a:t>96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3420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-324544" y="1051396"/>
            <a:ext cx="694868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Komenda Miejska Policji w Bydgoszczy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2400" b="1" dirty="0">
              <a:solidFill>
                <a:prstClr val="black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646874" y="943674"/>
            <a:ext cx="22860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pic>
        <p:nvPicPr>
          <p:cNvPr id="18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62" y="1921238"/>
            <a:ext cx="240019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rostokąt 18"/>
          <p:cNvSpPr/>
          <p:nvPr/>
        </p:nvSpPr>
        <p:spPr>
          <a:xfrm>
            <a:off x="6535" y="5867628"/>
            <a:ext cx="9097393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600"/>
              </a:spcAft>
            </a:pPr>
            <a:r>
              <a:rPr lang="pl-PL" altLang="pl-PL" sz="12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Przebudowa i modernizacja wraz z termomodernizacją bud. przy ul. Chodkiewicza 32 w Bydgoszczy</a:t>
            </a:r>
          </a:p>
          <a:p>
            <a:pPr marL="228600" lvl="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Wartość zadania inwestycyjnego 24 547,9 tys. zł w tym 10 113,7 tys. zł. (Program Operacyjny Infrastruktura i Środowisko)</a:t>
            </a:r>
          </a:p>
          <a:p>
            <a:pPr marL="228600" lvl="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Umowny termin realizacji robót budowlanych listopad 2020 rok; przewidywany termin realizacji robót budowlanych lipiec 2020 r. </a:t>
            </a:r>
          </a:p>
        </p:txBody>
      </p:sp>
      <p:sp>
        <p:nvSpPr>
          <p:cNvPr id="20" name="Prostokąt 19"/>
          <p:cNvSpPr/>
          <p:nvPr/>
        </p:nvSpPr>
        <p:spPr>
          <a:xfrm>
            <a:off x="1043608" y="1546096"/>
            <a:ext cx="12747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altLang="pl-PL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Przed realizacją</a:t>
            </a:r>
          </a:p>
        </p:txBody>
      </p:sp>
      <p:sp>
        <p:nvSpPr>
          <p:cNvPr id="21" name="Prostokąt 20"/>
          <p:cNvSpPr/>
          <p:nvPr/>
        </p:nvSpPr>
        <p:spPr>
          <a:xfrm>
            <a:off x="5508104" y="3546272"/>
            <a:ext cx="14638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altLang="pl-PL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 trakcie realizacji</a:t>
            </a:r>
          </a:p>
        </p:txBody>
      </p:sp>
      <p:pic>
        <p:nvPicPr>
          <p:cNvPr id="1026" name="Picture 2" descr="C:\Users\675781\Documents\4) GALERIA ZDJĘĆ SŁUŻBOWYCH\Chodkiewicza_2019.11.25 do prezentacji\IMG_18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726372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675781\Documents\4) GALERIA ZDJĘĆ SŁUŻBOWYCH\Chodkiewicza_2019.11.25 do prezentacji\IMG_18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62" y="3861048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675781\Documents\4) GALERIA ZDJĘĆ SŁUŻBOWYCH\Chodkiewicza_2019.11.25 do prezentacji\IMG_18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851649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675781\Documents\4) GALERIA ZDJĘĆ SŁUŻBOWYCH\Chodkiewicza_2019.11.25 do prezentacji\IMG_187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823271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675781\Documents\4) GALERIA ZDJĘĆ SŁUŻBOWYCH\Chodkiewicza_2019.11.25 do prezentacji\IMG_19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726372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ymbol zastępczy numeru slajdu 1"/>
          <p:cNvSpPr>
            <a:spLocks noGrp="1"/>
          </p:cNvSpPr>
          <p:nvPr>
            <p:ph type="sldNum" idx="11"/>
          </p:nvPr>
        </p:nvSpPr>
        <p:spPr>
          <a:xfrm>
            <a:off x="3419872" y="6449816"/>
            <a:ext cx="5513018" cy="365125"/>
          </a:xfrm>
        </p:spPr>
        <p:txBody>
          <a:bodyPr/>
          <a:lstStyle/>
          <a:p>
            <a:pPr algn="r"/>
            <a:fld id="{2FADC570-A830-4359-9EFC-62213C70B76B}" type="slidenum">
              <a:rPr lang="pl-PL" altLang="pl-PL" sz="1200" smtClean="0"/>
              <a:pPr algn="r"/>
              <a:t>97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350102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-324544" y="1051396"/>
            <a:ext cx="694868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Komenda Miejska Policji w Bydgoszczy 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wizualizacja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2400" b="1" dirty="0">
              <a:solidFill>
                <a:prstClr val="black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32240" y="943674"/>
            <a:ext cx="22860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7" y="1845064"/>
            <a:ext cx="3600000" cy="216000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124324"/>
            <a:ext cx="4361203" cy="2616723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401" y="1845064"/>
            <a:ext cx="3599999" cy="2160000"/>
          </a:xfrm>
          <a:prstGeom prst="rect">
            <a:avLst/>
          </a:prstGeom>
        </p:spPr>
      </p:pic>
      <p:sp>
        <p:nvSpPr>
          <p:cNvPr id="7" name="Symbol zastępczy numeru slajdu 1"/>
          <p:cNvSpPr>
            <a:spLocks noGrp="1"/>
          </p:cNvSpPr>
          <p:nvPr>
            <p:ph type="sldNum" idx="11"/>
          </p:nvPr>
        </p:nvSpPr>
        <p:spPr>
          <a:xfrm>
            <a:off x="3124200" y="6356350"/>
            <a:ext cx="5513018" cy="365125"/>
          </a:xfrm>
        </p:spPr>
        <p:txBody>
          <a:bodyPr/>
          <a:lstStyle/>
          <a:p>
            <a:pPr algn="r"/>
            <a:fld id="{2FADC570-A830-4359-9EFC-62213C70B76B}" type="slidenum">
              <a:rPr lang="pl-PL" altLang="pl-PL" sz="1200" smtClean="0"/>
              <a:pPr algn="r"/>
              <a:t>98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293875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2"/>
          <p:cNvSpPr>
            <a:spLocks noChangeArrowheads="1"/>
          </p:cNvSpPr>
          <p:nvPr/>
        </p:nvSpPr>
        <p:spPr bwMode="auto">
          <a:xfrm>
            <a:off x="-324544" y="1051396"/>
            <a:ext cx="694868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KWP w Bydgoszczy ul. Iławska 1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pl-PL" altLang="pl-PL" sz="2400" b="1" dirty="0">
              <a:solidFill>
                <a:prstClr val="black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6732240" y="943674"/>
            <a:ext cx="22860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l-PL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www.kujawsko-pomorska.policja.gov.pl</a:t>
            </a:r>
          </a:p>
        </p:txBody>
      </p:sp>
      <p:pic>
        <p:nvPicPr>
          <p:cNvPr id="14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29366"/>
            <a:ext cx="24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023" y="1729366"/>
            <a:ext cx="2398328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rostokąt 16"/>
          <p:cNvSpPr/>
          <p:nvPr/>
        </p:nvSpPr>
        <p:spPr>
          <a:xfrm>
            <a:off x="4041651" y="1422857"/>
            <a:ext cx="12747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altLang="pl-PL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Przed realizacją</a:t>
            </a:r>
          </a:p>
        </p:txBody>
      </p:sp>
      <p:sp>
        <p:nvSpPr>
          <p:cNvPr id="27" name="Prostokąt 26"/>
          <p:cNvSpPr/>
          <p:nvPr/>
        </p:nvSpPr>
        <p:spPr>
          <a:xfrm>
            <a:off x="3805" y="5805264"/>
            <a:ext cx="9100047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600"/>
              </a:spcAft>
            </a:pPr>
            <a:r>
              <a:rPr lang="pl-PL" altLang="pl-PL" sz="12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Modernizacja wraz z termomodernizacją budynków zaplecza technicznego przy ul. Iławskiej 1</a:t>
            </a:r>
          </a:p>
          <a:p>
            <a:pPr marL="228600" lvl="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Wartość zadania inwestycyjnego 37 776,5 tys. zł w tym 11 282,9 tys. zł. (Program Operacyjny Infrastruktura i Środowisko);</a:t>
            </a:r>
          </a:p>
          <a:p>
            <a:pPr marL="228600" lvl="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Przewidywany termin realizacji robót budowlanych (I etap) luty 2020 rok;</a:t>
            </a:r>
          </a:p>
          <a:p>
            <a:pPr marL="228600" lvl="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alt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Umowny i przewidywany termin realizacji robót budowlanych (II etap) listopad 2020 rok;</a:t>
            </a:r>
          </a:p>
        </p:txBody>
      </p:sp>
      <p:pic>
        <p:nvPicPr>
          <p:cNvPr id="29" name="Picture 4" descr="C:\Users\675781\Documents\4) GALERIA ZDJĘĆ SŁUŻBOWYCH\Iławska_p. J. Łomaszewicz\Budynek biurowy\Budynek biurowy -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939" y="1729366"/>
            <a:ext cx="240037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675781\Documents\4) GALERIA ZDJĘĆ SŁUŻBOWYCH\Iławska_2019.11.25 do prezentacji\IMG_18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362" y="3933056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675781\Documents\4) GALERIA ZDJĘĆ SŁUŻBOWYCH\Iławska_2019.11.25 do prezentacji\IMG_18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51" y="3933056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675781\Documents\4) GALERIA ZDJĘĆ SŁUŻBOWYCH\Iławska_2019.11.25 do prezentacji\IMG_18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023" y="3933056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Prostokąt 17"/>
          <p:cNvSpPr/>
          <p:nvPr/>
        </p:nvSpPr>
        <p:spPr>
          <a:xfrm>
            <a:off x="4041651" y="3559264"/>
            <a:ext cx="14638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altLang="pl-PL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 trakcie realizacji</a:t>
            </a:r>
          </a:p>
        </p:txBody>
      </p:sp>
      <p:sp>
        <p:nvSpPr>
          <p:cNvPr id="15" name="Symbol zastępczy numeru slajdu 1"/>
          <p:cNvSpPr>
            <a:spLocks noGrp="1"/>
          </p:cNvSpPr>
          <p:nvPr>
            <p:ph type="sldNum" idx="11"/>
          </p:nvPr>
        </p:nvSpPr>
        <p:spPr>
          <a:xfrm>
            <a:off x="3124200" y="6356350"/>
            <a:ext cx="5513018" cy="365125"/>
          </a:xfrm>
        </p:spPr>
        <p:txBody>
          <a:bodyPr/>
          <a:lstStyle/>
          <a:p>
            <a:pPr algn="r"/>
            <a:fld id="{2FADC570-A830-4359-9EFC-62213C70B76B}" type="slidenum">
              <a:rPr lang="pl-PL" altLang="pl-PL" sz="1200" smtClean="0"/>
              <a:pPr algn="r"/>
              <a:t>99</a:t>
            </a:fld>
            <a:endParaRPr lang="pl-PL" altLang="pl-PL" sz="1200" dirty="0"/>
          </a:p>
        </p:txBody>
      </p:sp>
    </p:spTree>
    <p:extLst>
      <p:ext uri="{BB962C8B-B14F-4D97-AF65-F5344CB8AC3E}">
        <p14:creationId xmlns:p14="http://schemas.microsoft.com/office/powerpoint/2010/main" val="123682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zentacja_tlo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16972</TotalTime>
  <Words>5374</Words>
  <Application>Microsoft Office PowerPoint</Application>
  <PresentationFormat>Pokaz na ekranie (4:3)</PresentationFormat>
  <Paragraphs>1805</Paragraphs>
  <Slides>122</Slides>
  <Notes>17</Notes>
  <HiddenSlides>0</HiddenSlides>
  <MMClips>0</MMClips>
  <ScaleCrop>false</ScaleCrop>
  <HeadingPairs>
    <vt:vector size="8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3</vt:i4>
      </vt:variant>
      <vt:variant>
        <vt:lpstr>Tytuły slajdów</vt:lpstr>
      </vt:variant>
      <vt:variant>
        <vt:i4>122</vt:i4>
      </vt:variant>
    </vt:vector>
  </HeadingPairs>
  <TitlesOfParts>
    <vt:vector size="136" baseType="lpstr">
      <vt:lpstr>Microsoft YaHei</vt:lpstr>
      <vt:lpstr>Arial</vt:lpstr>
      <vt:lpstr>Arial CE</vt:lpstr>
      <vt:lpstr>Bookman Old Style</vt:lpstr>
      <vt:lpstr>Calibri</vt:lpstr>
      <vt:lpstr>Century Schoolbook</vt:lpstr>
      <vt:lpstr>Czcionka tekstu podstawowego</vt:lpstr>
      <vt:lpstr>Times New Roman</vt:lpstr>
      <vt:lpstr>Wingdings</vt:lpstr>
      <vt:lpstr>Motyw pakietu Office</vt:lpstr>
      <vt:lpstr>Prezentacja_tlo</vt:lpstr>
      <vt:lpstr>Arkusz</vt:lpstr>
      <vt:lpstr>Microsoft Excel Chart</vt:lpstr>
      <vt:lpstr>Wykres</vt:lpstr>
      <vt:lpstr>Stan bezpieczeństwa publicznego na terenie województwa kujawsko-pomorskiego w 2019 roku </vt:lpstr>
      <vt:lpstr>  Liczba jednostek organizacyjnych Policji  i posterunków Policji na dzień 01.01.2020 roku: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           Miernik monitorowany MM7 Czas reakcji na zdarzenie.   </vt:lpstr>
      <vt:lpstr>Liczba zabezpieczonych imprez masowych  i policjantów zaangażowanych do ich zabezpieczenia.</vt:lpstr>
      <vt:lpstr>Liczba wykonanych patroli zabezpieczających przejazdy kibiców i policjantów zaangażowanych do ich zabezpieczenia.</vt:lpstr>
      <vt:lpstr>    Naruszenia prawa.</vt:lpstr>
      <vt:lpstr>  Działania priorytetowe 2019 rok.</vt:lpstr>
      <vt:lpstr>  Działania priorytetowe 2019 rok.</vt:lpstr>
      <vt:lpstr> Działania priorytetowe 2020 rok. </vt:lpstr>
      <vt:lpstr>KOMENDA  WOJEWÓDZKA  POLICJI                                                            W  BYDGOSZCZY  W Y D Z I A Ł     R U C H U     D R O G O W E G O</vt:lpstr>
      <vt:lpstr>Prezentacja programu PowerPoint</vt:lpstr>
      <vt:lpstr>Prezentacja programu PowerPoint</vt:lpstr>
      <vt:lpstr>WYPADKI DROGOWE  STYCZEŃ – GRUDZIEŃ  2019r. </vt:lpstr>
      <vt:lpstr>OFIARY ŚMIERTELNE  STYCZEŃ – GRUDZIEŃ  2019r.</vt:lpstr>
      <vt:lpstr>LICZBA BADAŃ  KIERUJĄCYCH NA ZAWARTOŚĆ ALKOHOLU  ORAZ LICZBA UJAWNIONYCH KIERUJĄCYCH PO SPOŻYCIU ALKOHOLU  W LATACH 2013 - 2019</vt:lpstr>
      <vt:lpstr>Prezentacja programu PowerPoint</vt:lpstr>
      <vt:lpstr>Prezentacja programu PowerPoint</vt:lpstr>
      <vt:lpstr>Prezentacja programu PowerPoint</vt:lpstr>
      <vt:lpstr>GŁÓWNE PRZYCZYNY WYPADKÓW DROGOWYCH Z WINY KIERUJĄCEGO                                        - UDZIAŁ PROCENTOWY   STYCZEŃ – GRUDZIEŃ  2019r.  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Policja  województwa kujawsko-pomorskiego  w 2009 r.</dc:title>
  <dc:creator>Policja</dc:creator>
  <cp:lastModifiedBy>Anna Sobierajska</cp:lastModifiedBy>
  <cp:revision>2488</cp:revision>
  <cp:lastPrinted>2019-01-29T11:24:45Z</cp:lastPrinted>
  <dcterms:created xsi:type="dcterms:W3CDTF">2010-06-21T07:05:51Z</dcterms:created>
  <dcterms:modified xsi:type="dcterms:W3CDTF">2020-02-11T06:56:37Z</dcterms:modified>
</cp:coreProperties>
</file>